
<file path=[Content_Types].xml><?xml version="1.0" encoding="utf-8"?>
<Types xmlns="http://schemas.openxmlformats.org/package/2006/content-types">
  <Default Extension="jpeg" ContentType="image/jpeg"/>
  <Default Extension="JPG" ContentType="image/.jp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35"/>
  </p:handoutMasterIdLst>
  <p:sldIdLst>
    <p:sldId id="1053" r:id="rId3"/>
    <p:sldId id="1096" r:id="rId4"/>
    <p:sldId id="1097" r:id="rId5"/>
    <p:sldId id="1056" r:id="rId7"/>
    <p:sldId id="1061" r:id="rId8"/>
    <p:sldId id="1098" r:id="rId9"/>
    <p:sldId id="1062" r:id="rId10"/>
    <p:sldId id="1063" r:id="rId11"/>
    <p:sldId id="1064" r:id="rId12"/>
    <p:sldId id="1065" r:id="rId13"/>
    <p:sldId id="1066" r:id="rId14"/>
    <p:sldId id="1071" r:id="rId15"/>
    <p:sldId id="1072" r:id="rId16"/>
    <p:sldId id="1073" r:id="rId17"/>
    <p:sldId id="1074" r:id="rId18"/>
    <p:sldId id="1075" r:id="rId19"/>
    <p:sldId id="1076" r:id="rId20"/>
    <p:sldId id="1080" r:id="rId21"/>
    <p:sldId id="1081" r:id="rId22"/>
    <p:sldId id="1082" r:id="rId23"/>
    <p:sldId id="1083" r:id="rId24"/>
    <p:sldId id="1084" r:id="rId25"/>
    <p:sldId id="1085" r:id="rId26"/>
    <p:sldId id="1086" r:id="rId27"/>
    <p:sldId id="1089" r:id="rId28"/>
    <p:sldId id="1090" r:id="rId29"/>
    <p:sldId id="1091" r:id="rId30"/>
    <p:sldId id="1092" r:id="rId31"/>
    <p:sldId id="1093" r:id="rId32"/>
    <p:sldId id="1095" r:id="rId33"/>
    <p:sldId id="1125" r:id="rId34"/>
  </p:sldIdLst>
  <p:sldSz cx="9144000" cy="5143500" type="screen16x9"/>
  <p:notesSz cx="6858000" cy="9144000"/>
  <p:custDataLst>
    <p:tags r:id="rId39"/>
  </p:custDataLst>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6" pos="528" userDrawn="1">
          <p15:clr>
            <a:srgbClr val="A4A3A4"/>
          </p15:clr>
        </p15:guide>
        <p15:guide id="7" pos="7152" userDrawn="1">
          <p15:clr>
            <a:srgbClr val="A4A3A4"/>
          </p15:clr>
        </p15:guide>
        <p15:guide id="8" orient="horz" pos="1620" userDrawn="1">
          <p15:clr>
            <a:srgbClr val="A4A3A4"/>
          </p15:clr>
        </p15:guide>
        <p15:guide id="9" pos="2880" userDrawn="1">
          <p15:clr>
            <a:srgbClr val="A4A3A4"/>
          </p15:clr>
        </p15:guide>
        <p15:guide id="10" pos="396" userDrawn="1">
          <p15:clr>
            <a:srgbClr val="A4A3A4"/>
          </p15:clr>
        </p15:guide>
        <p15:guide id="11" pos="53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790"/>
    <a:srgbClr val="F8F8F8"/>
    <a:srgbClr val="FFFFFF"/>
    <a:srgbClr val="C13B31"/>
    <a:srgbClr val="306290"/>
    <a:srgbClr val="536D55"/>
    <a:srgbClr val="58745A"/>
    <a:srgbClr val="C43C32"/>
    <a:srgbClr val="2C5A84"/>
    <a:srgbClr val="C7A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6578" autoAdjust="0"/>
  </p:normalViewPr>
  <p:slideViewPr>
    <p:cSldViewPr snapToGrid="0" showGuides="1">
      <p:cViewPr varScale="1">
        <p:scale>
          <a:sx n="126" d="100"/>
          <a:sy n="126" d="100"/>
        </p:scale>
        <p:origin x="810" y="126"/>
      </p:cViewPr>
      <p:guideLst>
        <p:guide orient="horz" pos="2160"/>
        <p:guide pos="3840"/>
        <p:guide pos="528"/>
        <p:guide pos="7152"/>
        <p:guide orient="horz" pos="1620"/>
        <p:guide pos="2880"/>
        <p:guide pos="396"/>
        <p:guide pos="5364"/>
      </p:guideLst>
    </p:cSldViewPr>
  </p:slideViewPr>
  <p:notesTextViewPr>
    <p:cViewPr>
      <p:scale>
        <a:sx n="1" d="1"/>
        <a:sy n="1" d="1"/>
      </p:scale>
      <p:origin x="0" y="0"/>
    </p:cViewPr>
  </p:notesTextViewPr>
  <p:sorterViewPr>
    <p:cViewPr>
      <p:scale>
        <a:sx n="64" d="100"/>
        <a:sy n="64" d="100"/>
      </p:scale>
      <p:origin x="0" y="27102"/>
    </p:cViewPr>
  </p:sorterViewPr>
  <p:notesViewPr>
    <p:cSldViewPr snapToGrid="0">
      <p:cViewPr varScale="1">
        <p:scale>
          <a:sx n="57" d="100"/>
          <a:sy n="57" d="100"/>
        </p:scale>
        <p:origin x="2808" y="42"/>
      </p:cViewPr>
      <p:guideLst/>
    </p:cSldViewPr>
  </p:notesViewPr>
  <p:gridSpacing cx="457200" cy="457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9" Type="http://schemas.openxmlformats.org/officeDocument/2006/relationships/tags" Target="tags/tag1.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handoutMaster" Target="handoutMasters/handoutMaster1.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52253F-1DC1-44AB-85F9-14DB9D873A39}"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F8A4E4-7001-4196-8720-A0FCB0AEBF4A}"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64D076-05C0-4F10-BAEB-F2DA581BE89B}"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E7B7F8-81FA-46DC-8926-8D6B124E54D6}"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a:prstGeom prst="rect">
            <a:avLst/>
          </a:prstGeo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C764DE79-268F-4C1A-8933-263129D2AF90}" type="datetimeFigureOut">
              <a:rPr lang="en-US" dirty="0"/>
            </a:fld>
            <a:endParaRPr lang="en-US" dirty="0"/>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8F63A3B-78C7-47BE-AE5E-E10140E04643}"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4" Type="http://schemas.openxmlformats.org/officeDocument/2006/relationships/theme" Target="../theme/theme1.xml"/><Relationship Id="rId23" Type="http://schemas.openxmlformats.org/officeDocument/2006/relationships/image" Target="../media/image1.jpeg"/><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3" cstate="email"/>
          <a:stretch>
            <a:fillRect/>
          </a:stretch>
        </p:blipFill>
        <p:spPr>
          <a:xfrm>
            <a:off x="0" y="0"/>
            <a:ext cx="9144000" cy="51435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9.emf"/><Relationship Id="rId8" Type="http://schemas.openxmlformats.org/officeDocument/2006/relationships/image" Target="../media/image8.emf"/><Relationship Id="rId7" Type="http://schemas.openxmlformats.org/officeDocument/2006/relationships/image" Target="../media/image7.emf"/><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 Id="rId3" Type="http://schemas.openxmlformats.org/officeDocument/2006/relationships/image" Target="../media/image3.emf"/><Relationship Id="rId2" Type="http://schemas.openxmlformats.org/officeDocument/2006/relationships/image" Target="../media/image2.emf"/><Relationship Id="rId11" Type="http://schemas.openxmlformats.org/officeDocument/2006/relationships/slideLayout" Target="../slideLayouts/slideLayout6.xml"/><Relationship Id="rId10" Type="http://schemas.openxmlformats.org/officeDocument/2006/relationships/image" Target="../media/image10.emf"/><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22.jpeg"/><Relationship Id="rId1" Type="http://schemas.openxmlformats.org/officeDocument/2006/relationships/image" Target="../media/image21.jpe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image" Target="../media/image23.jpeg"/></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image" Target="../media/image29.jpeg"/><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image" Target="../media/image2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7.emf"/></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31.jpeg"/><Relationship Id="rId1" Type="http://schemas.openxmlformats.org/officeDocument/2006/relationships/image" Target="../media/image30.jpeg"/></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image" Target="../media/image3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image" Target="../media/image38.jpeg"/><Relationship Id="rId3" Type="http://schemas.openxmlformats.org/officeDocument/2006/relationships/image" Target="../media/image37.jpeg"/><Relationship Id="rId2" Type="http://schemas.openxmlformats.org/officeDocument/2006/relationships/image" Target="../media/image36.jpeg"/><Relationship Id="rId1" Type="http://schemas.openxmlformats.org/officeDocument/2006/relationships/image" Target="../media/image3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4.emf"/></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image" Target="../media/image41.jpeg"/><Relationship Id="rId2" Type="http://schemas.openxmlformats.org/officeDocument/2006/relationships/image" Target="../media/image40.jpeg"/><Relationship Id="rId1" Type="http://schemas.openxmlformats.org/officeDocument/2006/relationships/image" Target="../media/image39.jpeg"/></Relationships>
</file>

<file path=ppt/slides/_rels/slide2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image" Target="../media/image45.jpeg"/><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image" Target="../media/image42.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hyperlink" Target="http://www.rapidesign.c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9" Type="http://schemas.openxmlformats.org/officeDocument/2006/relationships/image" Target="../media/image10.emf"/><Relationship Id="rId8" Type="http://schemas.openxmlformats.org/officeDocument/2006/relationships/image" Target="../media/image9.emf"/><Relationship Id="rId7" Type="http://schemas.openxmlformats.org/officeDocument/2006/relationships/image" Target="../media/image8.emf"/><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 Id="rId3" Type="http://schemas.openxmlformats.org/officeDocument/2006/relationships/image" Target="../media/image4.emf"/><Relationship Id="rId2" Type="http://schemas.openxmlformats.org/officeDocument/2006/relationships/image" Target="../media/image3.emf"/><Relationship Id="rId10" Type="http://schemas.openxmlformats.org/officeDocument/2006/relationships/slideLayout" Target="../slideLayouts/slideLayout6.xml"/><Relationship Id="rId1" Type="http://schemas.openxmlformats.org/officeDocument/2006/relationships/image" Target="../media/image2.emf"/></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9.xml"/><Relationship Id="rId2" Type="http://schemas.openxmlformats.org/officeDocument/2006/relationships/hyperlink" Target="https://www.pptying.com" TargetMode="External"/><Relationship Id="rId1" Type="http://schemas.openxmlformats.org/officeDocument/2006/relationships/image" Target="../media/image46.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13.jpeg"/><Relationship Id="rId1" Type="http://schemas.openxmlformats.org/officeDocument/2006/relationships/image" Target="../media/image12.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image" Target="../media/image14.jpeg"/></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image" Target="../media/image20.jpeg"/><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image" Target="../media/image1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1" cstate="email"/>
          <a:stretch>
            <a:fillRect/>
          </a:stretch>
        </p:blipFill>
        <p:spPr>
          <a:xfrm>
            <a:off x="0" y="0"/>
            <a:ext cx="9144000" cy="5143500"/>
          </a:xfrm>
          <a:prstGeom prst="rect">
            <a:avLst/>
          </a:prstGeom>
        </p:spPr>
      </p:pic>
      <p:pic>
        <p:nvPicPr>
          <p:cNvPr id="2" name="图片 1"/>
          <p:cNvPicPr>
            <a:picLocks noChangeAspect="1"/>
          </p:cNvPicPr>
          <p:nvPr/>
        </p:nvPicPr>
        <p:blipFill>
          <a:blip r:embed="rId2" cstate="email"/>
          <a:stretch>
            <a:fillRect/>
          </a:stretch>
        </p:blipFill>
        <p:spPr>
          <a:xfrm>
            <a:off x="122151" y="3223497"/>
            <a:ext cx="1032436" cy="1348620"/>
          </a:xfrm>
          <a:prstGeom prst="rect">
            <a:avLst/>
          </a:prstGeom>
        </p:spPr>
      </p:pic>
      <p:pic>
        <p:nvPicPr>
          <p:cNvPr id="3" name="图片 2"/>
          <p:cNvPicPr>
            <a:picLocks noChangeAspect="1"/>
          </p:cNvPicPr>
          <p:nvPr/>
        </p:nvPicPr>
        <p:blipFill>
          <a:blip r:embed="rId3" cstate="email"/>
          <a:stretch>
            <a:fillRect/>
          </a:stretch>
        </p:blipFill>
        <p:spPr>
          <a:xfrm>
            <a:off x="1151992" y="3399435"/>
            <a:ext cx="1322810" cy="1645446"/>
          </a:xfrm>
          <a:prstGeom prst="rect">
            <a:avLst/>
          </a:prstGeom>
        </p:spPr>
      </p:pic>
      <p:pic>
        <p:nvPicPr>
          <p:cNvPr id="4" name="图片 3"/>
          <p:cNvPicPr>
            <a:picLocks noChangeAspect="1"/>
          </p:cNvPicPr>
          <p:nvPr/>
        </p:nvPicPr>
        <p:blipFill>
          <a:blip r:embed="rId4" cstate="email"/>
          <a:stretch>
            <a:fillRect/>
          </a:stretch>
        </p:blipFill>
        <p:spPr>
          <a:xfrm>
            <a:off x="7227650" y="2219330"/>
            <a:ext cx="1832577" cy="825950"/>
          </a:xfrm>
          <a:prstGeom prst="rect">
            <a:avLst/>
          </a:prstGeom>
        </p:spPr>
      </p:pic>
      <p:pic>
        <p:nvPicPr>
          <p:cNvPr id="5" name="图片 4"/>
          <p:cNvPicPr>
            <a:picLocks noChangeAspect="1"/>
          </p:cNvPicPr>
          <p:nvPr/>
        </p:nvPicPr>
        <p:blipFill>
          <a:blip r:embed="rId5" cstate="email"/>
          <a:stretch>
            <a:fillRect/>
          </a:stretch>
        </p:blipFill>
        <p:spPr>
          <a:xfrm>
            <a:off x="7300329" y="3099930"/>
            <a:ext cx="1484127" cy="1522844"/>
          </a:xfrm>
          <a:prstGeom prst="rect">
            <a:avLst/>
          </a:prstGeom>
        </p:spPr>
      </p:pic>
      <p:pic>
        <p:nvPicPr>
          <p:cNvPr id="6" name="图片 5"/>
          <p:cNvPicPr>
            <a:picLocks noChangeAspect="1"/>
          </p:cNvPicPr>
          <p:nvPr/>
        </p:nvPicPr>
        <p:blipFill>
          <a:blip r:embed="rId6" cstate="email"/>
          <a:stretch>
            <a:fillRect/>
          </a:stretch>
        </p:blipFill>
        <p:spPr>
          <a:xfrm>
            <a:off x="384437" y="873202"/>
            <a:ext cx="1246080" cy="1729253"/>
          </a:xfrm>
          <a:prstGeom prst="rect">
            <a:avLst/>
          </a:prstGeom>
        </p:spPr>
      </p:pic>
      <p:pic>
        <p:nvPicPr>
          <p:cNvPr id="7" name="图片 6"/>
          <p:cNvPicPr>
            <a:picLocks noChangeAspect="1"/>
          </p:cNvPicPr>
          <p:nvPr/>
        </p:nvPicPr>
        <p:blipFill>
          <a:blip r:embed="rId7" cstate="email"/>
          <a:stretch>
            <a:fillRect/>
          </a:stretch>
        </p:blipFill>
        <p:spPr>
          <a:xfrm>
            <a:off x="1447437" y="1703113"/>
            <a:ext cx="1832574" cy="1342167"/>
          </a:xfrm>
          <a:prstGeom prst="rect">
            <a:avLst/>
          </a:prstGeom>
        </p:spPr>
      </p:pic>
      <p:pic>
        <p:nvPicPr>
          <p:cNvPr id="8" name="图片 7"/>
          <p:cNvPicPr>
            <a:picLocks noChangeAspect="1"/>
          </p:cNvPicPr>
          <p:nvPr/>
        </p:nvPicPr>
        <p:blipFill>
          <a:blip r:embed="rId8" cstate="email"/>
          <a:stretch>
            <a:fillRect/>
          </a:stretch>
        </p:blipFill>
        <p:spPr>
          <a:xfrm>
            <a:off x="2849853" y="3210895"/>
            <a:ext cx="1671256" cy="1593824"/>
          </a:xfrm>
          <a:prstGeom prst="rect">
            <a:avLst/>
          </a:prstGeom>
        </p:spPr>
      </p:pic>
      <p:pic>
        <p:nvPicPr>
          <p:cNvPr id="9" name="图片 8"/>
          <p:cNvPicPr>
            <a:picLocks noChangeAspect="1"/>
          </p:cNvPicPr>
          <p:nvPr/>
        </p:nvPicPr>
        <p:blipFill>
          <a:blip r:embed="rId9" cstate="email"/>
          <a:stretch>
            <a:fillRect/>
          </a:stretch>
        </p:blipFill>
        <p:spPr>
          <a:xfrm>
            <a:off x="2087639" y="2665640"/>
            <a:ext cx="2064872" cy="471049"/>
          </a:xfrm>
          <a:prstGeom prst="rect">
            <a:avLst/>
          </a:prstGeom>
        </p:spPr>
      </p:pic>
      <p:pic>
        <p:nvPicPr>
          <p:cNvPr id="10" name="图片 9"/>
          <p:cNvPicPr>
            <a:picLocks noChangeAspect="1"/>
          </p:cNvPicPr>
          <p:nvPr/>
        </p:nvPicPr>
        <p:blipFill>
          <a:blip r:embed="rId10" cstate="email"/>
          <a:stretch>
            <a:fillRect/>
          </a:stretch>
        </p:blipFill>
        <p:spPr>
          <a:xfrm>
            <a:off x="6210840" y="3810308"/>
            <a:ext cx="982956" cy="1164774"/>
          </a:xfrm>
          <a:prstGeom prst="rect">
            <a:avLst/>
          </a:prstGeom>
        </p:spPr>
      </p:pic>
      <p:sp>
        <p:nvSpPr>
          <p:cNvPr id="15" name="Text Box 2"/>
          <p:cNvSpPr txBox="1">
            <a:spLocks noChangeArrowheads="1"/>
          </p:cNvSpPr>
          <p:nvPr/>
        </p:nvSpPr>
        <p:spPr bwMode="auto">
          <a:xfrm>
            <a:off x="2849853" y="1320930"/>
            <a:ext cx="5840730" cy="690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a:spAutoFit/>
          </a:bodyPr>
          <a:lstStyle>
            <a:lvl1pPr eaLnBrk="0" hangingPunct="0">
              <a:defRPr baseline="-25000">
                <a:solidFill>
                  <a:schemeClr val="tx1"/>
                </a:solidFill>
                <a:latin typeface="Arial" panose="020B0604020202020204" pitchFamily="34" charset="0"/>
              </a:defRPr>
            </a:lvl1pPr>
            <a:lvl2pPr marL="742950" indent="-285750" eaLnBrk="0" hangingPunct="0">
              <a:defRPr baseline="-25000">
                <a:solidFill>
                  <a:schemeClr val="tx1"/>
                </a:solidFill>
                <a:latin typeface="Arial" panose="020B0604020202020204" pitchFamily="34" charset="0"/>
              </a:defRPr>
            </a:lvl2pPr>
            <a:lvl3pPr marL="1143000" indent="-228600" eaLnBrk="0" hangingPunct="0">
              <a:defRPr baseline="-25000">
                <a:solidFill>
                  <a:schemeClr val="tx1"/>
                </a:solidFill>
                <a:latin typeface="Arial" panose="020B0604020202020204" pitchFamily="34" charset="0"/>
              </a:defRPr>
            </a:lvl3pPr>
            <a:lvl4pPr marL="1600200" indent="-228600" eaLnBrk="0" hangingPunct="0">
              <a:defRPr baseline="-25000">
                <a:solidFill>
                  <a:schemeClr val="tx1"/>
                </a:solidFill>
                <a:latin typeface="Arial" panose="020B0604020202020204" pitchFamily="34" charset="0"/>
              </a:defRPr>
            </a:lvl4pPr>
            <a:lvl5pPr marL="2057400" indent="-228600" eaLnBrk="0" hangingPunct="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9pPr>
          </a:lstStyle>
          <a:p>
            <a:pPr algn="ctr" eaLnBrk="1" hangingPunct="1">
              <a:lnSpc>
                <a:spcPct val="110000"/>
              </a:lnSpc>
            </a:pPr>
            <a:r>
              <a:rPr lang="zh-CN" altLang="en-US" sz="3800" baseline="0" dirty="0" smtClean="0">
                <a:solidFill>
                  <a:srgbClr val="005790"/>
                </a:solidFill>
                <a:latin typeface="微软雅黑" panose="020B0503020204020204" pitchFamily="34" charset="-122"/>
                <a:ea typeface="微软雅黑" panose="020B0503020204020204" pitchFamily="34" charset="-122"/>
              </a:rPr>
              <a:t>化学实验室课件</a:t>
            </a:r>
            <a:r>
              <a:rPr lang="en-US" altLang="zh-CN" sz="3800" baseline="0" dirty="0" smtClean="0">
                <a:solidFill>
                  <a:srgbClr val="005790"/>
                </a:solidFill>
                <a:latin typeface="微软雅黑" panose="020B0503020204020204" pitchFamily="34" charset="-122"/>
                <a:ea typeface="微软雅黑" panose="020B0503020204020204" pitchFamily="34" charset="-122"/>
              </a:rPr>
              <a:t>PPT</a:t>
            </a:r>
            <a:endParaRPr lang="zh-CN" altLang="en-US" sz="3800" baseline="0" dirty="0">
              <a:solidFill>
                <a:srgbClr val="005790"/>
              </a:solidFill>
              <a:latin typeface="微软雅黑" panose="020B0503020204020204" pitchFamily="34" charset="-122"/>
              <a:ea typeface="微软雅黑" panose="020B0503020204020204" pitchFamily="34" charset="-122"/>
            </a:endParaRPr>
          </a:p>
        </p:txBody>
      </p:sp>
      <p:sp>
        <p:nvSpPr>
          <p:cNvPr id="16" name="Text Box 2"/>
          <p:cNvSpPr txBox="1">
            <a:spLocks noChangeArrowheads="1"/>
          </p:cNvSpPr>
          <p:nvPr/>
        </p:nvSpPr>
        <p:spPr bwMode="auto">
          <a:xfrm>
            <a:off x="2849853" y="1969002"/>
            <a:ext cx="5840730" cy="328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a:spAutoFit/>
          </a:bodyPr>
          <a:lstStyle>
            <a:lvl1pPr eaLnBrk="0" hangingPunct="0">
              <a:defRPr baseline="-25000">
                <a:solidFill>
                  <a:schemeClr val="tx1"/>
                </a:solidFill>
                <a:latin typeface="Arial" panose="020B0604020202020204" pitchFamily="34" charset="0"/>
              </a:defRPr>
            </a:lvl1pPr>
            <a:lvl2pPr marL="742950" indent="-285750" eaLnBrk="0" hangingPunct="0">
              <a:defRPr baseline="-25000">
                <a:solidFill>
                  <a:schemeClr val="tx1"/>
                </a:solidFill>
                <a:latin typeface="Arial" panose="020B0604020202020204" pitchFamily="34" charset="0"/>
              </a:defRPr>
            </a:lvl2pPr>
            <a:lvl3pPr marL="1143000" indent="-228600" eaLnBrk="0" hangingPunct="0">
              <a:defRPr baseline="-25000">
                <a:solidFill>
                  <a:schemeClr val="tx1"/>
                </a:solidFill>
                <a:latin typeface="Arial" panose="020B0604020202020204" pitchFamily="34" charset="0"/>
              </a:defRPr>
            </a:lvl3pPr>
            <a:lvl4pPr marL="1600200" indent="-228600" eaLnBrk="0" hangingPunct="0">
              <a:defRPr baseline="-25000">
                <a:solidFill>
                  <a:schemeClr val="tx1"/>
                </a:solidFill>
                <a:latin typeface="Arial" panose="020B0604020202020204" pitchFamily="34" charset="0"/>
              </a:defRPr>
            </a:lvl4pPr>
            <a:lvl5pPr marL="2057400" indent="-228600" eaLnBrk="0" hangingPunct="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9pPr>
          </a:lstStyle>
          <a:p>
            <a:pPr algn="ctr" eaLnBrk="1" hangingPunct="1">
              <a:lnSpc>
                <a:spcPct val="110000"/>
              </a:lnSpc>
            </a:pPr>
            <a:r>
              <a:rPr lang="en-US" altLang="zh-CN" sz="1500" baseline="0" dirty="0">
                <a:solidFill>
                  <a:srgbClr val="005790"/>
                </a:solidFill>
                <a:latin typeface="微软雅黑" panose="020B0503020204020204" pitchFamily="34" charset="-122"/>
                <a:ea typeface="微软雅黑" panose="020B0503020204020204" pitchFamily="34" charset="-122"/>
              </a:rPr>
              <a:t>——</a:t>
            </a:r>
            <a:r>
              <a:rPr lang="zh-CN" altLang="en-US" sz="1500" baseline="0" dirty="0" smtClean="0">
                <a:solidFill>
                  <a:srgbClr val="005790"/>
                </a:solidFill>
                <a:latin typeface="微软雅黑" panose="020B0503020204020204" pitchFamily="34" charset="-122"/>
                <a:ea typeface="微软雅黑" panose="020B0503020204020204" pitchFamily="34" charset="-122"/>
              </a:rPr>
              <a:t>适合化学教学等</a:t>
            </a:r>
            <a:r>
              <a:rPr lang="en-US" altLang="zh-CN" sz="1500" baseline="0" dirty="0">
                <a:solidFill>
                  <a:srgbClr val="005790"/>
                </a:solidFill>
                <a:latin typeface="微软雅黑" panose="020B0503020204020204" pitchFamily="34" charset="-122"/>
                <a:ea typeface="微软雅黑" panose="020B0503020204020204" pitchFamily="34" charset="-122"/>
              </a:rPr>
              <a:t>PPT</a:t>
            </a:r>
            <a:r>
              <a:rPr lang="zh-CN" altLang="en-US" sz="1500" baseline="0" dirty="0">
                <a:solidFill>
                  <a:srgbClr val="005790"/>
                </a:solidFill>
                <a:latin typeface="微软雅黑" panose="020B0503020204020204" pitchFamily="34" charset="-122"/>
                <a:ea typeface="微软雅黑" panose="020B0503020204020204" pitchFamily="34" charset="-122"/>
              </a:rPr>
              <a:t>幻灯演讲</a:t>
            </a:r>
            <a:r>
              <a:rPr lang="en-US" altLang="zh-CN" sz="1500" baseline="0" dirty="0">
                <a:solidFill>
                  <a:srgbClr val="005790"/>
                </a:solidFill>
                <a:latin typeface="微软雅黑" panose="020B0503020204020204" pitchFamily="34" charset="-122"/>
                <a:ea typeface="微软雅黑" panose="020B0503020204020204" pitchFamily="34" charset="-122"/>
              </a:rPr>
              <a:t>——</a:t>
            </a:r>
            <a:endParaRPr lang="en-US" altLang="zh-CN" sz="1500" baseline="0" dirty="0">
              <a:solidFill>
                <a:srgbClr val="00579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4000" advClick="0" advTm="10000">
        <p14:vortex dir="r"/>
      </p:transition>
    </mc:Choice>
    <mc:Fallback>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300"/>
                                        <p:tgtEl>
                                          <p:spTgt spid="3"/>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300"/>
                                        <p:tgtEl>
                                          <p:spTgt spid="6"/>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300"/>
                                        <p:tgtEl>
                                          <p:spTgt spid="7"/>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300"/>
                                        <p:tgtEl>
                                          <p:spTgt spid="8"/>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300"/>
                                        <p:tgtEl>
                                          <p:spTgt spid="9"/>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300"/>
                                        <p:tgtEl>
                                          <p:spTgt spid="4"/>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300"/>
                                        <p:tgtEl>
                                          <p:spTgt spid="5"/>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300"/>
                                        <p:tgtEl>
                                          <p:spTgt spid="10"/>
                                        </p:tgtEl>
                                      </p:cBhvr>
                                    </p:animEffect>
                                  </p:childTnLst>
                                </p:cTn>
                              </p:par>
                            </p:childTnLst>
                          </p:cTn>
                        </p:par>
                        <p:par>
                          <p:cTn id="40" fill="hold">
                            <p:stCondLst>
                              <p:cond delay="4500"/>
                            </p:stCondLst>
                            <p:childTnLst>
                              <p:par>
                                <p:cTn id="41" presetID="2" presetClass="entr" presetSubtype="2" fill="hold" nodeType="afterEffect">
                                  <p:stCondLst>
                                    <p:cond delay="0"/>
                                  </p:stCondLst>
                                  <p:childTnLst>
                                    <p:set>
                                      <p:cBhvr>
                                        <p:cTn id="42" dur="1" fill="hold">
                                          <p:stCondLst>
                                            <p:cond delay="0"/>
                                          </p:stCondLst>
                                        </p:cTn>
                                        <p:tgtEl>
                                          <p:spTgt spid="15">
                                            <p:txEl>
                                              <p:pRg st="0" end="0"/>
                                            </p:txEl>
                                          </p:spTgt>
                                        </p:tgtEl>
                                        <p:attrNameLst>
                                          <p:attrName>style.visibility</p:attrName>
                                        </p:attrNameLst>
                                      </p:cBhvr>
                                      <p:to>
                                        <p:strVal val="visible"/>
                                      </p:to>
                                    </p:set>
                                    <p:anim calcmode="lin" valueType="num">
                                      <p:cBhvr additive="base">
                                        <p:cTn id="43"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5">
                                            <p:txEl>
                                              <p:pRg st="0" end="0"/>
                                            </p:txEl>
                                          </p:spTgt>
                                        </p:tgtEl>
                                        <p:attrNameLst>
                                          <p:attrName>ppt_y</p:attrName>
                                        </p:attrNameLst>
                                      </p:cBhvr>
                                      <p:tavLst>
                                        <p:tav tm="0">
                                          <p:val>
                                            <p:strVal val="#ppt_y"/>
                                          </p:val>
                                        </p:tav>
                                        <p:tav tm="100000">
                                          <p:val>
                                            <p:strVal val="#ppt_y"/>
                                          </p:val>
                                        </p:tav>
                                      </p:tavLst>
                                    </p:anim>
                                  </p:childTnLst>
                                </p:cTn>
                              </p:par>
                            </p:childTnLst>
                          </p:cTn>
                        </p:par>
                        <p:par>
                          <p:cTn id="45" fill="hold">
                            <p:stCondLst>
                              <p:cond delay="5000"/>
                            </p:stCondLst>
                            <p:childTnLst>
                              <p:par>
                                <p:cTn id="46" presetID="2" presetClass="entr" presetSubtype="8" fill="hold" nodeType="afterEffect">
                                  <p:stCondLst>
                                    <p:cond delay="0"/>
                                  </p:stCondLst>
                                  <p:childTnLst>
                                    <p:set>
                                      <p:cBhvr>
                                        <p:cTn id="47" dur="1" fill="hold">
                                          <p:stCondLst>
                                            <p:cond delay="0"/>
                                          </p:stCondLst>
                                        </p:cTn>
                                        <p:tgtEl>
                                          <p:spTgt spid="16">
                                            <p:txEl>
                                              <p:pRg st="0" end="0"/>
                                            </p:txEl>
                                          </p:spTgt>
                                        </p:tgtEl>
                                        <p:attrNameLst>
                                          <p:attrName>style.visibility</p:attrName>
                                        </p:attrNameLst>
                                      </p:cBhvr>
                                      <p:to>
                                        <p:strVal val="visible"/>
                                      </p:to>
                                    </p:set>
                                    <p:anim calcmode="lin" valueType="num">
                                      <p:cBhvr additive="base">
                                        <p:cTn id="48" dur="500" fill="hold"/>
                                        <p:tgtEl>
                                          <p:spTgt spid="16">
                                            <p:txEl>
                                              <p:pRg st="0" end="0"/>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1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grpSp>
        <p:nvGrpSpPr>
          <p:cNvPr id="6" name="Group 745"/>
          <p:cNvGrpSpPr/>
          <p:nvPr/>
        </p:nvGrpSpPr>
        <p:grpSpPr>
          <a:xfrm>
            <a:off x="3629867" y="2153260"/>
            <a:ext cx="1859189" cy="1859189"/>
            <a:chOff x="0" y="0"/>
            <a:chExt cx="4957835" cy="4957835"/>
          </a:xfrm>
        </p:grpSpPr>
        <p:sp>
          <p:nvSpPr>
            <p:cNvPr id="7" name="Shape 743"/>
            <p:cNvSpPr/>
            <p:nvPr/>
          </p:nvSpPr>
          <p:spPr>
            <a:xfrm>
              <a:off x="1411905" y="1411905"/>
              <a:ext cx="2134026" cy="2134026"/>
            </a:xfrm>
            <a:prstGeom prst="ellipse">
              <a:avLst/>
            </a:prstGeom>
            <a:noFill/>
            <a:ln w="12700" cap="flat">
              <a:solidFill>
                <a:srgbClr val="EEEEEE"/>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 name="Shape 744"/>
            <p:cNvSpPr/>
            <p:nvPr/>
          </p:nvSpPr>
          <p:spPr>
            <a:xfrm>
              <a:off x="0" y="0"/>
              <a:ext cx="4957836" cy="4957836"/>
            </a:xfrm>
            <a:prstGeom prst="ellipse">
              <a:avLst/>
            </a:prstGeom>
            <a:noFill/>
            <a:ln w="12700" cap="flat">
              <a:solidFill>
                <a:srgbClr val="EEEEEE"/>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grpSp>
      <p:grpSp>
        <p:nvGrpSpPr>
          <p:cNvPr id="9" name="Group 749"/>
          <p:cNvGrpSpPr/>
          <p:nvPr/>
        </p:nvGrpSpPr>
        <p:grpSpPr>
          <a:xfrm>
            <a:off x="963750" y="1681333"/>
            <a:ext cx="2388737" cy="1425521"/>
            <a:chOff x="0" y="0"/>
            <a:chExt cx="6369964" cy="3801386"/>
          </a:xfrm>
        </p:grpSpPr>
        <p:sp>
          <p:nvSpPr>
            <p:cNvPr id="10" name="Shape 746"/>
            <p:cNvSpPr/>
            <p:nvPr/>
          </p:nvSpPr>
          <p:spPr>
            <a:xfrm>
              <a:off x="26278" y="1918995"/>
              <a:ext cx="6343686" cy="188239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364" y="0"/>
                  </a:lnTo>
                  <a:lnTo>
                    <a:pt x="0" y="0"/>
                  </a:lnTo>
                </a:path>
              </a:pathLst>
            </a:custGeom>
            <a:noFill/>
            <a:ln w="25400" cap="flat">
              <a:solidFill>
                <a:schemeClr val="accent1"/>
              </a:solidFill>
              <a:prstDash val="solid"/>
              <a:miter lim="400000"/>
              <a:tailEnd type="oval" w="med" len="med"/>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1" name="Shape 747"/>
            <p:cNvSpPr/>
            <p:nvPr/>
          </p:nvSpPr>
          <p:spPr>
            <a:xfrm>
              <a:off x="22600" y="0"/>
              <a:ext cx="2453663" cy="971548"/>
            </a:xfrm>
            <a:prstGeom prst="rect">
              <a:avLst/>
            </a:prstGeom>
            <a:noFill/>
            <a:ln w="12700" cap="flat">
              <a:noFill/>
              <a:miter lim="400000"/>
            </a:ln>
            <a:effectLst/>
          </p:spPr>
          <p:txBody>
            <a:bodyPr wrap="none" lIns="19050" tIns="19050" rIns="19050" bIns="19050" numCol="1" anchor="t">
              <a:spAutoFit/>
            </a:bodyPr>
            <a:lstStyle>
              <a:lvl1pPr algn="l">
                <a:defRPr sz="4000">
                  <a:solidFill>
                    <a:srgbClr val="E3E3E3"/>
                  </a:solidFill>
                  <a:latin typeface="Lato Light"/>
                  <a:ea typeface="Lato Light"/>
                  <a:cs typeface="Lato Light"/>
                  <a:sym typeface="Lato Light"/>
                </a:defRPr>
              </a:lvl1pPr>
            </a:lstStyle>
            <a:p>
              <a:pPr>
                <a:lnSpc>
                  <a:spcPct val="150000"/>
                </a:lnSpc>
              </a:pPr>
              <a:r>
                <a:rPr lang="zh-CN" altLang="en-US" sz="16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6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6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2" name="Shape 748"/>
            <p:cNvSpPr/>
            <p:nvPr/>
          </p:nvSpPr>
          <p:spPr>
            <a:xfrm>
              <a:off x="0" y="720626"/>
              <a:ext cx="5306962" cy="1029514"/>
            </a:xfrm>
            <a:prstGeom prst="rect">
              <a:avLst/>
            </a:prstGeom>
            <a:noFill/>
            <a:ln w="12700" cap="flat">
              <a:noFill/>
              <a:miter lim="400000"/>
            </a:ln>
            <a:effectLst/>
          </p:spPr>
          <p:txBody>
            <a:bodyPr wrap="square" lIns="19050" tIns="19050" rIns="19050" bIns="19050" numCol="1" anchor="t">
              <a:spAutoFit/>
            </a:bodyPr>
            <a:lstStyle>
              <a:lvl1pPr algn="l">
                <a:lnSpc>
                  <a:spcPct val="80000"/>
                </a:lnSpc>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13" name="Group 753"/>
          <p:cNvGrpSpPr/>
          <p:nvPr/>
        </p:nvGrpSpPr>
        <p:grpSpPr>
          <a:xfrm>
            <a:off x="952615" y="3302796"/>
            <a:ext cx="3384973" cy="868698"/>
            <a:chOff x="0" y="0"/>
            <a:chExt cx="9026593" cy="2316526"/>
          </a:xfrm>
        </p:grpSpPr>
        <p:sp>
          <p:nvSpPr>
            <p:cNvPr id="14" name="Shape 750"/>
            <p:cNvSpPr/>
            <p:nvPr/>
          </p:nvSpPr>
          <p:spPr>
            <a:xfrm flipH="1">
              <a:off x="44233" y="2316525"/>
              <a:ext cx="8982360" cy="1"/>
            </a:xfrm>
            <a:prstGeom prst="line">
              <a:avLst/>
            </a:prstGeom>
            <a:noFill/>
            <a:ln w="25400" cap="flat">
              <a:solidFill>
                <a:schemeClr val="accent4"/>
              </a:solidFill>
              <a:prstDash val="solid"/>
              <a:miter lim="400000"/>
              <a:tailEnd type="oval" w="med" len="med"/>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5" name="Shape 751"/>
            <p:cNvSpPr/>
            <p:nvPr/>
          </p:nvSpPr>
          <p:spPr>
            <a:xfrm>
              <a:off x="7293" y="0"/>
              <a:ext cx="2453664" cy="971548"/>
            </a:xfrm>
            <a:prstGeom prst="rect">
              <a:avLst/>
            </a:prstGeom>
            <a:noFill/>
            <a:ln w="12700" cap="flat">
              <a:noFill/>
              <a:miter lim="400000"/>
            </a:ln>
            <a:effectLst/>
          </p:spPr>
          <p:txBody>
            <a:bodyPr wrap="none" lIns="19050" tIns="19050" rIns="19050" bIns="19050" numCol="1" anchor="t">
              <a:spAutoFit/>
            </a:bodyPr>
            <a:lstStyle>
              <a:lvl1pPr algn="l">
                <a:defRPr sz="4000">
                  <a:solidFill>
                    <a:srgbClr val="E3E3E3"/>
                  </a:solidFill>
                  <a:latin typeface="Lato Light"/>
                  <a:ea typeface="Lato Light"/>
                  <a:cs typeface="Lato Light"/>
                  <a:sym typeface="Lato Light"/>
                </a:defRPr>
              </a:lvl1pPr>
            </a:lstStyle>
            <a:p>
              <a:pPr>
                <a:lnSpc>
                  <a:spcPct val="150000"/>
                </a:lnSpc>
              </a:pPr>
              <a:r>
                <a:rPr lang="zh-CN" altLang="en-US" sz="1600" dirty="0">
                  <a:solidFill>
                    <a:schemeClr val="accent4"/>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600" dirty="0">
                  <a:solidFill>
                    <a:schemeClr val="accent4"/>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600" dirty="0">
                <a:solidFill>
                  <a:schemeClr val="accent4"/>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6" name="Shape 752"/>
            <p:cNvSpPr/>
            <p:nvPr/>
          </p:nvSpPr>
          <p:spPr>
            <a:xfrm>
              <a:off x="0" y="720111"/>
              <a:ext cx="6466961" cy="1029514"/>
            </a:xfrm>
            <a:prstGeom prst="rect">
              <a:avLst/>
            </a:prstGeom>
            <a:noFill/>
            <a:ln w="12700" cap="flat">
              <a:noFill/>
              <a:miter lim="400000"/>
            </a:ln>
            <a:effectLst/>
          </p:spPr>
          <p:txBody>
            <a:bodyPr wrap="square" lIns="19050" tIns="19050" rIns="19050" bIns="19050" numCol="1" anchor="t">
              <a:spAutoFit/>
            </a:bodyPr>
            <a:lstStyle>
              <a:lvl1pPr algn="l">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17" name="Group 757"/>
          <p:cNvGrpSpPr/>
          <p:nvPr/>
        </p:nvGrpSpPr>
        <p:grpSpPr>
          <a:xfrm>
            <a:off x="4808713" y="1373170"/>
            <a:ext cx="3368385" cy="721674"/>
            <a:chOff x="0" y="0"/>
            <a:chExt cx="8982359" cy="1924462"/>
          </a:xfrm>
        </p:grpSpPr>
        <p:sp>
          <p:nvSpPr>
            <p:cNvPr id="18" name="Shape 754"/>
            <p:cNvSpPr/>
            <p:nvPr/>
          </p:nvSpPr>
          <p:spPr>
            <a:xfrm>
              <a:off x="6313869" y="0"/>
              <a:ext cx="2453664" cy="971548"/>
            </a:xfrm>
            <a:prstGeom prst="rect">
              <a:avLst/>
            </a:prstGeom>
            <a:noFill/>
            <a:ln w="12700" cap="flat">
              <a:noFill/>
              <a:miter lim="400000"/>
            </a:ln>
            <a:effectLst/>
          </p:spPr>
          <p:txBody>
            <a:bodyPr wrap="none" lIns="19050" tIns="19050" rIns="19050" bIns="19050" numCol="1" anchor="t">
              <a:spAutoFit/>
            </a:bodyPr>
            <a:lstStyle>
              <a:lvl1pPr algn="r">
                <a:defRPr sz="4000">
                  <a:solidFill>
                    <a:srgbClr val="E3E3E3"/>
                  </a:solidFill>
                  <a:latin typeface="Lato Light"/>
                  <a:ea typeface="Lato Light"/>
                  <a:cs typeface="Lato Light"/>
                  <a:sym typeface="Lato Light"/>
                </a:defRPr>
              </a:lvl1pPr>
            </a:lstStyle>
            <a:p>
              <a:pPr>
                <a:lnSpc>
                  <a:spcPct val="150000"/>
                </a:lnSpc>
              </a:pPr>
              <a:r>
                <a:rPr lang="zh-CN" altLang="en-US" sz="16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6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6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9" name="Shape 755"/>
            <p:cNvSpPr/>
            <p:nvPr/>
          </p:nvSpPr>
          <p:spPr>
            <a:xfrm flipH="1">
              <a:off x="0" y="1924461"/>
              <a:ext cx="8982359" cy="1"/>
            </a:xfrm>
            <a:prstGeom prst="line">
              <a:avLst/>
            </a:prstGeom>
            <a:noFill/>
            <a:ln w="25400" cap="flat">
              <a:solidFill>
                <a:schemeClr val="accent3"/>
              </a:solidFill>
              <a:prstDash val="solid"/>
              <a:miter lim="400000"/>
              <a:headEnd type="oval" w="med" len="med"/>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0" name="Shape 756"/>
            <p:cNvSpPr/>
            <p:nvPr/>
          </p:nvSpPr>
          <p:spPr>
            <a:xfrm>
              <a:off x="2542592" y="708231"/>
              <a:ext cx="6355023" cy="1029514"/>
            </a:xfrm>
            <a:prstGeom prst="rect">
              <a:avLst/>
            </a:prstGeom>
            <a:noFill/>
            <a:ln w="12700" cap="flat">
              <a:noFill/>
              <a:miter lim="400000"/>
            </a:ln>
            <a:effectLst/>
          </p:spPr>
          <p:txBody>
            <a:bodyPr wrap="square" lIns="19050" tIns="19050" rIns="19050" bIns="19050" numCol="1" anchor="t">
              <a:spAutoFit/>
            </a:bodyPr>
            <a:lstStyle>
              <a:lvl1pPr algn="r">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21" name="Group 761"/>
          <p:cNvGrpSpPr/>
          <p:nvPr/>
        </p:nvGrpSpPr>
        <p:grpSpPr>
          <a:xfrm>
            <a:off x="5667251" y="3086802"/>
            <a:ext cx="2476248" cy="752502"/>
            <a:chOff x="0" y="0"/>
            <a:chExt cx="6603327" cy="2006673"/>
          </a:xfrm>
        </p:grpSpPr>
        <p:sp>
          <p:nvSpPr>
            <p:cNvPr id="22" name="Shape 758"/>
            <p:cNvSpPr/>
            <p:nvPr/>
          </p:nvSpPr>
          <p:spPr>
            <a:xfrm>
              <a:off x="0" y="544008"/>
              <a:ext cx="6603327" cy="14626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943" y="21600"/>
                  </a:lnTo>
                  <a:lnTo>
                    <a:pt x="21600" y="21600"/>
                  </a:lnTo>
                </a:path>
              </a:pathLst>
            </a:custGeom>
            <a:noFill/>
            <a:ln w="25400" cap="flat">
              <a:solidFill>
                <a:schemeClr val="accent2"/>
              </a:solidFill>
              <a:prstDash val="solid"/>
              <a:miter lim="400000"/>
              <a:tailEnd type="oval" w="med" len="med"/>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3" name="Shape 759"/>
            <p:cNvSpPr/>
            <p:nvPr/>
          </p:nvSpPr>
          <p:spPr>
            <a:xfrm>
              <a:off x="4024436" y="0"/>
              <a:ext cx="2329290" cy="711200"/>
            </a:xfrm>
            <a:prstGeom prst="rect">
              <a:avLst/>
            </a:prstGeom>
            <a:noFill/>
            <a:ln w="12700" cap="flat">
              <a:noFill/>
              <a:miter lim="400000"/>
            </a:ln>
            <a:effectLst/>
          </p:spPr>
          <p:txBody>
            <a:bodyPr wrap="square" lIns="19050" tIns="19050" rIns="19050" bIns="19050" numCol="1" anchor="t">
              <a:noAutofit/>
            </a:bodyPr>
            <a:lstStyle>
              <a:lvl1pPr algn="r">
                <a:defRPr sz="4000">
                  <a:solidFill>
                    <a:srgbClr val="E3E3E3"/>
                  </a:solidFill>
                  <a:latin typeface="Lato Light"/>
                  <a:ea typeface="Lato Light"/>
                  <a:cs typeface="Lato Light"/>
                  <a:sym typeface="Lato Light"/>
                </a:defRPr>
              </a:lvl1pPr>
            </a:lstStyle>
            <a:p>
              <a:pPr>
                <a:lnSpc>
                  <a:spcPct val="150000"/>
                </a:lnSpc>
              </a:pPr>
              <a:r>
                <a:rPr lang="zh-CN" altLang="en-US" sz="16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6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6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24" name="Shape 760"/>
            <p:cNvSpPr/>
            <p:nvPr/>
          </p:nvSpPr>
          <p:spPr>
            <a:xfrm>
              <a:off x="837406" y="701881"/>
              <a:ext cx="5711777" cy="1130301"/>
            </a:xfrm>
            <a:prstGeom prst="rect">
              <a:avLst/>
            </a:prstGeom>
            <a:noFill/>
            <a:ln w="12700" cap="flat">
              <a:noFill/>
              <a:miter lim="400000"/>
            </a:ln>
            <a:effectLst/>
          </p:spPr>
          <p:txBody>
            <a:bodyPr wrap="square" lIns="19050" tIns="19050" rIns="19050" bIns="19050" numCol="1" anchor="t">
              <a:noAutofit/>
            </a:bodyPr>
            <a:lstStyle>
              <a:lvl1pPr algn="r">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25" name="Group 764"/>
          <p:cNvGrpSpPr/>
          <p:nvPr/>
        </p:nvGrpSpPr>
        <p:grpSpPr>
          <a:xfrm>
            <a:off x="4195915" y="1774235"/>
            <a:ext cx="727094" cy="727094"/>
            <a:chOff x="0" y="0"/>
            <a:chExt cx="1938915" cy="1938915"/>
          </a:xfrm>
        </p:grpSpPr>
        <p:sp>
          <p:nvSpPr>
            <p:cNvPr id="26" name="Shape 762"/>
            <p:cNvSpPr/>
            <p:nvPr/>
          </p:nvSpPr>
          <p:spPr>
            <a:xfrm>
              <a:off x="0" y="0"/>
              <a:ext cx="1938915" cy="1938915"/>
            </a:xfrm>
            <a:prstGeom prst="ellipse">
              <a:avLst/>
            </a:prstGeom>
            <a:solidFill>
              <a:schemeClr val="accent3"/>
            </a:solidFill>
            <a:ln w="12700" cap="flat">
              <a:noFill/>
              <a:miter lim="400000"/>
            </a:ln>
            <a:effectLst/>
          </p:spPr>
          <p:txBody>
            <a:bodyPr wrap="square" lIns="19050" tIns="19050" rIns="19050" bIns="19050" numCol="1" anchor="ctr">
              <a:noAutofit/>
            </a:bodyPr>
            <a:lstStyle/>
            <a:p>
              <a:pPr>
                <a:defRPr sz="4200">
                  <a:solidFill>
                    <a:srgbClr val="3B3B3B"/>
                  </a:solidFill>
                  <a:effectLst>
                    <a:outerShdw blurRad="12700" dist="12700" dir="5400000" rotWithShape="0">
                      <a:srgbClr val="FFFFFF">
                        <a:alpha val="25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7" name="Shape 763"/>
            <p:cNvSpPr/>
            <p:nvPr/>
          </p:nvSpPr>
          <p:spPr>
            <a:xfrm>
              <a:off x="180781" y="33216"/>
              <a:ext cx="1577355" cy="1872478"/>
            </a:xfrm>
            <a:prstGeom prst="rect">
              <a:avLst/>
            </a:prstGeom>
            <a:noFill/>
            <a:ln w="12700" cap="flat">
              <a:noFill/>
              <a:miter lim="400000"/>
            </a:ln>
            <a:effectLst/>
          </p:spPr>
          <p:txBody>
            <a:bodyPr wrap="none" lIns="19050" tIns="19050" rIns="19050" bIns="19050" numCol="1" anchor="ctr">
              <a:spAutoFit/>
            </a:bodyPr>
            <a:lstStyle>
              <a:lvl1pPr>
                <a:defRPr sz="11500">
                  <a:solidFill>
                    <a:srgbClr val="FFFFFF"/>
                  </a:solidFill>
                  <a:latin typeface="Entypo"/>
                  <a:ea typeface="Entypo"/>
                  <a:cs typeface="Entypo"/>
                  <a:sym typeface="Entypo"/>
                </a:defRPr>
              </a:lvl1pPr>
            </a:lstStyle>
            <a:p>
              <a:pPr>
                <a:defRPr>
                  <a:effectLst/>
                </a:defRPr>
              </a:pPr>
              <a:r>
                <a:rPr sz="4315" dirty="0">
                  <a:solidFill>
                    <a:schemeClr val="bg1"/>
                  </a:solidFill>
                  <a:latin typeface="微软雅黑" panose="020B0503020204020204" pitchFamily="34" charset="-122"/>
                  <a:ea typeface="微软雅黑" panose="020B0503020204020204" pitchFamily="34" charset="-122"/>
                </a:rPr>
                <a:t></a:t>
              </a:r>
              <a:endParaRPr sz="4315" dirty="0">
                <a:solidFill>
                  <a:schemeClr val="bg1"/>
                </a:solidFill>
                <a:latin typeface="微软雅黑" panose="020B0503020204020204" pitchFamily="34" charset="-122"/>
                <a:ea typeface="微软雅黑" panose="020B0503020204020204" pitchFamily="34" charset="-122"/>
              </a:endParaRPr>
            </a:p>
          </p:txBody>
        </p:sp>
      </p:grpSp>
      <p:grpSp>
        <p:nvGrpSpPr>
          <p:cNvPr id="28" name="Group 767"/>
          <p:cNvGrpSpPr/>
          <p:nvPr/>
        </p:nvGrpSpPr>
        <p:grpSpPr>
          <a:xfrm>
            <a:off x="4195915" y="3664382"/>
            <a:ext cx="727094" cy="727094"/>
            <a:chOff x="0" y="0"/>
            <a:chExt cx="1938915" cy="1938915"/>
          </a:xfrm>
        </p:grpSpPr>
        <p:sp>
          <p:nvSpPr>
            <p:cNvPr id="29" name="Shape 765"/>
            <p:cNvSpPr/>
            <p:nvPr/>
          </p:nvSpPr>
          <p:spPr>
            <a:xfrm>
              <a:off x="0" y="0"/>
              <a:ext cx="1938915" cy="1938915"/>
            </a:xfrm>
            <a:prstGeom prst="ellipse">
              <a:avLst/>
            </a:prstGeom>
            <a:solidFill>
              <a:schemeClr val="accent4"/>
            </a:solidFill>
            <a:ln w="12700" cap="flat">
              <a:noFill/>
              <a:miter lim="400000"/>
            </a:ln>
            <a:effectLst/>
          </p:spPr>
          <p:txBody>
            <a:bodyPr wrap="square" lIns="19050" tIns="19050" rIns="19050" bIns="19050" numCol="1" anchor="ctr">
              <a:noAutofit/>
            </a:bodyPr>
            <a:lstStyle/>
            <a:p>
              <a:pPr>
                <a:defRPr sz="4200">
                  <a:solidFill>
                    <a:srgbClr val="3B3B3B"/>
                  </a:solidFill>
                  <a:effectLst>
                    <a:outerShdw blurRad="12700" dist="12700" dir="5400000" rotWithShape="0">
                      <a:srgbClr val="FFFFFF">
                        <a:alpha val="25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0" name="Shape 766"/>
            <p:cNvSpPr/>
            <p:nvPr/>
          </p:nvSpPr>
          <p:spPr>
            <a:xfrm>
              <a:off x="214218" y="33216"/>
              <a:ext cx="1132788" cy="1872478"/>
            </a:xfrm>
            <a:prstGeom prst="rect">
              <a:avLst/>
            </a:prstGeom>
            <a:noFill/>
            <a:ln w="12700" cap="flat">
              <a:noFill/>
              <a:miter lim="400000"/>
            </a:ln>
            <a:effectLst/>
          </p:spPr>
          <p:txBody>
            <a:bodyPr wrap="none" lIns="19050" tIns="19050" rIns="19050" bIns="19050" numCol="1" anchor="ctr">
              <a:spAutoFit/>
            </a:bodyPr>
            <a:lstStyle>
              <a:lvl1pPr>
                <a:defRPr sz="11500">
                  <a:solidFill>
                    <a:srgbClr val="FFFFFF"/>
                  </a:solidFill>
                  <a:latin typeface="Entypo"/>
                  <a:ea typeface="Entypo"/>
                  <a:cs typeface="Entypo"/>
                  <a:sym typeface="Entypo"/>
                </a:defRPr>
              </a:lvl1pPr>
            </a:lstStyle>
            <a:p>
              <a:pPr>
                <a:defRPr>
                  <a:effectLst/>
                </a:defRPr>
              </a:pPr>
              <a:r>
                <a:rPr sz="4315" dirty="0">
                  <a:solidFill>
                    <a:schemeClr val="bg1"/>
                  </a:solidFill>
                  <a:latin typeface="微软雅黑" panose="020B0503020204020204" pitchFamily="34" charset="-122"/>
                  <a:ea typeface="微软雅黑" panose="020B0503020204020204" pitchFamily="34" charset="-122"/>
                </a:rPr>
                <a:t>🎓</a:t>
              </a:r>
              <a:endParaRPr sz="4315" dirty="0">
                <a:solidFill>
                  <a:schemeClr val="bg1"/>
                </a:solidFill>
                <a:latin typeface="微软雅黑" panose="020B0503020204020204" pitchFamily="34" charset="-122"/>
                <a:ea typeface="微软雅黑" panose="020B0503020204020204" pitchFamily="34" charset="-122"/>
              </a:endParaRPr>
            </a:p>
          </p:txBody>
        </p:sp>
      </p:grpSp>
      <p:grpSp>
        <p:nvGrpSpPr>
          <p:cNvPr id="31" name="Group 770"/>
          <p:cNvGrpSpPr/>
          <p:nvPr/>
        </p:nvGrpSpPr>
        <p:grpSpPr>
          <a:xfrm>
            <a:off x="3251383" y="2719309"/>
            <a:ext cx="727094" cy="727094"/>
            <a:chOff x="0" y="0"/>
            <a:chExt cx="1938915" cy="1938915"/>
          </a:xfrm>
        </p:grpSpPr>
        <p:sp>
          <p:nvSpPr>
            <p:cNvPr id="32" name="Shape 768"/>
            <p:cNvSpPr/>
            <p:nvPr/>
          </p:nvSpPr>
          <p:spPr>
            <a:xfrm>
              <a:off x="0" y="0"/>
              <a:ext cx="1938915" cy="1938915"/>
            </a:xfrm>
            <a:prstGeom prst="ellipse">
              <a:avLst/>
            </a:prstGeom>
            <a:solidFill>
              <a:schemeClr val="accent1"/>
            </a:solidFill>
            <a:ln w="12700" cap="flat">
              <a:noFill/>
              <a:miter lim="400000"/>
            </a:ln>
            <a:effectLst/>
          </p:spPr>
          <p:txBody>
            <a:bodyPr wrap="square" lIns="19050" tIns="19050" rIns="19050" bIns="19050" numCol="1" anchor="ctr">
              <a:noAutofit/>
            </a:bodyPr>
            <a:lstStyle/>
            <a:p>
              <a:pPr>
                <a:defRPr sz="4200">
                  <a:solidFill>
                    <a:srgbClr val="3B3B3B"/>
                  </a:solidFill>
                  <a:effectLst>
                    <a:outerShdw blurRad="12700" dist="12700" dir="5400000" rotWithShape="0">
                      <a:srgbClr val="FFFFFF">
                        <a:alpha val="25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3" name="Shape 769"/>
            <p:cNvSpPr/>
            <p:nvPr/>
          </p:nvSpPr>
          <p:spPr>
            <a:xfrm>
              <a:off x="187192" y="41000"/>
              <a:ext cx="1119964" cy="1856915"/>
            </a:xfrm>
            <a:prstGeom prst="rect">
              <a:avLst/>
            </a:prstGeom>
            <a:noFill/>
            <a:ln w="12700" cap="flat">
              <a:noFill/>
              <a:miter lim="400000"/>
            </a:ln>
            <a:effectLst/>
          </p:spPr>
          <p:txBody>
            <a:bodyPr wrap="none" lIns="19050" tIns="19050" rIns="19050" bIns="19050" numCol="1" anchor="ctr">
              <a:spAutoFit/>
            </a:bodyPr>
            <a:lstStyle>
              <a:lvl1pPr>
                <a:defRPr sz="11400">
                  <a:solidFill>
                    <a:srgbClr val="FFFFFF"/>
                  </a:solidFill>
                  <a:latin typeface="Entypo"/>
                  <a:ea typeface="Entypo"/>
                  <a:cs typeface="Entypo"/>
                  <a:sym typeface="Entypo"/>
                </a:defRPr>
              </a:lvl1pPr>
            </a:lstStyle>
            <a:p>
              <a:pPr>
                <a:defRPr>
                  <a:effectLst/>
                </a:defRPr>
              </a:pPr>
              <a:r>
                <a:rPr sz="4275" dirty="0">
                  <a:solidFill>
                    <a:schemeClr val="bg1"/>
                  </a:solidFill>
                  <a:latin typeface="微软雅黑" panose="020B0503020204020204" pitchFamily="34" charset="-122"/>
                  <a:ea typeface="微软雅黑" panose="020B0503020204020204" pitchFamily="34" charset="-122"/>
                </a:rPr>
                <a:t>🚀</a:t>
              </a:r>
              <a:endParaRPr sz="4275" dirty="0">
                <a:solidFill>
                  <a:schemeClr val="bg1"/>
                </a:solidFill>
                <a:latin typeface="微软雅黑" panose="020B0503020204020204" pitchFamily="34" charset="-122"/>
                <a:ea typeface="微软雅黑" panose="020B0503020204020204" pitchFamily="34" charset="-122"/>
              </a:endParaRPr>
            </a:p>
          </p:txBody>
        </p:sp>
      </p:grpSp>
      <p:grpSp>
        <p:nvGrpSpPr>
          <p:cNvPr id="34" name="Group 773"/>
          <p:cNvGrpSpPr/>
          <p:nvPr/>
        </p:nvGrpSpPr>
        <p:grpSpPr>
          <a:xfrm>
            <a:off x="5140445" y="2719309"/>
            <a:ext cx="727094" cy="727094"/>
            <a:chOff x="0" y="0"/>
            <a:chExt cx="1938915" cy="1938915"/>
          </a:xfrm>
        </p:grpSpPr>
        <p:sp>
          <p:nvSpPr>
            <p:cNvPr id="35" name="Shape 771"/>
            <p:cNvSpPr/>
            <p:nvPr/>
          </p:nvSpPr>
          <p:spPr>
            <a:xfrm>
              <a:off x="0" y="0"/>
              <a:ext cx="1938915" cy="1938915"/>
            </a:xfrm>
            <a:prstGeom prst="ellipse">
              <a:avLst/>
            </a:prstGeom>
            <a:solidFill>
              <a:schemeClr val="accent2"/>
            </a:solidFill>
            <a:ln w="12700" cap="flat">
              <a:noFill/>
              <a:miter lim="400000"/>
            </a:ln>
            <a:effectLst/>
          </p:spPr>
          <p:txBody>
            <a:bodyPr wrap="square" lIns="19050" tIns="19050" rIns="19050" bIns="19050" numCol="1" anchor="ctr">
              <a:noAutofit/>
            </a:bodyPr>
            <a:lstStyle/>
            <a:p>
              <a:pPr>
                <a:defRPr sz="4200">
                  <a:solidFill>
                    <a:srgbClr val="3B3B3B"/>
                  </a:solidFill>
                  <a:effectLst>
                    <a:outerShdw blurRad="12700" dist="12700" dir="5400000" rotWithShape="0">
                      <a:srgbClr val="FFFFFF">
                        <a:alpha val="25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6" name="Shape 772"/>
            <p:cNvSpPr/>
            <p:nvPr/>
          </p:nvSpPr>
          <p:spPr>
            <a:xfrm>
              <a:off x="180778" y="33216"/>
              <a:ext cx="1577355" cy="1872478"/>
            </a:xfrm>
            <a:prstGeom prst="rect">
              <a:avLst/>
            </a:prstGeom>
            <a:noFill/>
            <a:ln w="12700" cap="flat">
              <a:noFill/>
              <a:miter lim="400000"/>
            </a:ln>
            <a:effectLst/>
          </p:spPr>
          <p:txBody>
            <a:bodyPr wrap="none" lIns="19050" tIns="19050" rIns="19050" bIns="19050" numCol="1" anchor="ctr">
              <a:spAutoFit/>
            </a:bodyPr>
            <a:lstStyle>
              <a:lvl1pPr>
                <a:defRPr sz="11500">
                  <a:solidFill>
                    <a:srgbClr val="FFFFFF"/>
                  </a:solidFill>
                  <a:latin typeface="Entypo"/>
                  <a:ea typeface="Entypo"/>
                  <a:cs typeface="Entypo"/>
                  <a:sym typeface="Entypo"/>
                </a:defRPr>
              </a:lvl1pPr>
            </a:lstStyle>
            <a:p>
              <a:pPr>
                <a:defRPr>
                  <a:effectLst/>
                </a:defRPr>
              </a:pPr>
              <a:r>
                <a:rPr sz="4315" dirty="0">
                  <a:solidFill>
                    <a:schemeClr val="bg1"/>
                  </a:solidFill>
                  <a:latin typeface="微软雅黑" panose="020B0503020204020204" pitchFamily="34" charset="-122"/>
                  <a:ea typeface="微软雅黑" panose="020B0503020204020204" pitchFamily="34" charset="-122"/>
                </a:rPr>
                <a:t></a:t>
              </a:r>
              <a:endParaRPr sz="4315"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9" presetClass="entr" presetSubtype="0" fill="hold" grpId="0" nodeType="withEffect">
                                  <p:stCondLst>
                                    <p:cond delay="0"/>
                                  </p:stCondLst>
                                  <p:childTnLst>
                                    <p:set>
                                      <p:cBhvr>
                                        <p:cTn id="14" dur="indefinite" fill="hold"/>
                                        <p:tgtEl>
                                          <p:spTgt spid="6"/>
                                        </p:tgtEl>
                                        <p:attrNameLst>
                                          <p:attrName>style.visibility</p:attrName>
                                        </p:attrNameLst>
                                      </p:cBhvr>
                                      <p:to>
                                        <p:strVal val="visible"/>
                                      </p:to>
                                    </p:set>
                                    <p:animEffect transition="in" filter="dissolve">
                                      <p:cBhvr>
                                        <p:cTn id="15" dur="1000"/>
                                        <p:tgtEl>
                                          <p:spTgt spid="6"/>
                                        </p:tgtEl>
                                      </p:cBhvr>
                                    </p:animEffect>
                                  </p:childTnLst>
                                </p:cTn>
                              </p:par>
                              <p:par>
                                <p:cTn id="16" presetID="23" presetClass="entr" presetSubtype="16" fill="hold" grpId="0" nodeType="withEffect">
                                  <p:stCondLst>
                                    <p:cond delay="0"/>
                                  </p:stCondLst>
                                  <p:childTnLst>
                                    <p:set>
                                      <p:cBhvr>
                                        <p:cTn id="17" dur="indefinite" fill="hold"/>
                                        <p:tgtEl>
                                          <p:spTgt spid="25"/>
                                        </p:tgtEl>
                                        <p:attrNameLst>
                                          <p:attrName>style.visibility</p:attrName>
                                        </p:attrNameLst>
                                      </p:cBhvr>
                                      <p:to>
                                        <p:strVal val="visible"/>
                                      </p:to>
                                    </p:set>
                                    <p:anim calcmode="lin" valueType="num">
                                      <p:cBhvr>
                                        <p:cTn id="18" dur="800" fill="hold"/>
                                        <p:tgtEl>
                                          <p:spTgt spid="25"/>
                                        </p:tgtEl>
                                        <p:attrNameLst>
                                          <p:attrName>ppt_w</p:attrName>
                                        </p:attrNameLst>
                                      </p:cBhvr>
                                      <p:tavLst>
                                        <p:tav tm="0">
                                          <p:val>
                                            <p:fltVal val="0"/>
                                          </p:val>
                                        </p:tav>
                                        <p:tav tm="100000">
                                          <p:val>
                                            <p:strVal val="#ppt_w"/>
                                          </p:val>
                                        </p:tav>
                                      </p:tavLst>
                                    </p:anim>
                                    <p:anim calcmode="lin" valueType="num">
                                      <p:cBhvr>
                                        <p:cTn id="19" dur="800" fill="hold"/>
                                        <p:tgtEl>
                                          <p:spTgt spid="25"/>
                                        </p:tgtEl>
                                        <p:attrNameLst>
                                          <p:attrName>ppt_h</p:attrName>
                                        </p:attrNameLst>
                                      </p:cBhvr>
                                      <p:tavLst>
                                        <p:tav tm="0">
                                          <p:val>
                                            <p:fltVal val="0"/>
                                          </p:val>
                                        </p:tav>
                                        <p:tav tm="100000">
                                          <p:val>
                                            <p:strVal val="#ppt_h"/>
                                          </p:val>
                                        </p:tav>
                                      </p:tavLst>
                                    </p:anim>
                                  </p:childTnLst>
                                </p:cTn>
                              </p:par>
                              <p:par>
                                <p:cTn id="20" presetID="23" presetClass="entr" presetSubtype="16" fill="hold" grpId="0" nodeType="withEffect">
                                  <p:stCondLst>
                                    <p:cond delay="0"/>
                                  </p:stCondLst>
                                  <p:childTnLst>
                                    <p:set>
                                      <p:cBhvr>
                                        <p:cTn id="21" dur="indefinite" fill="hold"/>
                                        <p:tgtEl>
                                          <p:spTgt spid="34"/>
                                        </p:tgtEl>
                                        <p:attrNameLst>
                                          <p:attrName>style.visibility</p:attrName>
                                        </p:attrNameLst>
                                      </p:cBhvr>
                                      <p:to>
                                        <p:strVal val="visible"/>
                                      </p:to>
                                    </p:set>
                                    <p:anim calcmode="lin" valueType="num">
                                      <p:cBhvr>
                                        <p:cTn id="22" dur="800" fill="hold"/>
                                        <p:tgtEl>
                                          <p:spTgt spid="34"/>
                                        </p:tgtEl>
                                        <p:attrNameLst>
                                          <p:attrName>ppt_w</p:attrName>
                                        </p:attrNameLst>
                                      </p:cBhvr>
                                      <p:tavLst>
                                        <p:tav tm="0">
                                          <p:val>
                                            <p:fltVal val="0"/>
                                          </p:val>
                                        </p:tav>
                                        <p:tav tm="100000">
                                          <p:val>
                                            <p:strVal val="#ppt_w"/>
                                          </p:val>
                                        </p:tav>
                                      </p:tavLst>
                                    </p:anim>
                                    <p:anim calcmode="lin" valueType="num">
                                      <p:cBhvr>
                                        <p:cTn id="23" dur="800" fill="hold"/>
                                        <p:tgtEl>
                                          <p:spTgt spid="34"/>
                                        </p:tgtEl>
                                        <p:attrNameLst>
                                          <p:attrName>ppt_h</p:attrName>
                                        </p:attrNameLst>
                                      </p:cBhvr>
                                      <p:tavLst>
                                        <p:tav tm="0">
                                          <p:val>
                                            <p:fltVal val="0"/>
                                          </p:val>
                                        </p:tav>
                                        <p:tav tm="100000">
                                          <p:val>
                                            <p:strVal val="#ppt_h"/>
                                          </p:val>
                                        </p:tav>
                                      </p:tavLst>
                                    </p:anim>
                                  </p:childTnLst>
                                </p:cTn>
                              </p:par>
                              <p:par>
                                <p:cTn id="24" presetID="23" presetClass="entr" presetSubtype="16" fill="hold" grpId="0" nodeType="withEffect">
                                  <p:stCondLst>
                                    <p:cond delay="0"/>
                                  </p:stCondLst>
                                  <p:childTnLst>
                                    <p:set>
                                      <p:cBhvr>
                                        <p:cTn id="25" dur="indefinite" fill="hold"/>
                                        <p:tgtEl>
                                          <p:spTgt spid="28"/>
                                        </p:tgtEl>
                                        <p:attrNameLst>
                                          <p:attrName>style.visibility</p:attrName>
                                        </p:attrNameLst>
                                      </p:cBhvr>
                                      <p:to>
                                        <p:strVal val="visible"/>
                                      </p:to>
                                    </p:set>
                                    <p:anim calcmode="lin" valueType="num">
                                      <p:cBhvr>
                                        <p:cTn id="26" dur="800" fill="hold"/>
                                        <p:tgtEl>
                                          <p:spTgt spid="28"/>
                                        </p:tgtEl>
                                        <p:attrNameLst>
                                          <p:attrName>ppt_w</p:attrName>
                                        </p:attrNameLst>
                                      </p:cBhvr>
                                      <p:tavLst>
                                        <p:tav tm="0">
                                          <p:val>
                                            <p:fltVal val="0"/>
                                          </p:val>
                                        </p:tav>
                                        <p:tav tm="100000">
                                          <p:val>
                                            <p:strVal val="#ppt_w"/>
                                          </p:val>
                                        </p:tav>
                                      </p:tavLst>
                                    </p:anim>
                                    <p:anim calcmode="lin" valueType="num">
                                      <p:cBhvr>
                                        <p:cTn id="27" dur="800" fill="hold"/>
                                        <p:tgtEl>
                                          <p:spTgt spid="28"/>
                                        </p:tgtEl>
                                        <p:attrNameLst>
                                          <p:attrName>ppt_h</p:attrName>
                                        </p:attrNameLst>
                                      </p:cBhvr>
                                      <p:tavLst>
                                        <p:tav tm="0">
                                          <p:val>
                                            <p:fltVal val="0"/>
                                          </p:val>
                                        </p:tav>
                                        <p:tav tm="100000">
                                          <p:val>
                                            <p:strVal val="#ppt_h"/>
                                          </p:val>
                                        </p:tav>
                                      </p:tavLst>
                                    </p:anim>
                                  </p:childTnLst>
                                </p:cTn>
                              </p:par>
                              <p:par>
                                <p:cTn id="28" presetID="23" presetClass="entr" presetSubtype="16" fill="hold" grpId="0" nodeType="withEffect">
                                  <p:stCondLst>
                                    <p:cond delay="0"/>
                                  </p:stCondLst>
                                  <p:childTnLst>
                                    <p:set>
                                      <p:cBhvr>
                                        <p:cTn id="29" dur="indefinite" fill="hold"/>
                                        <p:tgtEl>
                                          <p:spTgt spid="31"/>
                                        </p:tgtEl>
                                        <p:attrNameLst>
                                          <p:attrName>style.visibility</p:attrName>
                                        </p:attrNameLst>
                                      </p:cBhvr>
                                      <p:to>
                                        <p:strVal val="visible"/>
                                      </p:to>
                                    </p:set>
                                    <p:anim calcmode="lin" valueType="num">
                                      <p:cBhvr>
                                        <p:cTn id="30" dur="800" fill="hold"/>
                                        <p:tgtEl>
                                          <p:spTgt spid="31"/>
                                        </p:tgtEl>
                                        <p:attrNameLst>
                                          <p:attrName>ppt_w</p:attrName>
                                        </p:attrNameLst>
                                      </p:cBhvr>
                                      <p:tavLst>
                                        <p:tav tm="0">
                                          <p:val>
                                            <p:fltVal val="0"/>
                                          </p:val>
                                        </p:tav>
                                        <p:tav tm="100000">
                                          <p:val>
                                            <p:strVal val="#ppt_w"/>
                                          </p:val>
                                        </p:tav>
                                      </p:tavLst>
                                    </p:anim>
                                    <p:anim calcmode="lin" valueType="num">
                                      <p:cBhvr>
                                        <p:cTn id="31" dur="800" fill="hold"/>
                                        <p:tgtEl>
                                          <p:spTgt spid="31"/>
                                        </p:tgtEl>
                                        <p:attrNameLst>
                                          <p:attrName>ppt_h</p:attrName>
                                        </p:attrNameLst>
                                      </p:cBhvr>
                                      <p:tavLst>
                                        <p:tav tm="0">
                                          <p:val>
                                            <p:fltVal val="0"/>
                                          </p:val>
                                        </p:tav>
                                        <p:tav tm="100000">
                                          <p:val>
                                            <p:strVal val="#ppt_h"/>
                                          </p:val>
                                        </p:tav>
                                      </p:tavLst>
                                    </p:anim>
                                  </p:childTnLst>
                                </p:cTn>
                              </p:par>
                              <p:par>
                                <p:cTn id="32" presetID="22" presetClass="entr" presetSubtype="2" fill="hold" grpId="0" nodeType="withEffect">
                                  <p:stCondLst>
                                    <p:cond delay="0"/>
                                  </p:stCondLst>
                                  <p:childTnLst>
                                    <p:set>
                                      <p:cBhvr>
                                        <p:cTn id="33" dur="indefinite" fill="hold"/>
                                        <p:tgtEl>
                                          <p:spTgt spid="9"/>
                                        </p:tgtEl>
                                        <p:attrNameLst>
                                          <p:attrName>style.visibility</p:attrName>
                                        </p:attrNameLst>
                                      </p:cBhvr>
                                      <p:to>
                                        <p:strVal val="visible"/>
                                      </p:to>
                                    </p:set>
                                    <p:animEffect transition="in" filter="wipe(right)">
                                      <p:cBhvr>
                                        <p:cTn id="34" dur="800"/>
                                        <p:tgtEl>
                                          <p:spTgt spid="9"/>
                                        </p:tgtEl>
                                      </p:cBhvr>
                                    </p:animEffect>
                                  </p:childTnLst>
                                </p:cTn>
                              </p:par>
                              <p:par>
                                <p:cTn id="35" presetID="22" presetClass="entr" presetSubtype="8" fill="hold" grpId="0" nodeType="withEffect">
                                  <p:stCondLst>
                                    <p:cond delay="0"/>
                                  </p:stCondLst>
                                  <p:childTnLst>
                                    <p:set>
                                      <p:cBhvr>
                                        <p:cTn id="36" dur="indefinite" fill="hold"/>
                                        <p:tgtEl>
                                          <p:spTgt spid="17"/>
                                        </p:tgtEl>
                                        <p:attrNameLst>
                                          <p:attrName>style.visibility</p:attrName>
                                        </p:attrNameLst>
                                      </p:cBhvr>
                                      <p:to>
                                        <p:strVal val="visible"/>
                                      </p:to>
                                    </p:set>
                                    <p:animEffect transition="in" filter="wipe(left)">
                                      <p:cBhvr>
                                        <p:cTn id="37" dur="800"/>
                                        <p:tgtEl>
                                          <p:spTgt spid="17"/>
                                        </p:tgtEl>
                                      </p:cBhvr>
                                    </p:animEffect>
                                  </p:childTnLst>
                                </p:cTn>
                              </p:par>
                              <p:par>
                                <p:cTn id="38" presetID="22" presetClass="entr" presetSubtype="2" fill="hold" grpId="0" nodeType="withEffect">
                                  <p:stCondLst>
                                    <p:cond delay="0"/>
                                  </p:stCondLst>
                                  <p:childTnLst>
                                    <p:set>
                                      <p:cBhvr>
                                        <p:cTn id="39" dur="indefinite" fill="hold"/>
                                        <p:tgtEl>
                                          <p:spTgt spid="13"/>
                                        </p:tgtEl>
                                        <p:attrNameLst>
                                          <p:attrName>style.visibility</p:attrName>
                                        </p:attrNameLst>
                                      </p:cBhvr>
                                      <p:to>
                                        <p:strVal val="visible"/>
                                      </p:to>
                                    </p:set>
                                    <p:animEffect transition="in" filter="wipe(right)">
                                      <p:cBhvr>
                                        <p:cTn id="40" dur="800"/>
                                        <p:tgtEl>
                                          <p:spTgt spid="13"/>
                                        </p:tgtEl>
                                      </p:cBhvr>
                                    </p:animEffect>
                                  </p:childTnLst>
                                </p:cTn>
                              </p:par>
                              <p:par>
                                <p:cTn id="41" presetID="22" presetClass="entr" presetSubtype="8" fill="hold" grpId="0" nodeType="withEffect">
                                  <p:stCondLst>
                                    <p:cond delay="0"/>
                                  </p:stCondLst>
                                  <p:childTnLst>
                                    <p:set>
                                      <p:cBhvr>
                                        <p:cTn id="42" dur="indefinite" fill="hold"/>
                                        <p:tgtEl>
                                          <p:spTgt spid="21"/>
                                        </p:tgtEl>
                                        <p:attrNameLst>
                                          <p:attrName>style.visibility</p:attrName>
                                        </p:attrNameLst>
                                      </p:cBhvr>
                                      <p:to>
                                        <p:strVal val="visible"/>
                                      </p:to>
                                    </p:set>
                                    <p:animEffect transition="in" filter="wipe(left)">
                                      <p:cBhvr>
                                        <p:cTn id="43" dur="8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dvAuto="0"/>
      <p:bldP spid="9" grpId="0" advAuto="0"/>
      <p:bldP spid="13" grpId="0" advAuto="0"/>
      <p:bldP spid="17" grpId="0" advAuto="0"/>
      <p:bldP spid="21" grpId="0" advAuto="0"/>
      <p:bldP spid="25" grpId="0" advAuto="0"/>
      <p:bldP spid="28" grpId="0" advAuto="0"/>
      <p:bldP spid="31" grpId="0" advAuto="0"/>
      <p:bldP spid="34" grpId="0"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6"/>
          <p:cNvSpPr txBox="1"/>
          <p:nvPr/>
        </p:nvSpPr>
        <p:spPr>
          <a:xfrm>
            <a:off x="3167060" y="2757669"/>
            <a:ext cx="2886075" cy="461665"/>
          </a:xfrm>
          <a:prstGeom prst="rect">
            <a:avLst/>
          </a:prstGeom>
          <a:noFill/>
        </p:spPr>
        <p:txBody>
          <a:bodyPr wrap="square" rtlCol="0">
            <a:spAutoFit/>
          </a:bodyPr>
          <a:lstStyle/>
          <a:p>
            <a:pPr algn="ctr"/>
            <a:r>
              <a:rPr lang="zh-CN" altLang="en-US" sz="2400" dirty="0" smtClean="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章节过渡页标题</a:t>
            </a:r>
            <a:endParaRPr lang="en-US" altLang="zh-CN" sz="24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5" name="Rectangle 17"/>
          <p:cNvSpPr/>
          <p:nvPr/>
        </p:nvSpPr>
        <p:spPr>
          <a:xfrm>
            <a:off x="2653962" y="3322494"/>
            <a:ext cx="3890140" cy="412421"/>
          </a:xfrm>
          <a:prstGeom prst="rect">
            <a:avLst/>
          </a:prstGeom>
        </p:spPr>
        <p:txBody>
          <a:bodyPr wrap="square">
            <a:spAutoFit/>
          </a:bodyPr>
          <a:lstStyle/>
          <a:p>
            <a:pPr algn="ctr">
              <a:lnSpc>
                <a:spcPct val="130000"/>
              </a:lnSpc>
              <a:spcBef>
                <a:spcPct val="0"/>
              </a:spcBef>
              <a:buNone/>
            </a:pPr>
            <a:r>
              <a:rPr lang="zh-CN" altLang="en-US" sz="8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在此录入上述图表的综合描述说明，在此录入上述图表的综合描述说明，在此录入上述图表的综合描述说明，在此录入上述图表的综合描述说明。</a:t>
            </a:r>
            <a:endParaRPr lang="zh-CN" altLang="en-US" sz="8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10" name="图片 9"/>
          <p:cNvPicPr>
            <a:picLocks noChangeAspect="1"/>
          </p:cNvPicPr>
          <p:nvPr/>
        </p:nvPicPr>
        <p:blipFill>
          <a:blip r:embed="rId1" cstate="email"/>
          <a:stretch>
            <a:fillRect/>
          </a:stretch>
        </p:blipFill>
        <p:spPr>
          <a:xfrm>
            <a:off x="3868033" y="1465657"/>
            <a:ext cx="1484127" cy="1522844"/>
          </a:xfrm>
          <a:prstGeom prst="rect">
            <a:avLst/>
          </a:prstGeom>
        </p:spPr>
      </p:pic>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6" name="矩形 5"/>
          <p:cNvSpPr/>
          <p:nvPr/>
        </p:nvSpPr>
        <p:spPr>
          <a:xfrm>
            <a:off x="6186789" y="953624"/>
            <a:ext cx="2174637" cy="1419935"/>
          </a:xfrm>
          <a:prstGeom prst="rect">
            <a:avLst/>
          </a:prstGeom>
          <a:blipFill>
            <a:blip r:embed="rId1"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186789" y="2644434"/>
            <a:ext cx="2174637" cy="1419935"/>
          </a:xfrm>
          <a:prstGeom prst="rect">
            <a:avLst/>
          </a:prstGeom>
          <a:blipFill>
            <a:blip r:embed="rId2"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1"/>
          <p:cNvSpPr txBox="1"/>
          <p:nvPr/>
        </p:nvSpPr>
        <p:spPr>
          <a:xfrm>
            <a:off x="797650" y="2874927"/>
            <a:ext cx="5200108" cy="1255793"/>
          </a:xfrm>
          <a:prstGeom prst="rect">
            <a:avLst/>
          </a:prstGeom>
          <a:noFill/>
        </p:spPr>
        <p:txBody>
          <a:bodyPr wrap="square" rtlCol="0">
            <a:spAutoFit/>
          </a:bodyPr>
          <a:lstStyle/>
          <a:p>
            <a:pPr algn="just">
              <a:lnSpc>
                <a:spcPct val="120000"/>
              </a:lnSpc>
            </a:pPr>
            <a:r>
              <a:rPr lang="zh-CN" altLang="en-US" sz="1260" dirty="0">
                <a:latin typeface="微软雅黑" panose="020B0503020204020204" pitchFamily="34" charset="-122"/>
                <a:ea typeface="微软雅黑" panose="020B0503020204020204" pitchFamily="34" charset="-122"/>
              </a:rPr>
              <a:t>这里输入您的文字这里输入您的文字这里输入您的文字这里输入您的文字这里输入您的文字这里输入您的文字这里输入您的文字这里输入您的文字这里输入您的文字这里输入您的文字这里输入您的文字这里输入您的文字这里输入您的文字这里输入您的文字这里输入您的文字这里输入您的文字</a:t>
            </a:r>
            <a:endParaRPr lang="zh-CN" altLang="en-US" sz="1260" dirty="0">
              <a:latin typeface="微软雅黑" panose="020B0503020204020204" pitchFamily="34" charset="-122"/>
              <a:ea typeface="微软雅黑" panose="020B0503020204020204" pitchFamily="34" charset="-122"/>
            </a:endParaRPr>
          </a:p>
        </p:txBody>
      </p:sp>
      <p:sp>
        <p:nvSpPr>
          <p:cNvPr id="9" name="五角星 18"/>
          <p:cNvSpPr/>
          <p:nvPr/>
        </p:nvSpPr>
        <p:spPr>
          <a:xfrm rot="2134838">
            <a:off x="918564" y="1120893"/>
            <a:ext cx="1484341" cy="1506814"/>
          </a:xfrm>
          <a:custGeom>
            <a:avLst/>
            <a:gdLst/>
            <a:ahLst/>
            <a:cxnLst/>
            <a:rect l="l" t="t" r="r" b="b"/>
            <a:pathLst>
              <a:path w="2146515" h="2179015">
                <a:moveTo>
                  <a:pt x="471122" y="237422"/>
                </a:moveTo>
                <a:lnTo>
                  <a:pt x="747200" y="241233"/>
                </a:lnTo>
                <a:lnTo>
                  <a:pt x="1073258" y="0"/>
                </a:lnTo>
                <a:lnTo>
                  <a:pt x="1393697" y="237076"/>
                </a:lnTo>
                <a:lnTo>
                  <a:pt x="1750864" y="225501"/>
                </a:lnTo>
                <a:lnTo>
                  <a:pt x="1842069" y="552087"/>
                </a:lnTo>
                <a:lnTo>
                  <a:pt x="2146515" y="756238"/>
                </a:lnTo>
                <a:lnTo>
                  <a:pt x="2015413" y="1118523"/>
                </a:lnTo>
                <a:lnTo>
                  <a:pt x="2117270" y="1425471"/>
                </a:lnTo>
                <a:lnTo>
                  <a:pt x="1851783" y="1606493"/>
                </a:lnTo>
                <a:lnTo>
                  <a:pt x="1736567" y="1979858"/>
                </a:lnTo>
                <a:lnTo>
                  <a:pt x="1341430" y="1970902"/>
                </a:lnTo>
                <a:lnTo>
                  <a:pt x="1063978" y="2179015"/>
                </a:lnTo>
                <a:lnTo>
                  <a:pt x="790207" y="1971239"/>
                </a:lnTo>
                <a:lnTo>
                  <a:pt x="409948" y="1979858"/>
                </a:lnTo>
                <a:lnTo>
                  <a:pt x="298033" y="1617190"/>
                </a:lnTo>
                <a:lnTo>
                  <a:pt x="46603" y="1444761"/>
                </a:lnTo>
                <a:lnTo>
                  <a:pt x="150057" y="1170905"/>
                </a:lnTo>
                <a:lnTo>
                  <a:pt x="0" y="756238"/>
                </a:lnTo>
                <a:lnTo>
                  <a:pt x="386524" y="497047"/>
                </a:lnTo>
                <a:close/>
              </a:path>
            </a:pathLst>
          </a:custGeom>
          <a:solidFill>
            <a:schemeClr val="accent1"/>
          </a:solidFill>
          <a:ln w="6350" cap="flat" cmpd="sng">
            <a:solidFill>
              <a:srgbClr val="FCFCFC"/>
            </a:solidFill>
            <a:miter lim="800000"/>
          </a:ln>
        </p:spPr>
        <p:txBody>
          <a:bodyPr/>
          <a:lstStyle/>
          <a:p>
            <a:endParaRPr lang="zh-CN" altLang="en-US" sz="1620">
              <a:solidFill>
                <a:srgbClr val="000000"/>
              </a:solidFill>
              <a:latin typeface="Calibri" panose="020F0502020204030204" pitchFamily="34" charset="0"/>
            </a:endParaRPr>
          </a:p>
        </p:txBody>
      </p:sp>
      <p:grpSp>
        <p:nvGrpSpPr>
          <p:cNvPr id="10" name="组合 9"/>
          <p:cNvGrpSpPr/>
          <p:nvPr/>
        </p:nvGrpSpPr>
        <p:grpSpPr>
          <a:xfrm>
            <a:off x="1500626" y="1445046"/>
            <a:ext cx="337568" cy="339214"/>
            <a:chOff x="1912141" y="1824035"/>
            <a:chExt cx="488159" cy="490540"/>
          </a:xfrm>
          <a:solidFill>
            <a:srgbClr val="FFFFFF"/>
          </a:solidFill>
        </p:grpSpPr>
        <p:sp>
          <p:nvSpPr>
            <p:cNvPr id="11" name="饼形 10"/>
            <p:cNvSpPr/>
            <p:nvPr/>
          </p:nvSpPr>
          <p:spPr>
            <a:xfrm>
              <a:off x="1912141" y="1847847"/>
              <a:ext cx="466728" cy="466728"/>
            </a:xfrm>
            <a:prstGeom prst="pie">
              <a:avLst>
                <a:gd name="adj1" fmla="val 2668795"/>
                <a:gd name="adj2" fmla="val 162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20">
                <a:solidFill>
                  <a:schemeClr val="tx1"/>
                </a:solidFill>
              </a:endParaRPr>
            </a:p>
          </p:txBody>
        </p:sp>
        <p:sp>
          <p:nvSpPr>
            <p:cNvPr id="12" name="饼形 11"/>
            <p:cNvSpPr/>
            <p:nvPr/>
          </p:nvSpPr>
          <p:spPr>
            <a:xfrm>
              <a:off x="1933572" y="1824035"/>
              <a:ext cx="466728" cy="466728"/>
            </a:xfrm>
            <a:prstGeom prst="pie">
              <a:avLst>
                <a:gd name="adj1" fmla="val 16168367"/>
                <a:gd name="adj2" fmla="val 2159998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20">
                <a:solidFill>
                  <a:schemeClr val="tx1"/>
                </a:solidFill>
              </a:endParaRPr>
            </a:p>
          </p:txBody>
        </p:sp>
      </p:grpSp>
      <p:sp>
        <p:nvSpPr>
          <p:cNvPr id="13" name="TextBox 6"/>
          <p:cNvSpPr txBox="1"/>
          <p:nvPr/>
        </p:nvSpPr>
        <p:spPr>
          <a:xfrm>
            <a:off x="1047012" y="1805218"/>
            <a:ext cx="1241226" cy="458908"/>
          </a:xfrm>
          <a:prstGeom prst="rect">
            <a:avLst/>
          </a:prstGeom>
          <a:noFill/>
        </p:spPr>
        <p:txBody>
          <a:bodyPr wrap="square" rtlCol="0">
            <a:spAutoFit/>
          </a:bodyPr>
          <a:lstStyle>
            <a:defPPr>
              <a:defRPr lang="zh-CN"/>
            </a:defPPr>
            <a:lvl1pPr algn="ctr">
              <a:defRPr sz="2000">
                <a:solidFill>
                  <a:srgbClr val="FFFFFF"/>
                </a:solidFill>
                <a:latin typeface="方正正准黑简体" panose="02000000000000000000" pitchFamily="2" charset="-122"/>
                <a:ea typeface="方正正准黑简体" panose="02000000000000000000" pitchFamily="2" charset="-122"/>
              </a:defRPr>
            </a:lvl1pPr>
          </a:lstStyle>
          <a:p>
            <a:pPr>
              <a:lnSpc>
                <a:spcPct val="150000"/>
              </a:lnSpc>
            </a:pPr>
            <a:r>
              <a:rPr lang="zh-CN" altLang="en-US" sz="1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4" name="五角星 18"/>
          <p:cNvSpPr/>
          <p:nvPr/>
        </p:nvSpPr>
        <p:spPr>
          <a:xfrm rot="2134838">
            <a:off x="2652849" y="1115178"/>
            <a:ext cx="1484341" cy="1506814"/>
          </a:xfrm>
          <a:custGeom>
            <a:avLst/>
            <a:gdLst/>
            <a:ahLst/>
            <a:cxnLst/>
            <a:rect l="l" t="t" r="r" b="b"/>
            <a:pathLst>
              <a:path w="2146515" h="2179015">
                <a:moveTo>
                  <a:pt x="471122" y="237422"/>
                </a:moveTo>
                <a:lnTo>
                  <a:pt x="747200" y="241233"/>
                </a:lnTo>
                <a:lnTo>
                  <a:pt x="1073258" y="0"/>
                </a:lnTo>
                <a:lnTo>
                  <a:pt x="1393697" y="237076"/>
                </a:lnTo>
                <a:lnTo>
                  <a:pt x="1750864" y="225501"/>
                </a:lnTo>
                <a:lnTo>
                  <a:pt x="1842069" y="552087"/>
                </a:lnTo>
                <a:lnTo>
                  <a:pt x="2146515" y="756238"/>
                </a:lnTo>
                <a:lnTo>
                  <a:pt x="2015413" y="1118523"/>
                </a:lnTo>
                <a:lnTo>
                  <a:pt x="2117270" y="1425471"/>
                </a:lnTo>
                <a:lnTo>
                  <a:pt x="1851783" y="1606493"/>
                </a:lnTo>
                <a:lnTo>
                  <a:pt x="1736567" y="1979858"/>
                </a:lnTo>
                <a:lnTo>
                  <a:pt x="1341430" y="1970902"/>
                </a:lnTo>
                <a:lnTo>
                  <a:pt x="1063978" y="2179015"/>
                </a:lnTo>
                <a:lnTo>
                  <a:pt x="790207" y="1971239"/>
                </a:lnTo>
                <a:lnTo>
                  <a:pt x="409948" y="1979858"/>
                </a:lnTo>
                <a:lnTo>
                  <a:pt x="298033" y="1617190"/>
                </a:lnTo>
                <a:lnTo>
                  <a:pt x="46603" y="1444761"/>
                </a:lnTo>
                <a:lnTo>
                  <a:pt x="150057" y="1170905"/>
                </a:lnTo>
                <a:lnTo>
                  <a:pt x="0" y="756238"/>
                </a:lnTo>
                <a:lnTo>
                  <a:pt x="386524" y="497047"/>
                </a:lnTo>
                <a:close/>
              </a:path>
            </a:pathLst>
          </a:custGeom>
          <a:solidFill>
            <a:schemeClr val="accent3"/>
          </a:solidFill>
          <a:ln w="6350" cap="flat" cmpd="sng">
            <a:solidFill>
              <a:srgbClr val="FCFCFC"/>
            </a:solidFill>
            <a:miter lim="800000"/>
          </a:ln>
        </p:spPr>
        <p:txBody>
          <a:bodyPr/>
          <a:lstStyle/>
          <a:p>
            <a:endParaRPr lang="zh-CN" altLang="en-US" sz="1620">
              <a:solidFill>
                <a:srgbClr val="000000"/>
              </a:solidFill>
              <a:latin typeface="Calibri" panose="020F0502020204030204" pitchFamily="34" charset="0"/>
            </a:endParaRPr>
          </a:p>
        </p:txBody>
      </p:sp>
      <p:sp>
        <p:nvSpPr>
          <p:cNvPr id="15" name="TextBox 8"/>
          <p:cNvSpPr txBox="1"/>
          <p:nvPr/>
        </p:nvSpPr>
        <p:spPr>
          <a:xfrm>
            <a:off x="2823314" y="1805931"/>
            <a:ext cx="1133622" cy="458908"/>
          </a:xfrm>
          <a:prstGeom prst="rect">
            <a:avLst/>
          </a:prstGeom>
          <a:noFill/>
        </p:spPr>
        <p:txBody>
          <a:bodyPr wrap="square" rtlCol="0">
            <a:spAutoFit/>
          </a:bodyPr>
          <a:lstStyle>
            <a:defPPr>
              <a:defRPr lang="zh-CN"/>
            </a:defPPr>
            <a:lvl1pPr algn="ctr">
              <a:defRPr sz="2000">
                <a:solidFill>
                  <a:srgbClr val="FFFFFF"/>
                </a:solidFill>
                <a:latin typeface="方正正准黑简体" panose="02000000000000000000" pitchFamily="2" charset="-122"/>
                <a:ea typeface="方正正准黑简体" panose="02000000000000000000" pitchFamily="2" charset="-122"/>
              </a:defRPr>
            </a:lvl1pPr>
          </a:lstStyle>
          <a:p>
            <a:pPr>
              <a:lnSpc>
                <a:spcPct val="150000"/>
              </a:lnSpc>
            </a:pPr>
            <a:r>
              <a:rPr lang="zh-CN" altLang="en-US" sz="1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6" name="五角星 18"/>
          <p:cNvSpPr/>
          <p:nvPr/>
        </p:nvSpPr>
        <p:spPr>
          <a:xfrm rot="2134838">
            <a:off x="4402644" y="1115178"/>
            <a:ext cx="1484341" cy="1506814"/>
          </a:xfrm>
          <a:custGeom>
            <a:avLst/>
            <a:gdLst/>
            <a:ahLst/>
            <a:cxnLst/>
            <a:rect l="l" t="t" r="r" b="b"/>
            <a:pathLst>
              <a:path w="2146515" h="2179015">
                <a:moveTo>
                  <a:pt x="471122" y="237422"/>
                </a:moveTo>
                <a:lnTo>
                  <a:pt x="747200" y="241233"/>
                </a:lnTo>
                <a:lnTo>
                  <a:pt x="1073258" y="0"/>
                </a:lnTo>
                <a:lnTo>
                  <a:pt x="1393697" y="237076"/>
                </a:lnTo>
                <a:lnTo>
                  <a:pt x="1750864" y="225501"/>
                </a:lnTo>
                <a:lnTo>
                  <a:pt x="1842069" y="552087"/>
                </a:lnTo>
                <a:lnTo>
                  <a:pt x="2146515" y="756238"/>
                </a:lnTo>
                <a:lnTo>
                  <a:pt x="2015413" y="1118523"/>
                </a:lnTo>
                <a:lnTo>
                  <a:pt x="2117270" y="1425471"/>
                </a:lnTo>
                <a:lnTo>
                  <a:pt x="1851783" y="1606493"/>
                </a:lnTo>
                <a:lnTo>
                  <a:pt x="1736567" y="1979858"/>
                </a:lnTo>
                <a:lnTo>
                  <a:pt x="1341430" y="1970902"/>
                </a:lnTo>
                <a:lnTo>
                  <a:pt x="1063978" y="2179015"/>
                </a:lnTo>
                <a:lnTo>
                  <a:pt x="790207" y="1971239"/>
                </a:lnTo>
                <a:lnTo>
                  <a:pt x="409948" y="1979858"/>
                </a:lnTo>
                <a:lnTo>
                  <a:pt x="298033" y="1617190"/>
                </a:lnTo>
                <a:lnTo>
                  <a:pt x="46603" y="1444761"/>
                </a:lnTo>
                <a:lnTo>
                  <a:pt x="150057" y="1170905"/>
                </a:lnTo>
                <a:lnTo>
                  <a:pt x="0" y="756238"/>
                </a:lnTo>
                <a:lnTo>
                  <a:pt x="386524" y="497047"/>
                </a:lnTo>
                <a:close/>
              </a:path>
            </a:pathLst>
          </a:custGeom>
          <a:solidFill>
            <a:schemeClr val="accent2"/>
          </a:solidFill>
          <a:ln>
            <a:noFill/>
          </a:ln>
        </p:spPr>
        <p:txBody>
          <a:bodyPr vert="horz" wrap="square" lIns="82296" tIns="41148" rIns="82296" bIns="41148" numCol="1" anchor="t" anchorCtr="0" compatLnSpc="1"/>
          <a:lstStyle/>
          <a:p>
            <a:endParaRPr lang="zh-CN" altLang="en-US" sz="1620"/>
          </a:p>
        </p:txBody>
      </p:sp>
      <p:sp>
        <p:nvSpPr>
          <p:cNvPr id="17" name="TextBox 10"/>
          <p:cNvSpPr txBox="1"/>
          <p:nvPr/>
        </p:nvSpPr>
        <p:spPr>
          <a:xfrm>
            <a:off x="4507193" y="1808075"/>
            <a:ext cx="1241226" cy="458908"/>
          </a:xfrm>
          <a:prstGeom prst="rect">
            <a:avLst/>
          </a:prstGeom>
          <a:noFill/>
        </p:spPr>
        <p:txBody>
          <a:bodyPr wrap="square" rtlCol="0">
            <a:spAutoFit/>
          </a:bodyPr>
          <a:lstStyle/>
          <a:p>
            <a:pPr>
              <a:lnSpc>
                <a:spcPct val="150000"/>
              </a:lnSpc>
            </a:pPr>
            <a:r>
              <a:rPr lang="zh-CN" altLang="en-US" sz="1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endParaRPr>
          </a:p>
        </p:txBody>
      </p:sp>
      <p:grpSp>
        <p:nvGrpSpPr>
          <p:cNvPr id="18" name="组合 17"/>
          <p:cNvGrpSpPr/>
          <p:nvPr/>
        </p:nvGrpSpPr>
        <p:grpSpPr>
          <a:xfrm>
            <a:off x="3167919" y="1444353"/>
            <a:ext cx="461587" cy="324085"/>
            <a:chOff x="2409665" y="939861"/>
            <a:chExt cx="5638961" cy="3959164"/>
          </a:xfrm>
          <a:solidFill>
            <a:srgbClr val="FFFFFF"/>
          </a:solidFill>
        </p:grpSpPr>
        <p:sp>
          <p:nvSpPr>
            <p:cNvPr id="19" name="流程图: 联系 2"/>
            <p:cNvSpPr/>
            <p:nvPr/>
          </p:nvSpPr>
          <p:spPr>
            <a:xfrm>
              <a:off x="3884040" y="1024462"/>
              <a:ext cx="2680685" cy="3874563"/>
            </a:xfrm>
            <a:custGeom>
              <a:avLst/>
              <a:gdLst/>
              <a:ahLst/>
              <a:cxnLst/>
              <a:rect l="l" t="t" r="r" b="b"/>
              <a:pathLst>
                <a:path w="2680685" h="3874563">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20">
                <a:solidFill>
                  <a:srgbClr val="33A6B2"/>
                </a:solidFill>
              </a:endParaRPr>
            </a:p>
          </p:txBody>
        </p:sp>
        <p:sp>
          <p:nvSpPr>
            <p:cNvPr id="20" name="流程图: 联系 2"/>
            <p:cNvSpPr/>
            <p:nvPr/>
          </p:nvSpPr>
          <p:spPr>
            <a:xfrm>
              <a:off x="2409665" y="939861"/>
              <a:ext cx="1914686" cy="2767416"/>
            </a:xfrm>
            <a:custGeom>
              <a:avLst/>
              <a:gdLst/>
              <a:ahLst/>
              <a:cxnLst/>
              <a:rect l="l" t="t" r="r" b="b"/>
              <a:pathLst>
                <a:path w="2680685" h="3874563">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20">
                <a:solidFill>
                  <a:srgbClr val="33A6B2"/>
                </a:solidFill>
              </a:endParaRPr>
            </a:p>
          </p:txBody>
        </p:sp>
        <p:sp>
          <p:nvSpPr>
            <p:cNvPr id="21" name="流程图: 联系 2"/>
            <p:cNvSpPr/>
            <p:nvPr/>
          </p:nvSpPr>
          <p:spPr>
            <a:xfrm>
              <a:off x="6133940" y="939861"/>
              <a:ext cx="1914686" cy="2767416"/>
            </a:xfrm>
            <a:custGeom>
              <a:avLst/>
              <a:gdLst/>
              <a:ahLst/>
              <a:cxnLst/>
              <a:rect l="l" t="t" r="r" b="b"/>
              <a:pathLst>
                <a:path w="2680685" h="3874563">
                  <a:moveTo>
                    <a:pt x="1049911" y="1326547"/>
                  </a:moveTo>
                  <a:lnTo>
                    <a:pt x="1130886" y="1416545"/>
                  </a:lnTo>
                  <a:lnTo>
                    <a:pt x="1130989" y="1416517"/>
                  </a:lnTo>
                  <a:lnTo>
                    <a:pt x="1312935" y="1622593"/>
                  </a:lnTo>
                  <a:lnTo>
                    <a:pt x="1164126" y="2754124"/>
                  </a:lnTo>
                  <a:lnTo>
                    <a:pt x="1330469" y="3179256"/>
                  </a:lnTo>
                  <a:cubicBezTo>
                    <a:pt x="1393318" y="3185424"/>
                    <a:pt x="1456167" y="2747966"/>
                    <a:pt x="1519023" y="2754127"/>
                  </a:cubicBezTo>
                  <a:lnTo>
                    <a:pt x="1368996" y="1613275"/>
                  </a:lnTo>
                  <a:lnTo>
                    <a:pt x="1547978" y="1410556"/>
                  </a:lnTo>
                  <a:lnTo>
                    <a:pt x="1549687" y="1411027"/>
                  </a:lnTo>
                  <a:lnTo>
                    <a:pt x="1625697" y="1326547"/>
                  </a:lnTo>
                  <a:lnTo>
                    <a:pt x="1740228" y="1463512"/>
                  </a:lnTo>
                  <a:lnTo>
                    <a:pt x="2163777" y="1580180"/>
                  </a:lnTo>
                  <a:lnTo>
                    <a:pt x="2163105" y="1571541"/>
                  </a:lnTo>
                  <a:lnTo>
                    <a:pt x="2369061" y="1628276"/>
                  </a:lnTo>
                  <a:lnTo>
                    <a:pt x="2376321" y="1626429"/>
                  </a:lnTo>
                  <a:lnTo>
                    <a:pt x="2619825" y="2583371"/>
                  </a:lnTo>
                  <a:lnTo>
                    <a:pt x="2622880" y="2582594"/>
                  </a:lnTo>
                  <a:lnTo>
                    <a:pt x="2678814" y="2802409"/>
                  </a:lnTo>
                  <a:lnTo>
                    <a:pt x="2680685" y="2803247"/>
                  </a:lnTo>
                  <a:lnTo>
                    <a:pt x="2208786" y="3856531"/>
                  </a:lnTo>
                  <a:lnTo>
                    <a:pt x="2208786" y="3871389"/>
                  </a:lnTo>
                  <a:lnTo>
                    <a:pt x="2049180" y="3871389"/>
                  </a:lnTo>
                  <a:lnTo>
                    <a:pt x="2049443" y="3874563"/>
                  </a:lnTo>
                  <a:lnTo>
                    <a:pt x="648500" y="3874563"/>
                  </a:lnTo>
                  <a:lnTo>
                    <a:pt x="648762" y="3871389"/>
                  </a:lnTo>
                  <a:lnTo>
                    <a:pt x="456186" y="3871389"/>
                  </a:lnTo>
                  <a:lnTo>
                    <a:pt x="456186" y="3867966"/>
                  </a:lnTo>
                  <a:lnTo>
                    <a:pt x="0" y="2849753"/>
                  </a:lnTo>
                  <a:lnTo>
                    <a:pt x="1070" y="2845549"/>
                  </a:lnTo>
                  <a:lnTo>
                    <a:pt x="3080" y="2844648"/>
                  </a:lnTo>
                  <a:lnTo>
                    <a:pt x="1407" y="2844222"/>
                  </a:lnTo>
                  <a:lnTo>
                    <a:pt x="309256" y="1634409"/>
                  </a:lnTo>
                  <a:lnTo>
                    <a:pt x="492252" y="1583998"/>
                  </a:lnTo>
                  <a:lnTo>
                    <a:pt x="491584" y="1592643"/>
                  </a:lnTo>
                  <a:lnTo>
                    <a:pt x="927899" y="1472458"/>
                  </a:lnTo>
                  <a:close/>
                  <a:moveTo>
                    <a:pt x="1330482" y="0"/>
                  </a:moveTo>
                  <a:cubicBezTo>
                    <a:pt x="1677575" y="0"/>
                    <a:pt x="1958952" y="281376"/>
                    <a:pt x="1958952" y="628469"/>
                  </a:cubicBezTo>
                  <a:cubicBezTo>
                    <a:pt x="1958952" y="975562"/>
                    <a:pt x="1677575" y="1256939"/>
                    <a:pt x="1330482" y="1256939"/>
                  </a:cubicBezTo>
                  <a:cubicBezTo>
                    <a:pt x="983390" y="1256939"/>
                    <a:pt x="702013" y="975562"/>
                    <a:pt x="702013" y="628469"/>
                  </a:cubicBezTo>
                  <a:cubicBezTo>
                    <a:pt x="702013" y="281376"/>
                    <a:pt x="983390" y="0"/>
                    <a:pt x="133048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20">
                <a:solidFill>
                  <a:srgbClr val="33A6B2"/>
                </a:solidFill>
              </a:endParaRPr>
            </a:p>
          </p:txBody>
        </p:sp>
      </p:grpSp>
      <p:sp>
        <p:nvSpPr>
          <p:cNvPr id="22" name="矩形 25"/>
          <p:cNvSpPr/>
          <p:nvPr/>
        </p:nvSpPr>
        <p:spPr>
          <a:xfrm>
            <a:off x="4955999" y="1426600"/>
            <a:ext cx="354782" cy="359008"/>
          </a:xfrm>
          <a:custGeom>
            <a:avLst/>
            <a:gdLst/>
            <a:ahLst/>
            <a:cxnLst/>
            <a:rect l="l" t="t" r="r" b="b"/>
            <a:pathLst>
              <a:path w="4210679" h="4260850">
                <a:moveTo>
                  <a:pt x="83635" y="0"/>
                </a:moveTo>
                <a:lnTo>
                  <a:pt x="832931" y="0"/>
                </a:lnTo>
                <a:cubicBezTo>
                  <a:pt x="878523" y="0"/>
                  <a:pt x="915483" y="36960"/>
                  <a:pt x="915483" y="82552"/>
                </a:cubicBezTo>
                <a:lnTo>
                  <a:pt x="915483" y="412748"/>
                </a:lnTo>
                <a:cubicBezTo>
                  <a:pt x="915483" y="443274"/>
                  <a:pt x="898914" y="469930"/>
                  <a:pt x="873607" y="483053"/>
                </a:cubicBezTo>
                <a:lnTo>
                  <a:pt x="4210679" y="483053"/>
                </a:lnTo>
                <a:lnTo>
                  <a:pt x="4210679" y="1893780"/>
                </a:lnTo>
                <a:lnTo>
                  <a:pt x="1406022" y="2781301"/>
                </a:lnTo>
                <a:lnTo>
                  <a:pt x="4210679" y="2781301"/>
                </a:lnTo>
                <a:lnTo>
                  <a:pt x="4210679" y="3305175"/>
                </a:lnTo>
                <a:lnTo>
                  <a:pt x="3591246" y="3305175"/>
                </a:lnTo>
                <a:cubicBezTo>
                  <a:pt x="3812567" y="3348853"/>
                  <a:pt x="3979359" y="3544073"/>
                  <a:pt x="3979359" y="3778250"/>
                </a:cubicBezTo>
                <a:cubicBezTo>
                  <a:pt x="3979359" y="4044783"/>
                  <a:pt x="3763292" y="4260850"/>
                  <a:pt x="3496759" y="4260850"/>
                </a:cubicBezTo>
                <a:cubicBezTo>
                  <a:pt x="3230226" y="4260850"/>
                  <a:pt x="3014159" y="4044783"/>
                  <a:pt x="3014159" y="3778250"/>
                </a:cubicBezTo>
                <a:cubicBezTo>
                  <a:pt x="3014159" y="3544073"/>
                  <a:pt x="3180952" y="3348853"/>
                  <a:pt x="3402273" y="3305175"/>
                </a:cubicBezTo>
                <a:lnTo>
                  <a:pt x="1267146" y="3305175"/>
                </a:lnTo>
                <a:cubicBezTo>
                  <a:pt x="1488467" y="3348853"/>
                  <a:pt x="1655259" y="3544073"/>
                  <a:pt x="1655259" y="3778250"/>
                </a:cubicBezTo>
                <a:cubicBezTo>
                  <a:pt x="1655259" y="4044783"/>
                  <a:pt x="1439192" y="4260850"/>
                  <a:pt x="1172659" y="4260850"/>
                </a:cubicBezTo>
                <a:cubicBezTo>
                  <a:pt x="906126" y="4260850"/>
                  <a:pt x="690059" y="4044783"/>
                  <a:pt x="690059" y="3778250"/>
                </a:cubicBezTo>
                <a:cubicBezTo>
                  <a:pt x="690059" y="3544073"/>
                  <a:pt x="856851" y="3348853"/>
                  <a:pt x="1078173" y="3305175"/>
                </a:cubicBezTo>
                <a:lnTo>
                  <a:pt x="972633" y="3305175"/>
                </a:lnTo>
                <a:cubicBezTo>
                  <a:pt x="944058" y="3143250"/>
                  <a:pt x="972634" y="3276600"/>
                  <a:pt x="963109" y="2781300"/>
                </a:cubicBezTo>
                <a:cubicBezTo>
                  <a:pt x="451270" y="464482"/>
                  <a:pt x="618551" y="1241439"/>
                  <a:pt x="451247" y="494159"/>
                </a:cubicBezTo>
                <a:lnTo>
                  <a:pt x="36010" y="492918"/>
                </a:lnTo>
                <a:cubicBezTo>
                  <a:pt x="-9582" y="492918"/>
                  <a:pt x="1083" y="489297"/>
                  <a:pt x="1083" y="443705"/>
                </a:cubicBezTo>
                <a:lnTo>
                  <a:pt x="1083" y="82552"/>
                </a:lnTo>
                <a:cubicBezTo>
                  <a:pt x="1083" y="36960"/>
                  <a:pt x="38043" y="0"/>
                  <a:pt x="83635"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20"/>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par>
                          <p:cTn id="19" fill="hold">
                            <p:stCondLst>
                              <p:cond delay="1000"/>
                            </p:stCondLst>
                            <p:childTnLst>
                              <p:par>
                                <p:cTn id="20" presetID="10" presetClass="entr" presetSubtype="0" fill="hold" nodeType="after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par>
                          <p:cTn id="23" fill="hold">
                            <p:stCondLst>
                              <p:cond delay="1500"/>
                            </p:stCondLst>
                            <p:childTnLst>
                              <p:par>
                                <p:cTn id="24" presetID="16" presetClass="entr" presetSubtype="21"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arn(inVertical)">
                                      <p:cBhvr>
                                        <p:cTn id="26" dur="500"/>
                                        <p:tgtEl>
                                          <p:spTgt spid="13"/>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childTnLst>
                                </p:cTn>
                              </p:par>
                            </p:childTnLst>
                          </p:cTn>
                        </p:par>
                        <p:par>
                          <p:cTn id="33" fill="hold">
                            <p:stCondLst>
                              <p:cond delay="2500"/>
                            </p:stCondLst>
                            <p:childTnLst>
                              <p:par>
                                <p:cTn id="34" presetID="10" presetClass="entr" presetSubtype="0" fill="hold"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500"/>
                                        <p:tgtEl>
                                          <p:spTgt spid="18"/>
                                        </p:tgtEl>
                                      </p:cBhvr>
                                    </p:animEffect>
                                  </p:childTnLst>
                                </p:cTn>
                              </p:par>
                            </p:childTnLst>
                          </p:cTn>
                        </p:par>
                        <p:par>
                          <p:cTn id="37" fill="hold">
                            <p:stCondLst>
                              <p:cond delay="3000"/>
                            </p:stCondLst>
                            <p:childTnLst>
                              <p:par>
                                <p:cTn id="38" presetID="16" presetClass="entr" presetSubtype="21"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arn(inVertical)">
                                      <p:cBhvr>
                                        <p:cTn id="40" dur="500"/>
                                        <p:tgtEl>
                                          <p:spTgt spid="15"/>
                                        </p:tgtEl>
                                      </p:cBhvr>
                                    </p:animEffect>
                                  </p:childTnLst>
                                </p:cTn>
                              </p:par>
                            </p:childTnLst>
                          </p:cTn>
                        </p:par>
                        <p:par>
                          <p:cTn id="41" fill="hold">
                            <p:stCondLst>
                              <p:cond delay="3500"/>
                            </p:stCondLst>
                            <p:childTnLst>
                              <p:par>
                                <p:cTn id="42" presetID="53" presetClass="entr" presetSubtype="16"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ppt_w</p:attrName>
                                        </p:attrNameLst>
                                      </p:cBhvr>
                                      <p:tavLst>
                                        <p:tav tm="0">
                                          <p:val>
                                            <p:fltVal val="0"/>
                                          </p:val>
                                        </p:tav>
                                        <p:tav tm="100000">
                                          <p:val>
                                            <p:strVal val="#ppt_w"/>
                                          </p:val>
                                        </p:tav>
                                      </p:tavLst>
                                    </p:anim>
                                    <p:anim calcmode="lin" valueType="num">
                                      <p:cBhvr>
                                        <p:cTn id="45" dur="500" fill="hold"/>
                                        <p:tgtEl>
                                          <p:spTgt spid="16"/>
                                        </p:tgtEl>
                                        <p:attrNameLst>
                                          <p:attrName>ppt_h</p:attrName>
                                        </p:attrNameLst>
                                      </p:cBhvr>
                                      <p:tavLst>
                                        <p:tav tm="0">
                                          <p:val>
                                            <p:fltVal val="0"/>
                                          </p:val>
                                        </p:tav>
                                        <p:tav tm="100000">
                                          <p:val>
                                            <p:strVal val="#ppt_h"/>
                                          </p:val>
                                        </p:tav>
                                      </p:tavLst>
                                    </p:anim>
                                    <p:animEffect transition="in" filter="fade">
                                      <p:cBhvr>
                                        <p:cTn id="46" dur="500"/>
                                        <p:tgtEl>
                                          <p:spTgt spid="16"/>
                                        </p:tgtEl>
                                      </p:cBhvr>
                                    </p:animEffect>
                                  </p:childTnLst>
                                </p:cTn>
                              </p:par>
                            </p:childTnLst>
                          </p:cTn>
                        </p:par>
                        <p:par>
                          <p:cTn id="47" fill="hold">
                            <p:stCondLst>
                              <p:cond delay="4000"/>
                            </p:stCondLst>
                            <p:childTnLst>
                              <p:par>
                                <p:cTn id="48" presetID="10" presetClass="entr" presetSubtype="0" fill="hold" grpId="0" nodeType="after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fade">
                                      <p:cBhvr>
                                        <p:cTn id="50" dur="500"/>
                                        <p:tgtEl>
                                          <p:spTgt spid="22"/>
                                        </p:tgtEl>
                                      </p:cBhvr>
                                    </p:animEffect>
                                  </p:childTnLst>
                                </p:cTn>
                              </p:par>
                            </p:childTnLst>
                          </p:cTn>
                        </p:par>
                        <p:par>
                          <p:cTn id="51" fill="hold">
                            <p:stCondLst>
                              <p:cond delay="4500"/>
                            </p:stCondLst>
                            <p:childTnLst>
                              <p:par>
                                <p:cTn id="52" presetID="16" presetClass="entr" presetSubtype="21"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barn(inVertical)">
                                      <p:cBhvr>
                                        <p:cTn id="54" dur="500"/>
                                        <p:tgtEl>
                                          <p:spTgt spid="17"/>
                                        </p:tgtEl>
                                      </p:cBhvr>
                                    </p:animEffect>
                                  </p:childTnLst>
                                </p:cTn>
                              </p:par>
                            </p:childTnLst>
                          </p:cTn>
                        </p:par>
                        <p:par>
                          <p:cTn id="55" fill="hold">
                            <p:stCondLst>
                              <p:cond delay="5000"/>
                            </p:stCondLst>
                            <p:childTnLst>
                              <p:par>
                                <p:cTn id="56" presetID="2" presetClass="entr" presetSubtype="4" fill="hold" grpId="0" nodeType="afterEffect">
                                  <p:stCondLst>
                                    <p:cond delay="0"/>
                                  </p:stCondLst>
                                  <p:childTnLst>
                                    <p:set>
                                      <p:cBhvr>
                                        <p:cTn id="57" dur="1" fill="hold">
                                          <p:stCondLst>
                                            <p:cond delay="0"/>
                                          </p:stCondLst>
                                        </p:cTn>
                                        <p:tgtEl>
                                          <p:spTgt spid="8"/>
                                        </p:tgtEl>
                                        <p:attrNameLst>
                                          <p:attrName>style.visibility</p:attrName>
                                        </p:attrNameLst>
                                      </p:cBhvr>
                                      <p:to>
                                        <p:strVal val="visible"/>
                                      </p:to>
                                    </p:set>
                                    <p:anim calcmode="lin" valueType="num">
                                      <p:cBhvr additive="base">
                                        <p:cTn id="58" dur="500" fill="hold"/>
                                        <p:tgtEl>
                                          <p:spTgt spid="8"/>
                                        </p:tgtEl>
                                        <p:attrNameLst>
                                          <p:attrName>ppt_x</p:attrName>
                                        </p:attrNameLst>
                                      </p:cBhvr>
                                      <p:tavLst>
                                        <p:tav tm="0">
                                          <p:val>
                                            <p:strVal val="#ppt_x"/>
                                          </p:val>
                                        </p:tav>
                                        <p:tav tm="100000">
                                          <p:val>
                                            <p:strVal val="#ppt_x"/>
                                          </p:val>
                                        </p:tav>
                                      </p:tavLst>
                                    </p:anim>
                                    <p:anim calcmode="lin" valueType="num">
                                      <p:cBhvr additive="base">
                                        <p:cTn id="5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animBg="1"/>
      <p:bldP spid="13" grpId="0"/>
      <p:bldP spid="14" grpId="0" animBg="1"/>
      <p:bldP spid="15" grpId="0"/>
      <p:bldP spid="16" grpId="0" animBg="1"/>
      <p:bldP spid="17" grpId="0"/>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6" name="任意多边形 5"/>
          <p:cNvSpPr/>
          <p:nvPr/>
        </p:nvSpPr>
        <p:spPr>
          <a:xfrm>
            <a:off x="6532029" y="3869870"/>
            <a:ext cx="2147888" cy="660627"/>
          </a:xfrm>
          <a:custGeom>
            <a:avLst/>
            <a:gdLst>
              <a:gd name="connsiteX0" fmla="*/ 0 w 3962400"/>
              <a:gd name="connsiteY0" fmla="*/ 0 h 1262743"/>
              <a:gd name="connsiteX1" fmla="*/ 3962400 w 3962400"/>
              <a:gd name="connsiteY1" fmla="*/ 1262743 h 1262743"/>
              <a:gd name="connsiteX0-1" fmla="*/ 0 w 3962400"/>
              <a:gd name="connsiteY0-2" fmla="*/ 0 h 1262743"/>
              <a:gd name="connsiteX1-3" fmla="*/ 3962400 w 3962400"/>
              <a:gd name="connsiteY1-4" fmla="*/ 1262743 h 1262743"/>
              <a:gd name="connsiteX0-5" fmla="*/ 0 w 3962400"/>
              <a:gd name="connsiteY0-6" fmla="*/ 0 h 1262743"/>
              <a:gd name="connsiteX1-7" fmla="*/ 3962400 w 3962400"/>
              <a:gd name="connsiteY1-8" fmla="*/ 1262743 h 1262743"/>
              <a:gd name="connsiteX0-9" fmla="*/ 0 w 3149600"/>
              <a:gd name="connsiteY0-10" fmla="*/ 0 h 899886"/>
              <a:gd name="connsiteX1-11" fmla="*/ 3149600 w 3149600"/>
              <a:gd name="connsiteY1-12" fmla="*/ 899886 h 899886"/>
              <a:gd name="connsiteX0-13" fmla="*/ 0 w 3149600"/>
              <a:gd name="connsiteY0-14" fmla="*/ 0 h 899886"/>
              <a:gd name="connsiteX1-15" fmla="*/ 3149600 w 3149600"/>
              <a:gd name="connsiteY1-16" fmla="*/ 899886 h 899886"/>
              <a:gd name="connsiteX0-17" fmla="*/ 0 w 2863850"/>
              <a:gd name="connsiteY0-18" fmla="*/ 0 h 880836"/>
              <a:gd name="connsiteX1-19" fmla="*/ 2863850 w 2863850"/>
              <a:gd name="connsiteY1-20" fmla="*/ 880836 h 880836"/>
            </a:gdLst>
            <a:ahLst/>
            <a:cxnLst>
              <a:cxn ang="0">
                <a:pos x="connsiteX0-1" y="connsiteY0-2"/>
              </a:cxn>
              <a:cxn ang="0">
                <a:pos x="connsiteX1-3" y="connsiteY1-4"/>
              </a:cxn>
            </a:cxnLst>
            <a:rect l="l" t="t" r="r" b="b"/>
            <a:pathLst>
              <a:path w="2863850" h="880836">
                <a:moveTo>
                  <a:pt x="0" y="0"/>
                </a:moveTo>
                <a:cubicBezTo>
                  <a:pt x="1538514" y="232228"/>
                  <a:pt x="1717221" y="329293"/>
                  <a:pt x="2863850" y="880836"/>
                </a:cubicBezTo>
              </a:path>
            </a:pathLst>
          </a:custGeom>
          <a:noFill/>
          <a:ln>
            <a:solidFill>
              <a:schemeClr val="accent5">
                <a:alpha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7" name="椭圆 6"/>
          <p:cNvSpPr/>
          <p:nvPr/>
        </p:nvSpPr>
        <p:spPr>
          <a:xfrm>
            <a:off x="3657520" y="1111022"/>
            <a:ext cx="3295650" cy="3295650"/>
          </a:xfrm>
          <a:prstGeom prst="ellipse">
            <a:avLst/>
          </a:prstGeom>
          <a:noFill/>
          <a:ln>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8" name="椭圆 7"/>
          <p:cNvSpPr/>
          <p:nvPr/>
        </p:nvSpPr>
        <p:spPr>
          <a:xfrm>
            <a:off x="5648245" y="3156516"/>
            <a:ext cx="1400175" cy="1400175"/>
          </a:xfrm>
          <a:prstGeom prst="ellipse">
            <a:avLst/>
          </a:prstGeom>
          <a:blipFill>
            <a:blip r:embed="rId1" cstate="email"/>
            <a:stretch>
              <a:fillRect/>
            </a:stretch>
          </a:blipFill>
          <a:ln w="76200" cmpd="sng">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9" name="椭圆 8"/>
          <p:cNvSpPr/>
          <p:nvPr/>
        </p:nvSpPr>
        <p:spPr>
          <a:xfrm>
            <a:off x="6457870" y="1583535"/>
            <a:ext cx="76200" cy="76200"/>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10" name="矩形 9"/>
          <p:cNvSpPr/>
          <p:nvPr/>
        </p:nvSpPr>
        <p:spPr>
          <a:xfrm>
            <a:off x="3822263" y="2385379"/>
            <a:ext cx="2878934" cy="787523"/>
          </a:xfrm>
          <a:prstGeom prst="rect">
            <a:avLst/>
          </a:prstGeom>
          <a:noFill/>
        </p:spPr>
        <p:txBody>
          <a:bodyPr wrap="square" anchor="ctr">
            <a:spAutoFit/>
          </a:bodyPr>
          <a:lstStyle/>
          <a:p>
            <a:pPr>
              <a:lnSpc>
                <a:spcPct val="150000"/>
              </a:lnSpc>
            </a:pPr>
            <a:r>
              <a:rPr lang="zh-CN" altLang="en-US" sz="16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1" name="矩形 10"/>
          <p:cNvSpPr/>
          <p:nvPr/>
        </p:nvSpPr>
        <p:spPr>
          <a:xfrm>
            <a:off x="3859410" y="1779274"/>
            <a:ext cx="1905000" cy="369332"/>
          </a:xfrm>
          <a:prstGeom prst="rect">
            <a:avLst/>
          </a:prstGeom>
          <a:solidFill>
            <a:srgbClr val="F2F2F2"/>
          </a:solidFill>
        </p:spPr>
        <p:txBody>
          <a:bodyPr wrap="square" anchor="ctr">
            <a:spAutoFit/>
          </a:bodyPr>
          <a:lstStyle/>
          <a:p>
            <a:r>
              <a:rPr lang="zh-CN" altLang="en-US" sz="1800" b="1" dirty="0">
                <a:solidFill>
                  <a:schemeClr val="accent5"/>
                </a:solidFill>
                <a:latin typeface="微软雅黑" panose="020B0503020204020204" pitchFamily="34" charset="-122"/>
                <a:ea typeface="微软雅黑" panose="020B0503020204020204" pitchFamily="34" charset="-122"/>
              </a:rPr>
              <a:t>在此添加标题</a:t>
            </a:r>
            <a:endParaRPr lang="zh-CN" altLang="en-US" sz="1800" b="1" dirty="0">
              <a:solidFill>
                <a:schemeClr val="accent5"/>
              </a:solidFill>
              <a:latin typeface="微软雅黑" panose="020B0503020204020204" pitchFamily="34" charset="-122"/>
              <a:ea typeface="微软雅黑" panose="020B0503020204020204" pitchFamily="34" charset="-122"/>
            </a:endParaRPr>
          </a:p>
        </p:txBody>
      </p:sp>
      <p:sp>
        <p:nvSpPr>
          <p:cNvPr id="12" name="椭圆 11"/>
          <p:cNvSpPr/>
          <p:nvPr/>
        </p:nvSpPr>
        <p:spPr>
          <a:xfrm>
            <a:off x="8679917" y="4510902"/>
            <a:ext cx="76200" cy="76200"/>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13" name="椭圆 12"/>
          <p:cNvSpPr/>
          <p:nvPr/>
        </p:nvSpPr>
        <p:spPr>
          <a:xfrm>
            <a:off x="3816893" y="1900737"/>
            <a:ext cx="76200" cy="76200"/>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14" name="任意多边形 13"/>
          <p:cNvSpPr/>
          <p:nvPr/>
        </p:nvSpPr>
        <p:spPr>
          <a:xfrm>
            <a:off x="1019095" y="3376272"/>
            <a:ext cx="3493294" cy="1232964"/>
          </a:xfrm>
          <a:custGeom>
            <a:avLst/>
            <a:gdLst>
              <a:gd name="connsiteX0" fmla="*/ 4733925 w 4733925"/>
              <a:gd name="connsiteY0" fmla="*/ 104775 h 628650"/>
              <a:gd name="connsiteX1" fmla="*/ 2771775 w 4733925"/>
              <a:gd name="connsiteY1" fmla="*/ 628650 h 628650"/>
              <a:gd name="connsiteX2" fmla="*/ 0 w 4733925"/>
              <a:gd name="connsiteY2" fmla="*/ 0 h 628650"/>
              <a:gd name="connsiteX0-1" fmla="*/ 4733925 w 4733925"/>
              <a:gd name="connsiteY0-2" fmla="*/ 104775 h 629252"/>
              <a:gd name="connsiteX1-3" fmla="*/ 2771775 w 4733925"/>
              <a:gd name="connsiteY1-4" fmla="*/ 628650 h 629252"/>
              <a:gd name="connsiteX2-5" fmla="*/ 0 w 4733925"/>
              <a:gd name="connsiteY2-6" fmla="*/ 0 h 629252"/>
              <a:gd name="connsiteX0-7" fmla="*/ 4733925 w 4733925"/>
              <a:gd name="connsiteY0-8" fmla="*/ 104775 h 629449"/>
              <a:gd name="connsiteX1-9" fmla="*/ 2771775 w 4733925"/>
              <a:gd name="connsiteY1-10" fmla="*/ 628650 h 629449"/>
              <a:gd name="connsiteX2-11" fmla="*/ 0 w 4733925"/>
              <a:gd name="connsiteY2-12" fmla="*/ 0 h 629449"/>
              <a:gd name="connsiteX0-13" fmla="*/ 4733925 w 4733925"/>
              <a:gd name="connsiteY0-14" fmla="*/ 104775 h 629449"/>
              <a:gd name="connsiteX1-15" fmla="*/ 2771775 w 4733925"/>
              <a:gd name="connsiteY1-16" fmla="*/ 628650 h 629449"/>
              <a:gd name="connsiteX2-17" fmla="*/ 0 w 4733925"/>
              <a:gd name="connsiteY2-18" fmla="*/ 0 h 629449"/>
              <a:gd name="connsiteX0-19" fmla="*/ 4657725 w 4657725"/>
              <a:gd name="connsiteY0-20" fmla="*/ 1095375 h 1662581"/>
              <a:gd name="connsiteX1-21" fmla="*/ 2695575 w 4657725"/>
              <a:gd name="connsiteY1-22" fmla="*/ 1619250 h 1662581"/>
              <a:gd name="connsiteX2-23" fmla="*/ 0 w 4657725"/>
              <a:gd name="connsiteY2-24" fmla="*/ 0 h 1662581"/>
              <a:gd name="connsiteX0-25" fmla="*/ 4657725 w 4657725"/>
              <a:gd name="connsiteY0-26" fmla="*/ 1095375 h 1662581"/>
              <a:gd name="connsiteX1-27" fmla="*/ 2695575 w 4657725"/>
              <a:gd name="connsiteY1-28" fmla="*/ 1619250 h 1662581"/>
              <a:gd name="connsiteX2-29" fmla="*/ 0 w 4657725"/>
              <a:gd name="connsiteY2-30" fmla="*/ 0 h 1662581"/>
              <a:gd name="connsiteX0-31" fmla="*/ 4657725 w 4657725"/>
              <a:gd name="connsiteY0-32" fmla="*/ 1095375 h 1643952"/>
              <a:gd name="connsiteX1-33" fmla="*/ 2695575 w 4657725"/>
              <a:gd name="connsiteY1-34" fmla="*/ 1619250 h 1643952"/>
              <a:gd name="connsiteX2-35" fmla="*/ 0 w 4657725"/>
              <a:gd name="connsiteY2-36" fmla="*/ 0 h 1643952"/>
            </a:gdLst>
            <a:ahLst/>
            <a:cxnLst>
              <a:cxn ang="0">
                <a:pos x="connsiteX0-1" y="connsiteY0-2"/>
              </a:cxn>
              <a:cxn ang="0">
                <a:pos x="connsiteX1-3" y="connsiteY1-4"/>
              </a:cxn>
              <a:cxn ang="0">
                <a:pos x="connsiteX2-5" y="connsiteY2-6"/>
              </a:cxn>
            </a:cxnLst>
            <a:rect l="l" t="t" r="r" b="b"/>
            <a:pathLst>
              <a:path w="4657725" h="1643952">
                <a:moveTo>
                  <a:pt x="4657725" y="1095375"/>
                </a:moveTo>
                <a:cubicBezTo>
                  <a:pt x="4089400" y="1365250"/>
                  <a:pt x="3452813" y="1744663"/>
                  <a:pt x="2695575" y="1619250"/>
                </a:cubicBezTo>
                <a:cubicBezTo>
                  <a:pt x="1938337" y="1493837"/>
                  <a:pt x="685800" y="676275"/>
                  <a:pt x="0" y="0"/>
                </a:cubicBezTo>
              </a:path>
            </a:pathLst>
          </a:custGeom>
          <a:noFill/>
          <a:ln>
            <a:solidFill>
              <a:schemeClr val="accent5">
                <a:alpha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15" name="椭圆 14"/>
          <p:cNvSpPr/>
          <p:nvPr/>
        </p:nvSpPr>
        <p:spPr>
          <a:xfrm>
            <a:off x="972246" y="3320314"/>
            <a:ext cx="76200" cy="76200"/>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16" name="椭圆 15"/>
          <p:cNvSpPr/>
          <p:nvPr/>
        </p:nvSpPr>
        <p:spPr>
          <a:xfrm>
            <a:off x="3021215" y="3927359"/>
            <a:ext cx="871878" cy="871878"/>
          </a:xfrm>
          <a:prstGeom prst="ellipse">
            <a:avLst/>
          </a:prstGeom>
          <a:blipFill>
            <a:blip r:embed="rId2" cstate="email"/>
            <a:stretch>
              <a:fillRect/>
            </a:stretch>
          </a:blipFill>
          <a:ln w="50800" cmpd="sng">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17" name="椭圆 16"/>
          <p:cNvSpPr/>
          <p:nvPr/>
        </p:nvSpPr>
        <p:spPr>
          <a:xfrm>
            <a:off x="1269553" y="2797667"/>
            <a:ext cx="1323188" cy="1323188"/>
          </a:xfrm>
          <a:prstGeom prst="ellipse">
            <a:avLst/>
          </a:prstGeom>
          <a:blipFill>
            <a:blip r:embed="rId3" cstate="email"/>
            <a:stretch>
              <a:fillRect/>
            </a:stretch>
          </a:blipFill>
          <a:ln w="63500" cmpd="sng">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400"/>
                                        <p:tgtEl>
                                          <p:spTgt spid="1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400"/>
                                        <p:tgtEl>
                                          <p:spTgt spid="9"/>
                                        </p:tgtEl>
                                      </p:cBhvr>
                                    </p:animEffect>
                                  </p:childTnLst>
                                </p:cTn>
                              </p:par>
                            </p:childTnLst>
                          </p:cTn>
                        </p:par>
                        <p:par>
                          <p:cTn id="23" fill="hold">
                            <p:stCondLst>
                              <p:cond delay="1000"/>
                            </p:stCondLst>
                            <p:childTnLst>
                              <p:par>
                                <p:cTn id="24" presetID="2" presetClass="entr" presetSubtype="2"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400" fill="hold"/>
                                        <p:tgtEl>
                                          <p:spTgt spid="10"/>
                                        </p:tgtEl>
                                        <p:attrNameLst>
                                          <p:attrName>ppt_x</p:attrName>
                                        </p:attrNameLst>
                                      </p:cBhvr>
                                      <p:tavLst>
                                        <p:tav tm="0">
                                          <p:val>
                                            <p:strVal val="1+#ppt_w/2"/>
                                          </p:val>
                                        </p:tav>
                                        <p:tav tm="100000">
                                          <p:val>
                                            <p:strVal val="#ppt_x"/>
                                          </p:val>
                                        </p:tav>
                                      </p:tavLst>
                                    </p:anim>
                                    <p:anim calcmode="lin" valueType="num">
                                      <p:cBhvr additive="base">
                                        <p:cTn id="27" dur="400" fill="hold"/>
                                        <p:tgtEl>
                                          <p:spTgt spid="10"/>
                                        </p:tgtEl>
                                        <p:attrNameLst>
                                          <p:attrName>ppt_y</p:attrName>
                                        </p:attrNameLst>
                                      </p:cBhvr>
                                      <p:tavLst>
                                        <p:tav tm="0">
                                          <p:val>
                                            <p:strVal val="#ppt_y"/>
                                          </p:val>
                                        </p:tav>
                                        <p:tav tm="100000">
                                          <p:val>
                                            <p:strVal val="#ppt_y"/>
                                          </p:val>
                                        </p:tav>
                                      </p:tavLst>
                                    </p:anim>
                                  </p:childTnLst>
                                </p:cTn>
                              </p:par>
                              <p:par>
                                <p:cTn id="28" presetID="22" presetClass="entr" presetSubtype="8"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left)">
                                      <p:cBhvr>
                                        <p:cTn id="30" dur="400"/>
                                        <p:tgtEl>
                                          <p:spTgt spid="6"/>
                                        </p:tgtEl>
                                      </p:cBhvr>
                                    </p:animEffect>
                                  </p:childTnLst>
                                </p:cTn>
                              </p:par>
                            </p:childTnLst>
                          </p:cTn>
                        </p:par>
                        <p:par>
                          <p:cTn id="31" fill="hold">
                            <p:stCondLst>
                              <p:cond delay="1500"/>
                            </p:stCondLst>
                            <p:childTnLst>
                              <p:par>
                                <p:cTn id="32" presetID="10" presetClass="entr" presetSubtype="0"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400"/>
                                        <p:tgtEl>
                                          <p:spTgt spid="12"/>
                                        </p:tgtEl>
                                      </p:cBhvr>
                                    </p:animEffect>
                                  </p:childTnLst>
                                </p:cTn>
                              </p:par>
                            </p:childTnLst>
                          </p:cTn>
                        </p:par>
                        <p:par>
                          <p:cTn id="35" fill="hold">
                            <p:stCondLst>
                              <p:cond delay="2000"/>
                            </p:stCondLst>
                            <p:childTnLst>
                              <p:par>
                                <p:cTn id="36" presetID="10" presetClass="entr" presetSubtype="0"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400"/>
                                        <p:tgtEl>
                                          <p:spTgt spid="8"/>
                                        </p:tgtEl>
                                      </p:cBhvr>
                                    </p:animEffect>
                                  </p:childTnLst>
                                </p:cTn>
                              </p:par>
                              <p:par>
                                <p:cTn id="39" presetID="22" presetClass="entr" presetSubtype="2"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right)">
                                      <p:cBhvr>
                                        <p:cTn id="41" dur="400"/>
                                        <p:tgtEl>
                                          <p:spTgt spid="14"/>
                                        </p:tgtEl>
                                      </p:cBhvr>
                                    </p:animEffect>
                                  </p:childTnLst>
                                </p:cTn>
                              </p:par>
                            </p:childTnLst>
                          </p:cTn>
                        </p:par>
                        <p:par>
                          <p:cTn id="42" fill="hold">
                            <p:stCondLst>
                              <p:cond delay="2500"/>
                            </p:stCondLst>
                            <p:childTnLst>
                              <p:par>
                                <p:cTn id="43" presetID="10" presetClass="entr" presetSubtype="0"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400"/>
                                        <p:tgtEl>
                                          <p:spTgt spid="15"/>
                                        </p:tgtEl>
                                      </p:cBhvr>
                                    </p:animEffect>
                                  </p:childTnLst>
                                </p:cTn>
                              </p:par>
                            </p:childTnLst>
                          </p:cTn>
                        </p:par>
                        <p:par>
                          <p:cTn id="46" fill="hold">
                            <p:stCondLst>
                              <p:cond delay="3000"/>
                            </p:stCondLst>
                            <p:childTnLst>
                              <p:par>
                                <p:cTn id="47" presetID="10" presetClass="entr" presetSubtype="0"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400"/>
                                        <p:tgtEl>
                                          <p:spTgt spid="16"/>
                                        </p:tgtEl>
                                      </p:cBhvr>
                                    </p:animEffect>
                                  </p:childTnLst>
                                </p:cTn>
                              </p:par>
                            </p:childTnLst>
                          </p:cTn>
                        </p:par>
                        <p:par>
                          <p:cTn id="50" fill="hold">
                            <p:stCondLst>
                              <p:cond delay="3500"/>
                            </p:stCondLst>
                            <p:childTnLst>
                              <p:par>
                                <p:cTn id="51" presetID="10" presetClass="entr" presetSubtype="0"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4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P spid="9" grpId="0" animBg="1"/>
      <p:bldP spid="10" grpId="0"/>
      <p:bldP spid="12" grpId="0" animBg="1"/>
      <p:bldP spid="13" grpId="0" animBg="1"/>
      <p:bldP spid="14" grpId="0" animBg="1"/>
      <p:bldP spid="15" grpId="0" animBg="1"/>
      <p:bldP spid="16"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6" name="矩形 5"/>
          <p:cNvSpPr/>
          <p:nvPr/>
        </p:nvSpPr>
        <p:spPr>
          <a:xfrm>
            <a:off x="508803" y="1441774"/>
            <a:ext cx="1939037" cy="1296072"/>
          </a:xfrm>
          <a:prstGeom prst="rect">
            <a:avLst/>
          </a:prstGeom>
          <a:blipFill>
            <a:blip r:embed="rId1"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08803" y="3305893"/>
            <a:ext cx="1939037" cy="1296072"/>
          </a:xfrm>
          <a:prstGeom prst="rect">
            <a:avLst/>
          </a:prstGeom>
          <a:blipFill>
            <a:blip r:embed="rId2"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820628" y="3305893"/>
            <a:ext cx="1939037" cy="1296072"/>
          </a:xfrm>
          <a:prstGeom prst="rect">
            <a:avLst/>
          </a:prstGeom>
          <a:blipFill>
            <a:blip r:embed="rId3"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820628" y="1441774"/>
            <a:ext cx="1939037" cy="1296072"/>
          </a:xfrm>
          <a:prstGeom prst="rect">
            <a:avLst/>
          </a:prstGeom>
          <a:blipFill>
            <a:blip r:embed="rId4"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508804" y="1441774"/>
            <a:ext cx="215580" cy="12961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297" tIns="45649" rIns="91297" bIns="45649" rtlCol="0" anchor="ctr"/>
          <a:lstStyle/>
          <a:p>
            <a:pPr algn="ctr"/>
            <a:endParaRPr lang="zh-CN" altLang="en-US" sz="1350">
              <a:solidFill>
                <a:schemeClr val="tx2"/>
              </a:solidFill>
              <a:latin typeface="微软雅黑" panose="020B0503020204020204" pitchFamily="34" charset="-122"/>
              <a:ea typeface="微软雅黑" panose="020B0503020204020204" pitchFamily="34" charset="-122"/>
            </a:endParaRPr>
          </a:p>
        </p:txBody>
      </p:sp>
      <p:sp>
        <p:nvSpPr>
          <p:cNvPr id="11" name="矩形 10"/>
          <p:cNvSpPr/>
          <p:nvPr/>
        </p:nvSpPr>
        <p:spPr>
          <a:xfrm>
            <a:off x="508804" y="3323171"/>
            <a:ext cx="215580" cy="1296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297" tIns="45649" rIns="91297" bIns="45649" rtlCol="0" anchor="ctr"/>
          <a:lstStyle/>
          <a:p>
            <a:pPr algn="ctr"/>
            <a:endParaRPr lang="zh-CN" altLang="en-US" sz="1350">
              <a:solidFill>
                <a:schemeClr val="tx2"/>
              </a:solidFill>
              <a:latin typeface="微软雅黑" panose="020B0503020204020204" pitchFamily="34" charset="-122"/>
              <a:ea typeface="微软雅黑" panose="020B0503020204020204" pitchFamily="34" charset="-122"/>
            </a:endParaRPr>
          </a:p>
        </p:txBody>
      </p:sp>
      <p:sp>
        <p:nvSpPr>
          <p:cNvPr id="12" name="矩形 11"/>
          <p:cNvSpPr/>
          <p:nvPr/>
        </p:nvSpPr>
        <p:spPr>
          <a:xfrm>
            <a:off x="4820624" y="1441774"/>
            <a:ext cx="215580" cy="1296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297" tIns="45649" rIns="91297" bIns="45649" rtlCol="0" anchor="ctr"/>
          <a:lstStyle/>
          <a:p>
            <a:pPr algn="ctr"/>
            <a:endParaRPr lang="zh-CN" altLang="en-US" sz="1350">
              <a:solidFill>
                <a:schemeClr val="tx2"/>
              </a:solidFill>
              <a:latin typeface="微软雅黑" panose="020B0503020204020204" pitchFamily="34" charset="-122"/>
              <a:ea typeface="微软雅黑" panose="020B0503020204020204" pitchFamily="34" charset="-122"/>
            </a:endParaRPr>
          </a:p>
        </p:txBody>
      </p:sp>
      <p:sp>
        <p:nvSpPr>
          <p:cNvPr id="13" name="矩形 12"/>
          <p:cNvSpPr/>
          <p:nvPr/>
        </p:nvSpPr>
        <p:spPr>
          <a:xfrm>
            <a:off x="4820624" y="3323171"/>
            <a:ext cx="215580" cy="12961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297" tIns="45649" rIns="91297" bIns="45649" rtlCol="0" anchor="ctr"/>
          <a:lstStyle/>
          <a:p>
            <a:pPr algn="ctr"/>
            <a:endParaRPr lang="zh-CN" altLang="en-US" sz="1350">
              <a:solidFill>
                <a:schemeClr val="tx2"/>
              </a:solidFill>
              <a:latin typeface="微软雅黑" panose="020B0503020204020204" pitchFamily="34" charset="-122"/>
              <a:ea typeface="微软雅黑" panose="020B0503020204020204" pitchFamily="34" charset="-122"/>
            </a:endParaRPr>
          </a:p>
        </p:txBody>
      </p:sp>
      <p:sp>
        <p:nvSpPr>
          <p:cNvPr id="14" name="文本框 7"/>
          <p:cNvSpPr txBox="1">
            <a:spLocks noChangeArrowheads="1"/>
          </p:cNvSpPr>
          <p:nvPr/>
        </p:nvSpPr>
        <p:spPr bwMode="auto">
          <a:xfrm>
            <a:off x="2553715" y="1488343"/>
            <a:ext cx="1979255" cy="104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97" tIns="45649" rIns="91297" bIns="45649"/>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r>
              <a:rPr lang="zh-CN" altLang="en-US" sz="1425" dirty="0">
                <a:solidFill>
                  <a:schemeClr val="accent1"/>
                </a:solidFill>
                <a:latin typeface="微软雅黑" panose="020B0503020204020204" pitchFamily="34" charset="-122"/>
              </a:rPr>
              <a:t>添加文本信息</a:t>
            </a:r>
            <a:endParaRPr lang="en-US" altLang="zh-CN" sz="1425" dirty="0">
              <a:solidFill>
                <a:schemeClr val="accent1"/>
              </a:solidFill>
              <a:latin typeface="微软雅黑" panose="020B0503020204020204" pitchFamily="34" charset="-122"/>
            </a:endParaRPr>
          </a:p>
          <a:p>
            <a:pPr lvl="0" algn="just" fontAlgn="base">
              <a:spcBef>
                <a:spcPct val="0"/>
              </a:spcBef>
              <a:spcAft>
                <a:spcPct val="0"/>
              </a:spcAft>
            </a:pPr>
            <a:r>
              <a:rPr lang="zh-CN" altLang="en-US" sz="1200" dirty="0">
                <a:solidFill>
                  <a:schemeClr val="tx2"/>
                </a:solidFill>
                <a:latin typeface="微软雅黑" panose="020B0503020204020204" pitchFamily="34" charset="-122"/>
                <a:cs typeface="方正兰亭纤黑简体"/>
              </a:rPr>
              <a:t>单击此处添加文字阐述，添加简短问题说明文字，具体说明文字在此处添加此处。</a:t>
            </a:r>
            <a:endParaRPr lang="zh-CN" altLang="en-US" sz="1200" dirty="0">
              <a:solidFill>
                <a:schemeClr val="tx2"/>
              </a:solidFill>
              <a:latin typeface="微软雅黑" panose="020B0503020204020204" pitchFamily="34" charset="-122"/>
              <a:cs typeface="方正兰亭纤黑简体"/>
            </a:endParaRPr>
          </a:p>
        </p:txBody>
      </p:sp>
      <p:sp>
        <p:nvSpPr>
          <p:cNvPr id="15" name="文本框 7"/>
          <p:cNvSpPr txBox="1">
            <a:spLocks noChangeArrowheads="1"/>
          </p:cNvSpPr>
          <p:nvPr/>
        </p:nvSpPr>
        <p:spPr bwMode="auto">
          <a:xfrm>
            <a:off x="2553715" y="3432559"/>
            <a:ext cx="1979255" cy="104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97" tIns="45649" rIns="91297" bIns="45649"/>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r>
              <a:rPr lang="zh-CN" altLang="en-US" sz="1425" dirty="0">
                <a:solidFill>
                  <a:schemeClr val="accent4"/>
                </a:solidFill>
                <a:latin typeface="微软雅黑" panose="020B0503020204020204" pitchFamily="34" charset="-122"/>
              </a:rPr>
              <a:t>添加文本信息</a:t>
            </a:r>
            <a:endParaRPr lang="en-US" altLang="zh-CN" sz="1425" dirty="0">
              <a:solidFill>
                <a:schemeClr val="accent4"/>
              </a:solidFill>
              <a:latin typeface="微软雅黑" panose="020B0503020204020204" pitchFamily="34" charset="-122"/>
            </a:endParaRPr>
          </a:p>
          <a:p>
            <a:pPr algn="just" fontAlgn="base">
              <a:spcBef>
                <a:spcPct val="0"/>
              </a:spcBef>
              <a:spcAft>
                <a:spcPct val="0"/>
              </a:spcAft>
            </a:pPr>
            <a:r>
              <a:rPr lang="zh-CN" altLang="en-US" sz="1200" dirty="0">
                <a:solidFill>
                  <a:schemeClr val="tx2"/>
                </a:solidFill>
                <a:latin typeface="微软雅黑" panose="020B0503020204020204" pitchFamily="34" charset="-122"/>
                <a:cs typeface="方正兰亭纤黑简体"/>
              </a:rPr>
              <a:t>单击此处添加文字阐述，添加简短问题说明文字，具体说明文字在此处添加此处。</a:t>
            </a:r>
            <a:endParaRPr lang="zh-CN" altLang="en-US" sz="1200" dirty="0">
              <a:solidFill>
                <a:schemeClr val="tx2"/>
              </a:solidFill>
              <a:latin typeface="微软雅黑" panose="020B0503020204020204" pitchFamily="34" charset="-122"/>
              <a:cs typeface="方正兰亭纤黑简体"/>
            </a:endParaRPr>
          </a:p>
        </p:txBody>
      </p:sp>
      <p:sp>
        <p:nvSpPr>
          <p:cNvPr id="16" name="文本框 7"/>
          <p:cNvSpPr txBox="1">
            <a:spLocks noChangeArrowheads="1"/>
          </p:cNvSpPr>
          <p:nvPr/>
        </p:nvSpPr>
        <p:spPr bwMode="auto">
          <a:xfrm>
            <a:off x="6904353" y="1488343"/>
            <a:ext cx="1979255" cy="104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97" tIns="45649" rIns="91297" bIns="45649"/>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r>
              <a:rPr lang="zh-CN" altLang="en-US" sz="1425" dirty="0">
                <a:solidFill>
                  <a:schemeClr val="accent3"/>
                </a:solidFill>
                <a:latin typeface="微软雅黑" panose="020B0503020204020204" pitchFamily="34" charset="-122"/>
              </a:rPr>
              <a:t>添加文本信息</a:t>
            </a:r>
            <a:endParaRPr lang="en-US" altLang="zh-CN" sz="1425" dirty="0">
              <a:solidFill>
                <a:schemeClr val="accent3"/>
              </a:solidFill>
              <a:latin typeface="微软雅黑" panose="020B0503020204020204" pitchFamily="34" charset="-122"/>
            </a:endParaRPr>
          </a:p>
          <a:p>
            <a:pPr algn="just" fontAlgn="base">
              <a:spcBef>
                <a:spcPct val="0"/>
              </a:spcBef>
              <a:spcAft>
                <a:spcPct val="0"/>
              </a:spcAft>
            </a:pPr>
            <a:r>
              <a:rPr lang="zh-CN" altLang="en-US" sz="1200" dirty="0">
                <a:solidFill>
                  <a:schemeClr val="tx2"/>
                </a:solidFill>
                <a:latin typeface="微软雅黑" panose="020B0503020204020204" pitchFamily="34" charset="-122"/>
                <a:cs typeface="方正兰亭纤黑简体"/>
              </a:rPr>
              <a:t>单击此处添加文字阐述，添加简短问题说明文字，具体说明文字在此处添加此处。</a:t>
            </a:r>
            <a:endParaRPr lang="zh-CN" altLang="en-US" sz="1200" dirty="0">
              <a:solidFill>
                <a:schemeClr val="tx2"/>
              </a:solidFill>
              <a:latin typeface="微软雅黑" panose="020B0503020204020204" pitchFamily="34" charset="-122"/>
              <a:cs typeface="方正兰亭纤黑简体"/>
            </a:endParaRPr>
          </a:p>
        </p:txBody>
      </p:sp>
      <p:sp>
        <p:nvSpPr>
          <p:cNvPr id="17" name="文本框 7"/>
          <p:cNvSpPr txBox="1">
            <a:spLocks noChangeArrowheads="1"/>
          </p:cNvSpPr>
          <p:nvPr/>
        </p:nvSpPr>
        <p:spPr bwMode="auto">
          <a:xfrm>
            <a:off x="6904353" y="3432559"/>
            <a:ext cx="1979255" cy="104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97" tIns="45649" rIns="91297" bIns="45649"/>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r>
              <a:rPr lang="zh-CN" altLang="en-US" sz="1425" dirty="0">
                <a:solidFill>
                  <a:schemeClr val="accent2"/>
                </a:solidFill>
                <a:latin typeface="微软雅黑" panose="020B0503020204020204" pitchFamily="34" charset="-122"/>
              </a:rPr>
              <a:t>添加文本信息</a:t>
            </a:r>
            <a:endParaRPr lang="en-US" altLang="zh-CN" sz="1425" dirty="0">
              <a:solidFill>
                <a:schemeClr val="accent2"/>
              </a:solidFill>
              <a:latin typeface="微软雅黑" panose="020B0503020204020204" pitchFamily="34" charset="-122"/>
            </a:endParaRPr>
          </a:p>
          <a:p>
            <a:pPr algn="just" fontAlgn="base">
              <a:spcBef>
                <a:spcPct val="0"/>
              </a:spcBef>
              <a:spcAft>
                <a:spcPct val="0"/>
              </a:spcAft>
            </a:pPr>
            <a:r>
              <a:rPr lang="zh-CN" altLang="en-US" sz="1200" dirty="0">
                <a:solidFill>
                  <a:schemeClr val="tx2"/>
                </a:solidFill>
                <a:latin typeface="微软雅黑" panose="020B0503020204020204" pitchFamily="34" charset="-122"/>
                <a:cs typeface="方正兰亭纤黑简体"/>
              </a:rPr>
              <a:t>单击此处添加文字阐述，添加简短问题说明文字，具体说明文字在此处添加此处。</a:t>
            </a:r>
            <a:endParaRPr lang="zh-CN" altLang="en-US" sz="1200" dirty="0">
              <a:solidFill>
                <a:schemeClr val="tx2"/>
              </a:solidFill>
              <a:latin typeface="微软雅黑" panose="020B0503020204020204" pitchFamily="34" charset="-122"/>
              <a:cs typeface="方正兰亭纤黑简体"/>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1+#ppt_w/2"/>
                                          </p:val>
                                        </p:tav>
                                        <p:tav tm="100000">
                                          <p:val>
                                            <p:strVal val="#ppt_x"/>
                                          </p:val>
                                        </p:tav>
                                      </p:tavLst>
                                    </p:anim>
                                    <p:anim calcmode="lin" valueType="num">
                                      <p:cBhvr additive="base">
                                        <p:cTn id="17" dur="500" fill="hold"/>
                                        <p:tgtEl>
                                          <p:spTgt spid="10"/>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22" presetClass="entr" presetSubtype="4"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down)">
                                      <p:cBhvr>
                                        <p:cTn id="21" dur="500"/>
                                        <p:tgtEl>
                                          <p:spTgt spid="14"/>
                                        </p:tgtEl>
                                      </p:cBhvr>
                                    </p:animEffect>
                                  </p:childTnLst>
                                </p:cTn>
                              </p:par>
                            </p:childTnLst>
                          </p:cTn>
                        </p:par>
                        <p:par>
                          <p:cTn id="22" fill="hold">
                            <p:stCondLst>
                              <p:cond delay="1500"/>
                            </p:stCondLst>
                            <p:childTnLst>
                              <p:par>
                                <p:cTn id="23" presetID="2" presetClass="entr" presetSubtype="2"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1+#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childTnLst>
                          </p:cTn>
                        </p:par>
                        <p:par>
                          <p:cTn id="27" fill="hold">
                            <p:stCondLst>
                              <p:cond delay="2000"/>
                            </p:stCondLst>
                            <p:childTnLst>
                              <p:par>
                                <p:cTn id="28" presetID="22" presetClass="entr" presetSubtype="4"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down)">
                                      <p:cBhvr>
                                        <p:cTn id="30" dur="500"/>
                                        <p:tgtEl>
                                          <p:spTgt spid="16"/>
                                        </p:tgtEl>
                                      </p:cBhvr>
                                    </p:animEffect>
                                  </p:childTnLst>
                                </p:cTn>
                              </p:par>
                            </p:childTnLst>
                          </p:cTn>
                        </p:par>
                        <p:par>
                          <p:cTn id="31" fill="hold">
                            <p:stCondLst>
                              <p:cond delay="2500"/>
                            </p:stCondLst>
                            <p:childTnLst>
                              <p:par>
                                <p:cTn id="32" presetID="2" presetClass="entr" presetSubtype="2"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1+#ppt_w/2"/>
                                          </p:val>
                                        </p:tav>
                                        <p:tav tm="100000">
                                          <p:val>
                                            <p:strVal val="#ppt_x"/>
                                          </p:val>
                                        </p:tav>
                                      </p:tavLst>
                                    </p:anim>
                                    <p:anim calcmode="lin" valueType="num">
                                      <p:cBhvr additive="base">
                                        <p:cTn id="35" dur="500" fill="hold"/>
                                        <p:tgtEl>
                                          <p:spTgt spid="11"/>
                                        </p:tgtEl>
                                        <p:attrNameLst>
                                          <p:attrName>ppt_y</p:attrName>
                                        </p:attrNameLst>
                                      </p:cBhvr>
                                      <p:tavLst>
                                        <p:tav tm="0">
                                          <p:val>
                                            <p:strVal val="#ppt_y"/>
                                          </p:val>
                                        </p:tav>
                                        <p:tav tm="100000">
                                          <p:val>
                                            <p:strVal val="#ppt_y"/>
                                          </p:val>
                                        </p:tav>
                                      </p:tavLst>
                                    </p:anim>
                                  </p:childTnLst>
                                </p:cTn>
                              </p:par>
                            </p:childTnLst>
                          </p:cTn>
                        </p:par>
                        <p:par>
                          <p:cTn id="36" fill="hold">
                            <p:stCondLst>
                              <p:cond delay="3000"/>
                            </p:stCondLst>
                            <p:childTnLst>
                              <p:par>
                                <p:cTn id="37" presetID="22" presetClass="entr" presetSubtype="4"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down)">
                                      <p:cBhvr>
                                        <p:cTn id="39" dur="500"/>
                                        <p:tgtEl>
                                          <p:spTgt spid="15"/>
                                        </p:tgtEl>
                                      </p:cBhvr>
                                    </p:animEffect>
                                  </p:childTnLst>
                                </p:cTn>
                              </p:par>
                            </p:childTnLst>
                          </p:cTn>
                        </p:par>
                        <p:par>
                          <p:cTn id="40" fill="hold">
                            <p:stCondLst>
                              <p:cond delay="3500"/>
                            </p:stCondLst>
                            <p:childTnLst>
                              <p:par>
                                <p:cTn id="41" presetID="2" presetClass="entr" presetSubtype="2"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1+#ppt_w/2"/>
                                          </p:val>
                                        </p:tav>
                                        <p:tav tm="100000">
                                          <p:val>
                                            <p:strVal val="#ppt_x"/>
                                          </p:val>
                                        </p:tav>
                                      </p:tavLst>
                                    </p:anim>
                                    <p:anim calcmode="lin" valueType="num">
                                      <p:cBhvr additive="base">
                                        <p:cTn id="44" dur="500" fill="hold"/>
                                        <p:tgtEl>
                                          <p:spTgt spid="13"/>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22" presetClass="entr" presetSubtype="4"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down)">
                                      <p:cBhvr>
                                        <p:cTn id="4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animBg="1"/>
      <p:bldP spid="11" grpId="0" animBg="1"/>
      <p:bldP spid="12" grpId="0" animBg="1"/>
      <p:bldP spid="13" grpId="0" animBg="1"/>
      <p:bldP spid="14" grpId="0"/>
      <p:bldP spid="15" grpId="0"/>
      <p:bldP spid="16"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40" name="圆角矩形 39"/>
          <p:cNvSpPr/>
          <p:nvPr/>
        </p:nvSpPr>
        <p:spPr bwMode="auto">
          <a:xfrm>
            <a:off x="811687" y="3363565"/>
            <a:ext cx="3168650" cy="1368425"/>
          </a:xfrm>
          <a:prstGeom prst="roundRect">
            <a:avLst/>
          </a:prstGeom>
          <a:noFill/>
          <a:ln>
            <a:solidFill>
              <a:schemeClr val="accent3"/>
            </a:solidFill>
          </a:ln>
        </p:spPr>
        <p:style>
          <a:lnRef idx="2">
            <a:schemeClr val="accent2"/>
          </a:lnRef>
          <a:fillRef idx="1">
            <a:schemeClr val="lt1"/>
          </a:fillRef>
          <a:effectRef idx="0">
            <a:schemeClr val="accent2"/>
          </a:effectRef>
          <a:fontRef idx="minor">
            <a:schemeClr val="dk1"/>
          </a:fontRef>
        </p:style>
        <p:txBody>
          <a:bodyPr lIns="91430" tIns="45716" rIns="91430" bIns="45716" anchor="ctr"/>
          <a:lstStyle/>
          <a:p>
            <a:pPr marL="0" lvl="2" algn="ctr" eaLnBrk="0" fontAlgn="ctr" hangingPunct="0">
              <a:buClr>
                <a:srgbClr val="FF0000"/>
              </a:buClr>
              <a:buSzPct val="70000"/>
              <a:buFont typeface="Wingdings" panose="05000000000000000000" pitchFamily="2" charset="2"/>
              <a:buChar char="n"/>
              <a:tabLst>
                <a:tab pos="135890" algn="l"/>
              </a:tabLst>
              <a:defRPr/>
            </a:pPr>
            <a:endParaRPr lang="zh-CN" altLang="en-US" sz="1400" dirty="0">
              <a:solidFill>
                <a:schemeClr val="tx2"/>
              </a:solidFill>
              <a:latin typeface="微软雅黑" panose="020B0503020204020204" pitchFamily="34" charset="-122"/>
              <a:ea typeface="微软雅黑" panose="020B0503020204020204" pitchFamily="34" charset="-122"/>
            </a:endParaRPr>
          </a:p>
        </p:txBody>
      </p:sp>
      <p:sp>
        <p:nvSpPr>
          <p:cNvPr id="41" name="矩形 87"/>
          <p:cNvSpPr>
            <a:spLocks noChangeArrowheads="1"/>
          </p:cNvSpPr>
          <p:nvPr/>
        </p:nvSpPr>
        <p:spPr bwMode="auto">
          <a:xfrm>
            <a:off x="925763" y="3952198"/>
            <a:ext cx="2940498" cy="523212"/>
          </a:xfrm>
          <a:prstGeom prst="rect">
            <a:avLst/>
          </a:prstGeom>
          <a:noFill/>
          <a:ln w="9525">
            <a:noFill/>
            <a:miter lim="800000"/>
          </a:ln>
        </p:spPr>
        <p:txBody>
          <a:bodyPr lIns="91430" tIns="45716" rIns="91430" bIns="45716">
            <a:spAutoFit/>
          </a:bodyPr>
          <a:lstStyle/>
          <a:p>
            <a:pPr algn="ctr" eaLnBrk="0" fontAlgn="ctr" hangingPunct="0">
              <a:buClr>
                <a:srgbClr val="FF0000"/>
              </a:buClr>
              <a:buSzPct val="70000"/>
            </a:pPr>
            <a:r>
              <a:rPr lang="zh-CN" altLang="en-US" sz="1400" dirty="0">
                <a:solidFill>
                  <a:schemeClr val="tx2"/>
                </a:solidFill>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2"/>
              </a:solidFill>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400" dirty="0">
                <a:solidFill>
                  <a:schemeClr val="tx2"/>
                </a:solidFill>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2"/>
              </a:solidFill>
              <a:latin typeface="微软雅黑" panose="020B0503020204020204" pitchFamily="34" charset="-122"/>
              <a:ea typeface="微软雅黑" panose="020B0503020204020204" pitchFamily="34" charset="-122"/>
            </a:endParaRPr>
          </a:p>
        </p:txBody>
      </p:sp>
      <p:sp>
        <p:nvSpPr>
          <p:cNvPr id="42" name="圆角矩形 41"/>
          <p:cNvSpPr/>
          <p:nvPr/>
        </p:nvSpPr>
        <p:spPr bwMode="auto">
          <a:xfrm>
            <a:off x="811687" y="1207741"/>
            <a:ext cx="3168650" cy="1366837"/>
          </a:xfrm>
          <a:prstGeom prst="roundRect">
            <a:avLst/>
          </a:prstGeom>
          <a:noFill/>
          <a:ln>
            <a:solidFill>
              <a:schemeClr val="accent1"/>
            </a:solidFill>
          </a:ln>
        </p:spPr>
        <p:style>
          <a:lnRef idx="2">
            <a:schemeClr val="accent3"/>
          </a:lnRef>
          <a:fillRef idx="1">
            <a:schemeClr val="lt1"/>
          </a:fillRef>
          <a:effectRef idx="0">
            <a:schemeClr val="accent3"/>
          </a:effectRef>
          <a:fontRef idx="minor">
            <a:schemeClr val="dk1"/>
          </a:fontRef>
        </p:style>
        <p:txBody>
          <a:bodyPr lIns="91430" tIns="45716" rIns="91430" bIns="45716" anchor="ctr"/>
          <a:lstStyle/>
          <a:p>
            <a:pPr marL="0" lvl="2" algn="ctr" eaLnBrk="0" fontAlgn="ctr" hangingPunct="0">
              <a:buClr>
                <a:srgbClr val="FF0000"/>
              </a:buClr>
              <a:buSzPct val="70000"/>
              <a:buFont typeface="Wingdings" panose="05000000000000000000" pitchFamily="2" charset="2"/>
              <a:buChar char="n"/>
              <a:tabLst>
                <a:tab pos="135890" algn="l"/>
              </a:tabLst>
              <a:defRPr/>
            </a:pPr>
            <a:endParaRPr lang="zh-CN" altLang="en-US" sz="1400" dirty="0">
              <a:solidFill>
                <a:schemeClr val="tx2"/>
              </a:solidFill>
              <a:latin typeface="微软雅黑" panose="020B0503020204020204" pitchFamily="34" charset="-122"/>
              <a:ea typeface="微软雅黑" panose="020B0503020204020204" pitchFamily="34" charset="-122"/>
            </a:endParaRPr>
          </a:p>
        </p:txBody>
      </p:sp>
      <p:sp>
        <p:nvSpPr>
          <p:cNvPr id="43" name="矩形 87"/>
          <p:cNvSpPr>
            <a:spLocks noChangeArrowheads="1"/>
          </p:cNvSpPr>
          <p:nvPr/>
        </p:nvSpPr>
        <p:spPr bwMode="auto">
          <a:xfrm>
            <a:off x="841291" y="1455028"/>
            <a:ext cx="3109451" cy="523212"/>
          </a:xfrm>
          <a:prstGeom prst="rect">
            <a:avLst/>
          </a:prstGeom>
          <a:noFill/>
          <a:ln w="9525">
            <a:noFill/>
            <a:miter lim="800000"/>
          </a:ln>
        </p:spPr>
        <p:txBody>
          <a:bodyPr lIns="91430" tIns="45716" rIns="91430" bIns="45716">
            <a:spAutoFit/>
          </a:bodyPr>
          <a:lstStyle/>
          <a:p>
            <a:pPr algn="ctr" eaLnBrk="0" fontAlgn="ctr" hangingPunct="0">
              <a:buClr>
                <a:srgbClr val="FF0000"/>
              </a:buClr>
              <a:buSzPct val="70000"/>
            </a:pPr>
            <a:r>
              <a:rPr lang="zh-CN" altLang="en-US" sz="1400" dirty="0">
                <a:solidFill>
                  <a:schemeClr val="tx2"/>
                </a:solidFill>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2"/>
              </a:solidFill>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400" dirty="0">
                <a:solidFill>
                  <a:schemeClr val="tx2"/>
                </a:solidFill>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2"/>
              </a:solidFill>
              <a:latin typeface="微软雅黑" panose="020B0503020204020204" pitchFamily="34" charset="-122"/>
              <a:ea typeface="微软雅黑" panose="020B0503020204020204" pitchFamily="34" charset="-122"/>
            </a:endParaRPr>
          </a:p>
        </p:txBody>
      </p:sp>
      <p:sp>
        <p:nvSpPr>
          <p:cNvPr id="44" name="Half Frame 12"/>
          <p:cNvSpPr/>
          <p:nvPr/>
        </p:nvSpPr>
        <p:spPr>
          <a:xfrm rot="8097294">
            <a:off x="4305591" y="2640216"/>
            <a:ext cx="534960" cy="546680"/>
          </a:xfrm>
          <a:prstGeom prst="halfFrame">
            <a:avLst/>
          </a:prstGeom>
          <a:solidFill>
            <a:schemeClr val="accent5"/>
          </a:solidFill>
          <a:effectLst/>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grpSp>
        <p:nvGrpSpPr>
          <p:cNvPr id="45" name="组合 44"/>
          <p:cNvGrpSpPr/>
          <p:nvPr/>
        </p:nvGrpSpPr>
        <p:grpSpPr>
          <a:xfrm>
            <a:off x="1459759" y="2271320"/>
            <a:ext cx="1800200" cy="574060"/>
            <a:chOff x="814328" y="3219334"/>
            <a:chExt cx="1356392" cy="432536"/>
          </a:xfrm>
        </p:grpSpPr>
        <p:sp>
          <p:nvSpPr>
            <p:cNvPr id="46" name="圆角矩形 45"/>
            <p:cNvSpPr/>
            <p:nvPr/>
          </p:nvSpPr>
          <p:spPr>
            <a:xfrm>
              <a:off x="814328" y="3219334"/>
              <a:ext cx="1356392" cy="43253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47" name="TextBox 32"/>
            <p:cNvSpPr txBox="1"/>
            <p:nvPr/>
          </p:nvSpPr>
          <p:spPr>
            <a:xfrm>
              <a:off x="979939" y="3348319"/>
              <a:ext cx="1048613" cy="190402"/>
            </a:xfrm>
            <a:prstGeom prst="rect">
              <a:avLst/>
            </a:prstGeom>
            <a:noFill/>
          </p:spPr>
          <p:txBody>
            <a:bodyPr wrap="square" lIns="0" tIns="0" rIns="0" bIns="0" rtlCol="0">
              <a:spAutoFit/>
            </a:bodyPr>
            <a:lstStyle>
              <a:defPPr>
                <a:defRPr lang="zh-CN"/>
              </a:defPPr>
              <a:lvl1pPr algn="ctr">
                <a:defRPr sz="1400" b="1">
                  <a:solidFill>
                    <a:schemeClr val="bg1"/>
                  </a:solidFill>
                  <a:latin typeface="微软雅黑" panose="020B0503020204020204" pitchFamily="34" charset="-122"/>
                  <a:ea typeface="微软雅黑" panose="020B0503020204020204" pitchFamily="34" charset="-122"/>
                </a:defRPr>
              </a:lvl1pPr>
            </a:lstStyle>
            <a:p>
              <a:pPr lvl="0"/>
              <a:r>
                <a:rPr lang="zh-CN" altLang="en-US" sz="1600" dirty="0" smtClean="0">
                  <a:cs typeface="宋体" panose="02010600030101010101" pitchFamily="2" charset="-122"/>
                </a:rPr>
                <a:t>单击添加标题</a:t>
              </a:r>
              <a:endParaRPr lang="zh-CN" altLang="zh-CN" sz="1600" dirty="0">
                <a:cs typeface="宋体" panose="02010600030101010101" pitchFamily="2" charset="-122"/>
              </a:endParaRPr>
            </a:p>
          </p:txBody>
        </p:sp>
      </p:grpSp>
      <p:grpSp>
        <p:nvGrpSpPr>
          <p:cNvPr id="48" name="组合 47"/>
          <p:cNvGrpSpPr/>
          <p:nvPr/>
        </p:nvGrpSpPr>
        <p:grpSpPr>
          <a:xfrm>
            <a:off x="1459759" y="3076532"/>
            <a:ext cx="1800200" cy="574060"/>
            <a:chOff x="814328" y="3219334"/>
            <a:chExt cx="1356392" cy="432536"/>
          </a:xfrm>
        </p:grpSpPr>
        <p:sp>
          <p:nvSpPr>
            <p:cNvPr id="49" name="圆角矩形 48"/>
            <p:cNvSpPr/>
            <p:nvPr/>
          </p:nvSpPr>
          <p:spPr>
            <a:xfrm>
              <a:off x="814328" y="3219334"/>
              <a:ext cx="1356392" cy="432536"/>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50" name="TextBox 37"/>
            <p:cNvSpPr txBox="1"/>
            <p:nvPr/>
          </p:nvSpPr>
          <p:spPr>
            <a:xfrm>
              <a:off x="869834" y="3330419"/>
              <a:ext cx="1268822" cy="190402"/>
            </a:xfrm>
            <a:prstGeom prst="rect">
              <a:avLst/>
            </a:prstGeom>
            <a:noFill/>
          </p:spPr>
          <p:txBody>
            <a:bodyPr wrap="square" lIns="0" tIns="0" rIns="0" bIns="0" rtlCol="0">
              <a:spAutoFit/>
            </a:bodyPr>
            <a:lstStyle>
              <a:defPPr>
                <a:defRPr lang="zh-CN"/>
              </a:defPPr>
              <a:lvl1pPr algn="ctr">
                <a:defRPr sz="1400" b="1">
                  <a:solidFill>
                    <a:schemeClr val="bg1"/>
                  </a:solidFill>
                  <a:latin typeface="微软雅黑" panose="020B0503020204020204" pitchFamily="34" charset="-122"/>
                  <a:ea typeface="微软雅黑" panose="020B0503020204020204" pitchFamily="34" charset="-122"/>
                </a:defRPr>
              </a:lvl1pPr>
            </a:lstStyle>
            <a:p>
              <a:pPr lvl="0"/>
              <a:r>
                <a:rPr lang="zh-CN" altLang="en-US" sz="1600" dirty="0" smtClean="0">
                  <a:cs typeface="宋体" panose="02010600030101010101" pitchFamily="2" charset="-122"/>
                </a:rPr>
                <a:t>单击添加标题</a:t>
              </a:r>
              <a:endParaRPr lang="zh-CN" altLang="zh-CN" sz="1600" dirty="0">
                <a:cs typeface="宋体" panose="02010600030101010101" pitchFamily="2" charset="-122"/>
              </a:endParaRPr>
            </a:p>
          </p:txBody>
        </p:sp>
      </p:grpSp>
      <p:sp>
        <p:nvSpPr>
          <p:cNvPr id="51" name="圆角矩形 50"/>
          <p:cNvSpPr/>
          <p:nvPr/>
        </p:nvSpPr>
        <p:spPr bwMode="auto">
          <a:xfrm>
            <a:off x="5027500" y="3363565"/>
            <a:ext cx="3168650" cy="1368425"/>
          </a:xfrm>
          <a:prstGeom prst="roundRect">
            <a:avLst/>
          </a:prstGeom>
          <a:noFill/>
          <a:ln>
            <a:solidFill>
              <a:schemeClr val="accent2"/>
            </a:solidFill>
          </a:ln>
        </p:spPr>
        <p:style>
          <a:lnRef idx="2">
            <a:schemeClr val="accent2"/>
          </a:lnRef>
          <a:fillRef idx="1">
            <a:schemeClr val="lt1"/>
          </a:fillRef>
          <a:effectRef idx="0">
            <a:schemeClr val="accent2"/>
          </a:effectRef>
          <a:fontRef idx="minor">
            <a:schemeClr val="dk1"/>
          </a:fontRef>
        </p:style>
        <p:txBody>
          <a:bodyPr lIns="91430" tIns="45716" rIns="91430" bIns="45716" anchor="ctr"/>
          <a:lstStyle/>
          <a:p>
            <a:pPr marL="0" lvl="2" algn="ctr" eaLnBrk="0" fontAlgn="ctr" hangingPunct="0">
              <a:buClr>
                <a:srgbClr val="FF0000"/>
              </a:buClr>
              <a:buSzPct val="70000"/>
              <a:buFont typeface="Wingdings" panose="05000000000000000000" pitchFamily="2" charset="2"/>
              <a:buChar char="n"/>
              <a:tabLst>
                <a:tab pos="135890" algn="l"/>
              </a:tabLst>
              <a:defRPr/>
            </a:pPr>
            <a:endParaRPr lang="zh-CN" altLang="en-US" sz="1400" dirty="0">
              <a:solidFill>
                <a:schemeClr val="tx2"/>
              </a:solidFill>
              <a:latin typeface="微软雅黑" panose="020B0503020204020204" pitchFamily="34" charset="-122"/>
              <a:ea typeface="微软雅黑" panose="020B0503020204020204" pitchFamily="34" charset="-122"/>
            </a:endParaRPr>
          </a:p>
        </p:txBody>
      </p:sp>
      <p:sp>
        <p:nvSpPr>
          <p:cNvPr id="52" name="矩形 87"/>
          <p:cNvSpPr>
            <a:spLocks noChangeArrowheads="1"/>
          </p:cNvSpPr>
          <p:nvPr/>
        </p:nvSpPr>
        <p:spPr bwMode="auto">
          <a:xfrm>
            <a:off x="5141576" y="3952198"/>
            <a:ext cx="2940498" cy="523212"/>
          </a:xfrm>
          <a:prstGeom prst="rect">
            <a:avLst/>
          </a:prstGeom>
          <a:noFill/>
          <a:ln w="9525">
            <a:noFill/>
            <a:miter lim="800000"/>
          </a:ln>
        </p:spPr>
        <p:txBody>
          <a:bodyPr lIns="91430" tIns="45716" rIns="91430" bIns="45716">
            <a:spAutoFit/>
          </a:bodyPr>
          <a:lstStyle/>
          <a:p>
            <a:pPr algn="ctr" eaLnBrk="0" fontAlgn="ctr" hangingPunct="0">
              <a:buClr>
                <a:srgbClr val="FF0000"/>
              </a:buClr>
              <a:buSzPct val="70000"/>
            </a:pPr>
            <a:r>
              <a:rPr lang="zh-CN" altLang="en-US" sz="1400" dirty="0">
                <a:solidFill>
                  <a:schemeClr val="tx2"/>
                </a:solidFill>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2"/>
              </a:solidFill>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400" dirty="0">
                <a:solidFill>
                  <a:schemeClr val="tx2"/>
                </a:solidFill>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2"/>
              </a:solidFill>
              <a:latin typeface="微软雅黑" panose="020B0503020204020204" pitchFamily="34" charset="-122"/>
              <a:ea typeface="微软雅黑" panose="020B0503020204020204" pitchFamily="34" charset="-122"/>
            </a:endParaRPr>
          </a:p>
        </p:txBody>
      </p:sp>
      <p:sp>
        <p:nvSpPr>
          <p:cNvPr id="53" name="圆角矩形 52"/>
          <p:cNvSpPr/>
          <p:nvPr/>
        </p:nvSpPr>
        <p:spPr bwMode="auto">
          <a:xfrm>
            <a:off x="5027500" y="1207741"/>
            <a:ext cx="3168650" cy="1366837"/>
          </a:xfrm>
          <a:prstGeom prst="roundRect">
            <a:avLst/>
          </a:prstGeom>
          <a:noFill/>
          <a:ln>
            <a:solidFill>
              <a:schemeClr val="accent4"/>
            </a:solidFill>
          </a:ln>
        </p:spPr>
        <p:style>
          <a:lnRef idx="2">
            <a:schemeClr val="accent3"/>
          </a:lnRef>
          <a:fillRef idx="1">
            <a:schemeClr val="lt1"/>
          </a:fillRef>
          <a:effectRef idx="0">
            <a:schemeClr val="accent3"/>
          </a:effectRef>
          <a:fontRef idx="minor">
            <a:schemeClr val="dk1"/>
          </a:fontRef>
        </p:style>
        <p:txBody>
          <a:bodyPr lIns="91430" tIns="45716" rIns="91430" bIns="45716" anchor="ctr"/>
          <a:lstStyle/>
          <a:p>
            <a:pPr marL="0" lvl="2" algn="ctr" eaLnBrk="0" fontAlgn="ctr" hangingPunct="0">
              <a:buClr>
                <a:srgbClr val="FF0000"/>
              </a:buClr>
              <a:buSzPct val="70000"/>
              <a:buFont typeface="Wingdings" panose="05000000000000000000" pitchFamily="2" charset="2"/>
              <a:buChar char="n"/>
              <a:tabLst>
                <a:tab pos="135890" algn="l"/>
              </a:tabLst>
              <a:defRPr/>
            </a:pPr>
            <a:endParaRPr lang="zh-CN" altLang="en-US" sz="1400" dirty="0">
              <a:solidFill>
                <a:schemeClr val="tx2"/>
              </a:solidFill>
              <a:latin typeface="微软雅黑" panose="020B0503020204020204" pitchFamily="34" charset="-122"/>
              <a:ea typeface="微软雅黑" panose="020B0503020204020204" pitchFamily="34" charset="-122"/>
            </a:endParaRPr>
          </a:p>
        </p:txBody>
      </p:sp>
      <p:sp>
        <p:nvSpPr>
          <p:cNvPr id="54" name="矩形 87"/>
          <p:cNvSpPr>
            <a:spLocks noChangeArrowheads="1"/>
          </p:cNvSpPr>
          <p:nvPr/>
        </p:nvSpPr>
        <p:spPr bwMode="auto">
          <a:xfrm>
            <a:off x="5057104" y="1455028"/>
            <a:ext cx="3109451" cy="523212"/>
          </a:xfrm>
          <a:prstGeom prst="rect">
            <a:avLst/>
          </a:prstGeom>
          <a:noFill/>
          <a:ln w="9525">
            <a:noFill/>
            <a:miter lim="800000"/>
          </a:ln>
        </p:spPr>
        <p:txBody>
          <a:bodyPr lIns="91430" tIns="45716" rIns="91430" bIns="45716">
            <a:spAutoFit/>
          </a:bodyPr>
          <a:lstStyle/>
          <a:p>
            <a:pPr algn="ctr" eaLnBrk="0" fontAlgn="ctr" hangingPunct="0">
              <a:buClr>
                <a:srgbClr val="FF0000"/>
              </a:buClr>
              <a:buSzPct val="70000"/>
            </a:pPr>
            <a:r>
              <a:rPr lang="zh-CN" altLang="en-US" sz="1400" dirty="0">
                <a:solidFill>
                  <a:schemeClr val="tx2"/>
                </a:solidFill>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2"/>
              </a:solidFill>
              <a:latin typeface="微软雅黑" panose="020B0503020204020204" pitchFamily="34" charset="-122"/>
              <a:ea typeface="微软雅黑" panose="020B0503020204020204" pitchFamily="34" charset="-122"/>
            </a:endParaRPr>
          </a:p>
          <a:p>
            <a:pPr algn="ctr" eaLnBrk="0" fontAlgn="ctr" hangingPunct="0">
              <a:buClr>
                <a:srgbClr val="FF0000"/>
              </a:buClr>
              <a:buSzPct val="70000"/>
            </a:pPr>
            <a:r>
              <a:rPr lang="zh-CN" altLang="en-US" sz="1400" dirty="0">
                <a:solidFill>
                  <a:schemeClr val="tx2"/>
                </a:solidFill>
                <a:latin typeface="微软雅黑" panose="020B0503020204020204" pitchFamily="34" charset="-122"/>
                <a:ea typeface="微软雅黑" panose="020B0503020204020204" pitchFamily="34" charset="-122"/>
              </a:rPr>
              <a:t>点击添加文本 点击添加文本</a:t>
            </a:r>
            <a:endParaRPr lang="zh-CN" altLang="en-US" sz="1400" dirty="0">
              <a:solidFill>
                <a:schemeClr val="tx2"/>
              </a:solidFill>
              <a:latin typeface="微软雅黑" panose="020B0503020204020204" pitchFamily="34" charset="-122"/>
              <a:ea typeface="微软雅黑" panose="020B0503020204020204" pitchFamily="34" charset="-122"/>
            </a:endParaRPr>
          </a:p>
        </p:txBody>
      </p:sp>
      <p:sp>
        <p:nvSpPr>
          <p:cNvPr id="55" name="Half Frame 12"/>
          <p:cNvSpPr/>
          <p:nvPr/>
        </p:nvSpPr>
        <p:spPr>
          <a:xfrm rot="8097294" flipH="1" flipV="1">
            <a:off x="4272963" y="2641696"/>
            <a:ext cx="532178" cy="546098"/>
          </a:xfrm>
          <a:prstGeom prst="halfFrame">
            <a:avLst/>
          </a:prstGeom>
          <a:solidFill>
            <a:schemeClr val="accent5"/>
          </a:solidFill>
          <a:effectLst/>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grpSp>
        <p:nvGrpSpPr>
          <p:cNvPr id="56" name="组合 55"/>
          <p:cNvGrpSpPr/>
          <p:nvPr/>
        </p:nvGrpSpPr>
        <p:grpSpPr>
          <a:xfrm>
            <a:off x="5675572" y="2271320"/>
            <a:ext cx="1800200" cy="574060"/>
            <a:chOff x="814328" y="3219334"/>
            <a:chExt cx="1356392" cy="432536"/>
          </a:xfrm>
        </p:grpSpPr>
        <p:sp>
          <p:nvSpPr>
            <p:cNvPr id="57" name="圆角矩形 56"/>
            <p:cNvSpPr/>
            <p:nvPr/>
          </p:nvSpPr>
          <p:spPr>
            <a:xfrm>
              <a:off x="814328" y="3219334"/>
              <a:ext cx="1356392" cy="432536"/>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58" name="TextBox 67"/>
            <p:cNvSpPr txBox="1"/>
            <p:nvPr/>
          </p:nvSpPr>
          <p:spPr>
            <a:xfrm>
              <a:off x="927508" y="3332295"/>
              <a:ext cx="1153474" cy="185520"/>
            </a:xfrm>
            <a:prstGeom prst="rect">
              <a:avLst/>
            </a:prstGeom>
            <a:noFill/>
          </p:spPr>
          <p:txBody>
            <a:bodyPr wrap="square" lIns="0" tIns="0" rIns="0" bIns="0" rtlCol="0">
              <a:spAutoFit/>
            </a:bodyPr>
            <a:lstStyle>
              <a:defPPr>
                <a:defRPr lang="zh-CN"/>
              </a:defPPr>
              <a:lvl1pPr algn="ctr">
                <a:defRPr sz="1400" b="1">
                  <a:solidFill>
                    <a:schemeClr val="bg1"/>
                  </a:solidFill>
                  <a:latin typeface="微软雅黑" panose="020B0503020204020204" pitchFamily="34" charset="-122"/>
                  <a:ea typeface="微软雅黑" panose="020B0503020204020204" pitchFamily="34" charset="-122"/>
                </a:defRPr>
              </a:lvl1pPr>
            </a:lstStyle>
            <a:p>
              <a:pPr lvl="0"/>
              <a:r>
                <a:rPr lang="zh-CN" altLang="en-US" sz="1600" dirty="0" smtClean="0">
                  <a:cs typeface="宋体" panose="02010600030101010101" pitchFamily="2" charset="-122"/>
                </a:rPr>
                <a:t>单击添加标题</a:t>
              </a:r>
              <a:endParaRPr lang="zh-CN" altLang="zh-CN" sz="1600" dirty="0">
                <a:cs typeface="宋体" panose="02010600030101010101" pitchFamily="2" charset="-122"/>
              </a:endParaRPr>
            </a:p>
          </p:txBody>
        </p:sp>
      </p:grpSp>
      <p:grpSp>
        <p:nvGrpSpPr>
          <p:cNvPr id="59" name="组合 58"/>
          <p:cNvGrpSpPr/>
          <p:nvPr/>
        </p:nvGrpSpPr>
        <p:grpSpPr>
          <a:xfrm>
            <a:off x="5675572" y="3076532"/>
            <a:ext cx="1800200" cy="574060"/>
            <a:chOff x="814328" y="3219334"/>
            <a:chExt cx="1356392" cy="432536"/>
          </a:xfrm>
        </p:grpSpPr>
        <p:sp>
          <p:nvSpPr>
            <p:cNvPr id="60" name="圆角矩形 59"/>
            <p:cNvSpPr/>
            <p:nvPr/>
          </p:nvSpPr>
          <p:spPr>
            <a:xfrm>
              <a:off x="814328" y="3219334"/>
              <a:ext cx="1356392" cy="4325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61" name="TextBox 72"/>
            <p:cNvSpPr txBox="1"/>
            <p:nvPr/>
          </p:nvSpPr>
          <p:spPr>
            <a:xfrm>
              <a:off x="869834" y="3338431"/>
              <a:ext cx="1268822" cy="185520"/>
            </a:xfrm>
            <a:prstGeom prst="rect">
              <a:avLst/>
            </a:prstGeom>
            <a:noFill/>
          </p:spPr>
          <p:txBody>
            <a:bodyPr wrap="square" lIns="0" tIns="0" rIns="0" bIns="0" rtlCol="0">
              <a:spAutoFit/>
            </a:bodyPr>
            <a:lstStyle>
              <a:defPPr>
                <a:defRPr lang="zh-CN"/>
              </a:defPPr>
              <a:lvl1pPr algn="ctr">
                <a:defRPr sz="1400" b="1">
                  <a:solidFill>
                    <a:schemeClr val="bg1"/>
                  </a:solidFill>
                  <a:latin typeface="微软雅黑" panose="020B0503020204020204" pitchFamily="34" charset="-122"/>
                  <a:ea typeface="微软雅黑" panose="020B0503020204020204" pitchFamily="34" charset="-122"/>
                </a:defRPr>
              </a:lvl1pPr>
            </a:lstStyle>
            <a:p>
              <a:pPr lvl="0"/>
              <a:r>
                <a:rPr lang="zh-CN" altLang="en-US" sz="1600" dirty="0" smtClean="0">
                  <a:cs typeface="宋体" panose="02010600030101010101" pitchFamily="2" charset="-122"/>
                </a:rPr>
                <a:t>单击添加标题</a:t>
              </a:r>
              <a:endParaRPr lang="zh-CN" altLang="zh-CN" sz="1600" dirty="0">
                <a:cs typeface="宋体" panose="02010600030101010101" pitchFamily="2" charset="-122"/>
              </a:endParaRPr>
            </a:p>
          </p:txBody>
        </p:sp>
      </p:gr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53" presetClass="entr" presetSubtype="16" fill="hold" nodeType="afterEffect">
                                  <p:stCondLst>
                                    <p:cond delay="0"/>
                                  </p:stCondLst>
                                  <p:childTnLst>
                                    <p:set>
                                      <p:cBhvr>
                                        <p:cTn id="15" dur="1" fill="hold">
                                          <p:stCondLst>
                                            <p:cond delay="0"/>
                                          </p:stCondLst>
                                        </p:cTn>
                                        <p:tgtEl>
                                          <p:spTgt spid="45"/>
                                        </p:tgtEl>
                                        <p:attrNameLst>
                                          <p:attrName>style.visibility</p:attrName>
                                        </p:attrNameLst>
                                      </p:cBhvr>
                                      <p:to>
                                        <p:strVal val="visible"/>
                                      </p:to>
                                    </p:set>
                                    <p:anim calcmode="lin" valueType="num">
                                      <p:cBhvr>
                                        <p:cTn id="16" dur="500" fill="hold"/>
                                        <p:tgtEl>
                                          <p:spTgt spid="45"/>
                                        </p:tgtEl>
                                        <p:attrNameLst>
                                          <p:attrName>ppt_w</p:attrName>
                                        </p:attrNameLst>
                                      </p:cBhvr>
                                      <p:tavLst>
                                        <p:tav tm="0">
                                          <p:val>
                                            <p:fltVal val="0"/>
                                          </p:val>
                                        </p:tav>
                                        <p:tav tm="100000">
                                          <p:val>
                                            <p:strVal val="#ppt_w"/>
                                          </p:val>
                                        </p:tav>
                                      </p:tavLst>
                                    </p:anim>
                                    <p:anim calcmode="lin" valueType="num">
                                      <p:cBhvr>
                                        <p:cTn id="17" dur="500" fill="hold"/>
                                        <p:tgtEl>
                                          <p:spTgt spid="45"/>
                                        </p:tgtEl>
                                        <p:attrNameLst>
                                          <p:attrName>ppt_h</p:attrName>
                                        </p:attrNameLst>
                                      </p:cBhvr>
                                      <p:tavLst>
                                        <p:tav tm="0">
                                          <p:val>
                                            <p:fltVal val="0"/>
                                          </p:val>
                                        </p:tav>
                                        <p:tav tm="100000">
                                          <p:val>
                                            <p:strVal val="#ppt_h"/>
                                          </p:val>
                                        </p:tav>
                                      </p:tavLst>
                                    </p:anim>
                                    <p:animEffect transition="in" filter="fade">
                                      <p:cBhvr>
                                        <p:cTn id="18" dur="500"/>
                                        <p:tgtEl>
                                          <p:spTgt spid="45"/>
                                        </p:tgtEl>
                                      </p:cBhvr>
                                    </p:animEffect>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48"/>
                                        </p:tgtEl>
                                        <p:attrNameLst>
                                          <p:attrName>style.visibility</p:attrName>
                                        </p:attrNameLst>
                                      </p:cBhvr>
                                      <p:to>
                                        <p:strVal val="visible"/>
                                      </p:to>
                                    </p:set>
                                    <p:anim calcmode="lin" valueType="num">
                                      <p:cBhvr>
                                        <p:cTn id="22" dur="500" fill="hold"/>
                                        <p:tgtEl>
                                          <p:spTgt spid="48"/>
                                        </p:tgtEl>
                                        <p:attrNameLst>
                                          <p:attrName>ppt_w</p:attrName>
                                        </p:attrNameLst>
                                      </p:cBhvr>
                                      <p:tavLst>
                                        <p:tav tm="0">
                                          <p:val>
                                            <p:fltVal val="0"/>
                                          </p:val>
                                        </p:tav>
                                        <p:tav tm="100000">
                                          <p:val>
                                            <p:strVal val="#ppt_w"/>
                                          </p:val>
                                        </p:tav>
                                      </p:tavLst>
                                    </p:anim>
                                    <p:anim calcmode="lin" valueType="num">
                                      <p:cBhvr>
                                        <p:cTn id="23" dur="500" fill="hold"/>
                                        <p:tgtEl>
                                          <p:spTgt spid="48"/>
                                        </p:tgtEl>
                                        <p:attrNameLst>
                                          <p:attrName>ppt_h</p:attrName>
                                        </p:attrNameLst>
                                      </p:cBhvr>
                                      <p:tavLst>
                                        <p:tav tm="0">
                                          <p:val>
                                            <p:fltVal val="0"/>
                                          </p:val>
                                        </p:tav>
                                        <p:tav tm="100000">
                                          <p:val>
                                            <p:strVal val="#ppt_h"/>
                                          </p:val>
                                        </p:tav>
                                      </p:tavLst>
                                    </p:anim>
                                    <p:animEffect transition="in" filter="fade">
                                      <p:cBhvr>
                                        <p:cTn id="24" dur="500"/>
                                        <p:tgtEl>
                                          <p:spTgt spid="48"/>
                                        </p:tgtEl>
                                      </p:cBhvr>
                                    </p:animEffect>
                                  </p:childTnLst>
                                </p:cTn>
                              </p:par>
                            </p:childTnLst>
                          </p:cTn>
                        </p:par>
                        <p:par>
                          <p:cTn id="25" fill="hold">
                            <p:stCondLst>
                              <p:cond delay="1500"/>
                            </p:stCondLst>
                            <p:childTnLst>
                              <p:par>
                                <p:cTn id="26" presetID="12" presetClass="entr" presetSubtype="4" fill="hold" grpId="0" nodeType="afterEffect">
                                  <p:stCondLst>
                                    <p:cond delay="0"/>
                                  </p:stCondLst>
                                  <p:childTnLst>
                                    <p:set>
                                      <p:cBhvr>
                                        <p:cTn id="27" dur="1" fill="hold">
                                          <p:stCondLst>
                                            <p:cond delay="0"/>
                                          </p:stCondLst>
                                        </p:cTn>
                                        <p:tgtEl>
                                          <p:spTgt spid="42"/>
                                        </p:tgtEl>
                                        <p:attrNameLst>
                                          <p:attrName>style.visibility</p:attrName>
                                        </p:attrNameLst>
                                      </p:cBhvr>
                                      <p:to>
                                        <p:strVal val="visible"/>
                                      </p:to>
                                    </p:set>
                                    <p:anim calcmode="lin" valueType="num">
                                      <p:cBhvr additive="base">
                                        <p:cTn id="28" dur="750"/>
                                        <p:tgtEl>
                                          <p:spTgt spid="42"/>
                                        </p:tgtEl>
                                        <p:attrNameLst>
                                          <p:attrName>ppt_y</p:attrName>
                                        </p:attrNameLst>
                                      </p:cBhvr>
                                      <p:tavLst>
                                        <p:tav tm="0">
                                          <p:val>
                                            <p:strVal val="#ppt_y+#ppt_h*1.125000"/>
                                          </p:val>
                                        </p:tav>
                                        <p:tav tm="100000">
                                          <p:val>
                                            <p:strVal val="#ppt_y"/>
                                          </p:val>
                                        </p:tav>
                                      </p:tavLst>
                                    </p:anim>
                                    <p:animEffect transition="in" filter="wipe(up)">
                                      <p:cBhvr>
                                        <p:cTn id="29" dur="750"/>
                                        <p:tgtEl>
                                          <p:spTgt spid="42"/>
                                        </p:tgtEl>
                                      </p:cBhvr>
                                    </p:animEffect>
                                  </p:childTnLst>
                                </p:cTn>
                              </p:par>
                              <p:par>
                                <p:cTn id="30" presetID="12" presetClass="entr" presetSubtype="1" fill="hold" grpId="0" nodeType="withEffect">
                                  <p:stCondLst>
                                    <p:cond delay="0"/>
                                  </p:stCondLst>
                                  <p:childTnLst>
                                    <p:set>
                                      <p:cBhvr>
                                        <p:cTn id="31" dur="1" fill="hold">
                                          <p:stCondLst>
                                            <p:cond delay="0"/>
                                          </p:stCondLst>
                                        </p:cTn>
                                        <p:tgtEl>
                                          <p:spTgt spid="40"/>
                                        </p:tgtEl>
                                        <p:attrNameLst>
                                          <p:attrName>style.visibility</p:attrName>
                                        </p:attrNameLst>
                                      </p:cBhvr>
                                      <p:to>
                                        <p:strVal val="visible"/>
                                      </p:to>
                                    </p:set>
                                    <p:anim calcmode="lin" valueType="num">
                                      <p:cBhvr additive="base">
                                        <p:cTn id="32" dur="750"/>
                                        <p:tgtEl>
                                          <p:spTgt spid="40"/>
                                        </p:tgtEl>
                                        <p:attrNameLst>
                                          <p:attrName>ppt_y</p:attrName>
                                        </p:attrNameLst>
                                      </p:cBhvr>
                                      <p:tavLst>
                                        <p:tav tm="0">
                                          <p:val>
                                            <p:strVal val="#ppt_y-#ppt_h*1.125000"/>
                                          </p:val>
                                        </p:tav>
                                        <p:tav tm="100000">
                                          <p:val>
                                            <p:strVal val="#ppt_y"/>
                                          </p:val>
                                        </p:tav>
                                      </p:tavLst>
                                    </p:anim>
                                    <p:animEffect transition="in" filter="wipe(down)">
                                      <p:cBhvr>
                                        <p:cTn id="33" dur="750"/>
                                        <p:tgtEl>
                                          <p:spTgt spid="40"/>
                                        </p:tgtEl>
                                      </p:cBhvr>
                                    </p:animEffect>
                                  </p:childTnLst>
                                </p:cTn>
                              </p:par>
                            </p:childTnLst>
                          </p:cTn>
                        </p:par>
                        <p:par>
                          <p:cTn id="34" fill="hold">
                            <p:stCondLst>
                              <p:cond delay="2500"/>
                            </p:stCondLst>
                            <p:childTnLst>
                              <p:par>
                                <p:cTn id="35" presetID="12" presetClass="entr" presetSubtype="4" fill="hold" grpId="0" nodeType="afterEffect">
                                  <p:stCondLst>
                                    <p:cond delay="0"/>
                                  </p:stCondLst>
                                  <p:iterate type="lt">
                                    <p:tmPct val="10000"/>
                                  </p:iterate>
                                  <p:childTnLst>
                                    <p:set>
                                      <p:cBhvr>
                                        <p:cTn id="36" dur="1" fill="hold">
                                          <p:stCondLst>
                                            <p:cond delay="0"/>
                                          </p:stCondLst>
                                        </p:cTn>
                                        <p:tgtEl>
                                          <p:spTgt spid="43"/>
                                        </p:tgtEl>
                                        <p:attrNameLst>
                                          <p:attrName>style.visibility</p:attrName>
                                        </p:attrNameLst>
                                      </p:cBhvr>
                                      <p:to>
                                        <p:strVal val="visible"/>
                                      </p:to>
                                    </p:set>
                                    <p:anim calcmode="lin" valueType="num">
                                      <p:cBhvr additive="base">
                                        <p:cTn id="37" dur="500"/>
                                        <p:tgtEl>
                                          <p:spTgt spid="43"/>
                                        </p:tgtEl>
                                        <p:attrNameLst>
                                          <p:attrName>ppt_y</p:attrName>
                                        </p:attrNameLst>
                                      </p:cBhvr>
                                      <p:tavLst>
                                        <p:tav tm="0">
                                          <p:val>
                                            <p:strVal val="#ppt_y+#ppt_h*1.125000"/>
                                          </p:val>
                                        </p:tav>
                                        <p:tav tm="100000">
                                          <p:val>
                                            <p:strVal val="#ppt_y"/>
                                          </p:val>
                                        </p:tav>
                                      </p:tavLst>
                                    </p:anim>
                                    <p:animEffect transition="in" filter="wipe(up)">
                                      <p:cBhvr>
                                        <p:cTn id="38" dur="500"/>
                                        <p:tgtEl>
                                          <p:spTgt spid="43"/>
                                        </p:tgtEl>
                                      </p:cBhvr>
                                    </p:animEffect>
                                  </p:childTnLst>
                                </p:cTn>
                              </p:par>
                              <p:par>
                                <p:cTn id="39" presetID="12" presetClass="entr" presetSubtype="4" fill="hold" grpId="0" nodeType="withEffect">
                                  <p:stCondLst>
                                    <p:cond delay="0"/>
                                  </p:stCondLst>
                                  <p:iterate type="lt">
                                    <p:tmPct val="10000"/>
                                  </p:iterate>
                                  <p:childTnLst>
                                    <p:set>
                                      <p:cBhvr>
                                        <p:cTn id="40" dur="1" fill="hold">
                                          <p:stCondLst>
                                            <p:cond delay="0"/>
                                          </p:stCondLst>
                                        </p:cTn>
                                        <p:tgtEl>
                                          <p:spTgt spid="41"/>
                                        </p:tgtEl>
                                        <p:attrNameLst>
                                          <p:attrName>style.visibility</p:attrName>
                                        </p:attrNameLst>
                                      </p:cBhvr>
                                      <p:to>
                                        <p:strVal val="visible"/>
                                      </p:to>
                                    </p:set>
                                    <p:anim calcmode="lin" valueType="num">
                                      <p:cBhvr additive="base">
                                        <p:cTn id="41" dur="500"/>
                                        <p:tgtEl>
                                          <p:spTgt spid="41"/>
                                        </p:tgtEl>
                                        <p:attrNameLst>
                                          <p:attrName>ppt_y</p:attrName>
                                        </p:attrNameLst>
                                      </p:cBhvr>
                                      <p:tavLst>
                                        <p:tav tm="0">
                                          <p:val>
                                            <p:strVal val="#ppt_y+#ppt_h*1.125000"/>
                                          </p:val>
                                        </p:tav>
                                        <p:tav tm="100000">
                                          <p:val>
                                            <p:strVal val="#ppt_y"/>
                                          </p:val>
                                        </p:tav>
                                      </p:tavLst>
                                    </p:anim>
                                    <p:animEffect transition="in" filter="wipe(up)">
                                      <p:cBhvr>
                                        <p:cTn id="42" dur="500"/>
                                        <p:tgtEl>
                                          <p:spTgt spid="41"/>
                                        </p:tgtEl>
                                      </p:cBhvr>
                                    </p:animEffect>
                                  </p:childTnLst>
                                </p:cTn>
                              </p:par>
                            </p:childTnLst>
                          </p:cTn>
                        </p:par>
                        <p:par>
                          <p:cTn id="43" fill="hold">
                            <p:stCondLst>
                              <p:cond delay="3500"/>
                            </p:stCondLst>
                            <p:childTnLst>
                              <p:par>
                                <p:cTn id="44" presetID="22" presetClass="entr" presetSubtype="8" fill="hold" nodeType="after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wipe(left)">
                                      <p:cBhvr>
                                        <p:cTn id="46" dur="500"/>
                                        <p:tgtEl>
                                          <p:spTgt spid="44"/>
                                        </p:tgtEl>
                                      </p:cBhvr>
                                    </p:animEffect>
                                  </p:childTnLst>
                                </p:cTn>
                              </p:par>
                            </p:childTnLst>
                          </p:cTn>
                        </p:par>
                        <p:par>
                          <p:cTn id="47" fill="hold">
                            <p:stCondLst>
                              <p:cond delay="4000"/>
                            </p:stCondLst>
                            <p:childTnLst>
                              <p:par>
                                <p:cTn id="48" presetID="53" presetClass="entr" presetSubtype="16" fill="hold" nodeType="afterEffect">
                                  <p:stCondLst>
                                    <p:cond delay="0"/>
                                  </p:stCondLst>
                                  <p:childTnLst>
                                    <p:set>
                                      <p:cBhvr>
                                        <p:cTn id="49" dur="1" fill="hold">
                                          <p:stCondLst>
                                            <p:cond delay="0"/>
                                          </p:stCondLst>
                                        </p:cTn>
                                        <p:tgtEl>
                                          <p:spTgt spid="56"/>
                                        </p:tgtEl>
                                        <p:attrNameLst>
                                          <p:attrName>style.visibility</p:attrName>
                                        </p:attrNameLst>
                                      </p:cBhvr>
                                      <p:to>
                                        <p:strVal val="visible"/>
                                      </p:to>
                                    </p:set>
                                    <p:anim calcmode="lin" valueType="num">
                                      <p:cBhvr>
                                        <p:cTn id="50" dur="500" fill="hold"/>
                                        <p:tgtEl>
                                          <p:spTgt spid="56"/>
                                        </p:tgtEl>
                                        <p:attrNameLst>
                                          <p:attrName>ppt_w</p:attrName>
                                        </p:attrNameLst>
                                      </p:cBhvr>
                                      <p:tavLst>
                                        <p:tav tm="0">
                                          <p:val>
                                            <p:fltVal val="0"/>
                                          </p:val>
                                        </p:tav>
                                        <p:tav tm="100000">
                                          <p:val>
                                            <p:strVal val="#ppt_w"/>
                                          </p:val>
                                        </p:tav>
                                      </p:tavLst>
                                    </p:anim>
                                    <p:anim calcmode="lin" valueType="num">
                                      <p:cBhvr>
                                        <p:cTn id="51" dur="500" fill="hold"/>
                                        <p:tgtEl>
                                          <p:spTgt spid="56"/>
                                        </p:tgtEl>
                                        <p:attrNameLst>
                                          <p:attrName>ppt_h</p:attrName>
                                        </p:attrNameLst>
                                      </p:cBhvr>
                                      <p:tavLst>
                                        <p:tav tm="0">
                                          <p:val>
                                            <p:fltVal val="0"/>
                                          </p:val>
                                        </p:tav>
                                        <p:tav tm="100000">
                                          <p:val>
                                            <p:strVal val="#ppt_h"/>
                                          </p:val>
                                        </p:tav>
                                      </p:tavLst>
                                    </p:anim>
                                    <p:animEffect transition="in" filter="fade">
                                      <p:cBhvr>
                                        <p:cTn id="52" dur="500"/>
                                        <p:tgtEl>
                                          <p:spTgt spid="56"/>
                                        </p:tgtEl>
                                      </p:cBhvr>
                                    </p:animEffect>
                                  </p:childTnLst>
                                </p:cTn>
                              </p:par>
                            </p:childTnLst>
                          </p:cTn>
                        </p:par>
                        <p:par>
                          <p:cTn id="53" fill="hold">
                            <p:stCondLst>
                              <p:cond delay="4500"/>
                            </p:stCondLst>
                            <p:childTnLst>
                              <p:par>
                                <p:cTn id="54" presetID="53" presetClass="entr" presetSubtype="16" fill="hold" nodeType="afterEffect">
                                  <p:stCondLst>
                                    <p:cond delay="0"/>
                                  </p:stCondLst>
                                  <p:childTnLst>
                                    <p:set>
                                      <p:cBhvr>
                                        <p:cTn id="55" dur="1" fill="hold">
                                          <p:stCondLst>
                                            <p:cond delay="0"/>
                                          </p:stCondLst>
                                        </p:cTn>
                                        <p:tgtEl>
                                          <p:spTgt spid="59"/>
                                        </p:tgtEl>
                                        <p:attrNameLst>
                                          <p:attrName>style.visibility</p:attrName>
                                        </p:attrNameLst>
                                      </p:cBhvr>
                                      <p:to>
                                        <p:strVal val="visible"/>
                                      </p:to>
                                    </p:set>
                                    <p:anim calcmode="lin" valueType="num">
                                      <p:cBhvr>
                                        <p:cTn id="56" dur="500" fill="hold"/>
                                        <p:tgtEl>
                                          <p:spTgt spid="59"/>
                                        </p:tgtEl>
                                        <p:attrNameLst>
                                          <p:attrName>ppt_w</p:attrName>
                                        </p:attrNameLst>
                                      </p:cBhvr>
                                      <p:tavLst>
                                        <p:tav tm="0">
                                          <p:val>
                                            <p:fltVal val="0"/>
                                          </p:val>
                                        </p:tav>
                                        <p:tav tm="100000">
                                          <p:val>
                                            <p:strVal val="#ppt_w"/>
                                          </p:val>
                                        </p:tav>
                                      </p:tavLst>
                                    </p:anim>
                                    <p:anim calcmode="lin" valueType="num">
                                      <p:cBhvr>
                                        <p:cTn id="57" dur="500" fill="hold"/>
                                        <p:tgtEl>
                                          <p:spTgt spid="59"/>
                                        </p:tgtEl>
                                        <p:attrNameLst>
                                          <p:attrName>ppt_h</p:attrName>
                                        </p:attrNameLst>
                                      </p:cBhvr>
                                      <p:tavLst>
                                        <p:tav tm="0">
                                          <p:val>
                                            <p:fltVal val="0"/>
                                          </p:val>
                                        </p:tav>
                                        <p:tav tm="100000">
                                          <p:val>
                                            <p:strVal val="#ppt_h"/>
                                          </p:val>
                                        </p:tav>
                                      </p:tavLst>
                                    </p:anim>
                                    <p:animEffect transition="in" filter="fade">
                                      <p:cBhvr>
                                        <p:cTn id="58" dur="500"/>
                                        <p:tgtEl>
                                          <p:spTgt spid="59"/>
                                        </p:tgtEl>
                                      </p:cBhvr>
                                    </p:animEffect>
                                  </p:childTnLst>
                                </p:cTn>
                              </p:par>
                            </p:childTnLst>
                          </p:cTn>
                        </p:par>
                        <p:par>
                          <p:cTn id="59" fill="hold">
                            <p:stCondLst>
                              <p:cond delay="5000"/>
                            </p:stCondLst>
                            <p:childTnLst>
                              <p:par>
                                <p:cTn id="60" presetID="12" presetClass="entr" presetSubtype="4" fill="hold" grpId="0" nodeType="afterEffect">
                                  <p:stCondLst>
                                    <p:cond delay="0"/>
                                  </p:stCondLst>
                                  <p:childTnLst>
                                    <p:set>
                                      <p:cBhvr>
                                        <p:cTn id="61" dur="1" fill="hold">
                                          <p:stCondLst>
                                            <p:cond delay="0"/>
                                          </p:stCondLst>
                                        </p:cTn>
                                        <p:tgtEl>
                                          <p:spTgt spid="53"/>
                                        </p:tgtEl>
                                        <p:attrNameLst>
                                          <p:attrName>style.visibility</p:attrName>
                                        </p:attrNameLst>
                                      </p:cBhvr>
                                      <p:to>
                                        <p:strVal val="visible"/>
                                      </p:to>
                                    </p:set>
                                    <p:anim calcmode="lin" valueType="num">
                                      <p:cBhvr additive="base">
                                        <p:cTn id="62" dur="750"/>
                                        <p:tgtEl>
                                          <p:spTgt spid="53"/>
                                        </p:tgtEl>
                                        <p:attrNameLst>
                                          <p:attrName>ppt_y</p:attrName>
                                        </p:attrNameLst>
                                      </p:cBhvr>
                                      <p:tavLst>
                                        <p:tav tm="0">
                                          <p:val>
                                            <p:strVal val="#ppt_y+#ppt_h*1.125000"/>
                                          </p:val>
                                        </p:tav>
                                        <p:tav tm="100000">
                                          <p:val>
                                            <p:strVal val="#ppt_y"/>
                                          </p:val>
                                        </p:tav>
                                      </p:tavLst>
                                    </p:anim>
                                    <p:animEffect transition="in" filter="wipe(up)">
                                      <p:cBhvr>
                                        <p:cTn id="63" dur="750"/>
                                        <p:tgtEl>
                                          <p:spTgt spid="53"/>
                                        </p:tgtEl>
                                      </p:cBhvr>
                                    </p:animEffect>
                                  </p:childTnLst>
                                </p:cTn>
                              </p:par>
                              <p:par>
                                <p:cTn id="64" presetID="12" presetClass="entr" presetSubtype="1" fill="hold" grpId="0" nodeType="withEffect">
                                  <p:stCondLst>
                                    <p:cond delay="0"/>
                                  </p:stCondLst>
                                  <p:childTnLst>
                                    <p:set>
                                      <p:cBhvr>
                                        <p:cTn id="65" dur="1" fill="hold">
                                          <p:stCondLst>
                                            <p:cond delay="0"/>
                                          </p:stCondLst>
                                        </p:cTn>
                                        <p:tgtEl>
                                          <p:spTgt spid="51"/>
                                        </p:tgtEl>
                                        <p:attrNameLst>
                                          <p:attrName>style.visibility</p:attrName>
                                        </p:attrNameLst>
                                      </p:cBhvr>
                                      <p:to>
                                        <p:strVal val="visible"/>
                                      </p:to>
                                    </p:set>
                                    <p:anim calcmode="lin" valueType="num">
                                      <p:cBhvr additive="base">
                                        <p:cTn id="66" dur="750"/>
                                        <p:tgtEl>
                                          <p:spTgt spid="51"/>
                                        </p:tgtEl>
                                        <p:attrNameLst>
                                          <p:attrName>ppt_y</p:attrName>
                                        </p:attrNameLst>
                                      </p:cBhvr>
                                      <p:tavLst>
                                        <p:tav tm="0">
                                          <p:val>
                                            <p:strVal val="#ppt_y-#ppt_h*1.125000"/>
                                          </p:val>
                                        </p:tav>
                                        <p:tav tm="100000">
                                          <p:val>
                                            <p:strVal val="#ppt_y"/>
                                          </p:val>
                                        </p:tav>
                                      </p:tavLst>
                                    </p:anim>
                                    <p:animEffect transition="in" filter="wipe(down)">
                                      <p:cBhvr>
                                        <p:cTn id="67" dur="750"/>
                                        <p:tgtEl>
                                          <p:spTgt spid="51"/>
                                        </p:tgtEl>
                                      </p:cBhvr>
                                    </p:animEffect>
                                  </p:childTnLst>
                                </p:cTn>
                              </p:par>
                            </p:childTnLst>
                          </p:cTn>
                        </p:par>
                        <p:par>
                          <p:cTn id="68" fill="hold">
                            <p:stCondLst>
                              <p:cond delay="6000"/>
                            </p:stCondLst>
                            <p:childTnLst>
                              <p:par>
                                <p:cTn id="69" presetID="12" presetClass="entr" presetSubtype="4" fill="hold" grpId="0" nodeType="afterEffect">
                                  <p:stCondLst>
                                    <p:cond delay="0"/>
                                  </p:stCondLst>
                                  <p:iterate type="lt">
                                    <p:tmPct val="10000"/>
                                  </p:iterate>
                                  <p:childTnLst>
                                    <p:set>
                                      <p:cBhvr>
                                        <p:cTn id="70" dur="1" fill="hold">
                                          <p:stCondLst>
                                            <p:cond delay="0"/>
                                          </p:stCondLst>
                                        </p:cTn>
                                        <p:tgtEl>
                                          <p:spTgt spid="54"/>
                                        </p:tgtEl>
                                        <p:attrNameLst>
                                          <p:attrName>style.visibility</p:attrName>
                                        </p:attrNameLst>
                                      </p:cBhvr>
                                      <p:to>
                                        <p:strVal val="visible"/>
                                      </p:to>
                                    </p:set>
                                    <p:anim calcmode="lin" valueType="num">
                                      <p:cBhvr additive="base">
                                        <p:cTn id="71" dur="500"/>
                                        <p:tgtEl>
                                          <p:spTgt spid="54"/>
                                        </p:tgtEl>
                                        <p:attrNameLst>
                                          <p:attrName>ppt_y</p:attrName>
                                        </p:attrNameLst>
                                      </p:cBhvr>
                                      <p:tavLst>
                                        <p:tav tm="0">
                                          <p:val>
                                            <p:strVal val="#ppt_y+#ppt_h*1.125000"/>
                                          </p:val>
                                        </p:tav>
                                        <p:tav tm="100000">
                                          <p:val>
                                            <p:strVal val="#ppt_y"/>
                                          </p:val>
                                        </p:tav>
                                      </p:tavLst>
                                    </p:anim>
                                    <p:animEffect transition="in" filter="wipe(up)">
                                      <p:cBhvr>
                                        <p:cTn id="72" dur="500"/>
                                        <p:tgtEl>
                                          <p:spTgt spid="54"/>
                                        </p:tgtEl>
                                      </p:cBhvr>
                                    </p:animEffect>
                                  </p:childTnLst>
                                </p:cTn>
                              </p:par>
                              <p:par>
                                <p:cTn id="73" presetID="12" presetClass="entr" presetSubtype="4" fill="hold" grpId="0" nodeType="withEffect">
                                  <p:stCondLst>
                                    <p:cond delay="0"/>
                                  </p:stCondLst>
                                  <p:iterate type="lt">
                                    <p:tmPct val="10000"/>
                                  </p:iterate>
                                  <p:childTnLst>
                                    <p:set>
                                      <p:cBhvr>
                                        <p:cTn id="74" dur="1" fill="hold">
                                          <p:stCondLst>
                                            <p:cond delay="0"/>
                                          </p:stCondLst>
                                        </p:cTn>
                                        <p:tgtEl>
                                          <p:spTgt spid="52"/>
                                        </p:tgtEl>
                                        <p:attrNameLst>
                                          <p:attrName>style.visibility</p:attrName>
                                        </p:attrNameLst>
                                      </p:cBhvr>
                                      <p:to>
                                        <p:strVal val="visible"/>
                                      </p:to>
                                    </p:set>
                                    <p:anim calcmode="lin" valueType="num">
                                      <p:cBhvr additive="base">
                                        <p:cTn id="75" dur="500"/>
                                        <p:tgtEl>
                                          <p:spTgt spid="52"/>
                                        </p:tgtEl>
                                        <p:attrNameLst>
                                          <p:attrName>ppt_y</p:attrName>
                                        </p:attrNameLst>
                                      </p:cBhvr>
                                      <p:tavLst>
                                        <p:tav tm="0">
                                          <p:val>
                                            <p:strVal val="#ppt_y+#ppt_h*1.125000"/>
                                          </p:val>
                                        </p:tav>
                                        <p:tav tm="100000">
                                          <p:val>
                                            <p:strVal val="#ppt_y"/>
                                          </p:val>
                                        </p:tav>
                                      </p:tavLst>
                                    </p:anim>
                                    <p:animEffect transition="in" filter="wipe(up)">
                                      <p:cBhvr>
                                        <p:cTn id="76" dur="500"/>
                                        <p:tgtEl>
                                          <p:spTgt spid="52"/>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55"/>
                                        </p:tgtEl>
                                        <p:attrNameLst>
                                          <p:attrName>style.visibility</p:attrName>
                                        </p:attrNameLst>
                                      </p:cBhvr>
                                      <p:to>
                                        <p:strVal val="visible"/>
                                      </p:to>
                                    </p:set>
                                    <p:animEffect transition="in" filter="wipe(left)">
                                      <p:cBhvr>
                                        <p:cTn id="8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40" grpId="0" animBg="1"/>
      <p:bldP spid="41" grpId="0"/>
      <p:bldP spid="42" grpId="0" animBg="1"/>
      <p:bldP spid="43" grpId="0"/>
      <p:bldP spid="51" grpId="0" animBg="1"/>
      <p:bldP spid="52" grpId="0"/>
      <p:bldP spid="53" grpId="0" animBg="1"/>
      <p:bldP spid="5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6" name="任意多边形 5"/>
          <p:cNvSpPr/>
          <p:nvPr/>
        </p:nvSpPr>
        <p:spPr>
          <a:xfrm>
            <a:off x="-24056" y="2234435"/>
            <a:ext cx="9177704" cy="953678"/>
          </a:xfrm>
          <a:custGeom>
            <a:avLst/>
            <a:gdLst>
              <a:gd name="connsiteX0" fmla="*/ 0 w 12721389"/>
              <a:gd name="connsiteY0" fmla="*/ 532365 h 1078137"/>
              <a:gd name="connsiteX1" fmla="*/ 3593431 w 12721389"/>
              <a:gd name="connsiteY1" fmla="*/ 51102 h 1078137"/>
              <a:gd name="connsiteX2" fmla="*/ 7908758 w 12721389"/>
              <a:gd name="connsiteY2" fmla="*/ 1077797 h 1078137"/>
              <a:gd name="connsiteX3" fmla="*/ 11774905 w 12721389"/>
              <a:gd name="connsiteY3" fmla="*/ 163397 h 1078137"/>
              <a:gd name="connsiteX4" fmla="*/ 12721389 w 12721389"/>
              <a:gd name="connsiteY4" fmla="*/ 35060 h 1078137"/>
              <a:gd name="connsiteX0-1" fmla="*/ 0 w 12721389"/>
              <a:gd name="connsiteY0-2" fmla="*/ 532365 h 1078137"/>
              <a:gd name="connsiteX1-3" fmla="*/ 3593431 w 12721389"/>
              <a:gd name="connsiteY1-4" fmla="*/ 51102 h 1078137"/>
              <a:gd name="connsiteX2-5" fmla="*/ 7908758 w 12721389"/>
              <a:gd name="connsiteY2-6" fmla="*/ 1077797 h 1078137"/>
              <a:gd name="connsiteX3-7" fmla="*/ 11774905 w 12721389"/>
              <a:gd name="connsiteY3-8" fmla="*/ 163397 h 1078137"/>
              <a:gd name="connsiteX4-9" fmla="*/ 12721389 w 12721389"/>
              <a:gd name="connsiteY4-10" fmla="*/ 35060 h 1078137"/>
              <a:gd name="connsiteX0-11" fmla="*/ 0 w 12721389"/>
              <a:gd name="connsiteY0-12" fmla="*/ 503854 h 1049626"/>
              <a:gd name="connsiteX1-13" fmla="*/ 3593431 w 12721389"/>
              <a:gd name="connsiteY1-14" fmla="*/ 22591 h 1049626"/>
              <a:gd name="connsiteX2-15" fmla="*/ 7908758 w 12721389"/>
              <a:gd name="connsiteY2-16" fmla="*/ 1049286 h 1049626"/>
              <a:gd name="connsiteX3-17" fmla="*/ 11774905 w 12721389"/>
              <a:gd name="connsiteY3-18" fmla="*/ 134886 h 1049626"/>
              <a:gd name="connsiteX4-19" fmla="*/ 12721389 w 12721389"/>
              <a:gd name="connsiteY4-20" fmla="*/ 6549 h 1049626"/>
              <a:gd name="connsiteX0-21" fmla="*/ 0 w 12368463"/>
              <a:gd name="connsiteY0-22" fmla="*/ 498433 h 1044197"/>
              <a:gd name="connsiteX1-23" fmla="*/ 3593431 w 12368463"/>
              <a:gd name="connsiteY1-24" fmla="*/ 17170 h 1044197"/>
              <a:gd name="connsiteX2-25" fmla="*/ 7908758 w 12368463"/>
              <a:gd name="connsiteY2-26" fmla="*/ 1043865 h 1044197"/>
              <a:gd name="connsiteX3-27" fmla="*/ 11774905 w 12368463"/>
              <a:gd name="connsiteY3-28" fmla="*/ 129465 h 1044197"/>
              <a:gd name="connsiteX4-29" fmla="*/ 12368463 w 12368463"/>
              <a:gd name="connsiteY4-30" fmla="*/ 113423 h 1044197"/>
              <a:gd name="connsiteX0-31" fmla="*/ 0 w 12368463"/>
              <a:gd name="connsiteY0-32" fmla="*/ 498433 h 1044197"/>
              <a:gd name="connsiteX1-33" fmla="*/ 3593431 w 12368463"/>
              <a:gd name="connsiteY1-34" fmla="*/ 17170 h 1044197"/>
              <a:gd name="connsiteX2-35" fmla="*/ 7908758 w 12368463"/>
              <a:gd name="connsiteY2-36" fmla="*/ 1043865 h 1044197"/>
              <a:gd name="connsiteX3-37" fmla="*/ 11774905 w 12368463"/>
              <a:gd name="connsiteY3-38" fmla="*/ 129465 h 1044197"/>
              <a:gd name="connsiteX4-39" fmla="*/ 12368463 w 12368463"/>
              <a:gd name="connsiteY4-40" fmla="*/ 113423 h 1044197"/>
              <a:gd name="connsiteX0-41" fmla="*/ 0 w 12368463"/>
              <a:gd name="connsiteY0-42" fmla="*/ 498433 h 1045860"/>
              <a:gd name="connsiteX1-43" fmla="*/ 3593431 w 12368463"/>
              <a:gd name="connsiteY1-44" fmla="*/ 17170 h 1045860"/>
              <a:gd name="connsiteX2-45" fmla="*/ 7908758 w 12368463"/>
              <a:gd name="connsiteY2-46" fmla="*/ 1043865 h 1045860"/>
              <a:gd name="connsiteX3-47" fmla="*/ 11357810 w 12368463"/>
              <a:gd name="connsiteY3-48" fmla="*/ 273844 h 1045860"/>
              <a:gd name="connsiteX4-49" fmla="*/ 12368463 w 12368463"/>
              <a:gd name="connsiteY4-50" fmla="*/ 113423 h 1045860"/>
              <a:gd name="connsiteX0-51" fmla="*/ 0 w 12368463"/>
              <a:gd name="connsiteY0-52" fmla="*/ 503294 h 1146765"/>
              <a:gd name="connsiteX1-53" fmla="*/ 3593431 w 12368463"/>
              <a:gd name="connsiteY1-54" fmla="*/ 22031 h 1146765"/>
              <a:gd name="connsiteX2-55" fmla="*/ 8855242 w 12368463"/>
              <a:gd name="connsiteY2-56" fmla="*/ 1144979 h 1146765"/>
              <a:gd name="connsiteX3-57" fmla="*/ 11357810 w 12368463"/>
              <a:gd name="connsiteY3-58" fmla="*/ 278705 h 1146765"/>
              <a:gd name="connsiteX4-59" fmla="*/ 12368463 w 12368463"/>
              <a:gd name="connsiteY4-60" fmla="*/ 118284 h 1146765"/>
              <a:gd name="connsiteX0-61" fmla="*/ 0 w 12368463"/>
              <a:gd name="connsiteY0-62" fmla="*/ 503294 h 1157827"/>
              <a:gd name="connsiteX1-63" fmla="*/ 3593431 w 12368463"/>
              <a:gd name="connsiteY1-64" fmla="*/ 22031 h 1157827"/>
              <a:gd name="connsiteX2-65" fmla="*/ 8855242 w 12368463"/>
              <a:gd name="connsiteY2-66" fmla="*/ 1144979 h 1157827"/>
              <a:gd name="connsiteX3-67" fmla="*/ 11357810 w 12368463"/>
              <a:gd name="connsiteY3-68" fmla="*/ 599547 h 1157827"/>
              <a:gd name="connsiteX4-69" fmla="*/ 12368463 w 12368463"/>
              <a:gd name="connsiteY4-70" fmla="*/ 118284 h 1157827"/>
              <a:gd name="connsiteX0-71" fmla="*/ 0 w 12368463"/>
              <a:gd name="connsiteY0-72" fmla="*/ 503294 h 1161527"/>
              <a:gd name="connsiteX1-73" fmla="*/ 3593431 w 12368463"/>
              <a:gd name="connsiteY1-74" fmla="*/ 22031 h 1161527"/>
              <a:gd name="connsiteX2-75" fmla="*/ 8855242 w 12368463"/>
              <a:gd name="connsiteY2-76" fmla="*/ 1144979 h 1161527"/>
              <a:gd name="connsiteX3-77" fmla="*/ 11357810 w 12368463"/>
              <a:gd name="connsiteY3-78" fmla="*/ 599547 h 1161527"/>
              <a:gd name="connsiteX4-79" fmla="*/ 12368463 w 12368463"/>
              <a:gd name="connsiteY4-80" fmla="*/ 118284 h 1161527"/>
              <a:gd name="connsiteX0-81" fmla="*/ 0 w 12609094"/>
              <a:gd name="connsiteY0-82" fmla="*/ 503294 h 1157530"/>
              <a:gd name="connsiteX1-83" fmla="*/ 3593431 w 12609094"/>
              <a:gd name="connsiteY1-84" fmla="*/ 22031 h 1157530"/>
              <a:gd name="connsiteX2-85" fmla="*/ 8855242 w 12609094"/>
              <a:gd name="connsiteY2-86" fmla="*/ 1144979 h 1157530"/>
              <a:gd name="connsiteX3-87" fmla="*/ 11357810 w 12609094"/>
              <a:gd name="connsiteY3-88" fmla="*/ 599547 h 1157530"/>
              <a:gd name="connsiteX4-89" fmla="*/ 12609094 w 12609094"/>
              <a:gd name="connsiteY4-90" fmla="*/ 198494 h 1157530"/>
              <a:gd name="connsiteX0-91" fmla="*/ 0 w 12609094"/>
              <a:gd name="connsiteY0-92" fmla="*/ 503294 h 1157530"/>
              <a:gd name="connsiteX1-93" fmla="*/ 3593431 w 12609094"/>
              <a:gd name="connsiteY1-94" fmla="*/ 22031 h 1157530"/>
              <a:gd name="connsiteX2-95" fmla="*/ 8855242 w 12609094"/>
              <a:gd name="connsiteY2-96" fmla="*/ 1144979 h 1157530"/>
              <a:gd name="connsiteX3-97" fmla="*/ 11357810 w 12609094"/>
              <a:gd name="connsiteY3-98" fmla="*/ 599547 h 1157530"/>
              <a:gd name="connsiteX4-99" fmla="*/ 12609094 w 12609094"/>
              <a:gd name="connsiteY4-100" fmla="*/ 198494 h 1157530"/>
              <a:gd name="connsiteX0-101" fmla="*/ 0 w 12609094"/>
              <a:gd name="connsiteY0-102" fmla="*/ 503294 h 1157530"/>
              <a:gd name="connsiteX1-103" fmla="*/ 3593431 w 12609094"/>
              <a:gd name="connsiteY1-104" fmla="*/ 22031 h 1157530"/>
              <a:gd name="connsiteX2-105" fmla="*/ 8678779 w 12609094"/>
              <a:gd name="connsiteY2-106" fmla="*/ 1144979 h 1157530"/>
              <a:gd name="connsiteX3-107" fmla="*/ 11357810 w 12609094"/>
              <a:gd name="connsiteY3-108" fmla="*/ 599547 h 1157530"/>
              <a:gd name="connsiteX4-109" fmla="*/ 12609094 w 12609094"/>
              <a:gd name="connsiteY4-110" fmla="*/ 198494 h 1157530"/>
              <a:gd name="connsiteX0-111" fmla="*/ 0 w 12609094"/>
              <a:gd name="connsiteY0-112" fmla="*/ 503294 h 1145790"/>
              <a:gd name="connsiteX1-113" fmla="*/ 3593431 w 12609094"/>
              <a:gd name="connsiteY1-114" fmla="*/ 22031 h 1145790"/>
              <a:gd name="connsiteX2-115" fmla="*/ 8678779 w 12609094"/>
              <a:gd name="connsiteY2-116" fmla="*/ 1144979 h 1145790"/>
              <a:gd name="connsiteX3-117" fmla="*/ 12609094 w 12609094"/>
              <a:gd name="connsiteY3-118" fmla="*/ 198494 h 1145790"/>
              <a:gd name="connsiteX0-119" fmla="*/ 0 w 12609094"/>
              <a:gd name="connsiteY0-120" fmla="*/ 458098 h 1100219"/>
              <a:gd name="connsiteX1-121" fmla="*/ 4010526 w 12609094"/>
              <a:gd name="connsiteY1-122" fmla="*/ 24961 h 1100219"/>
              <a:gd name="connsiteX2-123" fmla="*/ 8678779 w 12609094"/>
              <a:gd name="connsiteY2-124" fmla="*/ 1099783 h 1100219"/>
              <a:gd name="connsiteX3-125" fmla="*/ 12609094 w 12609094"/>
              <a:gd name="connsiteY3-126" fmla="*/ 153298 h 1100219"/>
              <a:gd name="connsiteX0-127" fmla="*/ 0 w 12609094"/>
              <a:gd name="connsiteY0-128" fmla="*/ 459006 h 1117160"/>
              <a:gd name="connsiteX1-129" fmla="*/ 4010526 w 12609094"/>
              <a:gd name="connsiteY1-130" fmla="*/ 25869 h 1117160"/>
              <a:gd name="connsiteX2-131" fmla="*/ 8999621 w 12609094"/>
              <a:gd name="connsiteY2-132" fmla="*/ 1116733 h 1117160"/>
              <a:gd name="connsiteX3-133" fmla="*/ 12609094 w 12609094"/>
              <a:gd name="connsiteY3-134" fmla="*/ 154206 h 1117160"/>
              <a:gd name="connsiteX0-135" fmla="*/ 0 w 12288251"/>
              <a:gd name="connsiteY0-136" fmla="*/ 459006 h 1118949"/>
              <a:gd name="connsiteX1-137" fmla="*/ 4010526 w 12288251"/>
              <a:gd name="connsiteY1-138" fmla="*/ 25869 h 1118949"/>
              <a:gd name="connsiteX2-139" fmla="*/ 8999621 w 12288251"/>
              <a:gd name="connsiteY2-140" fmla="*/ 1116733 h 1118949"/>
              <a:gd name="connsiteX3-141" fmla="*/ 12288251 w 12288251"/>
              <a:gd name="connsiteY3-142" fmla="*/ 298585 h 1118949"/>
              <a:gd name="connsiteX0-143" fmla="*/ 0 w 12288251"/>
              <a:gd name="connsiteY0-144" fmla="*/ 459006 h 1119678"/>
              <a:gd name="connsiteX1-145" fmla="*/ 4010526 w 12288251"/>
              <a:gd name="connsiteY1-146" fmla="*/ 25869 h 1119678"/>
              <a:gd name="connsiteX2-147" fmla="*/ 8999621 w 12288251"/>
              <a:gd name="connsiteY2-148" fmla="*/ 1116733 h 1119678"/>
              <a:gd name="connsiteX3-149" fmla="*/ 12288251 w 12288251"/>
              <a:gd name="connsiteY3-150" fmla="*/ 298585 h 1119678"/>
              <a:gd name="connsiteX0-151" fmla="*/ 0 w 12336378"/>
              <a:gd name="connsiteY0-152" fmla="*/ 459006 h 1119678"/>
              <a:gd name="connsiteX1-153" fmla="*/ 4010526 w 12336378"/>
              <a:gd name="connsiteY1-154" fmla="*/ 25869 h 1119678"/>
              <a:gd name="connsiteX2-155" fmla="*/ 8999621 w 12336378"/>
              <a:gd name="connsiteY2-156" fmla="*/ 1116733 h 1119678"/>
              <a:gd name="connsiteX3-157" fmla="*/ 12336378 w 12336378"/>
              <a:gd name="connsiteY3-158" fmla="*/ 298585 h 1119678"/>
              <a:gd name="connsiteX0-159" fmla="*/ 0 w 12336378"/>
              <a:gd name="connsiteY0-160" fmla="*/ 459006 h 1119864"/>
              <a:gd name="connsiteX1-161" fmla="*/ 4010526 w 12336378"/>
              <a:gd name="connsiteY1-162" fmla="*/ 25869 h 1119864"/>
              <a:gd name="connsiteX2-163" fmla="*/ 8999621 w 12336378"/>
              <a:gd name="connsiteY2-164" fmla="*/ 1116733 h 1119864"/>
              <a:gd name="connsiteX3-165" fmla="*/ 12336378 w 12336378"/>
              <a:gd name="connsiteY3-166" fmla="*/ 298585 h 1119864"/>
              <a:gd name="connsiteX0-167" fmla="*/ 0 w 12336378"/>
              <a:gd name="connsiteY0-168" fmla="*/ 459920 h 1136723"/>
              <a:gd name="connsiteX1-169" fmla="*/ 4010526 w 12336378"/>
              <a:gd name="connsiteY1-170" fmla="*/ 26783 h 1136723"/>
              <a:gd name="connsiteX2-171" fmla="*/ 9160042 w 12336378"/>
              <a:gd name="connsiteY2-172" fmla="*/ 1133689 h 1136723"/>
              <a:gd name="connsiteX3-173" fmla="*/ 12336378 w 12336378"/>
              <a:gd name="connsiteY3-174" fmla="*/ 299499 h 1136723"/>
              <a:gd name="connsiteX0-175" fmla="*/ 0 w 12336378"/>
              <a:gd name="connsiteY0-176" fmla="*/ 489883 h 1167372"/>
              <a:gd name="connsiteX1-177" fmla="*/ 3930315 w 12336378"/>
              <a:gd name="connsiteY1-178" fmla="*/ 24662 h 1167372"/>
              <a:gd name="connsiteX2-179" fmla="*/ 9160042 w 12336378"/>
              <a:gd name="connsiteY2-180" fmla="*/ 1163652 h 1167372"/>
              <a:gd name="connsiteX3-181" fmla="*/ 12336378 w 12336378"/>
              <a:gd name="connsiteY3-182" fmla="*/ 329462 h 1167372"/>
              <a:gd name="connsiteX0-183" fmla="*/ 0 w 12336378"/>
              <a:gd name="connsiteY0-184" fmla="*/ 489883 h 1167372"/>
              <a:gd name="connsiteX1-185" fmla="*/ 3930315 w 12336378"/>
              <a:gd name="connsiteY1-186" fmla="*/ 24662 h 1167372"/>
              <a:gd name="connsiteX2-187" fmla="*/ 9160042 w 12336378"/>
              <a:gd name="connsiteY2-188" fmla="*/ 1163652 h 1167372"/>
              <a:gd name="connsiteX3-189" fmla="*/ 12336378 w 12336378"/>
              <a:gd name="connsiteY3-190" fmla="*/ 329462 h 1167372"/>
              <a:gd name="connsiteX0-191" fmla="*/ 0 w 12336378"/>
              <a:gd name="connsiteY0-192" fmla="*/ 489883 h 1166384"/>
              <a:gd name="connsiteX1-193" fmla="*/ 3930315 w 12336378"/>
              <a:gd name="connsiteY1-194" fmla="*/ 24662 h 1166384"/>
              <a:gd name="connsiteX2-195" fmla="*/ 9160042 w 12336378"/>
              <a:gd name="connsiteY2-196" fmla="*/ 1163652 h 1166384"/>
              <a:gd name="connsiteX3-197" fmla="*/ 12336378 w 12336378"/>
              <a:gd name="connsiteY3-198" fmla="*/ 329462 h 1166384"/>
              <a:gd name="connsiteX0-199" fmla="*/ 0 w 12256167"/>
              <a:gd name="connsiteY0-200" fmla="*/ 489883 h 1168885"/>
              <a:gd name="connsiteX1-201" fmla="*/ 3930315 w 12256167"/>
              <a:gd name="connsiteY1-202" fmla="*/ 24662 h 1168885"/>
              <a:gd name="connsiteX2-203" fmla="*/ 9160042 w 12256167"/>
              <a:gd name="connsiteY2-204" fmla="*/ 1163652 h 1168885"/>
              <a:gd name="connsiteX3-205" fmla="*/ 12256167 w 12256167"/>
              <a:gd name="connsiteY3-206" fmla="*/ 425715 h 1168885"/>
              <a:gd name="connsiteX0-207" fmla="*/ 0 w 12240125"/>
              <a:gd name="connsiteY0-208" fmla="*/ 238646 h 1254532"/>
              <a:gd name="connsiteX1-209" fmla="*/ 3914273 w 12240125"/>
              <a:gd name="connsiteY1-210" fmla="*/ 110309 h 1254532"/>
              <a:gd name="connsiteX2-211" fmla="*/ 9144000 w 12240125"/>
              <a:gd name="connsiteY2-212" fmla="*/ 1249299 h 1254532"/>
              <a:gd name="connsiteX3-213" fmla="*/ 12240125 w 12240125"/>
              <a:gd name="connsiteY3-214" fmla="*/ 511362 h 1254532"/>
              <a:gd name="connsiteX0-215" fmla="*/ 0 w 12240125"/>
              <a:gd name="connsiteY0-216" fmla="*/ 259219 h 1275890"/>
              <a:gd name="connsiteX1-217" fmla="*/ 3978441 w 12240125"/>
              <a:gd name="connsiteY1-218" fmla="*/ 98798 h 1275890"/>
              <a:gd name="connsiteX2-219" fmla="*/ 9144000 w 12240125"/>
              <a:gd name="connsiteY2-220" fmla="*/ 1269872 h 1275890"/>
              <a:gd name="connsiteX3-221" fmla="*/ 12240125 w 12240125"/>
              <a:gd name="connsiteY3-222" fmla="*/ 531935 h 1275890"/>
              <a:gd name="connsiteX0-223" fmla="*/ 0 w 12240125"/>
              <a:gd name="connsiteY0-224" fmla="*/ 259219 h 1271902"/>
              <a:gd name="connsiteX1-225" fmla="*/ 3978441 w 12240125"/>
              <a:gd name="connsiteY1-226" fmla="*/ 98798 h 1271902"/>
              <a:gd name="connsiteX2-227" fmla="*/ 9144000 w 12240125"/>
              <a:gd name="connsiteY2-228" fmla="*/ 1269872 h 1271902"/>
              <a:gd name="connsiteX3-229" fmla="*/ 12240125 w 12240125"/>
              <a:gd name="connsiteY3-230" fmla="*/ 531935 h 1271902"/>
              <a:gd name="connsiteX0-231" fmla="*/ 0 w 12240125"/>
              <a:gd name="connsiteY0-232" fmla="*/ 259219 h 1271902"/>
              <a:gd name="connsiteX1-233" fmla="*/ 3978441 w 12240125"/>
              <a:gd name="connsiteY1-234" fmla="*/ 98798 h 1271902"/>
              <a:gd name="connsiteX2-235" fmla="*/ 8999621 w 12240125"/>
              <a:gd name="connsiteY2-236" fmla="*/ 1269872 h 1271902"/>
              <a:gd name="connsiteX3-237" fmla="*/ 12240125 w 12240125"/>
              <a:gd name="connsiteY3-238" fmla="*/ 531935 h 1271902"/>
            </a:gdLst>
            <a:ahLst/>
            <a:cxnLst>
              <a:cxn ang="0">
                <a:pos x="connsiteX0-1" y="connsiteY0-2"/>
              </a:cxn>
              <a:cxn ang="0">
                <a:pos x="connsiteX1-3" y="connsiteY1-4"/>
              </a:cxn>
              <a:cxn ang="0">
                <a:pos x="connsiteX2-5" y="connsiteY2-6"/>
              </a:cxn>
              <a:cxn ang="0">
                <a:pos x="connsiteX3-7" y="connsiteY3-8"/>
              </a:cxn>
            </a:cxnLst>
            <a:rect l="l" t="t" r="r" b="b"/>
            <a:pathLst>
              <a:path w="12240125" h="1271902">
                <a:moveTo>
                  <a:pt x="0" y="259219"/>
                </a:moveTo>
                <a:cubicBezTo>
                  <a:pt x="1137652" y="-26865"/>
                  <a:pt x="2478504" y="-69644"/>
                  <a:pt x="3978441" y="98798"/>
                </a:cubicBezTo>
                <a:cubicBezTo>
                  <a:pt x="5478378" y="267240"/>
                  <a:pt x="7606632" y="1229768"/>
                  <a:pt x="8999621" y="1269872"/>
                </a:cubicBezTo>
                <a:cubicBezTo>
                  <a:pt x="10392610" y="1309976"/>
                  <a:pt x="11902573" y="745162"/>
                  <a:pt x="12240125" y="531935"/>
                </a:cubicBezTo>
              </a:path>
            </a:pathLst>
          </a:custGeom>
          <a:noFill/>
          <a:ln w="9525">
            <a:solidFill>
              <a:srgbClr val="3F404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0">
              <a:solidFill>
                <a:schemeClr val="tx2"/>
              </a:solidFill>
              <a:latin typeface="微软雅黑" panose="020B0503020204020204" pitchFamily="34" charset="-122"/>
              <a:ea typeface="微软雅黑" panose="020B0503020204020204" pitchFamily="34" charset="-122"/>
            </a:endParaRPr>
          </a:p>
        </p:txBody>
      </p:sp>
      <p:sp>
        <p:nvSpPr>
          <p:cNvPr id="7" name="矩形 6"/>
          <p:cNvSpPr/>
          <p:nvPr/>
        </p:nvSpPr>
        <p:spPr>
          <a:xfrm>
            <a:off x="399570" y="2501530"/>
            <a:ext cx="1665841" cy="965201"/>
          </a:xfrm>
          <a:prstGeom prst="rect">
            <a:avLst/>
          </a:prstGeom>
        </p:spPr>
        <p:txBody>
          <a:bodyPr wrap="none">
            <a:spAutoFit/>
          </a:bodyPr>
          <a:lstStyle/>
          <a:p>
            <a:pPr algn="ctr">
              <a:lnSpc>
                <a:spcPct val="130000"/>
              </a:lnSpc>
              <a:defRPr/>
            </a:pPr>
            <a:r>
              <a:rPr lang="en-US" altLang="zh-CN" sz="120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2016</a:t>
            </a:r>
            <a:endParaRPr lang="en-US" altLang="zh-CN" sz="120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a:p>
            <a:pPr algn="ctr">
              <a:spcBef>
                <a:spcPts val="375"/>
              </a:spcBef>
              <a:defRPr/>
            </a:pPr>
            <a:r>
              <a:rPr lang="zh-CN" altLang="en-US" sz="1010" b="1" kern="100" dirty="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输入名称</a:t>
            </a:r>
            <a:endParaRPr lang="en-US" altLang="zh-CN" sz="1010" b="1" kern="100" dirty="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a:p>
            <a:pPr>
              <a:spcBef>
                <a:spcPts val="375"/>
              </a:spcBef>
              <a:defRPr/>
            </a:pPr>
            <a:r>
              <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在此输入详细文字介绍，</a:t>
            </a:r>
            <a:endParaRPr lang="en-US" altLang="zh-CN"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a:p>
            <a:pPr>
              <a:spcBef>
                <a:spcPts val="375"/>
              </a:spcBef>
              <a:defRPr/>
            </a:pPr>
            <a:r>
              <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和详细信息。</a:t>
            </a:r>
            <a:endPar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8" name="矩形 7"/>
          <p:cNvSpPr/>
          <p:nvPr/>
        </p:nvSpPr>
        <p:spPr>
          <a:xfrm>
            <a:off x="2099372" y="2573494"/>
            <a:ext cx="1665841" cy="965201"/>
          </a:xfrm>
          <a:prstGeom prst="rect">
            <a:avLst/>
          </a:prstGeom>
        </p:spPr>
        <p:txBody>
          <a:bodyPr wrap="none">
            <a:spAutoFit/>
          </a:bodyPr>
          <a:lstStyle/>
          <a:p>
            <a:pPr algn="ctr">
              <a:lnSpc>
                <a:spcPct val="130000"/>
              </a:lnSpc>
              <a:defRPr/>
            </a:pPr>
            <a:r>
              <a:rPr lang="en-US" altLang="zh-CN" sz="120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2017</a:t>
            </a:r>
            <a:endParaRPr lang="en-US" altLang="zh-CN" sz="120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a:p>
            <a:pPr algn="ctr">
              <a:spcBef>
                <a:spcPts val="375"/>
              </a:spcBef>
              <a:defRPr/>
            </a:pPr>
            <a:r>
              <a:rPr lang="zh-CN" altLang="en-US" sz="1010" b="1" kern="100" dirty="0">
                <a:solidFill>
                  <a:schemeClr val="accent2"/>
                </a:solidFill>
                <a:latin typeface="微软雅黑" panose="020B0503020204020204" pitchFamily="34" charset="-122"/>
                <a:ea typeface="微软雅黑" panose="020B0503020204020204" pitchFamily="34" charset="-122"/>
                <a:cs typeface="Times New Roman" panose="02020603050405020304" pitchFamily="18" charset="0"/>
              </a:rPr>
              <a:t>输入名称</a:t>
            </a:r>
            <a:endParaRPr lang="zh-CN" altLang="en-US" sz="1010" b="1" kern="100" dirty="0">
              <a:solidFill>
                <a:schemeClr val="accent2"/>
              </a:solidFill>
              <a:latin typeface="微软雅黑" panose="020B0503020204020204" pitchFamily="34" charset="-122"/>
              <a:ea typeface="微软雅黑" panose="020B0503020204020204" pitchFamily="34" charset="-122"/>
              <a:cs typeface="Times New Roman" panose="02020603050405020304" pitchFamily="18" charset="0"/>
            </a:endParaRPr>
          </a:p>
          <a:p>
            <a:pPr>
              <a:spcBef>
                <a:spcPts val="375"/>
              </a:spcBef>
              <a:defRPr/>
            </a:pPr>
            <a:r>
              <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在此输入详细文字介绍，</a:t>
            </a:r>
            <a:endParaRPr lang="en-US" altLang="zh-CN"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a:p>
            <a:pPr>
              <a:spcBef>
                <a:spcPts val="375"/>
              </a:spcBef>
              <a:defRPr/>
            </a:pPr>
            <a:r>
              <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和详细信息。</a:t>
            </a:r>
            <a:endPar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矩形 8"/>
          <p:cNvSpPr/>
          <p:nvPr/>
        </p:nvSpPr>
        <p:spPr>
          <a:xfrm>
            <a:off x="3806051" y="2955956"/>
            <a:ext cx="1665841" cy="965201"/>
          </a:xfrm>
          <a:prstGeom prst="rect">
            <a:avLst/>
          </a:prstGeom>
        </p:spPr>
        <p:txBody>
          <a:bodyPr wrap="none">
            <a:spAutoFit/>
          </a:bodyPr>
          <a:lstStyle/>
          <a:p>
            <a:pPr algn="ctr">
              <a:lnSpc>
                <a:spcPct val="130000"/>
              </a:lnSpc>
              <a:defRPr/>
            </a:pPr>
            <a:r>
              <a:rPr lang="en-US" altLang="zh-CN" sz="120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2018</a:t>
            </a:r>
            <a:endParaRPr lang="en-US" altLang="zh-CN" sz="120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a:p>
            <a:pPr algn="ctr">
              <a:spcBef>
                <a:spcPts val="375"/>
              </a:spcBef>
              <a:defRPr/>
            </a:pPr>
            <a:r>
              <a:rPr lang="zh-CN" altLang="en-US" sz="1010" b="1" kern="100" dirty="0">
                <a:solidFill>
                  <a:schemeClr val="accent3"/>
                </a:solidFill>
                <a:latin typeface="微软雅黑" panose="020B0503020204020204" pitchFamily="34" charset="-122"/>
                <a:ea typeface="微软雅黑" panose="020B0503020204020204" pitchFamily="34" charset="-122"/>
                <a:cs typeface="Times New Roman" panose="02020603050405020304" pitchFamily="18" charset="0"/>
              </a:rPr>
              <a:t>输入名称</a:t>
            </a:r>
            <a:endParaRPr lang="zh-CN" altLang="en-US" sz="1010" b="1" kern="100" dirty="0">
              <a:solidFill>
                <a:schemeClr val="accent3"/>
              </a:solidFill>
              <a:latin typeface="微软雅黑" panose="020B0503020204020204" pitchFamily="34" charset="-122"/>
              <a:ea typeface="微软雅黑" panose="020B0503020204020204" pitchFamily="34" charset="-122"/>
              <a:cs typeface="Times New Roman" panose="02020603050405020304" pitchFamily="18" charset="0"/>
            </a:endParaRPr>
          </a:p>
          <a:p>
            <a:pPr>
              <a:spcBef>
                <a:spcPts val="375"/>
              </a:spcBef>
              <a:defRPr/>
            </a:pPr>
            <a:r>
              <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在此输入详细文字介绍，</a:t>
            </a:r>
            <a:endParaRPr lang="en-US" altLang="zh-CN"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a:p>
            <a:pPr>
              <a:spcBef>
                <a:spcPts val="375"/>
              </a:spcBef>
              <a:defRPr/>
            </a:pPr>
            <a:r>
              <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和详细信息。</a:t>
            </a:r>
            <a:endPar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0" name="矩形 9"/>
          <p:cNvSpPr/>
          <p:nvPr/>
        </p:nvSpPr>
        <p:spPr>
          <a:xfrm>
            <a:off x="5403226" y="1869855"/>
            <a:ext cx="1665841" cy="965201"/>
          </a:xfrm>
          <a:prstGeom prst="rect">
            <a:avLst/>
          </a:prstGeom>
        </p:spPr>
        <p:txBody>
          <a:bodyPr wrap="none">
            <a:spAutoFit/>
          </a:bodyPr>
          <a:lstStyle/>
          <a:p>
            <a:pPr algn="ctr">
              <a:lnSpc>
                <a:spcPct val="130000"/>
              </a:lnSpc>
              <a:defRPr/>
            </a:pPr>
            <a:r>
              <a:rPr lang="en-US" altLang="zh-CN" sz="120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2019</a:t>
            </a:r>
            <a:endParaRPr lang="en-US" altLang="zh-CN" sz="120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a:p>
            <a:pPr algn="ctr">
              <a:spcBef>
                <a:spcPts val="375"/>
              </a:spcBef>
              <a:defRPr/>
            </a:pPr>
            <a:r>
              <a:rPr lang="zh-CN" altLang="en-US" sz="1010" b="1" kern="100" dirty="0">
                <a:solidFill>
                  <a:schemeClr val="accent4"/>
                </a:solidFill>
                <a:latin typeface="微软雅黑" panose="020B0503020204020204" pitchFamily="34" charset="-122"/>
                <a:ea typeface="微软雅黑" panose="020B0503020204020204" pitchFamily="34" charset="-122"/>
                <a:cs typeface="Times New Roman" panose="02020603050405020304" pitchFamily="18" charset="0"/>
              </a:rPr>
              <a:t>输入名称</a:t>
            </a:r>
            <a:endParaRPr lang="zh-CN" altLang="en-US" sz="1010" b="1" kern="100" dirty="0">
              <a:solidFill>
                <a:schemeClr val="accent4"/>
              </a:solidFill>
              <a:latin typeface="微软雅黑" panose="020B0503020204020204" pitchFamily="34" charset="-122"/>
              <a:ea typeface="微软雅黑" panose="020B0503020204020204" pitchFamily="34" charset="-122"/>
              <a:cs typeface="Times New Roman" panose="02020603050405020304" pitchFamily="18" charset="0"/>
            </a:endParaRPr>
          </a:p>
          <a:p>
            <a:pPr>
              <a:spcBef>
                <a:spcPts val="375"/>
              </a:spcBef>
              <a:defRPr/>
            </a:pPr>
            <a:r>
              <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在此输入详细文字介绍，</a:t>
            </a:r>
            <a:endParaRPr lang="en-US" altLang="zh-CN"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a:p>
            <a:pPr>
              <a:spcBef>
                <a:spcPts val="375"/>
              </a:spcBef>
              <a:defRPr/>
            </a:pPr>
            <a:r>
              <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和详细信息。</a:t>
            </a:r>
            <a:endPar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1" name="矩形 10"/>
          <p:cNvSpPr/>
          <p:nvPr/>
        </p:nvSpPr>
        <p:spPr>
          <a:xfrm>
            <a:off x="7075686" y="1761871"/>
            <a:ext cx="1665841" cy="965201"/>
          </a:xfrm>
          <a:prstGeom prst="rect">
            <a:avLst/>
          </a:prstGeom>
        </p:spPr>
        <p:txBody>
          <a:bodyPr wrap="none">
            <a:spAutoFit/>
          </a:bodyPr>
          <a:lstStyle/>
          <a:p>
            <a:pPr algn="ctr">
              <a:lnSpc>
                <a:spcPct val="130000"/>
              </a:lnSpc>
              <a:defRPr/>
            </a:pPr>
            <a:r>
              <a:rPr lang="en-US" altLang="zh-CN" sz="120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2020</a:t>
            </a:r>
            <a:endParaRPr lang="en-US" altLang="zh-CN" sz="120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a:p>
            <a:pPr algn="ctr">
              <a:spcBef>
                <a:spcPts val="375"/>
              </a:spcBef>
              <a:defRPr/>
            </a:pPr>
            <a:r>
              <a:rPr lang="zh-CN" altLang="en-US" sz="1010" b="1" kern="100" dirty="0">
                <a:solidFill>
                  <a:schemeClr val="accent5"/>
                </a:solidFill>
                <a:latin typeface="微软雅黑" panose="020B0503020204020204" pitchFamily="34" charset="-122"/>
                <a:ea typeface="微软雅黑" panose="020B0503020204020204" pitchFamily="34" charset="-122"/>
                <a:cs typeface="Times New Roman" panose="02020603050405020304" pitchFamily="18" charset="0"/>
              </a:rPr>
              <a:t>输入名称</a:t>
            </a:r>
            <a:endParaRPr lang="zh-CN" altLang="en-US" sz="1010" b="1" kern="100" dirty="0">
              <a:solidFill>
                <a:schemeClr val="accent5"/>
              </a:solidFill>
              <a:latin typeface="微软雅黑" panose="020B0503020204020204" pitchFamily="34" charset="-122"/>
              <a:ea typeface="微软雅黑" panose="020B0503020204020204" pitchFamily="34" charset="-122"/>
              <a:cs typeface="Times New Roman" panose="02020603050405020304" pitchFamily="18" charset="0"/>
            </a:endParaRPr>
          </a:p>
          <a:p>
            <a:pPr>
              <a:spcBef>
                <a:spcPts val="375"/>
              </a:spcBef>
              <a:defRPr/>
            </a:pPr>
            <a:r>
              <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在此输入详细文字介绍，</a:t>
            </a:r>
            <a:endParaRPr lang="en-US" altLang="zh-CN"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a:p>
            <a:pPr>
              <a:spcBef>
                <a:spcPts val="375"/>
              </a:spcBef>
              <a:defRPr/>
            </a:pPr>
            <a:r>
              <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和详细信息。</a:t>
            </a:r>
            <a:endParaRPr lang="zh-CN" altLang="en-US" sz="1050" kern="100"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12" name="组合 11"/>
          <p:cNvGrpSpPr/>
          <p:nvPr/>
        </p:nvGrpSpPr>
        <p:grpSpPr>
          <a:xfrm>
            <a:off x="983883" y="1985828"/>
            <a:ext cx="497214" cy="497214"/>
            <a:chOff x="8077071" y="845254"/>
            <a:chExt cx="2036801" cy="2036802"/>
          </a:xfrm>
        </p:grpSpPr>
        <p:sp>
          <p:nvSpPr>
            <p:cNvPr id="13" name="椭圆 12"/>
            <p:cNvSpPr/>
            <p:nvPr/>
          </p:nvSpPr>
          <p:spPr>
            <a:xfrm>
              <a:off x="8077071" y="845254"/>
              <a:ext cx="2036801" cy="203680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0">
                <a:solidFill>
                  <a:schemeClr val="tx2"/>
                </a:solidFill>
                <a:latin typeface="微软雅黑" panose="020B0503020204020204" pitchFamily="34" charset="-122"/>
                <a:ea typeface="微软雅黑" panose="020B0503020204020204" pitchFamily="34" charset="-122"/>
              </a:endParaRPr>
            </a:p>
          </p:txBody>
        </p:sp>
        <p:sp>
          <p:nvSpPr>
            <p:cNvPr id="14" name="Freeform 126"/>
            <p:cNvSpPr>
              <a:spLocks noChangeAspect="1" noEditPoints="1"/>
            </p:cNvSpPr>
            <p:nvPr/>
          </p:nvSpPr>
          <p:spPr bwMode="auto">
            <a:xfrm>
              <a:off x="8639337" y="1292885"/>
              <a:ext cx="912278" cy="1141540"/>
            </a:xfrm>
            <a:custGeom>
              <a:avLst/>
              <a:gdLst>
                <a:gd name="T0" fmla="*/ 48 w 81"/>
                <a:gd name="T1" fmla="*/ 27 h 101"/>
                <a:gd name="T2" fmla="*/ 4 w 81"/>
                <a:gd name="T3" fmla="*/ 48 h 101"/>
                <a:gd name="T4" fmla="*/ 0 w 81"/>
                <a:gd name="T5" fmla="*/ 31 h 101"/>
                <a:gd name="T6" fmla="*/ 58 w 81"/>
                <a:gd name="T7" fmla="*/ 90 h 101"/>
                <a:gd name="T8" fmla="*/ 81 w 81"/>
                <a:gd name="T9" fmla="*/ 98 h 101"/>
                <a:gd name="T10" fmla="*/ 58 w 81"/>
                <a:gd name="T11" fmla="*/ 90 h 101"/>
                <a:gd name="T12" fmla="*/ 53 w 81"/>
                <a:gd name="T13" fmla="*/ 101 h 101"/>
                <a:gd name="T14" fmla="*/ 29 w 81"/>
                <a:gd name="T15" fmla="*/ 98 h 101"/>
                <a:gd name="T16" fmla="*/ 0 w 81"/>
                <a:gd name="T17" fmla="*/ 90 h 101"/>
                <a:gd name="T18" fmla="*/ 29 w 81"/>
                <a:gd name="T19" fmla="*/ 87 h 101"/>
                <a:gd name="T20" fmla="*/ 38 w 81"/>
                <a:gd name="T21" fmla="*/ 76 h 101"/>
                <a:gd name="T22" fmla="*/ 0 w 81"/>
                <a:gd name="T23" fmla="*/ 72 h 101"/>
                <a:gd name="T24" fmla="*/ 4 w 81"/>
                <a:gd name="T25" fmla="*/ 54 h 101"/>
                <a:gd name="T26" fmla="*/ 48 w 81"/>
                <a:gd name="T27" fmla="*/ 76 h 101"/>
                <a:gd name="T28" fmla="*/ 44 w 81"/>
                <a:gd name="T29" fmla="*/ 87 h 101"/>
                <a:gd name="T30" fmla="*/ 53 w 81"/>
                <a:gd name="T31" fmla="*/ 90 h 101"/>
                <a:gd name="T32" fmla="*/ 4 w 81"/>
                <a:gd name="T33" fmla="*/ 0 h 101"/>
                <a:gd name="T34" fmla="*/ 48 w 81"/>
                <a:gd name="T35" fmla="*/ 21 h 101"/>
                <a:gd name="T36" fmla="*/ 0 w 81"/>
                <a:gd name="T37" fmla="*/ 17 h 101"/>
                <a:gd name="T38" fmla="*/ 4 w 81"/>
                <a:gd name="T39" fmla="*/ 0 h 101"/>
                <a:gd name="T40" fmla="*/ 53 w 81"/>
                <a:gd name="T41" fmla="*/ 76 h 101"/>
                <a:gd name="T42" fmla="*/ 81 w 81"/>
                <a:gd name="T43" fmla="*/ 72 h 101"/>
                <a:gd name="T44" fmla="*/ 77 w 81"/>
                <a:gd name="T45" fmla="*/ 54 h 101"/>
                <a:gd name="T46" fmla="*/ 59 w 81"/>
                <a:gd name="T47" fmla="*/ 8 h 101"/>
                <a:gd name="T48" fmla="*/ 69 w 81"/>
                <a:gd name="T49" fmla="*/ 13 h 101"/>
                <a:gd name="T50" fmla="*/ 59 w 81"/>
                <a:gd name="T51" fmla="*/ 8 h 101"/>
                <a:gd name="T52" fmla="*/ 69 w 81"/>
                <a:gd name="T53" fmla="*/ 63 h 101"/>
                <a:gd name="T54" fmla="*/ 59 w 81"/>
                <a:gd name="T55" fmla="*/ 67 h 101"/>
                <a:gd name="T56" fmla="*/ 59 w 81"/>
                <a:gd name="T57" fmla="*/ 35 h 101"/>
                <a:gd name="T58" fmla="*/ 69 w 81"/>
                <a:gd name="T59" fmla="*/ 40 h 101"/>
                <a:gd name="T60" fmla="*/ 59 w 81"/>
                <a:gd name="T61" fmla="*/ 35 h 101"/>
                <a:gd name="T62" fmla="*/ 53 w 81"/>
                <a:gd name="T63" fmla="*/ 21 h 101"/>
                <a:gd name="T64" fmla="*/ 81 w 81"/>
                <a:gd name="T65" fmla="*/ 17 h 101"/>
                <a:gd name="T66" fmla="*/ 77 w 81"/>
                <a:gd name="T67" fmla="*/ 0 h 101"/>
                <a:gd name="T68" fmla="*/ 53 w 81"/>
                <a:gd name="T69" fmla="*/ 27 h 101"/>
                <a:gd name="T70" fmla="*/ 77 w 81"/>
                <a:gd name="T71" fmla="*/ 48 h 101"/>
                <a:gd name="T72" fmla="*/ 81 w 81"/>
                <a:gd name="T73" fmla="*/ 31 h 101"/>
                <a:gd name="T74" fmla="*/ 53 w 81"/>
                <a:gd name="T75" fmla="*/ 2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1" h="101">
                  <a:moveTo>
                    <a:pt x="4" y="27"/>
                  </a:moveTo>
                  <a:cubicBezTo>
                    <a:pt x="48" y="27"/>
                    <a:pt x="48" y="27"/>
                    <a:pt x="48" y="27"/>
                  </a:cubicBezTo>
                  <a:cubicBezTo>
                    <a:pt x="48" y="48"/>
                    <a:pt x="48" y="48"/>
                    <a:pt x="48" y="48"/>
                  </a:cubicBezTo>
                  <a:cubicBezTo>
                    <a:pt x="4" y="48"/>
                    <a:pt x="4" y="48"/>
                    <a:pt x="4" y="48"/>
                  </a:cubicBezTo>
                  <a:cubicBezTo>
                    <a:pt x="2" y="48"/>
                    <a:pt x="0" y="46"/>
                    <a:pt x="0" y="44"/>
                  </a:cubicBezTo>
                  <a:cubicBezTo>
                    <a:pt x="0" y="31"/>
                    <a:pt x="0" y="31"/>
                    <a:pt x="0" y="31"/>
                  </a:cubicBezTo>
                  <a:cubicBezTo>
                    <a:pt x="0" y="29"/>
                    <a:pt x="2" y="27"/>
                    <a:pt x="4" y="27"/>
                  </a:cubicBezTo>
                  <a:close/>
                  <a:moveTo>
                    <a:pt x="58" y="90"/>
                  </a:moveTo>
                  <a:cubicBezTo>
                    <a:pt x="81" y="90"/>
                    <a:pt x="81" y="90"/>
                    <a:pt x="81" y="90"/>
                  </a:cubicBezTo>
                  <a:cubicBezTo>
                    <a:pt x="81" y="98"/>
                    <a:pt x="81" y="98"/>
                    <a:pt x="81" y="98"/>
                  </a:cubicBezTo>
                  <a:cubicBezTo>
                    <a:pt x="58" y="98"/>
                    <a:pt x="58" y="98"/>
                    <a:pt x="58" y="98"/>
                  </a:cubicBezTo>
                  <a:cubicBezTo>
                    <a:pt x="58" y="90"/>
                    <a:pt x="58" y="90"/>
                    <a:pt x="58" y="90"/>
                  </a:cubicBezTo>
                  <a:close/>
                  <a:moveTo>
                    <a:pt x="53" y="98"/>
                  </a:moveTo>
                  <a:cubicBezTo>
                    <a:pt x="53" y="101"/>
                    <a:pt x="53" y="101"/>
                    <a:pt x="53" y="101"/>
                  </a:cubicBezTo>
                  <a:cubicBezTo>
                    <a:pt x="29" y="101"/>
                    <a:pt x="29" y="101"/>
                    <a:pt x="29" y="101"/>
                  </a:cubicBezTo>
                  <a:cubicBezTo>
                    <a:pt x="29" y="98"/>
                    <a:pt x="29" y="98"/>
                    <a:pt x="29" y="98"/>
                  </a:cubicBezTo>
                  <a:cubicBezTo>
                    <a:pt x="0" y="98"/>
                    <a:pt x="0" y="98"/>
                    <a:pt x="0" y="98"/>
                  </a:cubicBezTo>
                  <a:cubicBezTo>
                    <a:pt x="0" y="90"/>
                    <a:pt x="0" y="90"/>
                    <a:pt x="0" y="90"/>
                  </a:cubicBezTo>
                  <a:cubicBezTo>
                    <a:pt x="29" y="90"/>
                    <a:pt x="29" y="90"/>
                    <a:pt x="29" y="90"/>
                  </a:cubicBezTo>
                  <a:cubicBezTo>
                    <a:pt x="29" y="87"/>
                    <a:pt x="29" y="87"/>
                    <a:pt x="29" y="87"/>
                  </a:cubicBezTo>
                  <a:cubicBezTo>
                    <a:pt x="38" y="87"/>
                    <a:pt x="38" y="87"/>
                    <a:pt x="38" y="87"/>
                  </a:cubicBezTo>
                  <a:cubicBezTo>
                    <a:pt x="38" y="76"/>
                    <a:pt x="38" y="76"/>
                    <a:pt x="38" y="76"/>
                  </a:cubicBezTo>
                  <a:cubicBezTo>
                    <a:pt x="4" y="76"/>
                    <a:pt x="4" y="76"/>
                    <a:pt x="4" y="76"/>
                  </a:cubicBezTo>
                  <a:cubicBezTo>
                    <a:pt x="2" y="76"/>
                    <a:pt x="0" y="74"/>
                    <a:pt x="0" y="72"/>
                  </a:cubicBezTo>
                  <a:cubicBezTo>
                    <a:pt x="0" y="58"/>
                    <a:pt x="0" y="58"/>
                    <a:pt x="0" y="58"/>
                  </a:cubicBezTo>
                  <a:cubicBezTo>
                    <a:pt x="0" y="56"/>
                    <a:pt x="2" y="54"/>
                    <a:pt x="4" y="54"/>
                  </a:cubicBezTo>
                  <a:cubicBezTo>
                    <a:pt x="48" y="54"/>
                    <a:pt x="48" y="54"/>
                    <a:pt x="48" y="54"/>
                  </a:cubicBezTo>
                  <a:cubicBezTo>
                    <a:pt x="48" y="76"/>
                    <a:pt x="48" y="76"/>
                    <a:pt x="48" y="76"/>
                  </a:cubicBezTo>
                  <a:cubicBezTo>
                    <a:pt x="44" y="76"/>
                    <a:pt x="44" y="76"/>
                    <a:pt x="44" y="76"/>
                  </a:cubicBezTo>
                  <a:cubicBezTo>
                    <a:pt x="44" y="87"/>
                    <a:pt x="44" y="87"/>
                    <a:pt x="44" y="87"/>
                  </a:cubicBezTo>
                  <a:cubicBezTo>
                    <a:pt x="53" y="87"/>
                    <a:pt x="53" y="87"/>
                    <a:pt x="53" y="87"/>
                  </a:cubicBezTo>
                  <a:cubicBezTo>
                    <a:pt x="53" y="90"/>
                    <a:pt x="53" y="90"/>
                    <a:pt x="53" y="90"/>
                  </a:cubicBezTo>
                  <a:cubicBezTo>
                    <a:pt x="53" y="98"/>
                    <a:pt x="53" y="98"/>
                    <a:pt x="53" y="98"/>
                  </a:cubicBezTo>
                  <a:close/>
                  <a:moveTo>
                    <a:pt x="4" y="0"/>
                  </a:moveTo>
                  <a:cubicBezTo>
                    <a:pt x="48" y="0"/>
                    <a:pt x="48" y="0"/>
                    <a:pt x="48" y="0"/>
                  </a:cubicBezTo>
                  <a:cubicBezTo>
                    <a:pt x="48" y="21"/>
                    <a:pt x="48" y="21"/>
                    <a:pt x="48" y="21"/>
                  </a:cubicBezTo>
                  <a:cubicBezTo>
                    <a:pt x="4" y="21"/>
                    <a:pt x="4" y="21"/>
                    <a:pt x="4" y="21"/>
                  </a:cubicBezTo>
                  <a:cubicBezTo>
                    <a:pt x="2" y="21"/>
                    <a:pt x="0" y="19"/>
                    <a:pt x="0" y="17"/>
                  </a:cubicBezTo>
                  <a:cubicBezTo>
                    <a:pt x="0" y="4"/>
                    <a:pt x="0" y="4"/>
                    <a:pt x="0" y="4"/>
                  </a:cubicBezTo>
                  <a:cubicBezTo>
                    <a:pt x="0" y="2"/>
                    <a:pt x="2" y="0"/>
                    <a:pt x="4" y="0"/>
                  </a:cubicBezTo>
                  <a:close/>
                  <a:moveTo>
                    <a:pt x="53" y="54"/>
                  </a:moveTo>
                  <a:cubicBezTo>
                    <a:pt x="53" y="76"/>
                    <a:pt x="53" y="76"/>
                    <a:pt x="53" y="76"/>
                  </a:cubicBezTo>
                  <a:cubicBezTo>
                    <a:pt x="77" y="76"/>
                    <a:pt x="77" y="76"/>
                    <a:pt x="77" y="76"/>
                  </a:cubicBezTo>
                  <a:cubicBezTo>
                    <a:pt x="79" y="76"/>
                    <a:pt x="81" y="74"/>
                    <a:pt x="81" y="72"/>
                  </a:cubicBezTo>
                  <a:cubicBezTo>
                    <a:pt x="81" y="58"/>
                    <a:pt x="81" y="58"/>
                    <a:pt x="81" y="58"/>
                  </a:cubicBezTo>
                  <a:cubicBezTo>
                    <a:pt x="81" y="56"/>
                    <a:pt x="79" y="54"/>
                    <a:pt x="77" y="54"/>
                  </a:cubicBezTo>
                  <a:cubicBezTo>
                    <a:pt x="53" y="54"/>
                    <a:pt x="53" y="54"/>
                    <a:pt x="53" y="54"/>
                  </a:cubicBezTo>
                  <a:close/>
                  <a:moveTo>
                    <a:pt x="59" y="8"/>
                  </a:moveTo>
                  <a:cubicBezTo>
                    <a:pt x="69" y="8"/>
                    <a:pt x="69" y="8"/>
                    <a:pt x="69" y="8"/>
                  </a:cubicBezTo>
                  <a:cubicBezTo>
                    <a:pt x="69" y="13"/>
                    <a:pt x="69" y="13"/>
                    <a:pt x="69" y="13"/>
                  </a:cubicBezTo>
                  <a:cubicBezTo>
                    <a:pt x="59" y="13"/>
                    <a:pt x="59" y="13"/>
                    <a:pt x="59" y="13"/>
                  </a:cubicBezTo>
                  <a:cubicBezTo>
                    <a:pt x="59" y="8"/>
                    <a:pt x="59" y="8"/>
                    <a:pt x="59" y="8"/>
                  </a:cubicBezTo>
                  <a:close/>
                  <a:moveTo>
                    <a:pt x="59" y="63"/>
                  </a:moveTo>
                  <a:cubicBezTo>
                    <a:pt x="69" y="63"/>
                    <a:pt x="69" y="63"/>
                    <a:pt x="69" y="63"/>
                  </a:cubicBezTo>
                  <a:cubicBezTo>
                    <a:pt x="69" y="67"/>
                    <a:pt x="69" y="67"/>
                    <a:pt x="69" y="67"/>
                  </a:cubicBezTo>
                  <a:cubicBezTo>
                    <a:pt x="59" y="67"/>
                    <a:pt x="59" y="67"/>
                    <a:pt x="59" y="67"/>
                  </a:cubicBezTo>
                  <a:cubicBezTo>
                    <a:pt x="59" y="63"/>
                    <a:pt x="59" y="63"/>
                    <a:pt x="59" y="63"/>
                  </a:cubicBezTo>
                  <a:close/>
                  <a:moveTo>
                    <a:pt x="59" y="35"/>
                  </a:moveTo>
                  <a:cubicBezTo>
                    <a:pt x="69" y="35"/>
                    <a:pt x="69" y="35"/>
                    <a:pt x="69" y="35"/>
                  </a:cubicBezTo>
                  <a:cubicBezTo>
                    <a:pt x="69" y="40"/>
                    <a:pt x="69" y="40"/>
                    <a:pt x="69" y="40"/>
                  </a:cubicBezTo>
                  <a:cubicBezTo>
                    <a:pt x="59" y="40"/>
                    <a:pt x="59" y="40"/>
                    <a:pt x="59" y="40"/>
                  </a:cubicBezTo>
                  <a:cubicBezTo>
                    <a:pt x="59" y="35"/>
                    <a:pt x="59" y="35"/>
                    <a:pt x="59" y="35"/>
                  </a:cubicBezTo>
                  <a:close/>
                  <a:moveTo>
                    <a:pt x="53" y="0"/>
                  </a:moveTo>
                  <a:cubicBezTo>
                    <a:pt x="53" y="21"/>
                    <a:pt x="53" y="21"/>
                    <a:pt x="53" y="21"/>
                  </a:cubicBezTo>
                  <a:cubicBezTo>
                    <a:pt x="77" y="21"/>
                    <a:pt x="77" y="21"/>
                    <a:pt x="77" y="21"/>
                  </a:cubicBezTo>
                  <a:cubicBezTo>
                    <a:pt x="79" y="21"/>
                    <a:pt x="81" y="19"/>
                    <a:pt x="81" y="17"/>
                  </a:cubicBezTo>
                  <a:cubicBezTo>
                    <a:pt x="81" y="4"/>
                    <a:pt x="81" y="4"/>
                    <a:pt x="81" y="4"/>
                  </a:cubicBezTo>
                  <a:cubicBezTo>
                    <a:pt x="81" y="2"/>
                    <a:pt x="79" y="0"/>
                    <a:pt x="77" y="0"/>
                  </a:cubicBezTo>
                  <a:cubicBezTo>
                    <a:pt x="53" y="0"/>
                    <a:pt x="53" y="0"/>
                    <a:pt x="53" y="0"/>
                  </a:cubicBezTo>
                  <a:close/>
                  <a:moveTo>
                    <a:pt x="53" y="27"/>
                  </a:moveTo>
                  <a:cubicBezTo>
                    <a:pt x="53" y="48"/>
                    <a:pt x="53" y="48"/>
                    <a:pt x="53" y="48"/>
                  </a:cubicBezTo>
                  <a:cubicBezTo>
                    <a:pt x="77" y="48"/>
                    <a:pt x="77" y="48"/>
                    <a:pt x="77" y="48"/>
                  </a:cubicBezTo>
                  <a:cubicBezTo>
                    <a:pt x="79" y="48"/>
                    <a:pt x="81" y="46"/>
                    <a:pt x="81" y="44"/>
                  </a:cubicBezTo>
                  <a:cubicBezTo>
                    <a:pt x="81" y="31"/>
                    <a:pt x="81" y="31"/>
                    <a:pt x="81" y="31"/>
                  </a:cubicBezTo>
                  <a:cubicBezTo>
                    <a:pt x="81" y="29"/>
                    <a:pt x="79" y="27"/>
                    <a:pt x="77" y="27"/>
                  </a:cubicBezTo>
                  <a:lnTo>
                    <a:pt x="53" y="27"/>
                  </a:lnTo>
                  <a:close/>
                </a:path>
              </a:pathLst>
            </a:custGeom>
            <a:solidFill>
              <a:schemeClr val="bg1">
                <a:lumMod val="95000"/>
              </a:schemeClr>
            </a:solidFill>
            <a:ln>
              <a:noFill/>
            </a:ln>
          </p:spPr>
          <p:txBody>
            <a:bodyPr vert="horz" wrap="square" lIns="68562" tIns="34281" rIns="68562" bIns="34281" numCol="1" anchor="t" anchorCtr="0" compatLnSpc="1"/>
            <a:lstStyle/>
            <a:p>
              <a:endParaRPr lang="zh-CN" altLang="en-US" sz="1010">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5" name="组合 14"/>
          <p:cNvGrpSpPr/>
          <p:nvPr/>
        </p:nvGrpSpPr>
        <p:grpSpPr>
          <a:xfrm>
            <a:off x="2683686" y="2057792"/>
            <a:ext cx="497214" cy="497214"/>
            <a:chOff x="8125599" y="1434035"/>
            <a:chExt cx="2036802" cy="2036802"/>
          </a:xfrm>
        </p:grpSpPr>
        <p:sp>
          <p:nvSpPr>
            <p:cNvPr id="16" name="椭圆 15"/>
            <p:cNvSpPr/>
            <p:nvPr/>
          </p:nvSpPr>
          <p:spPr>
            <a:xfrm>
              <a:off x="8125599" y="1434035"/>
              <a:ext cx="2036802" cy="203680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0">
                <a:solidFill>
                  <a:schemeClr val="tx2"/>
                </a:solidFill>
                <a:latin typeface="微软雅黑" panose="020B0503020204020204" pitchFamily="34" charset="-122"/>
                <a:ea typeface="微软雅黑" panose="020B0503020204020204" pitchFamily="34" charset="-122"/>
              </a:endParaRPr>
            </a:p>
          </p:txBody>
        </p:sp>
        <p:sp>
          <p:nvSpPr>
            <p:cNvPr id="17" name="Freeform 261"/>
            <p:cNvSpPr/>
            <p:nvPr/>
          </p:nvSpPr>
          <p:spPr bwMode="auto">
            <a:xfrm>
              <a:off x="8628544" y="1966960"/>
              <a:ext cx="1000932" cy="1000932"/>
            </a:xfrm>
            <a:custGeom>
              <a:avLst/>
              <a:gdLst>
                <a:gd name="T0" fmla="*/ 84 w 86"/>
                <a:gd name="T1" fmla="*/ 13 h 86"/>
                <a:gd name="T2" fmla="*/ 74 w 86"/>
                <a:gd name="T3" fmla="*/ 1 h 86"/>
                <a:gd name="T4" fmla="*/ 72 w 86"/>
                <a:gd name="T5" fmla="*/ 1 h 86"/>
                <a:gd name="T6" fmla="*/ 71 w 86"/>
                <a:gd name="T7" fmla="*/ 1 h 86"/>
                <a:gd name="T8" fmla="*/ 69 w 86"/>
                <a:gd name="T9" fmla="*/ 4 h 86"/>
                <a:gd name="T10" fmla="*/ 69 w 86"/>
                <a:gd name="T11" fmla="*/ 10 h 86"/>
                <a:gd name="T12" fmla="*/ 59 w 86"/>
                <a:gd name="T13" fmla="*/ 10 h 86"/>
                <a:gd name="T14" fmla="*/ 59 w 86"/>
                <a:gd name="T15" fmla="*/ 1 h 86"/>
                <a:gd name="T16" fmla="*/ 58 w 86"/>
                <a:gd name="T17" fmla="*/ 0 h 86"/>
                <a:gd name="T18" fmla="*/ 46 w 86"/>
                <a:gd name="T19" fmla="*/ 0 h 86"/>
                <a:gd name="T20" fmla="*/ 45 w 86"/>
                <a:gd name="T21" fmla="*/ 1 h 86"/>
                <a:gd name="T22" fmla="*/ 45 w 86"/>
                <a:gd name="T23" fmla="*/ 10 h 86"/>
                <a:gd name="T24" fmla="*/ 44 w 86"/>
                <a:gd name="T25" fmla="*/ 13 h 86"/>
                <a:gd name="T26" fmla="*/ 44 w 86"/>
                <a:gd name="T27" fmla="*/ 21 h 86"/>
                <a:gd name="T28" fmla="*/ 45 w 86"/>
                <a:gd name="T29" fmla="*/ 24 h 86"/>
                <a:gd name="T30" fmla="*/ 45 w 86"/>
                <a:gd name="T31" fmla="*/ 27 h 86"/>
                <a:gd name="T32" fmla="*/ 37 w 86"/>
                <a:gd name="T33" fmla="*/ 27 h 86"/>
                <a:gd name="T34" fmla="*/ 37 w 86"/>
                <a:gd name="T35" fmla="*/ 21 h 86"/>
                <a:gd name="T36" fmla="*/ 34 w 86"/>
                <a:gd name="T37" fmla="*/ 18 h 86"/>
                <a:gd name="T38" fmla="*/ 32 w 86"/>
                <a:gd name="T39" fmla="*/ 18 h 86"/>
                <a:gd name="T40" fmla="*/ 29 w 86"/>
                <a:gd name="T41" fmla="*/ 18 h 86"/>
                <a:gd name="T42" fmla="*/ 3 w 86"/>
                <a:gd name="T43" fmla="*/ 30 h 86"/>
                <a:gd name="T44" fmla="*/ 0 w 86"/>
                <a:gd name="T45" fmla="*/ 34 h 86"/>
                <a:gd name="T46" fmla="*/ 3 w 86"/>
                <a:gd name="T47" fmla="*/ 38 h 86"/>
                <a:gd name="T48" fmla="*/ 29 w 86"/>
                <a:gd name="T49" fmla="*/ 50 h 86"/>
                <a:gd name="T50" fmla="*/ 31 w 86"/>
                <a:gd name="T51" fmla="*/ 51 h 86"/>
                <a:gd name="T52" fmla="*/ 34 w 86"/>
                <a:gd name="T53" fmla="*/ 50 h 86"/>
                <a:gd name="T54" fmla="*/ 37 w 86"/>
                <a:gd name="T55" fmla="*/ 47 h 86"/>
                <a:gd name="T56" fmla="*/ 37 w 86"/>
                <a:gd name="T57" fmla="*/ 42 h 86"/>
                <a:gd name="T58" fmla="*/ 45 w 86"/>
                <a:gd name="T59" fmla="*/ 42 h 86"/>
                <a:gd name="T60" fmla="*/ 45 w 86"/>
                <a:gd name="T61" fmla="*/ 85 h 86"/>
                <a:gd name="T62" fmla="*/ 46 w 86"/>
                <a:gd name="T63" fmla="*/ 86 h 86"/>
                <a:gd name="T64" fmla="*/ 58 w 86"/>
                <a:gd name="T65" fmla="*/ 86 h 86"/>
                <a:gd name="T66" fmla="*/ 59 w 86"/>
                <a:gd name="T67" fmla="*/ 85 h 86"/>
                <a:gd name="T68" fmla="*/ 59 w 86"/>
                <a:gd name="T69" fmla="*/ 41 h 86"/>
                <a:gd name="T70" fmla="*/ 62 w 86"/>
                <a:gd name="T71" fmla="*/ 38 h 86"/>
                <a:gd name="T72" fmla="*/ 62 w 86"/>
                <a:gd name="T73" fmla="*/ 30 h 86"/>
                <a:gd name="T74" fmla="*/ 59 w 86"/>
                <a:gd name="T75" fmla="*/ 27 h 86"/>
                <a:gd name="T76" fmla="*/ 59 w 86"/>
                <a:gd name="T77" fmla="*/ 25 h 86"/>
                <a:gd name="T78" fmla="*/ 69 w 86"/>
                <a:gd name="T79" fmla="*/ 25 h 86"/>
                <a:gd name="T80" fmla="*/ 69 w 86"/>
                <a:gd name="T81" fmla="*/ 30 h 86"/>
                <a:gd name="T82" fmla="*/ 71 w 86"/>
                <a:gd name="T83" fmla="*/ 33 h 86"/>
                <a:gd name="T84" fmla="*/ 73 w 86"/>
                <a:gd name="T85" fmla="*/ 34 h 86"/>
                <a:gd name="T86" fmla="*/ 74 w 86"/>
                <a:gd name="T87" fmla="*/ 33 h 86"/>
                <a:gd name="T88" fmla="*/ 84 w 86"/>
                <a:gd name="T89" fmla="*/ 21 h 86"/>
                <a:gd name="T90" fmla="*/ 86 w 86"/>
                <a:gd name="T91" fmla="*/ 17 h 86"/>
                <a:gd name="T92" fmla="*/ 84 w 86"/>
                <a:gd name="T93" fmla="*/ 1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6" h="86">
                  <a:moveTo>
                    <a:pt x="84" y="13"/>
                  </a:moveTo>
                  <a:cubicBezTo>
                    <a:pt x="74" y="1"/>
                    <a:pt x="74" y="1"/>
                    <a:pt x="74" y="1"/>
                  </a:cubicBezTo>
                  <a:cubicBezTo>
                    <a:pt x="73" y="1"/>
                    <a:pt x="73" y="1"/>
                    <a:pt x="72" y="1"/>
                  </a:cubicBezTo>
                  <a:cubicBezTo>
                    <a:pt x="72" y="1"/>
                    <a:pt x="71" y="1"/>
                    <a:pt x="71" y="1"/>
                  </a:cubicBezTo>
                  <a:cubicBezTo>
                    <a:pt x="70" y="2"/>
                    <a:pt x="69" y="3"/>
                    <a:pt x="69" y="4"/>
                  </a:cubicBezTo>
                  <a:cubicBezTo>
                    <a:pt x="69" y="10"/>
                    <a:pt x="69" y="10"/>
                    <a:pt x="69" y="10"/>
                  </a:cubicBezTo>
                  <a:cubicBezTo>
                    <a:pt x="59" y="10"/>
                    <a:pt x="59" y="10"/>
                    <a:pt x="59" y="10"/>
                  </a:cubicBezTo>
                  <a:cubicBezTo>
                    <a:pt x="59" y="1"/>
                    <a:pt x="59" y="1"/>
                    <a:pt x="59" y="1"/>
                  </a:cubicBezTo>
                  <a:cubicBezTo>
                    <a:pt x="59" y="1"/>
                    <a:pt x="59" y="0"/>
                    <a:pt x="58" y="0"/>
                  </a:cubicBezTo>
                  <a:cubicBezTo>
                    <a:pt x="46" y="0"/>
                    <a:pt x="46" y="0"/>
                    <a:pt x="46" y="0"/>
                  </a:cubicBezTo>
                  <a:cubicBezTo>
                    <a:pt x="45" y="0"/>
                    <a:pt x="45" y="1"/>
                    <a:pt x="45" y="1"/>
                  </a:cubicBezTo>
                  <a:cubicBezTo>
                    <a:pt x="45" y="10"/>
                    <a:pt x="45" y="10"/>
                    <a:pt x="45" y="10"/>
                  </a:cubicBezTo>
                  <a:cubicBezTo>
                    <a:pt x="44" y="11"/>
                    <a:pt x="44" y="12"/>
                    <a:pt x="44" y="13"/>
                  </a:cubicBezTo>
                  <a:cubicBezTo>
                    <a:pt x="44" y="21"/>
                    <a:pt x="44" y="21"/>
                    <a:pt x="44" y="21"/>
                  </a:cubicBezTo>
                  <a:cubicBezTo>
                    <a:pt x="44" y="22"/>
                    <a:pt x="44" y="23"/>
                    <a:pt x="45" y="24"/>
                  </a:cubicBezTo>
                  <a:cubicBezTo>
                    <a:pt x="45" y="27"/>
                    <a:pt x="45" y="27"/>
                    <a:pt x="45" y="27"/>
                  </a:cubicBezTo>
                  <a:cubicBezTo>
                    <a:pt x="37" y="27"/>
                    <a:pt x="37" y="27"/>
                    <a:pt x="37" y="27"/>
                  </a:cubicBezTo>
                  <a:cubicBezTo>
                    <a:pt x="37" y="21"/>
                    <a:pt x="37" y="21"/>
                    <a:pt x="37" y="21"/>
                  </a:cubicBezTo>
                  <a:cubicBezTo>
                    <a:pt x="37" y="20"/>
                    <a:pt x="36" y="19"/>
                    <a:pt x="34" y="18"/>
                  </a:cubicBezTo>
                  <a:cubicBezTo>
                    <a:pt x="34" y="18"/>
                    <a:pt x="33" y="18"/>
                    <a:pt x="32" y="18"/>
                  </a:cubicBezTo>
                  <a:cubicBezTo>
                    <a:pt x="31" y="18"/>
                    <a:pt x="30" y="18"/>
                    <a:pt x="29" y="18"/>
                  </a:cubicBezTo>
                  <a:cubicBezTo>
                    <a:pt x="3" y="30"/>
                    <a:pt x="3" y="30"/>
                    <a:pt x="3" y="30"/>
                  </a:cubicBezTo>
                  <a:cubicBezTo>
                    <a:pt x="1" y="31"/>
                    <a:pt x="0" y="33"/>
                    <a:pt x="0" y="34"/>
                  </a:cubicBezTo>
                  <a:cubicBezTo>
                    <a:pt x="0" y="36"/>
                    <a:pt x="1" y="38"/>
                    <a:pt x="3" y="38"/>
                  </a:cubicBezTo>
                  <a:cubicBezTo>
                    <a:pt x="29" y="50"/>
                    <a:pt x="29" y="50"/>
                    <a:pt x="29" y="50"/>
                  </a:cubicBezTo>
                  <a:cubicBezTo>
                    <a:pt x="29" y="51"/>
                    <a:pt x="30" y="51"/>
                    <a:pt x="31" y="51"/>
                  </a:cubicBezTo>
                  <a:cubicBezTo>
                    <a:pt x="32" y="51"/>
                    <a:pt x="33" y="51"/>
                    <a:pt x="34" y="50"/>
                  </a:cubicBezTo>
                  <a:cubicBezTo>
                    <a:pt x="36" y="50"/>
                    <a:pt x="37" y="48"/>
                    <a:pt x="37" y="47"/>
                  </a:cubicBezTo>
                  <a:cubicBezTo>
                    <a:pt x="37" y="42"/>
                    <a:pt x="37" y="42"/>
                    <a:pt x="37" y="42"/>
                  </a:cubicBezTo>
                  <a:cubicBezTo>
                    <a:pt x="45" y="42"/>
                    <a:pt x="45" y="42"/>
                    <a:pt x="45" y="42"/>
                  </a:cubicBezTo>
                  <a:cubicBezTo>
                    <a:pt x="45" y="85"/>
                    <a:pt x="45" y="85"/>
                    <a:pt x="45" y="85"/>
                  </a:cubicBezTo>
                  <a:cubicBezTo>
                    <a:pt x="45" y="86"/>
                    <a:pt x="45" y="86"/>
                    <a:pt x="46" y="86"/>
                  </a:cubicBezTo>
                  <a:cubicBezTo>
                    <a:pt x="58" y="86"/>
                    <a:pt x="58" y="86"/>
                    <a:pt x="58" y="86"/>
                  </a:cubicBezTo>
                  <a:cubicBezTo>
                    <a:pt x="59" y="86"/>
                    <a:pt x="59" y="86"/>
                    <a:pt x="59" y="85"/>
                  </a:cubicBezTo>
                  <a:cubicBezTo>
                    <a:pt x="59" y="41"/>
                    <a:pt x="59" y="41"/>
                    <a:pt x="59" y="41"/>
                  </a:cubicBezTo>
                  <a:cubicBezTo>
                    <a:pt x="61" y="41"/>
                    <a:pt x="62" y="40"/>
                    <a:pt x="62" y="38"/>
                  </a:cubicBezTo>
                  <a:cubicBezTo>
                    <a:pt x="62" y="30"/>
                    <a:pt x="62" y="30"/>
                    <a:pt x="62" y="30"/>
                  </a:cubicBezTo>
                  <a:cubicBezTo>
                    <a:pt x="62" y="29"/>
                    <a:pt x="61" y="28"/>
                    <a:pt x="59" y="27"/>
                  </a:cubicBezTo>
                  <a:cubicBezTo>
                    <a:pt x="59" y="25"/>
                    <a:pt x="59" y="25"/>
                    <a:pt x="59" y="25"/>
                  </a:cubicBezTo>
                  <a:cubicBezTo>
                    <a:pt x="69" y="25"/>
                    <a:pt x="69" y="25"/>
                    <a:pt x="69" y="25"/>
                  </a:cubicBezTo>
                  <a:cubicBezTo>
                    <a:pt x="69" y="30"/>
                    <a:pt x="69" y="30"/>
                    <a:pt x="69" y="30"/>
                  </a:cubicBezTo>
                  <a:cubicBezTo>
                    <a:pt x="69" y="31"/>
                    <a:pt x="70" y="33"/>
                    <a:pt x="71" y="33"/>
                  </a:cubicBezTo>
                  <a:cubicBezTo>
                    <a:pt x="71" y="34"/>
                    <a:pt x="72" y="34"/>
                    <a:pt x="73" y="34"/>
                  </a:cubicBezTo>
                  <a:cubicBezTo>
                    <a:pt x="73" y="34"/>
                    <a:pt x="74" y="34"/>
                    <a:pt x="74" y="33"/>
                  </a:cubicBezTo>
                  <a:cubicBezTo>
                    <a:pt x="84" y="21"/>
                    <a:pt x="84" y="21"/>
                    <a:pt x="84" y="21"/>
                  </a:cubicBezTo>
                  <a:cubicBezTo>
                    <a:pt x="85" y="21"/>
                    <a:pt x="86" y="19"/>
                    <a:pt x="86" y="17"/>
                  </a:cubicBezTo>
                  <a:cubicBezTo>
                    <a:pt x="86" y="16"/>
                    <a:pt x="85" y="14"/>
                    <a:pt x="84" y="13"/>
                  </a:cubicBezTo>
                  <a:close/>
                </a:path>
              </a:pathLst>
            </a:custGeom>
            <a:solidFill>
              <a:schemeClr val="bg1">
                <a:lumMod val="95000"/>
              </a:schemeClr>
            </a:solidFill>
            <a:ln>
              <a:noFill/>
            </a:ln>
          </p:spPr>
          <p:txBody>
            <a:bodyPr vert="horz" wrap="square" lIns="68562" tIns="34281" rIns="68562" bIns="34281" numCol="1" anchor="t" anchorCtr="0" compatLnSpc="1"/>
            <a:lstStyle/>
            <a:p>
              <a:endParaRPr lang="zh-CN" altLang="en-US" sz="1010">
                <a:solidFill>
                  <a:schemeClr val="tx2"/>
                </a:solidFill>
                <a:latin typeface="微软雅黑" panose="020B0503020204020204" pitchFamily="34" charset="-122"/>
                <a:ea typeface="微软雅黑" panose="020B0503020204020204" pitchFamily="34" charset="-122"/>
              </a:endParaRPr>
            </a:p>
          </p:txBody>
        </p:sp>
      </p:grpSp>
      <p:grpSp>
        <p:nvGrpSpPr>
          <p:cNvPr id="18" name="组合 17"/>
          <p:cNvGrpSpPr/>
          <p:nvPr/>
        </p:nvGrpSpPr>
        <p:grpSpPr>
          <a:xfrm>
            <a:off x="4390366" y="2440254"/>
            <a:ext cx="497214" cy="497214"/>
            <a:chOff x="8125599" y="1434035"/>
            <a:chExt cx="2036802" cy="2036802"/>
          </a:xfrm>
        </p:grpSpPr>
        <p:sp>
          <p:nvSpPr>
            <p:cNvPr id="19" name="椭圆 18"/>
            <p:cNvSpPr/>
            <p:nvPr/>
          </p:nvSpPr>
          <p:spPr>
            <a:xfrm>
              <a:off x="8125599" y="1434035"/>
              <a:ext cx="2036802" cy="203680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0">
                <a:solidFill>
                  <a:schemeClr val="tx2"/>
                </a:solidFill>
                <a:latin typeface="微软雅黑" panose="020B0503020204020204" pitchFamily="34" charset="-122"/>
                <a:ea typeface="微软雅黑" panose="020B0503020204020204" pitchFamily="34" charset="-122"/>
              </a:endParaRPr>
            </a:p>
          </p:txBody>
        </p:sp>
        <p:grpSp>
          <p:nvGrpSpPr>
            <p:cNvPr id="20" name="组合 19"/>
            <p:cNvGrpSpPr>
              <a:grpSpLocks noChangeAspect="1"/>
            </p:cNvGrpSpPr>
            <p:nvPr/>
          </p:nvGrpSpPr>
          <p:grpSpPr>
            <a:xfrm>
              <a:off x="8518659" y="1890295"/>
              <a:ext cx="1310642" cy="1124283"/>
              <a:chOff x="5084763" y="971548"/>
              <a:chExt cx="323865" cy="277813"/>
            </a:xfrm>
            <a:solidFill>
              <a:schemeClr val="bg1">
                <a:lumMod val="95000"/>
              </a:schemeClr>
            </a:solidFill>
          </p:grpSpPr>
          <p:sp>
            <p:nvSpPr>
              <p:cNvPr id="21" name="Freeform 301"/>
              <p:cNvSpPr>
                <a:spLocks noEditPoints="1"/>
              </p:cNvSpPr>
              <p:nvPr/>
            </p:nvSpPr>
            <p:spPr bwMode="auto">
              <a:xfrm>
                <a:off x="5191140" y="1031873"/>
                <a:ext cx="217488" cy="217488"/>
              </a:xfrm>
              <a:custGeom>
                <a:avLst/>
                <a:gdLst>
                  <a:gd name="T0" fmla="*/ 6 w 58"/>
                  <a:gd name="T1" fmla="*/ 14 h 58"/>
                  <a:gd name="T2" fmla="*/ 7 w 58"/>
                  <a:gd name="T3" fmla="*/ 19 h 58"/>
                  <a:gd name="T4" fmla="*/ 4 w 58"/>
                  <a:gd name="T5" fmla="*/ 20 h 58"/>
                  <a:gd name="T6" fmla="*/ 0 w 58"/>
                  <a:gd name="T7" fmla="*/ 23 h 58"/>
                  <a:gd name="T8" fmla="*/ 2 w 58"/>
                  <a:gd name="T9" fmla="*/ 27 h 58"/>
                  <a:gd name="T10" fmla="*/ 5 w 58"/>
                  <a:gd name="T11" fmla="*/ 31 h 58"/>
                  <a:gd name="T12" fmla="*/ 2 w 58"/>
                  <a:gd name="T13" fmla="*/ 34 h 58"/>
                  <a:gd name="T14" fmla="*/ 1 w 58"/>
                  <a:gd name="T15" fmla="*/ 38 h 58"/>
                  <a:gd name="T16" fmla="*/ 5 w 58"/>
                  <a:gd name="T17" fmla="*/ 41 h 58"/>
                  <a:gd name="T18" fmla="*/ 8 w 58"/>
                  <a:gd name="T19" fmla="*/ 42 h 58"/>
                  <a:gd name="T20" fmla="*/ 8 w 58"/>
                  <a:gd name="T21" fmla="*/ 46 h 58"/>
                  <a:gd name="T22" fmla="*/ 9 w 58"/>
                  <a:gd name="T23" fmla="*/ 51 h 58"/>
                  <a:gd name="T24" fmla="*/ 14 w 58"/>
                  <a:gd name="T25" fmla="*/ 51 h 58"/>
                  <a:gd name="T26" fmla="*/ 18 w 58"/>
                  <a:gd name="T27" fmla="*/ 51 h 58"/>
                  <a:gd name="T28" fmla="*/ 19 w 58"/>
                  <a:gd name="T29" fmla="*/ 54 h 58"/>
                  <a:gd name="T30" fmla="*/ 22 w 58"/>
                  <a:gd name="T31" fmla="*/ 58 h 58"/>
                  <a:gd name="T32" fmla="*/ 27 w 58"/>
                  <a:gd name="T33" fmla="*/ 56 h 58"/>
                  <a:gd name="T34" fmla="*/ 31 w 58"/>
                  <a:gd name="T35" fmla="*/ 53 h 58"/>
                  <a:gd name="T36" fmla="*/ 33 w 58"/>
                  <a:gd name="T37" fmla="*/ 56 h 58"/>
                  <a:gd name="T38" fmla="*/ 38 w 58"/>
                  <a:gd name="T39" fmla="*/ 57 h 58"/>
                  <a:gd name="T40" fmla="*/ 40 w 58"/>
                  <a:gd name="T41" fmla="*/ 53 h 58"/>
                  <a:gd name="T42" fmla="*/ 42 w 58"/>
                  <a:gd name="T43" fmla="*/ 49 h 58"/>
                  <a:gd name="T44" fmla="*/ 46 w 58"/>
                  <a:gd name="T45" fmla="*/ 50 h 58"/>
                  <a:gd name="T46" fmla="*/ 50 w 58"/>
                  <a:gd name="T47" fmla="*/ 49 h 58"/>
                  <a:gd name="T48" fmla="*/ 51 w 58"/>
                  <a:gd name="T49" fmla="*/ 44 h 58"/>
                  <a:gd name="T50" fmla="*/ 50 w 58"/>
                  <a:gd name="T51" fmla="*/ 40 h 58"/>
                  <a:gd name="T52" fmla="*/ 54 w 58"/>
                  <a:gd name="T53" fmla="*/ 39 h 58"/>
                  <a:gd name="T54" fmla="*/ 57 w 58"/>
                  <a:gd name="T55" fmla="*/ 35 h 58"/>
                  <a:gd name="T56" fmla="*/ 55 w 58"/>
                  <a:gd name="T57" fmla="*/ 31 h 58"/>
                  <a:gd name="T58" fmla="*/ 52 w 58"/>
                  <a:gd name="T59" fmla="*/ 27 h 58"/>
                  <a:gd name="T60" fmla="*/ 55 w 58"/>
                  <a:gd name="T61" fmla="*/ 25 h 58"/>
                  <a:gd name="T62" fmla="*/ 56 w 58"/>
                  <a:gd name="T63" fmla="*/ 20 h 58"/>
                  <a:gd name="T64" fmla="*/ 53 w 58"/>
                  <a:gd name="T65" fmla="*/ 18 h 58"/>
                  <a:gd name="T66" fmla="*/ 48 w 58"/>
                  <a:gd name="T67" fmla="*/ 16 h 58"/>
                  <a:gd name="T68" fmla="*/ 49 w 58"/>
                  <a:gd name="T69" fmla="*/ 12 h 58"/>
                  <a:gd name="T70" fmla="*/ 48 w 58"/>
                  <a:gd name="T71" fmla="*/ 8 h 58"/>
                  <a:gd name="T72" fmla="*/ 44 w 58"/>
                  <a:gd name="T73" fmla="*/ 7 h 58"/>
                  <a:gd name="T74" fmla="*/ 39 w 58"/>
                  <a:gd name="T75" fmla="*/ 8 h 58"/>
                  <a:gd name="T76" fmla="*/ 38 w 58"/>
                  <a:gd name="T77" fmla="*/ 4 h 58"/>
                  <a:gd name="T78" fmla="*/ 35 w 58"/>
                  <a:gd name="T79" fmla="*/ 1 h 58"/>
                  <a:gd name="T80" fmla="*/ 30 w 58"/>
                  <a:gd name="T81" fmla="*/ 3 h 58"/>
                  <a:gd name="T82" fmla="*/ 27 w 58"/>
                  <a:gd name="T83" fmla="*/ 5 h 58"/>
                  <a:gd name="T84" fmla="*/ 24 w 58"/>
                  <a:gd name="T85" fmla="*/ 3 h 58"/>
                  <a:gd name="T86" fmla="*/ 20 w 58"/>
                  <a:gd name="T87" fmla="*/ 1 h 58"/>
                  <a:gd name="T88" fmla="*/ 17 w 58"/>
                  <a:gd name="T89" fmla="*/ 5 h 58"/>
                  <a:gd name="T90" fmla="*/ 15 w 58"/>
                  <a:gd name="T91" fmla="*/ 10 h 58"/>
                  <a:gd name="T92" fmla="*/ 12 w 58"/>
                  <a:gd name="T93" fmla="*/ 9 h 58"/>
                  <a:gd name="T94" fmla="*/ 7 w 58"/>
                  <a:gd name="T95" fmla="*/ 10 h 58"/>
                  <a:gd name="T96" fmla="*/ 6 w 58"/>
                  <a:gd name="T97" fmla="*/ 14 h 58"/>
                  <a:gd name="T98" fmla="*/ 23 w 58"/>
                  <a:gd name="T99" fmla="*/ 13 h 58"/>
                  <a:gd name="T100" fmla="*/ 45 w 58"/>
                  <a:gd name="T101" fmla="*/ 24 h 58"/>
                  <a:gd name="T102" fmla="*/ 34 w 58"/>
                  <a:gd name="T103" fmla="*/ 45 h 58"/>
                  <a:gd name="T104" fmla="*/ 13 w 58"/>
                  <a:gd name="T105" fmla="*/ 34 h 58"/>
                  <a:gd name="T106" fmla="*/ 23 w 58"/>
                  <a:gd name="T107" fmla="*/ 1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8" h="58">
                    <a:moveTo>
                      <a:pt x="6" y="14"/>
                    </a:moveTo>
                    <a:cubicBezTo>
                      <a:pt x="8" y="15"/>
                      <a:pt x="7" y="18"/>
                      <a:pt x="7" y="19"/>
                    </a:cubicBezTo>
                    <a:cubicBezTo>
                      <a:pt x="7" y="20"/>
                      <a:pt x="5" y="20"/>
                      <a:pt x="4" y="20"/>
                    </a:cubicBezTo>
                    <a:cubicBezTo>
                      <a:pt x="2" y="20"/>
                      <a:pt x="0" y="21"/>
                      <a:pt x="0" y="23"/>
                    </a:cubicBezTo>
                    <a:cubicBezTo>
                      <a:pt x="0" y="25"/>
                      <a:pt x="0" y="27"/>
                      <a:pt x="2" y="27"/>
                    </a:cubicBezTo>
                    <a:cubicBezTo>
                      <a:pt x="3" y="28"/>
                      <a:pt x="5" y="30"/>
                      <a:pt x="5" y="31"/>
                    </a:cubicBezTo>
                    <a:cubicBezTo>
                      <a:pt x="5" y="32"/>
                      <a:pt x="4" y="33"/>
                      <a:pt x="2" y="34"/>
                    </a:cubicBezTo>
                    <a:cubicBezTo>
                      <a:pt x="1" y="34"/>
                      <a:pt x="0" y="36"/>
                      <a:pt x="1" y="38"/>
                    </a:cubicBezTo>
                    <a:cubicBezTo>
                      <a:pt x="1" y="40"/>
                      <a:pt x="3" y="42"/>
                      <a:pt x="5" y="41"/>
                    </a:cubicBezTo>
                    <a:cubicBezTo>
                      <a:pt x="6" y="41"/>
                      <a:pt x="8" y="41"/>
                      <a:pt x="8" y="42"/>
                    </a:cubicBezTo>
                    <a:cubicBezTo>
                      <a:pt x="9" y="42"/>
                      <a:pt x="9" y="45"/>
                      <a:pt x="8" y="46"/>
                    </a:cubicBezTo>
                    <a:cubicBezTo>
                      <a:pt x="7" y="47"/>
                      <a:pt x="7" y="50"/>
                      <a:pt x="9" y="51"/>
                    </a:cubicBezTo>
                    <a:cubicBezTo>
                      <a:pt x="11" y="52"/>
                      <a:pt x="13" y="53"/>
                      <a:pt x="14" y="51"/>
                    </a:cubicBezTo>
                    <a:cubicBezTo>
                      <a:pt x="15" y="50"/>
                      <a:pt x="18" y="51"/>
                      <a:pt x="18" y="51"/>
                    </a:cubicBezTo>
                    <a:cubicBezTo>
                      <a:pt x="19" y="51"/>
                      <a:pt x="20" y="53"/>
                      <a:pt x="19" y="54"/>
                    </a:cubicBezTo>
                    <a:cubicBezTo>
                      <a:pt x="19" y="56"/>
                      <a:pt x="20" y="57"/>
                      <a:pt x="22" y="58"/>
                    </a:cubicBezTo>
                    <a:cubicBezTo>
                      <a:pt x="25" y="58"/>
                      <a:pt x="26" y="57"/>
                      <a:pt x="27" y="56"/>
                    </a:cubicBezTo>
                    <a:cubicBezTo>
                      <a:pt x="27" y="54"/>
                      <a:pt x="30" y="53"/>
                      <a:pt x="31" y="53"/>
                    </a:cubicBezTo>
                    <a:cubicBezTo>
                      <a:pt x="31" y="53"/>
                      <a:pt x="33" y="54"/>
                      <a:pt x="33" y="56"/>
                    </a:cubicBezTo>
                    <a:cubicBezTo>
                      <a:pt x="34" y="57"/>
                      <a:pt x="36" y="58"/>
                      <a:pt x="38" y="57"/>
                    </a:cubicBezTo>
                    <a:cubicBezTo>
                      <a:pt x="40" y="57"/>
                      <a:pt x="41" y="55"/>
                      <a:pt x="40" y="53"/>
                    </a:cubicBezTo>
                    <a:cubicBezTo>
                      <a:pt x="40" y="52"/>
                      <a:pt x="42" y="49"/>
                      <a:pt x="42" y="49"/>
                    </a:cubicBezTo>
                    <a:cubicBezTo>
                      <a:pt x="43" y="48"/>
                      <a:pt x="44" y="49"/>
                      <a:pt x="46" y="50"/>
                    </a:cubicBezTo>
                    <a:cubicBezTo>
                      <a:pt x="47" y="51"/>
                      <a:pt x="49" y="51"/>
                      <a:pt x="50" y="49"/>
                    </a:cubicBezTo>
                    <a:cubicBezTo>
                      <a:pt x="52" y="47"/>
                      <a:pt x="52" y="45"/>
                      <a:pt x="51" y="44"/>
                    </a:cubicBezTo>
                    <a:cubicBezTo>
                      <a:pt x="50" y="43"/>
                      <a:pt x="50" y="40"/>
                      <a:pt x="50" y="40"/>
                    </a:cubicBezTo>
                    <a:cubicBezTo>
                      <a:pt x="51" y="39"/>
                      <a:pt x="52" y="38"/>
                      <a:pt x="54" y="39"/>
                    </a:cubicBezTo>
                    <a:cubicBezTo>
                      <a:pt x="55" y="39"/>
                      <a:pt x="57" y="38"/>
                      <a:pt x="57" y="35"/>
                    </a:cubicBezTo>
                    <a:cubicBezTo>
                      <a:pt x="58" y="33"/>
                      <a:pt x="57" y="31"/>
                      <a:pt x="55" y="31"/>
                    </a:cubicBezTo>
                    <a:cubicBezTo>
                      <a:pt x="54" y="31"/>
                      <a:pt x="53" y="28"/>
                      <a:pt x="52" y="27"/>
                    </a:cubicBezTo>
                    <a:cubicBezTo>
                      <a:pt x="52" y="26"/>
                      <a:pt x="54" y="25"/>
                      <a:pt x="55" y="25"/>
                    </a:cubicBezTo>
                    <a:cubicBezTo>
                      <a:pt x="56" y="24"/>
                      <a:pt x="57" y="22"/>
                      <a:pt x="56" y="20"/>
                    </a:cubicBezTo>
                    <a:cubicBezTo>
                      <a:pt x="56" y="18"/>
                      <a:pt x="54" y="17"/>
                      <a:pt x="53" y="18"/>
                    </a:cubicBezTo>
                    <a:cubicBezTo>
                      <a:pt x="51" y="18"/>
                      <a:pt x="49" y="16"/>
                      <a:pt x="48" y="16"/>
                    </a:cubicBezTo>
                    <a:cubicBezTo>
                      <a:pt x="48" y="15"/>
                      <a:pt x="48" y="13"/>
                      <a:pt x="49" y="12"/>
                    </a:cubicBezTo>
                    <a:cubicBezTo>
                      <a:pt x="50" y="11"/>
                      <a:pt x="50" y="9"/>
                      <a:pt x="48" y="8"/>
                    </a:cubicBezTo>
                    <a:cubicBezTo>
                      <a:pt x="47" y="6"/>
                      <a:pt x="45" y="6"/>
                      <a:pt x="44" y="7"/>
                    </a:cubicBezTo>
                    <a:cubicBezTo>
                      <a:pt x="42" y="8"/>
                      <a:pt x="40" y="8"/>
                      <a:pt x="39" y="8"/>
                    </a:cubicBezTo>
                    <a:cubicBezTo>
                      <a:pt x="38" y="7"/>
                      <a:pt x="38" y="6"/>
                      <a:pt x="38" y="4"/>
                    </a:cubicBezTo>
                    <a:cubicBezTo>
                      <a:pt x="38" y="3"/>
                      <a:pt x="37" y="1"/>
                      <a:pt x="35" y="1"/>
                    </a:cubicBezTo>
                    <a:cubicBezTo>
                      <a:pt x="33" y="0"/>
                      <a:pt x="31" y="1"/>
                      <a:pt x="30" y="3"/>
                    </a:cubicBezTo>
                    <a:cubicBezTo>
                      <a:pt x="30" y="4"/>
                      <a:pt x="28" y="5"/>
                      <a:pt x="27" y="5"/>
                    </a:cubicBezTo>
                    <a:cubicBezTo>
                      <a:pt x="26" y="6"/>
                      <a:pt x="25" y="4"/>
                      <a:pt x="24" y="3"/>
                    </a:cubicBezTo>
                    <a:cubicBezTo>
                      <a:pt x="24" y="1"/>
                      <a:pt x="22" y="1"/>
                      <a:pt x="20" y="1"/>
                    </a:cubicBezTo>
                    <a:cubicBezTo>
                      <a:pt x="18" y="2"/>
                      <a:pt x="16" y="4"/>
                      <a:pt x="17" y="5"/>
                    </a:cubicBezTo>
                    <a:cubicBezTo>
                      <a:pt x="17" y="7"/>
                      <a:pt x="16" y="9"/>
                      <a:pt x="15" y="10"/>
                    </a:cubicBezTo>
                    <a:cubicBezTo>
                      <a:pt x="14" y="10"/>
                      <a:pt x="13" y="10"/>
                      <a:pt x="12" y="9"/>
                    </a:cubicBezTo>
                    <a:cubicBezTo>
                      <a:pt x="10" y="8"/>
                      <a:pt x="8" y="8"/>
                      <a:pt x="7" y="10"/>
                    </a:cubicBezTo>
                    <a:cubicBezTo>
                      <a:pt x="6" y="11"/>
                      <a:pt x="5" y="13"/>
                      <a:pt x="6" y="14"/>
                    </a:cubicBezTo>
                    <a:close/>
                    <a:moveTo>
                      <a:pt x="23" y="13"/>
                    </a:moveTo>
                    <a:cubicBezTo>
                      <a:pt x="32" y="10"/>
                      <a:pt x="42" y="15"/>
                      <a:pt x="45" y="24"/>
                    </a:cubicBezTo>
                    <a:cubicBezTo>
                      <a:pt x="47" y="33"/>
                      <a:pt x="43" y="42"/>
                      <a:pt x="34" y="45"/>
                    </a:cubicBezTo>
                    <a:cubicBezTo>
                      <a:pt x="25" y="48"/>
                      <a:pt x="15" y="43"/>
                      <a:pt x="13" y="34"/>
                    </a:cubicBezTo>
                    <a:cubicBezTo>
                      <a:pt x="10" y="26"/>
                      <a:pt x="15" y="16"/>
                      <a:pt x="23" y="1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0">
                  <a:solidFill>
                    <a:schemeClr val="tx2"/>
                  </a:solidFill>
                  <a:latin typeface="微软雅黑" panose="020B0503020204020204" pitchFamily="34" charset="-122"/>
                  <a:ea typeface="微软雅黑" panose="020B0503020204020204" pitchFamily="34" charset="-122"/>
                </a:endParaRPr>
              </a:p>
            </p:txBody>
          </p:sp>
          <p:sp>
            <p:nvSpPr>
              <p:cNvPr id="22" name="Freeform 302"/>
              <p:cNvSpPr>
                <a:spLocks noEditPoints="1"/>
              </p:cNvSpPr>
              <p:nvPr/>
            </p:nvSpPr>
            <p:spPr bwMode="auto">
              <a:xfrm>
                <a:off x="5084781" y="971548"/>
                <a:ext cx="139701" cy="139700"/>
              </a:xfrm>
              <a:custGeom>
                <a:avLst/>
                <a:gdLst>
                  <a:gd name="T0" fmla="*/ 4 w 37"/>
                  <a:gd name="T1" fmla="*/ 9 h 37"/>
                  <a:gd name="T2" fmla="*/ 5 w 37"/>
                  <a:gd name="T3" fmla="*/ 12 h 37"/>
                  <a:gd name="T4" fmla="*/ 2 w 37"/>
                  <a:gd name="T5" fmla="*/ 12 h 37"/>
                  <a:gd name="T6" fmla="*/ 0 w 37"/>
                  <a:gd name="T7" fmla="*/ 14 h 37"/>
                  <a:gd name="T8" fmla="*/ 1 w 37"/>
                  <a:gd name="T9" fmla="*/ 17 h 37"/>
                  <a:gd name="T10" fmla="*/ 3 w 37"/>
                  <a:gd name="T11" fmla="*/ 20 h 37"/>
                  <a:gd name="T12" fmla="*/ 2 w 37"/>
                  <a:gd name="T13" fmla="*/ 21 h 37"/>
                  <a:gd name="T14" fmla="*/ 1 w 37"/>
                  <a:gd name="T15" fmla="*/ 24 h 37"/>
                  <a:gd name="T16" fmla="*/ 3 w 37"/>
                  <a:gd name="T17" fmla="*/ 26 h 37"/>
                  <a:gd name="T18" fmla="*/ 5 w 37"/>
                  <a:gd name="T19" fmla="*/ 26 h 37"/>
                  <a:gd name="T20" fmla="*/ 5 w 37"/>
                  <a:gd name="T21" fmla="*/ 29 h 37"/>
                  <a:gd name="T22" fmla="*/ 6 w 37"/>
                  <a:gd name="T23" fmla="*/ 32 h 37"/>
                  <a:gd name="T24" fmla="*/ 9 w 37"/>
                  <a:gd name="T25" fmla="*/ 33 h 37"/>
                  <a:gd name="T26" fmla="*/ 12 w 37"/>
                  <a:gd name="T27" fmla="*/ 32 h 37"/>
                  <a:gd name="T28" fmla="*/ 12 w 37"/>
                  <a:gd name="T29" fmla="*/ 34 h 37"/>
                  <a:gd name="T30" fmla="*/ 15 w 37"/>
                  <a:gd name="T31" fmla="*/ 37 h 37"/>
                  <a:gd name="T32" fmla="*/ 17 w 37"/>
                  <a:gd name="T33" fmla="*/ 35 h 37"/>
                  <a:gd name="T34" fmla="*/ 20 w 37"/>
                  <a:gd name="T35" fmla="*/ 34 h 37"/>
                  <a:gd name="T36" fmla="*/ 21 w 37"/>
                  <a:gd name="T37" fmla="*/ 35 h 37"/>
                  <a:gd name="T38" fmla="*/ 24 w 37"/>
                  <a:gd name="T39" fmla="*/ 36 h 37"/>
                  <a:gd name="T40" fmla="*/ 26 w 37"/>
                  <a:gd name="T41" fmla="*/ 34 h 37"/>
                  <a:gd name="T42" fmla="*/ 27 w 37"/>
                  <a:gd name="T43" fmla="*/ 31 h 37"/>
                  <a:gd name="T44" fmla="*/ 29 w 37"/>
                  <a:gd name="T45" fmla="*/ 32 h 37"/>
                  <a:gd name="T46" fmla="*/ 32 w 37"/>
                  <a:gd name="T47" fmla="*/ 31 h 37"/>
                  <a:gd name="T48" fmla="*/ 33 w 37"/>
                  <a:gd name="T49" fmla="*/ 28 h 37"/>
                  <a:gd name="T50" fmla="*/ 32 w 37"/>
                  <a:gd name="T51" fmla="*/ 25 h 37"/>
                  <a:gd name="T52" fmla="*/ 35 w 37"/>
                  <a:gd name="T53" fmla="*/ 24 h 37"/>
                  <a:gd name="T54" fmla="*/ 37 w 37"/>
                  <a:gd name="T55" fmla="*/ 22 h 37"/>
                  <a:gd name="T56" fmla="*/ 36 w 37"/>
                  <a:gd name="T57" fmla="*/ 19 h 37"/>
                  <a:gd name="T58" fmla="*/ 34 w 37"/>
                  <a:gd name="T59" fmla="*/ 17 h 37"/>
                  <a:gd name="T60" fmla="*/ 35 w 37"/>
                  <a:gd name="T61" fmla="*/ 15 h 37"/>
                  <a:gd name="T62" fmla="*/ 36 w 37"/>
                  <a:gd name="T63" fmla="*/ 12 h 37"/>
                  <a:gd name="T64" fmla="*/ 34 w 37"/>
                  <a:gd name="T65" fmla="*/ 11 h 37"/>
                  <a:gd name="T66" fmla="*/ 31 w 37"/>
                  <a:gd name="T67" fmla="*/ 9 h 37"/>
                  <a:gd name="T68" fmla="*/ 32 w 37"/>
                  <a:gd name="T69" fmla="*/ 7 h 37"/>
                  <a:gd name="T70" fmla="*/ 31 w 37"/>
                  <a:gd name="T71" fmla="*/ 4 h 37"/>
                  <a:gd name="T72" fmla="*/ 28 w 37"/>
                  <a:gd name="T73" fmla="*/ 4 h 37"/>
                  <a:gd name="T74" fmla="*/ 25 w 37"/>
                  <a:gd name="T75" fmla="*/ 4 h 37"/>
                  <a:gd name="T76" fmla="*/ 25 w 37"/>
                  <a:gd name="T77" fmla="*/ 2 h 37"/>
                  <a:gd name="T78" fmla="*/ 22 w 37"/>
                  <a:gd name="T79" fmla="*/ 0 h 37"/>
                  <a:gd name="T80" fmla="*/ 20 w 37"/>
                  <a:gd name="T81" fmla="*/ 1 h 37"/>
                  <a:gd name="T82" fmla="*/ 17 w 37"/>
                  <a:gd name="T83" fmla="*/ 3 h 37"/>
                  <a:gd name="T84" fmla="*/ 16 w 37"/>
                  <a:gd name="T85" fmla="*/ 1 h 37"/>
                  <a:gd name="T86" fmla="*/ 13 w 37"/>
                  <a:gd name="T87" fmla="*/ 0 h 37"/>
                  <a:gd name="T88" fmla="*/ 11 w 37"/>
                  <a:gd name="T89" fmla="*/ 3 h 37"/>
                  <a:gd name="T90" fmla="*/ 10 w 37"/>
                  <a:gd name="T91" fmla="*/ 6 h 37"/>
                  <a:gd name="T92" fmla="*/ 8 w 37"/>
                  <a:gd name="T93" fmla="*/ 5 h 37"/>
                  <a:gd name="T94" fmla="*/ 5 w 37"/>
                  <a:gd name="T95" fmla="*/ 6 h 37"/>
                  <a:gd name="T96" fmla="*/ 4 w 37"/>
                  <a:gd name="T97" fmla="*/ 9 h 37"/>
                  <a:gd name="T98" fmla="*/ 15 w 37"/>
                  <a:gd name="T99" fmla="*/ 8 h 37"/>
                  <a:gd name="T100" fmla="*/ 29 w 37"/>
                  <a:gd name="T101" fmla="*/ 15 h 37"/>
                  <a:gd name="T102" fmla="*/ 22 w 37"/>
                  <a:gd name="T103" fmla="*/ 29 h 37"/>
                  <a:gd name="T104" fmla="*/ 8 w 37"/>
                  <a:gd name="T105" fmla="*/ 22 h 37"/>
                  <a:gd name="T106" fmla="*/ 15 w 37"/>
                  <a:gd name="T107" fmla="*/ 8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 h="37">
                    <a:moveTo>
                      <a:pt x="4" y="9"/>
                    </a:moveTo>
                    <a:cubicBezTo>
                      <a:pt x="5" y="9"/>
                      <a:pt x="5" y="11"/>
                      <a:pt x="5" y="12"/>
                    </a:cubicBezTo>
                    <a:cubicBezTo>
                      <a:pt x="4" y="12"/>
                      <a:pt x="3" y="12"/>
                      <a:pt x="2" y="12"/>
                    </a:cubicBezTo>
                    <a:cubicBezTo>
                      <a:pt x="1" y="12"/>
                      <a:pt x="0" y="13"/>
                      <a:pt x="0" y="14"/>
                    </a:cubicBezTo>
                    <a:cubicBezTo>
                      <a:pt x="0" y="16"/>
                      <a:pt x="0" y="17"/>
                      <a:pt x="1" y="17"/>
                    </a:cubicBezTo>
                    <a:cubicBezTo>
                      <a:pt x="2" y="17"/>
                      <a:pt x="3" y="19"/>
                      <a:pt x="3" y="20"/>
                    </a:cubicBezTo>
                    <a:cubicBezTo>
                      <a:pt x="3" y="20"/>
                      <a:pt x="2" y="21"/>
                      <a:pt x="2" y="21"/>
                    </a:cubicBezTo>
                    <a:cubicBezTo>
                      <a:pt x="1" y="21"/>
                      <a:pt x="0" y="23"/>
                      <a:pt x="1" y="24"/>
                    </a:cubicBezTo>
                    <a:cubicBezTo>
                      <a:pt x="1" y="25"/>
                      <a:pt x="2" y="26"/>
                      <a:pt x="3" y="26"/>
                    </a:cubicBezTo>
                    <a:cubicBezTo>
                      <a:pt x="4" y="26"/>
                      <a:pt x="5" y="26"/>
                      <a:pt x="5" y="26"/>
                    </a:cubicBezTo>
                    <a:cubicBezTo>
                      <a:pt x="6" y="27"/>
                      <a:pt x="6" y="28"/>
                      <a:pt x="5" y="29"/>
                    </a:cubicBezTo>
                    <a:cubicBezTo>
                      <a:pt x="5" y="30"/>
                      <a:pt x="5" y="31"/>
                      <a:pt x="6" y="32"/>
                    </a:cubicBezTo>
                    <a:cubicBezTo>
                      <a:pt x="7" y="33"/>
                      <a:pt x="8" y="33"/>
                      <a:pt x="9" y="33"/>
                    </a:cubicBezTo>
                    <a:cubicBezTo>
                      <a:pt x="10" y="32"/>
                      <a:pt x="11" y="32"/>
                      <a:pt x="12" y="32"/>
                    </a:cubicBezTo>
                    <a:cubicBezTo>
                      <a:pt x="12" y="32"/>
                      <a:pt x="13" y="33"/>
                      <a:pt x="12" y="34"/>
                    </a:cubicBezTo>
                    <a:cubicBezTo>
                      <a:pt x="12" y="35"/>
                      <a:pt x="13" y="36"/>
                      <a:pt x="15" y="37"/>
                    </a:cubicBezTo>
                    <a:cubicBezTo>
                      <a:pt x="16" y="37"/>
                      <a:pt x="17" y="36"/>
                      <a:pt x="17" y="35"/>
                    </a:cubicBezTo>
                    <a:cubicBezTo>
                      <a:pt x="18" y="34"/>
                      <a:pt x="19" y="34"/>
                      <a:pt x="20" y="34"/>
                    </a:cubicBezTo>
                    <a:cubicBezTo>
                      <a:pt x="20" y="34"/>
                      <a:pt x="21" y="34"/>
                      <a:pt x="21" y="35"/>
                    </a:cubicBezTo>
                    <a:cubicBezTo>
                      <a:pt x="22" y="36"/>
                      <a:pt x="23" y="37"/>
                      <a:pt x="24" y="36"/>
                    </a:cubicBezTo>
                    <a:cubicBezTo>
                      <a:pt x="26" y="36"/>
                      <a:pt x="26" y="35"/>
                      <a:pt x="26" y="34"/>
                    </a:cubicBezTo>
                    <a:cubicBezTo>
                      <a:pt x="26" y="33"/>
                      <a:pt x="27" y="31"/>
                      <a:pt x="27" y="31"/>
                    </a:cubicBezTo>
                    <a:cubicBezTo>
                      <a:pt x="28" y="31"/>
                      <a:pt x="29" y="31"/>
                      <a:pt x="29" y="32"/>
                    </a:cubicBezTo>
                    <a:cubicBezTo>
                      <a:pt x="30" y="32"/>
                      <a:pt x="32" y="32"/>
                      <a:pt x="32" y="31"/>
                    </a:cubicBezTo>
                    <a:cubicBezTo>
                      <a:pt x="33" y="30"/>
                      <a:pt x="34" y="28"/>
                      <a:pt x="33" y="28"/>
                    </a:cubicBezTo>
                    <a:cubicBezTo>
                      <a:pt x="32" y="27"/>
                      <a:pt x="32" y="25"/>
                      <a:pt x="32" y="25"/>
                    </a:cubicBezTo>
                    <a:cubicBezTo>
                      <a:pt x="33" y="24"/>
                      <a:pt x="34" y="24"/>
                      <a:pt x="35" y="24"/>
                    </a:cubicBezTo>
                    <a:cubicBezTo>
                      <a:pt x="36" y="24"/>
                      <a:pt x="37" y="24"/>
                      <a:pt x="37" y="22"/>
                    </a:cubicBezTo>
                    <a:cubicBezTo>
                      <a:pt x="37" y="21"/>
                      <a:pt x="37" y="20"/>
                      <a:pt x="36" y="19"/>
                    </a:cubicBezTo>
                    <a:cubicBezTo>
                      <a:pt x="35" y="19"/>
                      <a:pt x="34" y="18"/>
                      <a:pt x="34" y="17"/>
                    </a:cubicBezTo>
                    <a:cubicBezTo>
                      <a:pt x="34" y="16"/>
                      <a:pt x="35" y="16"/>
                      <a:pt x="35" y="15"/>
                    </a:cubicBezTo>
                    <a:cubicBezTo>
                      <a:pt x="36" y="15"/>
                      <a:pt x="37" y="14"/>
                      <a:pt x="36" y="12"/>
                    </a:cubicBezTo>
                    <a:cubicBezTo>
                      <a:pt x="36" y="11"/>
                      <a:pt x="35" y="10"/>
                      <a:pt x="34" y="11"/>
                    </a:cubicBezTo>
                    <a:cubicBezTo>
                      <a:pt x="33" y="11"/>
                      <a:pt x="31" y="10"/>
                      <a:pt x="31" y="9"/>
                    </a:cubicBezTo>
                    <a:cubicBezTo>
                      <a:pt x="31" y="9"/>
                      <a:pt x="31" y="8"/>
                      <a:pt x="32" y="7"/>
                    </a:cubicBezTo>
                    <a:cubicBezTo>
                      <a:pt x="32" y="7"/>
                      <a:pt x="32" y="5"/>
                      <a:pt x="31" y="4"/>
                    </a:cubicBezTo>
                    <a:cubicBezTo>
                      <a:pt x="30" y="3"/>
                      <a:pt x="29" y="3"/>
                      <a:pt x="28" y="4"/>
                    </a:cubicBezTo>
                    <a:cubicBezTo>
                      <a:pt x="27" y="5"/>
                      <a:pt x="26" y="5"/>
                      <a:pt x="25" y="4"/>
                    </a:cubicBezTo>
                    <a:cubicBezTo>
                      <a:pt x="25" y="4"/>
                      <a:pt x="24" y="3"/>
                      <a:pt x="25" y="2"/>
                    </a:cubicBezTo>
                    <a:cubicBezTo>
                      <a:pt x="25" y="1"/>
                      <a:pt x="24" y="0"/>
                      <a:pt x="22" y="0"/>
                    </a:cubicBezTo>
                    <a:cubicBezTo>
                      <a:pt x="21" y="0"/>
                      <a:pt x="20" y="0"/>
                      <a:pt x="20" y="1"/>
                    </a:cubicBezTo>
                    <a:cubicBezTo>
                      <a:pt x="19" y="2"/>
                      <a:pt x="18" y="3"/>
                      <a:pt x="17" y="3"/>
                    </a:cubicBezTo>
                    <a:cubicBezTo>
                      <a:pt x="17" y="3"/>
                      <a:pt x="16" y="2"/>
                      <a:pt x="16" y="1"/>
                    </a:cubicBezTo>
                    <a:cubicBezTo>
                      <a:pt x="15" y="0"/>
                      <a:pt x="14" y="0"/>
                      <a:pt x="13" y="0"/>
                    </a:cubicBezTo>
                    <a:cubicBezTo>
                      <a:pt x="11" y="1"/>
                      <a:pt x="11" y="2"/>
                      <a:pt x="11" y="3"/>
                    </a:cubicBezTo>
                    <a:cubicBezTo>
                      <a:pt x="11" y="4"/>
                      <a:pt x="10" y="5"/>
                      <a:pt x="10" y="6"/>
                    </a:cubicBezTo>
                    <a:cubicBezTo>
                      <a:pt x="9" y="6"/>
                      <a:pt x="8" y="6"/>
                      <a:pt x="8" y="5"/>
                    </a:cubicBezTo>
                    <a:cubicBezTo>
                      <a:pt x="7" y="4"/>
                      <a:pt x="5" y="5"/>
                      <a:pt x="5" y="6"/>
                    </a:cubicBezTo>
                    <a:cubicBezTo>
                      <a:pt x="4" y="7"/>
                      <a:pt x="3" y="8"/>
                      <a:pt x="4" y="9"/>
                    </a:cubicBezTo>
                    <a:close/>
                    <a:moveTo>
                      <a:pt x="15" y="8"/>
                    </a:moveTo>
                    <a:cubicBezTo>
                      <a:pt x="21" y="6"/>
                      <a:pt x="27" y="9"/>
                      <a:pt x="29" y="15"/>
                    </a:cubicBezTo>
                    <a:cubicBezTo>
                      <a:pt x="31" y="21"/>
                      <a:pt x="27" y="27"/>
                      <a:pt x="22" y="29"/>
                    </a:cubicBezTo>
                    <a:cubicBezTo>
                      <a:pt x="16" y="30"/>
                      <a:pt x="10" y="27"/>
                      <a:pt x="8" y="22"/>
                    </a:cubicBezTo>
                    <a:cubicBezTo>
                      <a:pt x="6" y="16"/>
                      <a:pt x="10" y="10"/>
                      <a:pt x="15" y="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0">
                  <a:solidFill>
                    <a:schemeClr val="tx2"/>
                  </a:solidFill>
                  <a:latin typeface="微软雅黑" panose="020B0503020204020204" pitchFamily="34" charset="-122"/>
                  <a:ea typeface="微软雅黑" panose="020B0503020204020204" pitchFamily="34" charset="-122"/>
                </a:endParaRPr>
              </a:p>
            </p:txBody>
          </p:sp>
          <p:sp>
            <p:nvSpPr>
              <p:cNvPr id="23" name="Freeform 303"/>
              <p:cNvSpPr>
                <a:spLocks noEditPoints="1"/>
              </p:cNvSpPr>
              <p:nvPr/>
            </p:nvSpPr>
            <p:spPr bwMode="auto">
              <a:xfrm>
                <a:off x="5084763" y="1111250"/>
                <a:ext cx="109538" cy="104775"/>
              </a:xfrm>
              <a:custGeom>
                <a:avLst/>
                <a:gdLst>
                  <a:gd name="T0" fmla="*/ 3 w 29"/>
                  <a:gd name="T1" fmla="*/ 7 h 28"/>
                  <a:gd name="T2" fmla="*/ 4 w 29"/>
                  <a:gd name="T3" fmla="*/ 9 h 28"/>
                  <a:gd name="T4" fmla="*/ 2 w 29"/>
                  <a:gd name="T5" fmla="*/ 9 h 28"/>
                  <a:gd name="T6" fmla="*/ 0 w 29"/>
                  <a:gd name="T7" fmla="*/ 11 h 28"/>
                  <a:gd name="T8" fmla="*/ 1 w 29"/>
                  <a:gd name="T9" fmla="*/ 13 h 28"/>
                  <a:gd name="T10" fmla="*/ 3 w 29"/>
                  <a:gd name="T11" fmla="*/ 15 h 28"/>
                  <a:gd name="T12" fmla="*/ 1 w 29"/>
                  <a:gd name="T13" fmla="*/ 16 h 28"/>
                  <a:gd name="T14" fmla="*/ 1 w 29"/>
                  <a:gd name="T15" fmla="*/ 19 h 28"/>
                  <a:gd name="T16" fmla="*/ 3 w 29"/>
                  <a:gd name="T17" fmla="*/ 20 h 28"/>
                  <a:gd name="T18" fmla="*/ 4 w 29"/>
                  <a:gd name="T19" fmla="*/ 20 h 28"/>
                  <a:gd name="T20" fmla="*/ 4 w 29"/>
                  <a:gd name="T21" fmla="*/ 23 h 28"/>
                  <a:gd name="T22" fmla="*/ 5 w 29"/>
                  <a:gd name="T23" fmla="*/ 25 h 28"/>
                  <a:gd name="T24" fmla="*/ 7 w 29"/>
                  <a:gd name="T25" fmla="*/ 25 h 28"/>
                  <a:gd name="T26" fmla="*/ 9 w 29"/>
                  <a:gd name="T27" fmla="*/ 25 h 28"/>
                  <a:gd name="T28" fmla="*/ 10 w 29"/>
                  <a:gd name="T29" fmla="*/ 27 h 28"/>
                  <a:gd name="T30" fmla="*/ 11 w 29"/>
                  <a:gd name="T31" fmla="*/ 28 h 28"/>
                  <a:gd name="T32" fmla="*/ 13 w 29"/>
                  <a:gd name="T33" fmla="*/ 27 h 28"/>
                  <a:gd name="T34" fmla="*/ 15 w 29"/>
                  <a:gd name="T35" fmla="*/ 26 h 28"/>
                  <a:gd name="T36" fmla="*/ 17 w 29"/>
                  <a:gd name="T37" fmla="*/ 27 h 28"/>
                  <a:gd name="T38" fmla="*/ 19 w 29"/>
                  <a:gd name="T39" fmla="*/ 28 h 28"/>
                  <a:gd name="T40" fmla="*/ 20 w 29"/>
                  <a:gd name="T41" fmla="*/ 26 h 28"/>
                  <a:gd name="T42" fmla="*/ 21 w 29"/>
                  <a:gd name="T43" fmla="*/ 24 h 28"/>
                  <a:gd name="T44" fmla="*/ 23 w 29"/>
                  <a:gd name="T45" fmla="*/ 24 h 28"/>
                  <a:gd name="T46" fmla="*/ 25 w 29"/>
                  <a:gd name="T47" fmla="*/ 24 h 28"/>
                  <a:gd name="T48" fmla="*/ 25 w 29"/>
                  <a:gd name="T49" fmla="*/ 21 h 28"/>
                  <a:gd name="T50" fmla="*/ 25 w 29"/>
                  <a:gd name="T51" fmla="*/ 19 h 28"/>
                  <a:gd name="T52" fmla="*/ 27 w 29"/>
                  <a:gd name="T53" fmla="*/ 19 h 28"/>
                  <a:gd name="T54" fmla="*/ 29 w 29"/>
                  <a:gd name="T55" fmla="*/ 17 h 28"/>
                  <a:gd name="T56" fmla="*/ 28 w 29"/>
                  <a:gd name="T57" fmla="*/ 15 h 28"/>
                  <a:gd name="T58" fmla="*/ 26 w 29"/>
                  <a:gd name="T59" fmla="*/ 13 h 28"/>
                  <a:gd name="T60" fmla="*/ 27 w 29"/>
                  <a:gd name="T61" fmla="*/ 12 h 28"/>
                  <a:gd name="T62" fmla="*/ 28 w 29"/>
                  <a:gd name="T63" fmla="*/ 10 h 28"/>
                  <a:gd name="T64" fmla="*/ 26 w 29"/>
                  <a:gd name="T65" fmla="*/ 8 h 28"/>
                  <a:gd name="T66" fmla="*/ 24 w 29"/>
                  <a:gd name="T67" fmla="*/ 7 h 28"/>
                  <a:gd name="T68" fmla="*/ 25 w 29"/>
                  <a:gd name="T69" fmla="*/ 6 h 28"/>
                  <a:gd name="T70" fmla="*/ 24 w 29"/>
                  <a:gd name="T71" fmla="*/ 3 h 28"/>
                  <a:gd name="T72" fmla="*/ 22 w 29"/>
                  <a:gd name="T73" fmla="*/ 3 h 28"/>
                  <a:gd name="T74" fmla="*/ 19 w 29"/>
                  <a:gd name="T75" fmla="*/ 3 h 28"/>
                  <a:gd name="T76" fmla="*/ 19 w 29"/>
                  <a:gd name="T77" fmla="*/ 2 h 28"/>
                  <a:gd name="T78" fmla="*/ 17 w 29"/>
                  <a:gd name="T79" fmla="*/ 0 h 28"/>
                  <a:gd name="T80" fmla="*/ 15 w 29"/>
                  <a:gd name="T81" fmla="*/ 1 h 28"/>
                  <a:gd name="T82" fmla="*/ 13 w 29"/>
                  <a:gd name="T83" fmla="*/ 2 h 28"/>
                  <a:gd name="T84" fmla="*/ 12 w 29"/>
                  <a:gd name="T85" fmla="*/ 1 h 28"/>
                  <a:gd name="T86" fmla="*/ 10 w 29"/>
                  <a:gd name="T87" fmla="*/ 0 h 28"/>
                  <a:gd name="T88" fmla="*/ 9 w 29"/>
                  <a:gd name="T89" fmla="*/ 2 h 28"/>
                  <a:gd name="T90" fmla="*/ 8 w 29"/>
                  <a:gd name="T91" fmla="*/ 4 h 28"/>
                  <a:gd name="T92" fmla="*/ 6 w 29"/>
                  <a:gd name="T93" fmla="*/ 4 h 28"/>
                  <a:gd name="T94" fmla="*/ 4 w 29"/>
                  <a:gd name="T95" fmla="*/ 4 h 28"/>
                  <a:gd name="T96" fmla="*/ 3 w 29"/>
                  <a:gd name="T97" fmla="*/ 7 h 28"/>
                  <a:gd name="T98" fmla="*/ 12 w 29"/>
                  <a:gd name="T99" fmla="*/ 6 h 28"/>
                  <a:gd name="T100" fmla="*/ 22 w 29"/>
                  <a:gd name="T101" fmla="*/ 12 h 28"/>
                  <a:gd name="T102" fmla="*/ 17 w 29"/>
                  <a:gd name="T103" fmla="*/ 22 h 28"/>
                  <a:gd name="T104" fmla="*/ 6 w 29"/>
                  <a:gd name="T105" fmla="*/ 17 h 28"/>
                  <a:gd name="T106" fmla="*/ 12 w 29"/>
                  <a:gd name="T107" fmla="*/ 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9" h="28">
                    <a:moveTo>
                      <a:pt x="3" y="7"/>
                    </a:moveTo>
                    <a:cubicBezTo>
                      <a:pt x="4" y="7"/>
                      <a:pt x="4" y="9"/>
                      <a:pt x="4" y="9"/>
                    </a:cubicBezTo>
                    <a:cubicBezTo>
                      <a:pt x="4" y="9"/>
                      <a:pt x="3" y="10"/>
                      <a:pt x="2" y="9"/>
                    </a:cubicBezTo>
                    <a:cubicBezTo>
                      <a:pt x="1" y="9"/>
                      <a:pt x="0" y="10"/>
                      <a:pt x="0" y="11"/>
                    </a:cubicBezTo>
                    <a:cubicBezTo>
                      <a:pt x="0" y="12"/>
                      <a:pt x="0" y="13"/>
                      <a:pt x="1" y="13"/>
                    </a:cubicBezTo>
                    <a:cubicBezTo>
                      <a:pt x="2" y="13"/>
                      <a:pt x="3" y="15"/>
                      <a:pt x="3" y="15"/>
                    </a:cubicBezTo>
                    <a:cubicBezTo>
                      <a:pt x="3" y="16"/>
                      <a:pt x="2" y="16"/>
                      <a:pt x="1" y="16"/>
                    </a:cubicBezTo>
                    <a:cubicBezTo>
                      <a:pt x="1" y="17"/>
                      <a:pt x="0" y="18"/>
                      <a:pt x="1" y="19"/>
                    </a:cubicBezTo>
                    <a:cubicBezTo>
                      <a:pt x="1" y="20"/>
                      <a:pt x="2" y="20"/>
                      <a:pt x="3" y="20"/>
                    </a:cubicBezTo>
                    <a:cubicBezTo>
                      <a:pt x="3" y="20"/>
                      <a:pt x="4" y="20"/>
                      <a:pt x="4" y="20"/>
                    </a:cubicBezTo>
                    <a:cubicBezTo>
                      <a:pt x="4" y="21"/>
                      <a:pt x="5" y="22"/>
                      <a:pt x="4" y="23"/>
                    </a:cubicBezTo>
                    <a:cubicBezTo>
                      <a:pt x="4" y="23"/>
                      <a:pt x="4" y="24"/>
                      <a:pt x="5" y="25"/>
                    </a:cubicBezTo>
                    <a:cubicBezTo>
                      <a:pt x="5" y="26"/>
                      <a:pt x="7" y="26"/>
                      <a:pt x="7" y="25"/>
                    </a:cubicBezTo>
                    <a:cubicBezTo>
                      <a:pt x="8" y="25"/>
                      <a:pt x="9" y="25"/>
                      <a:pt x="9" y="25"/>
                    </a:cubicBezTo>
                    <a:cubicBezTo>
                      <a:pt x="10" y="25"/>
                      <a:pt x="10" y="26"/>
                      <a:pt x="10" y="27"/>
                    </a:cubicBezTo>
                    <a:cubicBezTo>
                      <a:pt x="10" y="27"/>
                      <a:pt x="10" y="28"/>
                      <a:pt x="11" y="28"/>
                    </a:cubicBezTo>
                    <a:cubicBezTo>
                      <a:pt x="12" y="28"/>
                      <a:pt x="13" y="28"/>
                      <a:pt x="13" y="27"/>
                    </a:cubicBezTo>
                    <a:cubicBezTo>
                      <a:pt x="14" y="27"/>
                      <a:pt x="15" y="26"/>
                      <a:pt x="15" y="26"/>
                    </a:cubicBezTo>
                    <a:cubicBezTo>
                      <a:pt x="16" y="26"/>
                      <a:pt x="16" y="26"/>
                      <a:pt x="17" y="27"/>
                    </a:cubicBezTo>
                    <a:cubicBezTo>
                      <a:pt x="17" y="28"/>
                      <a:pt x="18" y="28"/>
                      <a:pt x="19" y="28"/>
                    </a:cubicBezTo>
                    <a:cubicBezTo>
                      <a:pt x="20" y="28"/>
                      <a:pt x="20" y="27"/>
                      <a:pt x="20" y="26"/>
                    </a:cubicBezTo>
                    <a:cubicBezTo>
                      <a:pt x="20" y="25"/>
                      <a:pt x="21" y="24"/>
                      <a:pt x="21" y="24"/>
                    </a:cubicBezTo>
                    <a:cubicBezTo>
                      <a:pt x="21" y="24"/>
                      <a:pt x="22" y="24"/>
                      <a:pt x="23" y="24"/>
                    </a:cubicBezTo>
                    <a:cubicBezTo>
                      <a:pt x="23" y="25"/>
                      <a:pt x="24" y="25"/>
                      <a:pt x="25" y="24"/>
                    </a:cubicBezTo>
                    <a:cubicBezTo>
                      <a:pt x="26" y="23"/>
                      <a:pt x="26" y="22"/>
                      <a:pt x="25" y="21"/>
                    </a:cubicBezTo>
                    <a:cubicBezTo>
                      <a:pt x="25" y="21"/>
                      <a:pt x="25" y="20"/>
                      <a:pt x="25" y="19"/>
                    </a:cubicBezTo>
                    <a:cubicBezTo>
                      <a:pt x="25" y="19"/>
                      <a:pt x="26" y="19"/>
                      <a:pt x="27" y="19"/>
                    </a:cubicBezTo>
                    <a:cubicBezTo>
                      <a:pt x="28" y="19"/>
                      <a:pt x="28" y="18"/>
                      <a:pt x="29" y="17"/>
                    </a:cubicBezTo>
                    <a:cubicBezTo>
                      <a:pt x="29" y="16"/>
                      <a:pt x="28" y="15"/>
                      <a:pt x="28" y="15"/>
                    </a:cubicBezTo>
                    <a:cubicBezTo>
                      <a:pt x="27" y="15"/>
                      <a:pt x="26" y="14"/>
                      <a:pt x="26" y="13"/>
                    </a:cubicBezTo>
                    <a:cubicBezTo>
                      <a:pt x="26" y="13"/>
                      <a:pt x="27" y="12"/>
                      <a:pt x="27" y="12"/>
                    </a:cubicBezTo>
                    <a:cubicBezTo>
                      <a:pt x="28" y="12"/>
                      <a:pt x="28" y="11"/>
                      <a:pt x="28" y="10"/>
                    </a:cubicBezTo>
                    <a:cubicBezTo>
                      <a:pt x="28" y="9"/>
                      <a:pt x="27" y="8"/>
                      <a:pt x="26" y="8"/>
                    </a:cubicBezTo>
                    <a:cubicBezTo>
                      <a:pt x="26" y="9"/>
                      <a:pt x="24" y="8"/>
                      <a:pt x="24" y="7"/>
                    </a:cubicBezTo>
                    <a:cubicBezTo>
                      <a:pt x="24" y="7"/>
                      <a:pt x="24" y="6"/>
                      <a:pt x="25" y="6"/>
                    </a:cubicBezTo>
                    <a:cubicBezTo>
                      <a:pt x="25" y="5"/>
                      <a:pt x="25" y="4"/>
                      <a:pt x="24" y="3"/>
                    </a:cubicBezTo>
                    <a:cubicBezTo>
                      <a:pt x="23" y="3"/>
                      <a:pt x="22" y="3"/>
                      <a:pt x="22" y="3"/>
                    </a:cubicBezTo>
                    <a:cubicBezTo>
                      <a:pt x="21" y="4"/>
                      <a:pt x="20" y="4"/>
                      <a:pt x="19" y="3"/>
                    </a:cubicBezTo>
                    <a:cubicBezTo>
                      <a:pt x="19" y="3"/>
                      <a:pt x="19" y="2"/>
                      <a:pt x="19" y="2"/>
                    </a:cubicBezTo>
                    <a:cubicBezTo>
                      <a:pt x="19" y="1"/>
                      <a:pt x="18" y="0"/>
                      <a:pt x="17" y="0"/>
                    </a:cubicBezTo>
                    <a:cubicBezTo>
                      <a:pt x="16" y="0"/>
                      <a:pt x="15" y="0"/>
                      <a:pt x="15" y="1"/>
                    </a:cubicBezTo>
                    <a:cubicBezTo>
                      <a:pt x="15" y="2"/>
                      <a:pt x="14" y="2"/>
                      <a:pt x="13" y="2"/>
                    </a:cubicBezTo>
                    <a:cubicBezTo>
                      <a:pt x="13" y="2"/>
                      <a:pt x="12" y="2"/>
                      <a:pt x="12" y="1"/>
                    </a:cubicBezTo>
                    <a:cubicBezTo>
                      <a:pt x="12" y="0"/>
                      <a:pt x="11" y="0"/>
                      <a:pt x="10" y="0"/>
                    </a:cubicBezTo>
                    <a:cubicBezTo>
                      <a:pt x="9" y="1"/>
                      <a:pt x="8" y="2"/>
                      <a:pt x="9" y="2"/>
                    </a:cubicBezTo>
                    <a:cubicBezTo>
                      <a:pt x="9" y="3"/>
                      <a:pt x="8" y="4"/>
                      <a:pt x="8" y="4"/>
                    </a:cubicBezTo>
                    <a:cubicBezTo>
                      <a:pt x="7" y="5"/>
                      <a:pt x="7" y="4"/>
                      <a:pt x="6" y="4"/>
                    </a:cubicBezTo>
                    <a:cubicBezTo>
                      <a:pt x="5" y="3"/>
                      <a:pt x="4" y="4"/>
                      <a:pt x="4" y="4"/>
                    </a:cubicBezTo>
                    <a:cubicBezTo>
                      <a:pt x="3" y="5"/>
                      <a:pt x="3" y="6"/>
                      <a:pt x="3" y="7"/>
                    </a:cubicBezTo>
                    <a:close/>
                    <a:moveTo>
                      <a:pt x="12" y="6"/>
                    </a:moveTo>
                    <a:cubicBezTo>
                      <a:pt x="16" y="5"/>
                      <a:pt x="21" y="7"/>
                      <a:pt x="22" y="12"/>
                    </a:cubicBezTo>
                    <a:cubicBezTo>
                      <a:pt x="24" y="16"/>
                      <a:pt x="21" y="21"/>
                      <a:pt x="17" y="22"/>
                    </a:cubicBezTo>
                    <a:cubicBezTo>
                      <a:pt x="13" y="23"/>
                      <a:pt x="8" y="21"/>
                      <a:pt x="6" y="17"/>
                    </a:cubicBezTo>
                    <a:cubicBezTo>
                      <a:pt x="5" y="12"/>
                      <a:pt x="7" y="8"/>
                      <a:pt x="12" y="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0">
                  <a:solidFill>
                    <a:schemeClr val="tx2"/>
                  </a:solidFill>
                  <a:latin typeface="微软雅黑" panose="020B0503020204020204" pitchFamily="34" charset="-122"/>
                  <a:ea typeface="微软雅黑" panose="020B0503020204020204" pitchFamily="34" charset="-122"/>
                </a:endParaRPr>
              </a:p>
            </p:txBody>
          </p:sp>
        </p:grpSp>
      </p:grpSp>
      <p:grpSp>
        <p:nvGrpSpPr>
          <p:cNvPr id="24" name="组合 23"/>
          <p:cNvGrpSpPr/>
          <p:nvPr/>
        </p:nvGrpSpPr>
        <p:grpSpPr>
          <a:xfrm>
            <a:off x="5987541" y="2887053"/>
            <a:ext cx="497214" cy="497214"/>
            <a:chOff x="8125599" y="1434035"/>
            <a:chExt cx="2036802" cy="2036802"/>
          </a:xfrm>
        </p:grpSpPr>
        <p:sp>
          <p:nvSpPr>
            <p:cNvPr id="25" name="椭圆 24"/>
            <p:cNvSpPr/>
            <p:nvPr/>
          </p:nvSpPr>
          <p:spPr>
            <a:xfrm>
              <a:off x="8125599" y="1434035"/>
              <a:ext cx="2036802" cy="203680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0">
                <a:solidFill>
                  <a:schemeClr val="tx2"/>
                </a:solidFill>
                <a:latin typeface="微软雅黑" panose="020B0503020204020204" pitchFamily="34" charset="-122"/>
                <a:ea typeface="微软雅黑" panose="020B0503020204020204" pitchFamily="34" charset="-122"/>
              </a:endParaRPr>
            </a:p>
          </p:txBody>
        </p:sp>
        <p:sp>
          <p:nvSpPr>
            <p:cNvPr id="26" name="Freeform 9"/>
            <p:cNvSpPr>
              <a:spLocks noEditPoints="1"/>
            </p:cNvSpPr>
            <p:nvPr/>
          </p:nvSpPr>
          <p:spPr bwMode="auto">
            <a:xfrm rot="19469485">
              <a:off x="8577909" y="1818269"/>
              <a:ext cx="1162163" cy="1238355"/>
            </a:xfrm>
            <a:custGeom>
              <a:avLst/>
              <a:gdLst>
                <a:gd name="T0" fmla="*/ 147 w 243"/>
                <a:gd name="T1" fmla="*/ 240 h 269"/>
                <a:gd name="T2" fmla="*/ 90 w 243"/>
                <a:gd name="T3" fmla="*/ 234 h 269"/>
                <a:gd name="T4" fmla="*/ 147 w 243"/>
                <a:gd name="T5" fmla="*/ 227 h 269"/>
                <a:gd name="T6" fmla="*/ 147 w 243"/>
                <a:gd name="T7" fmla="*/ 243 h 269"/>
                <a:gd name="T8" fmla="*/ 90 w 243"/>
                <a:gd name="T9" fmla="*/ 252 h 269"/>
                <a:gd name="T10" fmla="*/ 96 w 243"/>
                <a:gd name="T11" fmla="*/ 256 h 269"/>
                <a:gd name="T12" fmla="*/ 105 w 243"/>
                <a:gd name="T13" fmla="*/ 262 h 269"/>
                <a:gd name="T14" fmla="*/ 126 w 243"/>
                <a:gd name="T15" fmla="*/ 269 h 269"/>
                <a:gd name="T16" fmla="*/ 138 w 243"/>
                <a:gd name="T17" fmla="*/ 261 h 269"/>
                <a:gd name="T18" fmla="*/ 147 w 243"/>
                <a:gd name="T19" fmla="*/ 256 h 269"/>
                <a:gd name="T20" fmla="*/ 147 w 243"/>
                <a:gd name="T21" fmla="*/ 243 h 269"/>
                <a:gd name="T22" fmla="*/ 128 w 243"/>
                <a:gd name="T23" fmla="*/ 32 h 269"/>
                <a:gd name="T24" fmla="*/ 122 w 243"/>
                <a:gd name="T25" fmla="*/ 0 h 269"/>
                <a:gd name="T26" fmla="*/ 115 w 243"/>
                <a:gd name="T27" fmla="*/ 32 h 269"/>
                <a:gd name="T28" fmla="*/ 54 w 243"/>
                <a:gd name="T29" fmla="*/ 63 h 269"/>
                <a:gd name="T30" fmla="*/ 63 w 243"/>
                <a:gd name="T31" fmla="*/ 63 h 269"/>
                <a:gd name="T32" fmla="*/ 45 w 243"/>
                <a:gd name="T33" fmla="*/ 36 h 269"/>
                <a:gd name="T34" fmla="*/ 36 w 243"/>
                <a:gd name="T35" fmla="*/ 45 h 269"/>
                <a:gd name="T36" fmla="*/ 38 w 243"/>
                <a:gd name="T37" fmla="*/ 122 h 269"/>
                <a:gd name="T38" fmla="*/ 6 w 243"/>
                <a:gd name="T39" fmla="*/ 115 h 269"/>
                <a:gd name="T40" fmla="*/ 6 w 243"/>
                <a:gd name="T41" fmla="*/ 128 h 269"/>
                <a:gd name="T42" fmla="*/ 38 w 243"/>
                <a:gd name="T43" fmla="*/ 122 h 269"/>
                <a:gd name="T44" fmla="*/ 36 w 243"/>
                <a:gd name="T45" fmla="*/ 199 h 269"/>
                <a:gd name="T46" fmla="*/ 40 w 243"/>
                <a:gd name="T47" fmla="*/ 209 h 269"/>
                <a:gd name="T48" fmla="*/ 63 w 243"/>
                <a:gd name="T49" fmla="*/ 189 h 269"/>
                <a:gd name="T50" fmla="*/ 54 w 243"/>
                <a:gd name="T51" fmla="*/ 180 h 269"/>
                <a:gd name="T52" fmla="*/ 180 w 243"/>
                <a:gd name="T53" fmla="*/ 180 h 269"/>
                <a:gd name="T54" fmla="*/ 199 w 243"/>
                <a:gd name="T55" fmla="*/ 208 h 269"/>
                <a:gd name="T56" fmla="*/ 208 w 243"/>
                <a:gd name="T57" fmla="*/ 208 h 269"/>
                <a:gd name="T58" fmla="*/ 189 w 243"/>
                <a:gd name="T59" fmla="*/ 180 h 269"/>
                <a:gd name="T60" fmla="*/ 211 w 243"/>
                <a:gd name="T61" fmla="*/ 115 h 269"/>
                <a:gd name="T62" fmla="*/ 211 w 243"/>
                <a:gd name="T63" fmla="*/ 128 h 269"/>
                <a:gd name="T64" fmla="*/ 243 w 243"/>
                <a:gd name="T65" fmla="*/ 122 h 269"/>
                <a:gd name="T66" fmla="*/ 185 w 243"/>
                <a:gd name="T67" fmla="*/ 65 h 269"/>
                <a:gd name="T68" fmla="*/ 208 w 243"/>
                <a:gd name="T69" fmla="*/ 45 h 269"/>
                <a:gd name="T70" fmla="*/ 199 w 243"/>
                <a:gd name="T71" fmla="*/ 36 h 269"/>
                <a:gd name="T72" fmla="*/ 180 w 243"/>
                <a:gd name="T73" fmla="*/ 63 h 269"/>
                <a:gd name="T74" fmla="*/ 154 w 243"/>
                <a:gd name="T75" fmla="*/ 218 h 269"/>
                <a:gd name="T76" fmla="*/ 96 w 243"/>
                <a:gd name="T77" fmla="*/ 224 h 269"/>
                <a:gd name="T78" fmla="*/ 96 w 243"/>
                <a:gd name="T79" fmla="*/ 211 h 269"/>
                <a:gd name="T80" fmla="*/ 122 w 243"/>
                <a:gd name="T81" fmla="*/ 58 h 269"/>
                <a:gd name="T82" fmla="*/ 148 w 243"/>
                <a:gd name="T83" fmla="*/ 211 h 269"/>
                <a:gd name="T84" fmla="*/ 107 w 243"/>
                <a:gd name="T85" fmla="*/ 76 h 269"/>
                <a:gd name="T86" fmla="*/ 67 w 243"/>
                <a:gd name="T87" fmla="*/ 111 h 269"/>
                <a:gd name="T88" fmla="*/ 72 w 243"/>
                <a:gd name="T89" fmla="*/ 117 h 269"/>
                <a:gd name="T90" fmla="*/ 104 w 243"/>
                <a:gd name="T91" fmla="*/ 82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3" h="269">
                  <a:moveTo>
                    <a:pt x="154" y="234"/>
                  </a:moveTo>
                  <a:cubicBezTo>
                    <a:pt x="154" y="237"/>
                    <a:pt x="151" y="240"/>
                    <a:pt x="147" y="240"/>
                  </a:cubicBezTo>
                  <a:cubicBezTo>
                    <a:pt x="96" y="240"/>
                    <a:pt x="96" y="240"/>
                    <a:pt x="96" y="240"/>
                  </a:cubicBezTo>
                  <a:cubicBezTo>
                    <a:pt x="92" y="240"/>
                    <a:pt x="90" y="237"/>
                    <a:pt x="90" y="234"/>
                  </a:cubicBezTo>
                  <a:cubicBezTo>
                    <a:pt x="90" y="230"/>
                    <a:pt x="92" y="227"/>
                    <a:pt x="96" y="227"/>
                  </a:cubicBezTo>
                  <a:cubicBezTo>
                    <a:pt x="147" y="227"/>
                    <a:pt x="147" y="227"/>
                    <a:pt x="147" y="227"/>
                  </a:cubicBezTo>
                  <a:cubicBezTo>
                    <a:pt x="151" y="227"/>
                    <a:pt x="154" y="230"/>
                    <a:pt x="154" y="234"/>
                  </a:cubicBezTo>
                  <a:close/>
                  <a:moveTo>
                    <a:pt x="147" y="243"/>
                  </a:moveTo>
                  <a:cubicBezTo>
                    <a:pt x="96" y="243"/>
                    <a:pt x="96" y="243"/>
                    <a:pt x="96" y="243"/>
                  </a:cubicBezTo>
                  <a:cubicBezTo>
                    <a:pt x="92" y="243"/>
                    <a:pt x="89" y="247"/>
                    <a:pt x="90" y="252"/>
                  </a:cubicBezTo>
                  <a:cubicBezTo>
                    <a:pt x="91" y="254"/>
                    <a:pt x="93" y="256"/>
                    <a:pt x="96" y="256"/>
                  </a:cubicBezTo>
                  <a:cubicBezTo>
                    <a:pt x="96" y="256"/>
                    <a:pt x="96" y="256"/>
                    <a:pt x="96" y="256"/>
                  </a:cubicBezTo>
                  <a:cubicBezTo>
                    <a:pt x="100" y="256"/>
                    <a:pt x="103" y="258"/>
                    <a:pt x="105" y="261"/>
                  </a:cubicBezTo>
                  <a:cubicBezTo>
                    <a:pt x="105" y="262"/>
                    <a:pt x="105" y="262"/>
                    <a:pt x="105" y="262"/>
                  </a:cubicBezTo>
                  <a:cubicBezTo>
                    <a:pt x="107" y="266"/>
                    <a:pt x="112" y="269"/>
                    <a:pt x="117" y="269"/>
                  </a:cubicBezTo>
                  <a:cubicBezTo>
                    <a:pt x="126" y="269"/>
                    <a:pt x="126" y="269"/>
                    <a:pt x="126" y="269"/>
                  </a:cubicBezTo>
                  <a:cubicBezTo>
                    <a:pt x="131" y="269"/>
                    <a:pt x="136" y="266"/>
                    <a:pt x="138" y="262"/>
                  </a:cubicBezTo>
                  <a:cubicBezTo>
                    <a:pt x="138" y="261"/>
                    <a:pt x="138" y="261"/>
                    <a:pt x="138" y="261"/>
                  </a:cubicBezTo>
                  <a:cubicBezTo>
                    <a:pt x="140" y="258"/>
                    <a:pt x="143" y="256"/>
                    <a:pt x="147" y="256"/>
                  </a:cubicBezTo>
                  <a:cubicBezTo>
                    <a:pt x="147" y="256"/>
                    <a:pt x="147" y="256"/>
                    <a:pt x="147" y="256"/>
                  </a:cubicBezTo>
                  <a:cubicBezTo>
                    <a:pt x="150" y="256"/>
                    <a:pt x="152" y="254"/>
                    <a:pt x="153" y="252"/>
                  </a:cubicBezTo>
                  <a:cubicBezTo>
                    <a:pt x="155" y="247"/>
                    <a:pt x="151" y="243"/>
                    <a:pt x="147" y="243"/>
                  </a:cubicBezTo>
                  <a:close/>
                  <a:moveTo>
                    <a:pt x="122" y="38"/>
                  </a:moveTo>
                  <a:cubicBezTo>
                    <a:pt x="125" y="38"/>
                    <a:pt x="128" y="36"/>
                    <a:pt x="128" y="32"/>
                  </a:cubicBezTo>
                  <a:cubicBezTo>
                    <a:pt x="128" y="6"/>
                    <a:pt x="128" y="6"/>
                    <a:pt x="128" y="6"/>
                  </a:cubicBezTo>
                  <a:cubicBezTo>
                    <a:pt x="128" y="3"/>
                    <a:pt x="125" y="0"/>
                    <a:pt x="122" y="0"/>
                  </a:cubicBezTo>
                  <a:cubicBezTo>
                    <a:pt x="118" y="0"/>
                    <a:pt x="115" y="3"/>
                    <a:pt x="115" y="6"/>
                  </a:cubicBezTo>
                  <a:cubicBezTo>
                    <a:pt x="115" y="32"/>
                    <a:pt x="115" y="32"/>
                    <a:pt x="115" y="32"/>
                  </a:cubicBezTo>
                  <a:cubicBezTo>
                    <a:pt x="115" y="36"/>
                    <a:pt x="118" y="38"/>
                    <a:pt x="122" y="38"/>
                  </a:cubicBezTo>
                  <a:close/>
                  <a:moveTo>
                    <a:pt x="54" y="63"/>
                  </a:moveTo>
                  <a:cubicBezTo>
                    <a:pt x="55" y="64"/>
                    <a:pt x="57" y="65"/>
                    <a:pt x="58" y="65"/>
                  </a:cubicBezTo>
                  <a:cubicBezTo>
                    <a:pt x="60" y="65"/>
                    <a:pt x="62" y="64"/>
                    <a:pt x="63" y="63"/>
                  </a:cubicBezTo>
                  <a:cubicBezTo>
                    <a:pt x="65" y="60"/>
                    <a:pt x="65" y="56"/>
                    <a:pt x="63" y="54"/>
                  </a:cubicBezTo>
                  <a:cubicBezTo>
                    <a:pt x="45" y="36"/>
                    <a:pt x="45" y="36"/>
                    <a:pt x="45" y="36"/>
                  </a:cubicBezTo>
                  <a:cubicBezTo>
                    <a:pt x="42" y="33"/>
                    <a:pt x="38" y="33"/>
                    <a:pt x="36" y="36"/>
                  </a:cubicBezTo>
                  <a:cubicBezTo>
                    <a:pt x="33" y="38"/>
                    <a:pt x="33" y="42"/>
                    <a:pt x="36" y="45"/>
                  </a:cubicBezTo>
                  <a:lnTo>
                    <a:pt x="54" y="63"/>
                  </a:lnTo>
                  <a:close/>
                  <a:moveTo>
                    <a:pt x="38" y="122"/>
                  </a:moveTo>
                  <a:cubicBezTo>
                    <a:pt x="38" y="118"/>
                    <a:pt x="36" y="115"/>
                    <a:pt x="32" y="115"/>
                  </a:cubicBezTo>
                  <a:cubicBezTo>
                    <a:pt x="6" y="115"/>
                    <a:pt x="6" y="115"/>
                    <a:pt x="6" y="115"/>
                  </a:cubicBezTo>
                  <a:cubicBezTo>
                    <a:pt x="3" y="115"/>
                    <a:pt x="0" y="118"/>
                    <a:pt x="0" y="122"/>
                  </a:cubicBezTo>
                  <a:cubicBezTo>
                    <a:pt x="0" y="125"/>
                    <a:pt x="3" y="128"/>
                    <a:pt x="6" y="128"/>
                  </a:cubicBezTo>
                  <a:cubicBezTo>
                    <a:pt x="32" y="128"/>
                    <a:pt x="32" y="128"/>
                    <a:pt x="32" y="128"/>
                  </a:cubicBezTo>
                  <a:cubicBezTo>
                    <a:pt x="36" y="128"/>
                    <a:pt x="38" y="125"/>
                    <a:pt x="38" y="122"/>
                  </a:cubicBezTo>
                  <a:close/>
                  <a:moveTo>
                    <a:pt x="54" y="180"/>
                  </a:moveTo>
                  <a:cubicBezTo>
                    <a:pt x="36" y="199"/>
                    <a:pt x="36" y="199"/>
                    <a:pt x="36" y="199"/>
                  </a:cubicBezTo>
                  <a:cubicBezTo>
                    <a:pt x="33" y="201"/>
                    <a:pt x="33" y="205"/>
                    <a:pt x="36" y="208"/>
                  </a:cubicBezTo>
                  <a:cubicBezTo>
                    <a:pt x="37" y="209"/>
                    <a:pt x="39" y="209"/>
                    <a:pt x="40" y="209"/>
                  </a:cubicBezTo>
                  <a:cubicBezTo>
                    <a:pt x="42" y="209"/>
                    <a:pt x="43" y="209"/>
                    <a:pt x="45" y="208"/>
                  </a:cubicBezTo>
                  <a:cubicBezTo>
                    <a:pt x="63" y="189"/>
                    <a:pt x="63" y="189"/>
                    <a:pt x="63" y="189"/>
                  </a:cubicBezTo>
                  <a:cubicBezTo>
                    <a:pt x="65" y="187"/>
                    <a:pt x="65" y="183"/>
                    <a:pt x="63" y="180"/>
                  </a:cubicBezTo>
                  <a:cubicBezTo>
                    <a:pt x="60" y="178"/>
                    <a:pt x="56" y="178"/>
                    <a:pt x="54" y="180"/>
                  </a:cubicBezTo>
                  <a:close/>
                  <a:moveTo>
                    <a:pt x="189" y="180"/>
                  </a:moveTo>
                  <a:cubicBezTo>
                    <a:pt x="187" y="178"/>
                    <a:pt x="183" y="178"/>
                    <a:pt x="180" y="180"/>
                  </a:cubicBezTo>
                  <a:cubicBezTo>
                    <a:pt x="178" y="183"/>
                    <a:pt x="178" y="187"/>
                    <a:pt x="180" y="189"/>
                  </a:cubicBezTo>
                  <a:cubicBezTo>
                    <a:pt x="199" y="208"/>
                    <a:pt x="199" y="208"/>
                    <a:pt x="199" y="208"/>
                  </a:cubicBezTo>
                  <a:cubicBezTo>
                    <a:pt x="200" y="209"/>
                    <a:pt x="201" y="209"/>
                    <a:pt x="203" y="209"/>
                  </a:cubicBezTo>
                  <a:cubicBezTo>
                    <a:pt x="205" y="209"/>
                    <a:pt x="206" y="209"/>
                    <a:pt x="208" y="208"/>
                  </a:cubicBezTo>
                  <a:cubicBezTo>
                    <a:pt x="210" y="205"/>
                    <a:pt x="210" y="201"/>
                    <a:pt x="208" y="199"/>
                  </a:cubicBezTo>
                  <a:lnTo>
                    <a:pt x="189" y="180"/>
                  </a:lnTo>
                  <a:close/>
                  <a:moveTo>
                    <a:pt x="237" y="115"/>
                  </a:moveTo>
                  <a:cubicBezTo>
                    <a:pt x="211" y="115"/>
                    <a:pt x="211" y="115"/>
                    <a:pt x="211" y="115"/>
                  </a:cubicBezTo>
                  <a:cubicBezTo>
                    <a:pt x="208" y="115"/>
                    <a:pt x="205" y="118"/>
                    <a:pt x="205" y="122"/>
                  </a:cubicBezTo>
                  <a:cubicBezTo>
                    <a:pt x="205" y="125"/>
                    <a:pt x="208" y="128"/>
                    <a:pt x="211" y="128"/>
                  </a:cubicBezTo>
                  <a:cubicBezTo>
                    <a:pt x="237" y="128"/>
                    <a:pt x="237" y="128"/>
                    <a:pt x="237" y="128"/>
                  </a:cubicBezTo>
                  <a:cubicBezTo>
                    <a:pt x="240" y="128"/>
                    <a:pt x="243" y="125"/>
                    <a:pt x="243" y="122"/>
                  </a:cubicBezTo>
                  <a:cubicBezTo>
                    <a:pt x="243" y="118"/>
                    <a:pt x="240" y="115"/>
                    <a:pt x="237" y="115"/>
                  </a:cubicBezTo>
                  <a:close/>
                  <a:moveTo>
                    <a:pt x="185" y="65"/>
                  </a:moveTo>
                  <a:cubicBezTo>
                    <a:pt x="187" y="65"/>
                    <a:pt x="188" y="64"/>
                    <a:pt x="189" y="63"/>
                  </a:cubicBezTo>
                  <a:cubicBezTo>
                    <a:pt x="208" y="45"/>
                    <a:pt x="208" y="45"/>
                    <a:pt x="208" y="45"/>
                  </a:cubicBezTo>
                  <a:cubicBezTo>
                    <a:pt x="210" y="42"/>
                    <a:pt x="210" y="38"/>
                    <a:pt x="208" y="36"/>
                  </a:cubicBezTo>
                  <a:cubicBezTo>
                    <a:pt x="205" y="33"/>
                    <a:pt x="201" y="33"/>
                    <a:pt x="199" y="36"/>
                  </a:cubicBezTo>
                  <a:cubicBezTo>
                    <a:pt x="180" y="54"/>
                    <a:pt x="180" y="54"/>
                    <a:pt x="180" y="54"/>
                  </a:cubicBezTo>
                  <a:cubicBezTo>
                    <a:pt x="178" y="56"/>
                    <a:pt x="178" y="60"/>
                    <a:pt x="180" y="63"/>
                  </a:cubicBezTo>
                  <a:cubicBezTo>
                    <a:pt x="182" y="64"/>
                    <a:pt x="183" y="65"/>
                    <a:pt x="185" y="65"/>
                  </a:cubicBezTo>
                  <a:close/>
                  <a:moveTo>
                    <a:pt x="154" y="218"/>
                  </a:moveTo>
                  <a:cubicBezTo>
                    <a:pt x="154" y="221"/>
                    <a:pt x="151" y="224"/>
                    <a:pt x="147" y="224"/>
                  </a:cubicBezTo>
                  <a:cubicBezTo>
                    <a:pt x="96" y="224"/>
                    <a:pt x="96" y="224"/>
                    <a:pt x="96" y="224"/>
                  </a:cubicBezTo>
                  <a:cubicBezTo>
                    <a:pt x="92" y="224"/>
                    <a:pt x="90" y="221"/>
                    <a:pt x="90" y="218"/>
                  </a:cubicBezTo>
                  <a:cubicBezTo>
                    <a:pt x="90" y="214"/>
                    <a:pt x="92" y="211"/>
                    <a:pt x="96" y="211"/>
                  </a:cubicBezTo>
                  <a:cubicBezTo>
                    <a:pt x="92" y="175"/>
                    <a:pt x="54" y="167"/>
                    <a:pt x="54" y="125"/>
                  </a:cubicBezTo>
                  <a:cubicBezTo>
                    <a:pt x="54" y="88"/>
                    <a:pt x="84" y="58"/>
                    <a:pt x="122" y="58"/>
                  </a:cubicBezTo>
                  <a:cubicBezTo>
                    <a:pt x="159" y="58"/>
                    <a:pt x="189" y="88"/>
                    <a:pt x="189" y="125"/>
                  </a:cubicBezTo>
                  <a:cubicBezTo>
                    <a:pt x="189" y="167"/>
                    <a:pt x="152" y="175"/>
                    <a:pt x="148" y="211"/>
                  </a:cubicBezTo>
                  <a:cubicBezTo>
                    <a:pt x="151" y="211"/>
                    <a:pt x="154" y="214"/>
                    <a:pt x="154" y="218"/>
                  </a:cubicBezTo>
                  <a:close/>
                  <a:moveTo>
                    <a:pt x="107" y="76"/>
                  </a:moveTo>
                  <a:cubicBezTo>
                    <a:pt x="106" y="73"/>
                    <a:pt x="103" y="72"/>
                    <a:pt x="101" y="73"/>
                  </a:cubicBezTo>
                  <a:cubicBezTo>
                    <a:pt x="84" y="80"/>
                    <a:pt x="72" y="94"/>
                    <a:pt x="67" y="111"/>
                  </a:cubicBezTo>
                  <a:cubicBezTo>
                    <a:pt x="67" y="113"/>
                    <a:pt x="68" y="116"/>
                    <a:pt x="71" y="117"/>
                  </a:cubicBezTo>
                  <a:cubicBezTo>
                    <a:pt x="71" y="117"/>
                    <a:pt x="72" y="117"/>
                    <a:pt x="72" y="117"/>
                  </a:cubicBezTo>
                  <a:cubicBezTo>
                    <a:pt x="74" y="117"/>
                    <a:pt x="76" y="115"/>
                    <a:pt x="77" y="113"/>
                  </a:cubicBezTo>
                  <a:cubicBezTo>
                    <a:pt x="80" y="99"/>
                    <a:pt x="91" y="87"/>
                    <a:pt x="104" y="82"/>
                  </a:cubicBezTo>
                  <a:cubicBezTo>
                    <a:pt x="107" y="81"/>
                    <a:pt x="108" y="78"/>
                    <a:pt x="107" y="76"/>
                  </a:cubicBezTo>
                  <a:close/>
                </a:path>
              </a:pathLst>
            </a:custGeom>
            <a:solidFill>
              <a:schemeClr val="bg1">
                <a:lumMod val="95000"/>
              </a:schemeClr>
            </a:solidFill>
            <a:ln>
              <a:noFill/>
            </a:ln>
          </p:spPr>
          <p:txBody>
            <a:bodyPr vert="horz" wrap="square" lIns="68562" tIns="34281" rIns="68562" bIns="34281" numCol="1" anchor="t" anchorCtr="0" compatLnSpc="1"/>
            <a:lstStyle/>
            <a:p>
              <a:endParaRPr lang="zh-CN" altLang="en-US" sz="1010">
                <a:solidFill>
                  <a:schemeClr val="tx2"/>
                </a:solidFill>
                <a:latin typeface="微软雅黑" panose="020B0503020204020204" pitchFamily="34" charset="-122"/>
                <a:ea typeface="微软雅黑" panose="020B0503020204020204" pitchFamily="34" charset="-122"/>
              </a:endParaRPr>
            </a:p>
          </p:txBody>
        </p:sp>
      </p:grpSp>
      <p:grpSp>
        <p:nvGrpSpPr>
          <p:cNvPr id="27" name="组合 26"/>
          <p:cNvGrpSpPr/>
          <p:nvPr/>
        </p:nvGrpSpPr>
        <p:grpSpPr>
          <a:xfrm>
            <a:off x="7660000" y="2828489"/>
            <a:ext cx="497214" cy="497214"/>
            <a:chOff x="8125599" y="1434035"/>
            <a:chExt cx="2036802" cy="2036802"/>
          </a:xfrm>
        </p:grpSpPr>
        <p:sp>
          <p:nvSpPr>
            <p:cNvPr id="28" name="椭圆 27"/>
            <p:cNvSpPr/>
            <p:nvPr/>
          </p:nvSpPr>
          <p:spPr>
            <a:xfrm>
              <a:off x="8125599" y="1434035"/>
              <a:ext cx="2036802" cy="20368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0">
                <a:solidFill>
                  <a:schemeClr val="tx2"/>
                </a:solidFill>
                <a:latin typeface="微软雅黑" panose="020B0503020204020204" pitchFamily="34" charset="-122"/>
                <a:ea typeface="微软雅黑" panose="020B0503020204020204" pitchFamily="34" charset="-122"/>
              </a:endParaRPr>
            </a:p>
          </p:txBody>
        </p:sp>
        <p:sp>
          <p:nvSpPr>
            <p:cNvPr id="29" name="Freeform 206"/>
            <p:cNvSpPr>
              <a:spLocks noChangeAspect="1" noEditPoints="1"/>
            </p:cNvSpPr>
            <p:nvPr/>
          </p:nvSpPr>
          <p:spPr bwMode="auto">
            <a:xfrm>
              <a:off x="8691164" y="1871942"/>
              <a:ext cx="935653" cy="1131009"/>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lumMod val="95000"/>
              </a:schemeClr>
            </a:solidFill>
            <a:ln>
              <a:noFill/>
            </a:ln>
          </p:spPr>
          <p:txBody>
            <a:bodyPr vert="horz" wrap="square" lIns="68562" tIns="34281" rIns="68562" bIns="34281" numCol="1" anchor="t" anchorCtr="0" compatLnSpc="1"/>
            <a:lstStyle/>
            <a:p>
              <a:endParaRPr lang="zh-CN" altLang="en-US" sz="1010">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grpSp>
    </p:spTree>
  </p:cSld>
  <p:clrMapOvr>
    <a:masterClrMapping/>
  </p:clrMapOvr>
  <p:transition spd="slow" advClick="0" advTm="6000">
    <p:fade/>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1000"/>
                                            <p:tgtEl>
                                              <p:spTgt spid="6"/>
                                            </p:tgtEl>
                                          </p:cBhvr>
                                        </p:animEffect>
                                      </p:childTnLst>
                                    </p:cTn>
                                  </p:par>
                                </p:childTnLst>
                              </p:cTn>
                            </p:par>
                            <p:par>
                              <p:cTn id="17" fill="hold">
                                <p:stCondLst>
                                  <p:cond delay="1500"/>
                                </p:stCondLst>
                                <p:childTnLst>
                                  <p:par>
                                    <p:cTn id="18" presetID="2" presetClass="entr" presetSubtype="1" fill="hold" nodeType="afterEffect" p14:presetBounceEnd="53000">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14:bounceEnd="53000">
                                          <p:cBhvr additive="base">
                                            <p:cTn id="20" dur="750" fill="hold"/>
                                            <p:tgtEl>
                                              <p:spTgt spid="12"/>
                                            </p:tgtEl>
                                            <p:attrNameLst>
                                              <p:attrName>ppt_x</p:attrName>
                                            </p:attrNameLst>
                                          </p:cBhvr>
                                          <p:tavLst>
                                            <p:tav tm="0">
                                              <p:val>
                                                <p:strVal val="#ppt_x"/>
                                              </p:val>
                                            </p:tav>
                                            <p:tav tm="100000">
                                              <p:val>
                                                <p:strVal val="#ppt_x"/>
                                              </p:val>
                                            </p:tav>
                                          </p:tavLst>
                                        </p:anim>
                                        <p:anim calcmode="lin" valueType="num" p14:bounceEnd="53000">
                                          <p:cBhvr additive="base">
                                            <p:cTn id="21" dur="750" fill="hold"/>
                                            <p:tgtEl>
                                              <p:spTgt spid="12"/>
                                            </p:tgtEl>
                                            <p:attrNameLst>
                                              <p:attrName>ppt_y</p:attrName>
                                            </p:attrNameLst>
                                          </p:cBhvr>
                                          <p:tavLst>
                                            <p:tav tm="0">
                                              <p:val>
                                                <p:strVal val="0-#ppt_h/2"/>
                                              </p:val>
                                            </p:tav>
                                            <p:tav tm="100000">
                                              <p:val>
                                                <p:strVal val="#ppt_y"/>
                                              </p:val>
                                            </p:tav>
                                          </p:tavLst>
                                        </p:anim>
                                      </p:childTnLst>
                                    </p:cTn>
                                  </p:par>
                                  <p:par>
                                    <p:cTn id="22" presetID="22" presetClass="entr" presetSubtype="1" fill="hold" grpId="0" nodeType="withEffect">
                                      <p:stCondLst>
                                        <p:cond delay="250"/>
                                      </p:stCondLst>
                                      <p:childTnLst>
                                        <p:set>
                                          <p:cBhvr>
                                            <p:cTn id="23" dur="1" fill="hold">
                                              <p:stCondLst>
                                                <p:cond delay="0"/>
                                              </p:stCondLst>
                                            </p:cTn>
                                            <p:tgtEl>
                                              <p:spTgt spid="7"/>
                                            </p:tgtEl>
                                            <p:attrNameLst>
                                              <p:attrName>style.visibility</p:attrName>
                                            </p:attrNameLst>
                                          </p:cBhvr>
                                          <p:to>
                                            <p:strVal val="visible"/>
                                          </p:to>
                                        </p:set>
                                        <p:animEffect transition="in" filter="wipe(up)">
                                          <p:cBhvr>
                                            <p:cTn id="24" dur="500"/>
                                            <p:tgtEl>
                                              <p:spTgt spid="7"/>
                                            </p:tgtEl>
                                          </p:cBhvr>
                                        </p:animEffect>
                                      </p:childTnLst>
                                    </p:cTn>
                                  </p:par>
                                </p:childTnLst>
                              </p:cTn>
                            </p:par>
                            <p:par>
                              <p:cTn id="25" fill="hold">
                                <p:stCondLst>
                                  <p:cond delay="2500"/>
                                </p:stCondLst>
                                <p:childTnLst>
                                  <p:par>
                                    <p:cTn id="26" presetID="2" presetClass="entr" presetSubtype="1" fill="hold" nodeType="afterEffect" p14:presetBounceEnd="53000">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14:bounceEnd="53000">
                                          <p:cBhvr additive="base">
                                            <p:cTn id="28" dur="750" fill="hold"/>
                                            <p:tgtEl>
                                              <p:spTgt spid="15"/>
                                            </p:tgtEl>
                                            <p:attrNameLst>
                                              <p:attrName>ppt_x</p:attrName>
                                            </p:attrNameLst>
                                          </p:cBhvr>
                                          <p:tavLst>
                                            <p:tav tm="0">
                                              <p:val>
                                                <p:strVal val="#ppt_x"/>
                                              </p:val>
                                            </p:tav>
                                            <p:tav tm="100000">
                                              <p:val>
                                                <p:strVal val="#ppt_x"/>
                                              </p:val>
                                            </p:tav>
                                          </p:tavLst>
                                        </p:anim>
                                        <p:anim calcmode="lin" valueType="num" p14:bounceEnd="53000">
                                          <p:cBhvr additive="base">
                                            <p:cTn id="29" dur="750" fill="hold"/>
                                            <p:tgtEl>
                                              <p:spTgt spid="15"/>
                                            </p:tgtEl>
                                            <p:attrNameLst>
                                              <p:attrName>ppt_y</p:attrName>
                                            </p:attrNameLst>
                                          </p:cBhvr>
                                          <p:tavLst>
                                            <p:tav tm="0">
                                              <p:val>
                                                <p:strVal val="0-#ppt_h/2"/>
                                              </p:val>
                                            </p:tav>
                                            <p:tav tm="100000">
                                              <p:val>
                                                <p:strVal val="#ppt_y"/>
                                              </p:val>
                                            </p:tav>
                                          </p:tavLst>
                                        </p:anim>
                                      </p:childTnLst>
                                    </p:cTn>
                                  </p:par>
                                  <p:par>
                                    <p:cTn id="30" presetID="22" presetClass="entr" presetSubtype="1" fill="hold" grpId="0" nodeType="withEffect">
                                      <p:stCondLst>
                                        <p:cond delay="250"/>
                                      </p:stCondLst>
                                      <p:childTnLst>
                                        <p:set>
                                          <p:cBhvr>
                                            <p:cTn id="31" dur="1" fill="hold">
                                              <p:stCondLst>
                                                <p:cond delay="0"/>
                                              </p:stCondLst>
                                            </p:cTn>
                                            <p:tgtEl>
                                              <p:spTgt spid="8"/>
                                            </p:tgtEl>
                                            <p:attrNameLst>
                                              <p:attrName>style.visibility</p:attrName>
                                            </p:attrNameLst>
                                          </p:cBhvr>
                                          <p:to>
                                            <p:strVal val="visible"/>
                                          </p:to>
                                        </p:set>
                                        <p:animEffect transition="in" filter="wipe(up)">
                                          <p:cBhvr>
                                            <p:cTn id="32" dur="500"/>
                                            <p:tgtEl>
                                              <p:spTgt spid="8"/>
                                            </p:tgtEl>
                                          </p:cBhvr>
                                        </p:animEffect>
                                      </p:childTnLst>
                                    </p:cTn>
                                  </p:par>
                                </p:childTnLst>
                              </p:cTn>
                            </p:par>
                            <p:par>
                              <p:cTn id="33" fill="hold">
                                <p:stCondLst>
                                  <p:cond delay="3500"/>
                                </p:stCondLst>
                                <p:childTnLst>
                                  <p:par>
                                    <p:cTn id="34" presetID="2" presetClass="entr" presetSubtype="1" fill="hold" nodeType="afterEffect" p14:presetBounceEnd="53000">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14:bounceEnd="53000">
                                          <p:cBhvr additive="base">
                                            <p:cTn id="36" dur="750" fill="hold"/>
                                            <p:tgtEl>
                                              <p:spTgt spid="18"/>
                                            </p:tgtEl>
                                            <p:attrNameLst>
                                              <p:attrName>ppt_x</p:attrName>
                                            </p:attrNameLst>
                                          </p:cBhvr>
                                          <p:tavLst>
                                            <p:tav tm="0">
                                              <p:val>
                                                <p:strVal val="#ppt_x"/>
                                              </p:val>
                                            </p:tav>
                                            <p:tav tm="100000">
                                              <p:val>
                                                <p:strVal val="#ppt_x"/>
                                              </p:val>
                                            </p:tav>
                                          </p:tavLst>
                                        </p:anim>
                                        <p:anim calcmode="lin" valueType="num" p14:bounceEnd="53000">
                                          <p:cBhvr additive="base">
                                            <p:cTn id="37" dur="750" fill="hold"/>
                                            <p:tgtEl>
                                              <p:spTgt spid="18"/>
                                            </p:tgtEl>
                                            <p:attrNameLst>
                                              <p:attrName>ppt_y</p:attrName>
                                            </p:attrNameLst>
                                          </p:cBhvr>
                                          <p:tavLst>
                                            <p:tav tm="0">
                                              <p:val>
                                                <p:strVal val="0-#ppt_h/2"/>
                                              </p:val>
                                            </p:tav>
                                            <p:tav tm="100000">
                                              <p:val>
                                                <p:strVal val="#ppt_y"/>
                                              </p:val>
                                            </p:tav>
                                          </p:tavLst>
                                        </p:anim>
                                      </p:childTnLst>
                                    </p:cTn>
                                  </p:par>
                                  <p:par>
                                    <p:cTn id="38" presetID="22" presetClass="entr" presetSubtype="1" fill="hold" grpId="0" nodeType="withEffect">
                                      <p:stCondLst>
                                        <p:cond delay="250"/>
                                      </p:stCondLst>
                                      <p:childTnLst>
                                        <p:set>
                                          <p:cBhvr>
                                            <p:cTn id="39" dur="1" fill="hold">
                                              <p:stCondLst>
                                                <p:cond delay="0"/>
                                              </p:stCondLst>
                                            </p:cTn>
                                            <p:tgtEl>
                                              <p:spTgt spid="9"/>
                                            </p:tgtEl>
                                            <p:attrNameLst>
                                              <p:attrName>style.visibility</p:attrName>
                                            </p:attrNameLst>
                                          </p:cBhvr>
                                          <p:to>
                                            <p:strVal val="visible"/>
                                          </p:to>
                                        </p:set>
                                        <p:animEffect transition="in" filter="wipe(up)">
                                          <p:cBhvr>
                                            <p:cTn id="40" dur="500"/>
                                            <p:tgtEl>
                                              <p:spTgt spid="9"/>
                                            </p:tgtEl>
                                          </p:cBhvr>
                                        </p:animEffect>
                                      </p:childTnLst>
                                    </p:cTn>
                                  </p:par>
                                </p:childTnLst>
                              </p:cTn>
                            </p:par>
                            <p:par>
                              <p:cTn id="41" fill="hold">
                                <p:stCondLst>
                                  <p:cond delay="4500"/>
                                </p:stCondLst>
                                <p:childTnLst>
                                  <p:par>
                                    <p:cTn id="42" presetID="2" presetClass="entr" presetSubtype="1" fill="hold" nodeType="afterEffect" p14:presetBounceEnd="53000">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14:bounceEnd="53000">
                                          <p:cBhvr additive="base">
                                            <p:cTn id="44" dur="750" fill="hold"/>
                                            <p:tgtEl>
                                              <p:spTgt spid="24"/>
                                            </p:tgtEl>
                                            <p:attrNameLst>
                                              <p:attrName>ppt_x</p:attrName>
                                            </p:attrNameLst>
                                          </p:cBhvr>
                                          <p:tavLst>
                                            <p:tav tm="0">
                                              <p:val>
                                                <p:strVal val="#ppt_x"/>
                                              </p:val>
                                            </p:tav>
                                            <p:tav tm="100000">
                                              <p:val>
                                                <p:strVal val="#ppt_x"/>
                                              </p:val>
                                            </p:tav>
                                          </p:tavLst>
                                        </p:anim>
                                        <p:anim calcmode="lin" valueType="num" p14:bounceEnd="53000">
                                          <p:cBhvr additive="base">
                                            <p:cTn id="45" dur="750" fill="hold"/>
                                            <p:tgtEl>
                                              <p:spTgt spid="24"/>
                                            </p:tgtEl>
                                            <p:attrNameLst>
                                              <p:attrName>ppt_y</p:attrName>
                                            </p:attrNameLst>
                                          </p:cBhvr>
                                          <p:tavLst>
                                            <p:tav tm="0">
                                              <p:val>
                                                <p:strVal val="0-#ppt_h/2"/>
                                              </p:val>
                                            </p:tav>
                                            <p:tav tm="100000">
                                              <p:val>
                                                <p:strVal val="#ppt_y"/>
                                              </p:val>
                                            </p:tav>
                                          </p:tavLst>
                                        </p:anim>
                                      </p:childTnLst>
                                    </p:cTn>
                                  </p:par>
                                  <p:par>
                                    <p:cTn id="46" presetID="22" presetClass="entr" presetSubtype="1" fill="hold" grpId="0" nodeType="withEffect">
                                      <p:stCondLst>
                                        <p:cond delay="250"/>
                                      </p:stCondLst>
                                      <p:childTnLst>
                                        <p:set>
                                          <p:cBhvr>
                                            <p:cTn id="47" dur="1" fill="hold">
                                              <p:stCondLst>
                                                <p:cond delay="0"/>
                                              </p:stCondLst>
                                            </p:cTn>
                                            <p:tgtEl>
                                              <p:spTgt spid="10"/>
                                            </p:tgtEl>
                                            <p:attrNameLst>
                                              <p:attrName>style.visibility</p:attrName>
                                            </p:attrNameLst>
                                          </p:cBhvr>
                                          <p:to>
                                            <p:strVal val="visible"/>
                                          </p:to>
                                        </p:set>
                                        <p:animEffect transition="in" filter="wipe(up)">
                                          <p:cBhvr>
                                            <p:cTn id="48" dur="500"/>
                                            <p:tgtEl>
                                              <p:spTgt spid="10"/>
                                            </p:tgtEl>
                                          </p:cBhvr>
                                        </p:animEffect>
                                      </p:childTnLst>
                                    </p:cTn>
                                  </p:par>
                                </p:childTnLst>
                              </p:cTn>
                            </p:par>
                            <p:par>
                              <p:cTn id="49" fill="hold">
                                <p:stCondLst>
                                  <p:cond delay="5500"/>
                                </p:stCondLst>
                                <p:childTnLst>
                                  <p:par>
                                    <p:cTn id="50" presetID="2" presetClass="entr" presetSubtype="1" fill="hold" nodeType="afterEffect" p14:presetBounceEnd="53000">
                                      <p:stCondLst>
                                        <p:cond delay="0"/>
                                      </p:stCondLst>
                                      <p:childTnLst>
                                        <p:set>
                                          <p:cBhvr>
                                            <p:cTn id="51" dur="1" fill="hold">
                                              <p:stCondLst>
                                                <p:cond delay="0"/>
                                              </p:stCondLst>
                                            </p:cTn>
                                            <p:tgtEl>
                                              <p:spTgt spid="27"/>
                                            </p:tgtEl>
                                            <p:attrNameLst>
                                              <p:attrName>style.visibility</p:attrName>
                                            </p:attrNameLst>
                                          </p:cBhvr>
                                          <p:to>
                                            <p:strVal val="visible"/>
                                          </p:to>
                                        </p:set>
                                        <p:anim calcmode="lin" valueType="num" p14:bounceEnd="53000">
                                          <p:cBhvr additive="base">
                                            <p:cTn id="52" dur="750" fill="hold"/>
                                            <p:tgtEl>
                                              <p:spTgt spid="27"/>
                                            </p:tgtEl>
                                            <p:attrNameLst>
                                              <p:attrName>ppt_x</p:attrName>
                                            </p:attrNameLst>
                                          </p:cBhvr>
                                          <p:tavLst>
                                            <p:tav tm="0">
                                              <p:val>
                                                <p:strVal val="#ppt_x"/>
                                              </p:val>
                                            </p:tav>
                                            <p:tav tm="100000">
                                              <p:val>
                                                <p:strVal val="#ppt_x"/>
                                              </p:val>
                                            </p:tav>
                                          </p:tavLst>
                                        </p:anim>
                                        <p:anim calcmode="lin" valueType="num" p14:bounceEnd="53000">
                                          <p:cBhvr additive="base">
                                            <p:cTn id="53" dur="750" fill="hold"/>
                                            <p:tgtEl>
                                              <p:spTgt spid="27"/>
                                            </p:tgtEl>
                                            <p:attrNameLst>
                                              <p:attrName>ppt_y</p:attrName>
                                            </p:attrNameLst>
                                          </p:cBhvr>
                                          <p:tavLst>
                                            <p:tav tm="0">
                                              <p:val>
                                                <p:strVal val="0-#ppt_h/2"/>
                                              </p:val>
                                            </p:tav>
                                            <p:tav tm="100000">
                                              <p:val>
                                                <p:strVal val="#ppt_y"/>
                                              </p:val>
                                            </p:tav>
                                          </p:tavLst>
                                        </p:anim>
                                      </p:childTnLst>
                                    </p:cTn>
                                  </p:par>
                                  <p:par>
                                    <p:cTn id="54" presetID="22" presetClass="entr" presetSubtype="1" fill="hold" grpId="0" nodeType="withEffect">
                                      <p:stCondLst>
                                        <p:cond delay="250"/>
                                      </p:stCondLst>
                                      <p:childTnLst>
                                        <p:set>
                                          <p:cBhvr>
                                            <p:cTn id="55" dur="1" fill="hold">
                                              <p:stCondLst>
                                                <p:cond delay="0"/>
                                              </p:stCondLst>
                                            </p:cTn>
                                            <p:tgtEl>
                                              <p:spTgt spid="11"/>
                                            </p:tgtEl>
                                            <p:attrNameLst>
                                              <p:attrName>style.visibility</p:attrName>
                                            </p:attrNameLst>
                                          </p:cBhvr>
                                          <p:to>
                                            <p:strVal val="visible"/>
                                          </p:to>
                                        </p:set>
                                        <p:animEffect transition="in" filter="wipe(up)">
                                          <p:cBhvr>
                                            <p:cTn id="5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p:bldP spid="8" grpId="0"/>
          <p:bldP spid="9" grpId="0"/>
          <p:bldP spid="10" grpId="0"/>
          <p:bldP spid="1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1000"/>
                                            <p:tgtEl>
                                              <p:spTgt spid="6"/>
                                            </p:tgtEl>
                                          </p:cBhvr>
                                        </p:animEffect>
                                      </p:childTnLst>
                                    </p:cTn>
                                  </p:par>
                                </p:childTnLst>
                              </p:cTn>
                            </p:par>
                            <p:par>
                              <p:cTn id="17" fill="hold">
                                <p:stCondLst>
                                  <p:cond delay="1500"/>
                                </p:stCondLst>
                                <p:childTnLst>
                                  <p:par>
                                    <p:cTn id="18" presetID="2" presetClass="entr" presetSubtype="1"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750" fill="hold"/>
                                            <p:tgtEl>
                                              <p:spTgt spid="12"/>
                                            </p:tgtEl>
                                            <p:attrNameLst>
                                              <p:attrName>ppt_x</p:attrName>
                                            </p:attrNameLst>
                                          </p:cBhvr>
                                          <p:tavLst>
                                            <p:tav tm="0">
                                              <p:val>
                                                <p:strVal val="#ppt_x"/>
                                              </p:val>
                                            </p:tav>
                                            <p:tav tm="100000">
                                              <p:val>
                                                <p:strVal val="#ppt_x"/>
                                              </p:val>
                                            </p:tav>
                                          </p:tavLst>
                                        </p:anim>
                                        <p:anim calcmode="lin" valueType="num">
                                          <p:cBhvr additive="base">
                                            <p:cTn id="21" dur="750" fill="hold"/>
                                            <p:tgtEl>
                                              <p:spTgt spid="12"/>
                                            </p:tgtEl>
                                            <p:attrNameLst>
                                              <p:attrName>ppt_y</p:attrName>
                                            </p:attrNameLst>
                                          </p:cBhvr>
                                          <p:tavLst>
                                            <p:tav tm="0">
                                              <p:val>
                                                <p:strVal val="0-#ppt_h/2"/>
                                              </p:val>
                                            </p:tav>
                                            <p:tav tm="100000">
                                              <p:val>
                                                <p:strVal val="#ppt_y"/>
                                              </p:val>
                                            </p:tav>
                                          </p:tavLst>
                                        </p:anim>
                                      </p:childTnLst>
                                    </p:cTn>
                                  </p:par>
                                  <p:par>
                                    <p:cTn id="22" presetID="22" presetClass="entr" presetSubtype="1" fill="hold" grpId="0" nodeType="withEffect">
                                      <p:stCondLst>
                                        <p:cond delay="250"/>
                                      </p:stCondLst>
                                      <p:childTnLst>
                                        <p:set>
                                          <p:cBhvr>
                                            <p:cTn id="23" dur="1" fill="hold">
                                              <p:stCondLst>
                                                <p:cond delay="0"/>
                                              </p:stCondLst>
                                            </p:cTn>
                                            <p:tgtEl>
                                              <p:spTgt spid="7"/>
                                            </p:tgtEl>
                                            <p:attrNameLst>
                                              <p:attrName>style.visibility</p:attrName>
                                            </p:attrNameLst>
                                          </p:cBhvr>
                                          <p:to>
                                            <p:strVal val="visible"/>
                                          </p:to>
                                        </p:set>
                                        <p:animEffect transition="in" filter="wipe(up)">
                                          <p:cBhvr>
                                            <p:cTn id="24" dur="500"/>
                                            <p:tgtEl>
                                              <p:spTgt spid="7"/>
                                            </p:tgtEl>
                                          </p:cBhvr>
                                        </p:animEffect>
                                      </p:childTnLst>
                                    </p:cTn>
                                  </p:par>
                                </p:childTnLst>
                              </p:cTn>
                            </p:par>
                            <p:par>
                              <p:cTn id="25" fill="hold">
                                <p:stCondLst>
                                  <p:cond delay="2500"/>
                                </p:stCondLst>
                                <p:childTnLst>
                                  <p:par>
                                    <p:cTn id="26" presetID="2" presetClass="entr" presetSubtype="1"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750" fill="hold"/>
                                            <p:tgtEl>
                                              <p:spTgt spid="15"/>
                                            </p:tgtEl>
                                            <p:attrNameLst>
                                              <p:attrName>ppt_x</p:attrName>
                                            </p:attrNameLst>
                                          </p:cBhvr>
                                          <p:tavLst>
                                            <p:tav tm="0">
                                              <p:val>
                                                <p:strVal val="#ppt_x"/>
                                              </p:val>
                                            </p:tav>
                                            <p:tav tm="100000">
                                              <p:val>
                                                <p:strVal val="#ppt_x"/>
                                              </p:val>
                                            </p:tav>
                                          </p:tavLst>
                                        </p:anim>
                                        <p:anim calcmode="lin" valueType="num">
                                          <p:cBhvr additive="base">
                                            <p:cTn id="29" dur="750" fill="hold"/>
                                            <p:tgtEl>
                                              <p:spTgt spid="15"/>
                                            </p:tgtEl>
                                            <p:attrNameLst>
                                              <p:attrName>ppt_y</p:attrName>
                                            </p:attrNameLst>
                                          </p:cBhvr>
                                          <p:tavLst>
                                            <p:tav tm="0">
                                              <p:val>
                                                <p:strVal val="0-#ppt_h/2"/>
                                              </p:val>
                                            </p:tav>
                                            <p:tav tm="100000">
                                              <p:val>
                                                <p:strVal val="#ppt_y"/>
                                              </p:val>
                                            </p:tav>
                                          </p:tavLst>
                                        </p:anim>
                                      </p:childTnLst>
                                    </p:cTn>
                                  </p:par>
                                  <p:par>
                                    <p:cTn id="30" presetID="22" presetClass="entr" presetSubtype="1" fill="hold" grpId="0" nodeType="withEffect">
                                      <p:stCondLst>
                                        <p:cond delay="250"/>
                                      </p:stCondLst>
                                      <p:childTnLst>
                                        <p:set>
                                          <p:cBhvr>
                                            <p:cTn id="31" dur="1" fill="hold">
                                              <p:stCondLst>
                                                <p:cond delay="0"/>
                                              </p:stCondLst>
                                            </p:cTn>
                                            <p:tgtEl>
                                              <p:spTgt spid="8"/>
                                            </p:tgtEl>
                                            <p:attrNameLst>
                                              <p:attrName>style.visibility</p:attrName>
                                            </p:attrNameLst>
                                          </p:cBhvr>
                                          <p:to>
                                            <p:strVal val="visible"/>
                                          </p:to>
                                        </p:set>
                                        <p:animEffect transition="in" filter="wipe(up)">
                                          <p:cBhvr>
                                            <p:cTn id="32" dur="500"/>
                                            <p:tgtEl>
                                              <p:spTgt spid="8"/>
                                            </p:tgtEl>
                                          </p:cBhvr>
                                        </p:animEffect>
                                      </p:childTnLst>
                                    </p:cTn>
                                  </p:par>
                                </p:childTnLst>
                              </p:cTn>
                            </p:par>
                            <p:par>
                              <p:cTn id="33" fill="hold">
                                <p:stCondLst>
                                  <p:cond delay="3500"/>
                                </p:stCondLst>
                                <p:childTnLst>
                                  <p:par>
                                    <p:cTn id="34" presetID="2" presetClass="entr" presetSubtype="1" fill="hold" nodeType="after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additive="base">
                                            <p:cTn id="36" dur="750" fill="hold"/>
                                            <p:tgtEl>
                                              <p:spTgt spid="18"/>
                                            </p:tgtEl>
                                            <p:attrNameLst>
                                              <p:attrName>ppt_x</p:attrName>
                                            </p:attrNameLst>
                                          </p:cBhvr>
                                          <p:tavLst>
                                            <p:tav tm="0">
                                              <p:val>
                                                <p:strVal val="#ppt_x"/>
                                              </p:val>
                                            </p:tav>
                                            <p:tav tm="100000">
                                              <p:val>
                                                <p:strVal val="#ppt_x"/>
                                              </p:val>
                                            </p:tav>
                                          </p:tavLst>
                                        </p:anim>
                                        <p:anim calcmode="lin" valueType="num">
                                          <p:cBhvr additive="base">
                                            <p:cTn id="37" dur="750" fill="hold"/>
                                            <p:tgtEl>
                                              <p:spTgt spid="18"/>
                                            </p:tgtEl>
                                            <p:attrNameLst>
                                              <p:attrName>ppt_y</p:attrName>
                                            </p:attrNameLst>
                                          </p:cBhvr>
                                          <p:tavLst>
                                            <p:tav tm="0">
                                              <p:val>
                                                <p:strVal val="0-#ppt_h/2"/>
                                              </p:val>
                                            </p:tav>
                                            <p:tav tm="100000">
                                              <p:val>
                                                <p:strVal val="#ppt_y"/>
                                              </p:val>
                                            </p:tav>
                                          </p:tavLst>
                                        </p:anim>
                                      </p:childTnLst>
                                    </p:cTn>
                                  </p:par>
                                  <p:par>
                                    <p:cTn id="38" presetID="22" presetClass="entr" presetSubtype="1" fill="hold" grpId="0" nodeType="withEffect">
                                      <p:stCondLst>
                                        <p:cond delay="250"/>
                                      </p:stCondLst>
                                      <p:childTnLst>
                                        <p:set>
                                          <p:cBhvr>
                                            <p:cTn id="39" dur="1" fill="hold">
                                              <p:stCondLst>
                                                <p:cond delay="0"/>
                                              </p:stCondLst>
                                            </p:cTn>
                                            <p:tgtEl>
                                              <p:spTgt spid="9"/>
                                            </p:tgtEl>
                                            <p:attrNameLst>
                                              <p:attrName>style.visibility</p:attrName>
                                            </p:attrNameLst>
                                          </p:cBhvr>
                                          <p:to>
                                            <p:strVal val="visible"/>
                                          </p:to>
                                        </p:set>
                                        <p:animEffect transition="in" filter="wipe(up)">
                                          <p:cBhvr>
                                            <p:cTn id="40" dur="500"/>
                                            <p:tgtEl>
                                              <p:spTgt spid="9"/>
                                            </p:tgtEl>
                                          </p:cBhvr>
                                        </p:animEffect>
                                      </p:childTnLst>
                                    </p:cTn>
                                  </p:par>
                                </p:childTnLst>
                              </p:cTn>
                            </p:par>
                            <p:par>
                              <p:cTn id="41" fill="hold">
                                <p:stCondLst>
                                  <p:cond delay="4500"/>
                                </p:stCondLst>
                                <p:childTnLst>
                                  <p:par>
                                    <p:cTn id="42" presetID="2" presetClass="entr" presetSubtype="1" fill="hold" nodeType="afterEffect">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750" fill="hold"/>
                                            <p:tgtEl>
                                              <p:spTgt spid="24"/>
                                            </p:tgtEl>
                                            <p:attrNameLst>
                                              <p:attrName>ppt_x</p:attrName>
                                            </p:attrNameLst>
                                          </p:cBhvr>
                                          <p:tavLst>
                                            <p:tav tm="0">
                                              <p:val>
                                                <p:strVal val="#ppt_x"/>
                                              </p:val>
                                            </p:tav>
                                            <p:tav tm="100000">
                                              <p:val>
                                                <p:strVal val="#ppt_x"/>
                                              </p:val>
                                            </p:tav>
                                          </p:tavLst>
                                        </p:anim>
                                        <p:anim calcmode="lin" valueType="num">
                                          <p:cBhvr additive="base">
                                            <p:cTn id="45" dur="750" fill="hold"/>
                                            <p:tgtEl>
                                              <p:spTgt spid="24"/>
                                            </p:tgtEl>
                                            <p:attrNameLst>
                                              <p:attrName>ppt_y</p:attrName>
                                            </p:attrNameLst>
                                          </p:cBhvr>
                                          <p:tavLst>
                                            <p:tav tm="0">
                                              <p:val>
                                                <p:strVal val="0-#ppt_h/2"/>
                                              </p:val>
                                            </p:tav>
                                            <p:tav tm="100000">
                                              <p:val>
                                                <p:strVal val="#ppt_y"/>
                                              </p:val>
                                            </p:tav>
                                          </p:tavLst>
                                        </p:anim>
                                      </p:childTnLst>
                                    </p:cTn>
                                  </p:par>
                                  <p:par>
                                    <p:cTn id="46" presetID="22" presetClass="entr" presetSubtype="1" fill="hold" grpId="0" nodeType="withEffect">
                                      <p:stCondLst>
                                        <p:cond delay="250"/>
                                      </p:stCondLst>
                                      <p:childTnLst>
                                        <p:set>
                                          <p:cBhvr>
                                            <p:cTn id="47" dur="1" fill="hold">
                                              <p:stCondLst>
                                                <p:cond delay="0"/>
                                              </p:stCondLst>
                                            </p:cTn>
                                            <p:tgtEl>
                                              <p:spTgt spid="10"/>
                                            </p:tgtEl>
                                            <p:attrNameLst>
                                              <p:attrName>style.visibility</p:attrName>
                                            </p:attrNameLst>
                                          </p:cBhvr>
                                          <p:to>
                                            <p:strVal val="visible"/>
                                          </p:to>
                                        </p:set>
                                        <p:animEffect transition="in" filter="wipe(up)">
                                          <p:cBhvr>
                                            <p:cTn id="48" dur="500"/>
                                            <p:tgtEl>
                                              <p:spTgt spid="10"/>
                                            </p:tgtEl>
                                          </p:cBhvr>
                                        </p:animEffect>
                                      </p:childTnLst>
                                    </p:cTn>
                                  </p:par>
                                </p:childTnLst>
                              </p:cTn>
                            </p:par>
                            <p:par>
                              <p:cTn id="49" fill="hold">
                                <p:stCondLst>
                                  <p:cond delay="5500"/>
                                </p:stCondLst>
                                <p:childTnLst>
                                  <p:par>
                                    <p:cTn id="50" presetID="2" presetClass="entr" presetSubtype="1" fill="hold" nodeType="afterEffect">
                                      <p:stCondLst>
                                        <p:cond delay="0"/>
                                      </p:stCondLst>
                                      <p:childTnLst>
                                        <p:set>
                                          <p:cBhvr>
                                            <p:cTn id="51" dur="1" fill="hold">
                                              <p:stCondLst>
                                                <p:cond delay="0"/>
                                              </p:stCondLst>
                                            </p:cTn>
                                            <p:tgtEl>
                                              <p:spTgt spid="27"/>
                                            </p:tgtEl>
                                            <p:attrNameLst>
                                              <p:attrName>style.visibility</p:attrName>
                                            </p:attrNameLst>
                                          </p:cBhvr>
                                          <p:to>
                                            <p:strVal val="visible"/>
                                          </p:to>
                                        </p:set>
                                        <p:anim calcmode="lin" valueType="num">
                                          <p:cBhvr additive="base">
                                            <p:cTn id="52" dur="750" fill="hold"/>
                                            <p:tgtEl>
                                              <p:spTgt spid="27"/>
                                            </p:tgtEl>
                                            <p:attrNameLst>
                                              <p:attrName>ppt_x</p:attrName>
                                            </p:attrNameLst>
                                          </p:cBhvr>
                                          <p:tavLst>
                                            <p:tav tm="0">
                                              <p:val>
                                                <p:strVal val="#ppt_x"/>
                                              </p:val>
                                            </p:tav>
                                            <p:tav tm="100000">
                                              <p:val>
                                                <p:strVal val="#ppt_x"/>
                                              </p:val>
                                            </p:tav>
                                          </p:tavLst>
                                        </p:anim>
                                        <p:anim calcmode="lin" valueType="num">
                                          <p:cBhvr additive="base">
                                            <p:cTn id="53" dur="750" fill="hold"/>
                                            <p:tgtEl>
                                              <p:spTgt spid="27"/>
                                            </p:tgtEl>
                                            <p:attrNameLst>
                                              <p:attrName>ppt_y</p:attrName>
                                            </p:attrNameLst>
                                          </p:cBhvr>
                                          <p:tavLst>
                                            <p:tav tm="0">
                                              <p:val>
                                                <p:strVal val="0-#ppt_h/2"/>
                                              </p:val>
                                            </p:tav>
                                            <p:tav tm="100000">
                                              <p:val>
                                                <p:strVal val="#ppt_y"/>
                                              </p:val>
                                            </p:tav>
                                          </p:tavLst>
                                        </p:anim>
                                      </p:childTnLst>
                                    </p:cTn>
                                  </p:par>
                                  <p:par>
                                    <p:cTn id="54" presetID="22" presetClass="entr" presetSubtype="1" fill="hold" grpId="0" nodeType="withEffect">
                                      <p:stCondLst>
                                        <p:cond delay="250"/>
                                      </p:stCondLst>
                                      <p:childTnLst>
                                        <p:set>
                                          <p:cBhvr>
                                            <p:cTn id="55" dur="1" fill="hold">
                                              <p:stCondLst>
                                                <p:cond delay="0"/>
                                              </p:stCondLst>
                                            </p:cTn>
                                            <p:tgtEl>
                                              <p:spTgt spid="11"/>
                                            </p:tgtEl>
                                            <p:attrNameLst>
                                              <p:attrName>style.visibility</p:attrName>
                                            </p:attrNameLst>
                                          </p:cBhvr>
                                          <p:to>
                                            <p:strVal val="visible"/>
                                          </p:to>
                                        </p:set>
                                        <p:animEffect transition="in" filter="wipe(up)">
                                          <p:cBhvr>
                                            <p:cTn id="5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p:bldP spid="8" grpId="0"/>
          <p:bldP spid="9" grpId="0"/>
          <p:bldP spid="10" grpId="0"/>
          <p:bldP spid="11" grpId="0"/>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6"/>
          <p:cNvSpPr txBox="1"/>
          <p:nvPr/>
        </p:nvSpPr>
        <p:spPr>
          <a:xfrm>
            <a:off x="3167060" y="2757669"/>
            <a:ext cx="2886075" cy="461665"/>
          </a:xfrm>
          <a:prstGeom prst="rect">
            <a:avLst/>
          </a:prstGeom>
          <a:noFill/>
        </p:spPr>
        <p:txBody>
          <a:bodyPr wrap="square" rtlCol="0">
            <a:spAutoFit/>
          </a:bodyPr>
          <a:lstStyle/>
          <a:p>
            <a:pPr algn="ctr"/>
            <a:r>
              <a:rPr lang="zh-CN" altLang="en-US" sz="2400" dirty="0" smtClean="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章节过渡页标题</a:t>
            </a:r>
            <a:endParaRPr lang="en-US" altLang="zh-CN" sz="24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5" name="Rectangle 17"/>
          <p:cNvSpPr/>
          <p:nvPr/>
        </p:nvSpPr>
        <p:spPr>
          <a:xfrm>
            <a:off x="2653962" y="3322494"/>
            <a:ext cx="3890140" cy="412421"/>
          </a:xfrm>
          <a:prstGeom prst="rect">
            <a:avLst/>
          </a:prstGeom>
        </p:spPr>
        <p:txBody>
          <a:bodyPr wrap="square">
            <a:spAutoFit/>
          </a:bodyPr>
          <a:lstStyle/>
          <a:p>
            <a:pPr algn="ctr">
              <a:lnSpc>
                <a:spcPct val="130000"/>
              </a:lnSpc>
              <a:spcBef>
                <a:spcPct val="0"/>
              </a:spcBef>
              <a:buNone/>
            </a:pPr>
            <a:r>
              <a:rPr lang="zh-CN" altLang="en-US" sz="8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在此录入上述图表的综合描述说明，在此录入上述图表的综合描述说明，在此录入上述图表的综合描述说明，在此录入上述图表的综合描述说明。</a:t>
            </a:r>
            <a:endParaRPr lang="zh-CN" altLang="en-US" sz="8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10" name="图片 9"/>
          <p:cNvPicPr>
            <a:picLocks noChangeAspect="1"/>
          </p:cNvPicPr>
          <p:nvPr/>
        </p:nvPicPr>
        <p:blipFill>
          <a:blip r:embed="rId1" cstate="email"/>
          <a:stretch>
            <a:fillRect/>
          </a:stretch>
        </p:blipFill>
        <p:spPr>
          <a:xfrm>
            <a:off x="3842294" y="1877167"/>
            <a:ext cx="1832574" cy="1342167"/>
          </a:xfrm>
          <a:prstGeom prst="rect">
            <a:avLst/>
          </a:prstGeom>
        </p:spPr>
      </p:pic>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grpSp>
        <p:nvGrpSpPr>
          <p:cNvPr id="6" name="Group 3"/>
          <p:cNvGrpSpPr/>
          <p:nvPr/>
        </p:nvGrpSpPr>
        <p:grpSpPr>
          <a:xfrm>
            <a:off x="1328738" y="4174610"/>
            <a:ext cx="6486760" cy="318981"/>
            <a:chOff x="1771650" y="5566146"/>
            <a:chExt cx="8649013" cy="425308"/>
          </a:xfrm>
        </p:grpSpPr>
        <p:sp>
          <p:nvSpPr>
            <p:cNvPr id="7" name="Shape 1068"/>
            <p:cNvSpPr/>
            <p:nvPr/>
          </p:nvSpPr>
          <p:spPr>
            <a:xfrm>
              <a:off x="1771650" y="5726363"/>
              <a:ext cx="3151398" cy="104879"/>
            </a:xfrm>
            <a:prstGeom prst="rect">
              <a:avLst/>
            </a:prstGeom>
            <a:solidFill>
              <a:schemeClr val="bg1">
                <a:lumMod val="85000"/>
                <a:alpha val="49595"/>
              </a:schemeClr>
            </a:solidFill>
            <a:ln w="12700" cap="flat">
              <a:noFill/>
              <a:miter lim="400000"/>
            </a:ln>
            <a:effectLst/>
          </p:spPr>
          <p:txBody>
            <a:bodyPr wrap="square" lIns="50800" tIns="50800" rIns="50800" bIns="50800" numCol="1" anchor="ctr">
              <a:noAutofit/>
            </a:bodyP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8" name="Shape 1070"/>
            <p:cNvSpPr/>
            <p:nvPr/>
          </p:nvSpPr>
          <p:spPr>
            <a:xfrm>
              <a:off x="7270461" y="5726363"/>
              <a:ext cx="3150202" cy="104879"/>
            </a:xfrm>
            <a:prstGeom prst="rect">
              <a:avLst/>
            </a:prstGeom>
            <a:solidFill>
              <a:schemeClr val="bg1">
                <a:lumMod val="85000"/>
                <a:alpha val="49595"/>
              </a:schemeClr>
            </a:solidFill>
            <a:ln w="12700" cap="flat">
              <a:noFill/>
              <a:miter lim="400000"/>
            </a:ln>
            <a:effectLst/>
          </p:spPr>
          <p:txBody>
            <a:bodyPr wrap="square" lIns="50800" tIns="50800" rIns="50800" bIns="50800" numCol="1" anchor="ctr">
              <a:noAutofit/>
            </a:bodyP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9" name="Text Placeholder 1"/>
            <p:cNvSpPr txBox="1"/>
            <p:nvPr/>
          </p:nvSpPr>
          <p:spPr>
            <a:xfrm>
              <a:off x="4781136" y="5566146"/>
              <a:ext cx="2652685" cy="425308"/>
            </a:xfrm>
            <a:prstGeom prst="rect">
              <a:avLst/>
            </a:prstGeom>
          </p:spPr>
          <p:txBody>
            <a:bodyPr vert="horz" lIns="0" tIns="0" rIns="9144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000" dirty="0" smtClean="0">
                  <a:solidFill>
                    <a:schemeClr val="tx2"/>
                  </a:solidFill>
                  <a:latin typeface="微软雅黑" panose="020B0503020204020204" pitchFamily="34" charset="-122"/>
                  <a:ea typeface="微软雅黑" panose="020B0503020204020204" pitchFamily="34" charset="-122"/>
                  <a:cs typeface="Clear Sans" panose="020B0503030202020304" pitchFamily="34" charset="0"/>
                </a:rPr>
                <a:t>E</a:t>
              </a:r>
              <a:endParaRPr lang="en-GB" sz="1000" dirty="0">
                <a:solidFill>
                  <a:schemeClr val="tx2"/>
                </a:solidFill>
                <a:latin typeface="微软雅黑" panose="020B0503020204020204" pitchFamily="34" charset="-122"/>
                <a:ea typeface="微软雅黑" panose="020B0503020204020204" pitchFamily="34" charset="-122"/>
                <a:cs typeface="Clear Sans" panose="020B0503030202020304" pitchFamily="34" charset="0"/>
              </a:endParaRPr>
            </a:p>
          </p:txBody>
        </p:sp>
      </p:grpSp>
      <p:grpSp>
        <p:nvGrpSpPr>
          <p:cNvPr id="10" name="Group 7"/>
          <p:cNvGrpSpPr/>
          <p:nvPr/>
        </p:nvGrpSpPr>
        <p:grpSpPr>
          <a:xfrm>
            <a:off x="1328738" y="3894220"/>
            <a:ext cx="6486760" cy="318981"/>
            <a:chOff x="1771650" y="5192294"/>
            <a:chExt cx="8649013" cy="425308"/>
          </a:xfrm>
        </p:grpSpPr>
        <p:sp>
          <p:nvSpPr>
            <p:cNvPr id="11" name="Shape 1068"/>
            <p:cNvSpPr/>
            <p:nvPr/>
          </p:nvSpPr>
          <p:spPr>
            <a:xfrm>
              <a:off x="1771650" y="5352511"/>
              <a:ext cx="3151398" cy="104879"/>
            </a:xfrm>
            <a:prstGeom prst="rect">
              <a:avLst/>
            </a:prstGeom>
            <a:solidFill>
              <a:schemeClr val="bg1">
                <a:lumMod val="85000"/>
                <a:alpha val="49595"/>
              </a:schemeClr>
            </a:solidFill>
            <a:ln w="12700" cap="flat">
              <a:noFill/>
              <a:miter lim="400000"/>
            </a:ln>
            <a:effectLst/>
          </p:spPr>
          <p:txBody>
            <a:bodyPr wrap="square" lIns="50800" tIns="50800" rIns="50800" bIns="50800" numCol="1" anchor="ctr">
              <a:noAutofit/>
            </a:bodyP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12" name="Shape 1070"/>
            <p:cNvSpPr/>
            <p:nvPr/>
          </p:nvSpPr>
          <p:spPr>
            <a:xfrm>
              <a:off x="7270461" y="5352511"/>
              <a:ext cx="3150202" cy="104879"/>
            </a:xfrm>
            <a:prstGeom prst="rect">
              <a:avLst/>
            </a:prstGeom>
            <a:solidFill>
              <a:schemeClr val="bg1">
                <a:lumMod val="85000"/>
                <a:alpha val="49595"/>
              </a:schemeClr>
            </a:solidFill>
            <a:ln w="12700" cap="flat">
              <a:noFill/>
              <a:miter lim="400000"/>
            </a:ln>
            <a:effectLst/>
          </p:spPr>
          <p:txBody>
            <a:bodyPr wrap="square" lIns="50800" tIns="50800" rIns="50800" bIns="50800" numCol="1" anchor="ctr">
              <a:noAutofit/>
            </a:bodyP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13" name="Text Placeholder 1"/>
            <p:cNvSpPr txBox="1"/>
            <p:nvPr/>
          </p:nvSpPr>
          <p:spPr>
            <a:xfrm>
              <a:off x="4781136" y="5192294"/>
              <a:ext cx="2652685" cy="425308"/>
            </a:xfrm>
            <a:prstGeom prst="rect">
              <a:avLst/>
            </a:prstGeom>
          </p:spPr>
          <p:txBody>
            <a:bodyPr vert="horz" lIns="0" tIns="0" rIns="9144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000" dirty="0" smtClean="0">
                  <a:solidFill>
                    <a:schemeClr val="tx2"/>
                  </a:solidFill>
                  <a:latin typeface="微软雅黑" panose="020B0503020204020204" pitchFamily="34" charset="-122"/>
                  <a:ea typeface="微软雅黑" panose="020B0503020204020204" pitchFamily="34" charset="-122"/>
                  <a:cs typeface="Clear Sans" panose="020B0503030202020304" pitchFamily="34" charset="0"/>
                </a:rPr>
                <a:t>D</a:t>
              </a:r>
              <a:endParaRPr lang="en-GB" sz="1000" dirty="0">
                <a:solidFill>
                  <a:schemeClr val="tx2"/>
                </a:solidFill>
                <a:latin typeface="微软雅黑" panose="020B0503020204020204" pitchFamily="34" charset="-122"/>
                <a:ea typeface="微软雅黑" panose="020B0503020204020204" pitchFamily="34" charset="-122"/>
                <a:cs typeface="Clear Sans" panose="020B0503030202020304" pitchFamily="34" charset="0"/>
              </a:endParaRPr>
            </a:p>
          </p:txBody>
        </p:sp>
      </p:grpSp>
      <p:grpSp>
        <p:nvGrpSpPr>
          <p:cNvPr id="14" name="Group 11"/>
          <p:cNvGrpSpPr/>
          <p:nvPr/>
        </p:nvGrpSpPr>
        <p:grpSpPr>
          <a:xfrm>
            <a:off x="1328738" y="3616325"/>
            <a:ext cx="6486760" cy="318981"/>
            <a:chOff x="1771650" y="4821767"/>
            <a:chExt cx="8649013" cy="425308"/>
          </a:xfrm>
        </p:grpSpPr>
        <p:sp>
          <p:nvSpPr>
            <p:cNvPr id="15" name="Shape 1070"/>
            <p:cNvSpPr/>
            <p:nvPr/>
          </p:nvSpPr>
          <p:spPr>
            <a:xfrm>
              <a:off x="7270461" y="4981984"/>
              <a:ext cx="3150202" cy="104879"/>
            </a:xfrm>
            <a:prstGeom prst="rect">
              <a:avLst/>
            </a:prstGeom>
            <a:solidFill>
              <a:schemeClr val="bg1">
                <a:lumMod val="85000"/>
                <a:alpha val="49595"/>
              </a:schemeClr>
            </a:solidFill>
            <a:ln w="12700" cap="flat">
              <a:noFill/>
              <a:miter lim="400000"/>
            </a:ln>
            <a:effectLst/>
          </p:spPr>
          <p:txBody>
            <a:bodyPr wrap="square" lIns="50800" tIns="50800" rIns="50800" bIns="50800" numCol="1" anchor="ctr">
              <a:noAutofit/>
            </a:bodyP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16" name="Shape 1068"/>
            <p:cNvSpPr/>
            <p:nvPr/>
          </p:nvSpPr>
          <p:spPr>
            <a:xfrm>
              <a:off x="1771650" y="4981984"/>
              <a:ext cx="3151398" cy="104879"/>
            </a:xfrm>
            <a:prstGeom prst="rect">
              <a:avLst/>
            </a:prstGeom>
            <a:solidFill>
              <a:schemeClr val="bg1">
                <a:lumMod val="85000"/>
                <a:alpha val="49595"/>
              </a:schemeClr>
            </a:solidFill>
            <a:ln w="12700" cap="flat">
              <a:noFill/>
              <a:miter lim="400000"/>
            </a:ln>
            <a:effectLst/>
          </p:spPr>
          <p:txBody>
            <a:bodyPr wrap="square" lIns="50800" tIns="50800" rIns="50800" bIns="50800" numCol="1" anchor="ctr">
              <a:noAutofit/>
            </a:bodyP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17" name="Text Placeholder 1"/>
            <p:cNvSpPr txBox="1"/>
            <p:nvPr/>
          </p:nvSpPr>
          <p:spPr>
            <a:xfrm>
              <a:off x="4781136" y="4821767"/>
              <a:ext cx="2652685" cy="425308"/>
            </a:xfrm>
            <a:prstGeom prst="rect">
              <a:avLst/>
            </a:prstGeom>
          </p:spPr>
          <p:txBody>
            <a:bodyPr vert="horz" lIns="0" tIns="0" rIns="9144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000" dirty="0" smtClean="0">
                  <a:solidFill>
                    <a:schemeClr val="tx2"/>
                  </a:solidFill>
                  <a:latin typeface="微软雅黑" panose="020B0503020204020204" pitchFamily="34" charset="-122"/>
                  <a:ea typeface="微软雅黑" panose="020B0503020204020204" pitchFamily="34" charset="-122"/>
                  <a:cs typeface="Clear Sans" panose="020B0503030202020304" pitchFamily="34" charset="0"/>
                </a:rPr>
                <a:t>C</a:t>
              </a:r>
              <a:endParaRPr lang="en-GB" sz="1000" dirty="0">
                <a:solidFill>
                  <a:schemeClr val="tx2"/>
                </a:solidFill>
                <a:latin typeface="微软雅黑" panose="020B0503020204020204" pitchFamily="34" charset="-122"/>
                <a:ea typeface="微软雅黑" panose="020B0503020204020204" pitchFamily="34" charset="-122"/>
                <a:cs typeface="Clear Sans" panose="020B0503030202020304" pitchFamily="34" charset="0"/>
              </a:endParaRPr>
            </a:p>
          </p:txBody>
        </p:sp>
      </p:grpSp>
      <p:grpSp>
        <p:nvGrpSpPr>
          <p:cNvPr id="18" name="Group 15"/>
          <p:cNvGrpSpPr/>
          <p:nvPr/>
        </p:nvGrpSpPr>
        <p:grpSpPr>
          <a:xfrm>
            <a:off x="1328738" y="3336114"/>
            <a:ext cx="6486760" cy="318981"/>
            <a:chOff x="1771650" y="4448152"/>
            <a:chExt cx="8649013" cy="425308"/>
          </a:xfrm>
        </p:grpSpPr>
        <p:sp>
          <p:nvSpPr>
            <p:cNvPr id="19" name="Shape 1068"/>
            <p:cNvSpPr/>
            <p:nvPr/>
          </p:nvSpPr>
          <p:spPr>
            <a:xfrm>
              <a:off x="1771650" y="4608369"/>
              <a:ext cx="3151398" cy="104879"/>
            </a:xfrm>
            <a:prstGeom prst="rect">
              <a:avLst/>
            </a:prstGeom>
            <a:solidFill>
              <a:schemeClr val="bg1">
                <a:lumMod val="85000"/>
                <a:alpha val="49595"/>
              </a:schemeClr>
            </a:solidFill>
            <a:ln w="12700" cap="flat">
              <a:noFill/>
              <a:miter lim="400000"/>
            </a:ln>
            <a:effectLst/>
          </p:spPr>
          <p:txBody>
            <a:bodyPr wrap="square" lIns="50800" tIns="50800" rIns="50800" bIns="50800" numCol="1" anchor="ctr">
              <a:noAutofit/>
            </a:bodyP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20" name="Shape 1070"/>
            <p:cNvSpPr/>
            <p:nvPr/>
          </p:nvSpPr>
          <p:spPr>
            <a:xfrm>
              <a:off x="7270461" y="4608369"/>
              <a:ext cx="3150202" cy="104879"/>
            </a:xfrm>
            <a:prstGeom prst="rect">
              <a:avLst/>
            </a:prstGeom>
            <a:solidFill>
              <a:schemeClr val="bg1">
                <a:lumMod val="85000"/>
                <a:alpha val="49595"/>
              </a:schemeClr>
            </a:solidFill>
            <a:ln w="12700" cap="flat">
              <a:noFill/>
              <a:miter lim="400000"/>
            </a:ln>
            <a:effectLst/>
          </p:spPr>
          <p:txBody>
            <a:bodyPr wrap="square" lIns="50800" tIns="50800" rIns="50800" bIns="50800" numCol="1" anchor="ctr">
              <a:noAutofit/>
            </a:bodyP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21" name="Text Placeholder 1"/>
            <p:cNvSpPr txBox="1"/>
            <p:nvPr/>
          </p:nvSpPr>
          <p:spPr>
            <a:xfrm>
              <a:off x="4781136" y="4448152"/>
              <a:ext cx="2652685" cy="425308"/>
            </a:xfrm>
            <a:prstGeom prst="rect">
              <a:avLst/>
            </a:prstGeom>
          </p:spPr>
          <p:txBody>
            <a:bodyPr vert="horz" lIns="0" tIns="0" rIns="9144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smtClean="0">
                  <a:solidFill>
                    <a:schemeClr val="tx2"/>
                  </a:solidFill>
                  <a:latin typeface="微软雅黑" panose="020B0503020204020204" pitchFamily="34" charset="-122"/>
                  <a:ea typeface="微软雅黑" panose="020B0503020204020204" pitchFamily="34" charset="-122"/>
                  <a:cs typeface="Clear Sans" panose="020B0503030202020304" pitchFamily="34" charset="0"/>
                  <a:sym typeface="Open Sans" panose="020B0606030504020204" pitchFamily="34" charset="0"/>
                </a:rPr>
                <a:t>B</a:t>
              </a:r>
              <a:endParaRPr lang="en-US" altLang="zh-CN" sz="1000" dirty="0">
                <a:solidFill>
                  <a:schemeClr val="tx2"/>
                </a:solidFill>
                <a:latin typeface="微软雅黑" panose="020B0503020204020204" pitchFamily="34" charset="-122"/>
                <a:ea typeface="微软雅黑" panose="020B0503020204020204" pitchFamily="34" charset="-122"/>
                <a:cs typeface="Clear Sans" panose="020B0503030202020304" pitchFamily="34" charset="0"/>
                <a:sym typeface="Open Sans" panose="020B0606030504020204" pitchFamily="34" charset="0"/>
              </a:endParaRPr>
            </a:p>
          </p:txBody>
        </p:sp>
      </p:grpSp>
      <p:grpSp>
        <p:nvGrpSpPr>
          <p:cNvPr id="22" name="Group 19"/>
          <p:cNvGrpSpPr/>
          <p:nvPr/>
        </p:nvGrpSpPr>
        <p:grpSpPr>
          <a:xfrm>
            <a:off x="1328738" y="3053929"/>
            <a:ext cx="6486760" cy="318981"/>
            <a:chOff x="1771650" y="4071905"/>
            <a:chExt cx="8649013" cy="425308"/>
          </a:xfrm>
        </p:grpSpPr>
        <p:sp>
          <p:nvSpPr>
            <p:cNvPr id="23" name="Shape 1068"/>
            <p:cNvSpPr/>
            <p:nvPr/>
          </p:nvSpPr>
          <p:spPr>
            <a:xfrm>
              <a:off x="1771650" y="4232122"/>
              <a:ext cx="3151398" cy="104879"/>
            </a:xfrm>
            <a:prstGeom prst="rect">
              <a:avLst/>
            </a:prstGeom>
            <a:solidFill>
              <a:schemeClr val="bg1">
                <a:lumMod val="85000"/>
                <a:alpha val="49595"/>
              </a:schemeClr>
            </a:solidFill>
            <a:ln w="12700" cap="flat">
              <a:noFill/>
              <a:miter lim="400000"/>
            </a:ln>
            <a:effectLst/>
          </p:spPr>
          <p:txBody>
            <a:bodyPr wrap="square" lIns="50800" tIns="50800" rIns="50800" bIns="50800" numCol="1" anchor="ctr">
              <a:noAutofit/>
            </a:bodyP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24" name="Shape 1070"/>
            <p:cNvSpPr/>
            <p:nvPr/>
          </p:nvSpPr>
          <p:spPr>
            <a:xfrm>
              <a:off x="7270461" y="4232122"/>
              <a:ext cx="3150202" cy="104879"/>
            </a:xfrm>
            <a:prstGeom prst="rect">
              <a:avLst/>
            </a:prstGeom>
            <a:solidFill>
              <a:schemeClr val="bg1">
                <a:lumMod val="85000"/>
                <a:alpha val="49595"/>
              </a:schemeClr>
            </a:solidFill>
            <a:ln w="12700" cap="flat">
              <a:noFill/>
              <a:miter lim="400000"/>
            </a:ln>
            <a:effectLst/>
          </p:spPr>
          <p:txBody>
            <a:bodyPr wrap="square" lIns="50800" tIns="50800" rIns="50800" bIns="50800" numCol="1" anchor="ctr">
              <a:noAutofit/>
            </a:bodyP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25" name="Text Placeholder 1"/>
            <p:cNvSpPr txBox="1"/>
            <p:nvPr/>
          </p:nvSpPr>
          <p:spPr>
            <a:xfrm>
              <a:off x="4781136" y="4071905"/>
              <a:ext cx="2652685" cy="425308"/>
            </a:xfrm>
            <a:prstGeom prst="rect">
              <a:avLst/>
            </a:prstGeom>
          </p:spPr>
          <p:txBody>
            <a:bodyPr vert="horz" lIns="0" tIns="0" rIns="9144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a:solidFill>
                    <a:schemeClr val="tx2"/>
                  </a:solidFill>
                  <a:latin typeface="微软雅黑" panose="020B0503020204020204" pitchFamily="34" charset="-122"/>
                  <a:ea typeface="微软雅黑" panose="020B0503020204020204" pitchFamily="34" charset="-122"/>
                  <a:cs typeface="Clear Sans" panose="020B0503030202020304" pitchFamily="34" charset="0"/>
                  <a:sym typeface="Open Sans" panose="020B0606030504020204" pitchFamily="34" charset="0"/>
                </a:rPr>
                <a:t>A</a:t>
              </a:r>
              <a:endParaRPr lang="en-US" altLang="zh-CN" sz="1000" dirty="0">
                <a:solidFill>
                  <a:schemeClr val="tx2"/>
                </a:solidFill>
                <a:latin typeface="微软雅黑" panose="020B0503020204020204" pitchFamily="34" charset="-122"/>
                <a:ea typeface="微软雅黑" panose="020B0503020204020204" pitchFamily="34" charset="-122"/>
                <a:cs typeface="Clear Sans" panose="020B0503030202020304" pitchFamily="34" charset="0"/>
                <a:sym typeface="Open Sans" panose="020B0606030504020204" pitchFamily="34" charset="0"/>
              </a:endParaRPr>
            </a:p>
          </p:txBody>
        </p:sp>
      </p:grpSp>
      <p:sp>
        <p:nvSpPr>
          <p:cNvPr id="26" name="Shape 1102"/>
          <p:cNvSpPr/>
          <p:nvPr/>
        </p:nvSpPr>
        <p:spPr>
          <a:xfrm>
            <a:off x="1735932" y="3174092"/>
            <a:ext cx="1956353" cy="78659"/>
          </a:xfrm>
          <a:prstGeom prst="rect">
            <a:avLst/>
          </a:prstGeom>
          <a:solidFill>
            <a:schemeClr val="accent1"/>
          </a:solidFill>
          <a:ln w="12700">
            <a:miter lim="400000"/>
          </a:ln>
        </p:spPr>
        <p:txBody>
          <a:bodyPr lIns="38100" tIns="38100" rIns="38100" bIns="38100" anchor="ct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27" name="Shape 1103"/>
          <p:cNvSpPr/>
          <p:nvPr/>
        </p:nvSpPr>
        <p:spPr>
          <a:xfrm>
            <a:off x="5453017" y="3174092"/>
            <a:ext cx="1557384" cy="78659"/>
          </a:xfrm>
          <a:prstGeom prst="rect">
            <a:avLst/>
          </a:prstGeom>
          <a:solidFill>
            <a:schemeClr val="accent1"/>
          </a:solidFill>
          <a:ln w="12700">
            <a:miter lim="400000"/>
          </a:ln>
        </p:spPr>
        <p:txBody>
          <a:bodyPr lIns="38100" tIns="38100" rIns="38100" bIns="38100" anchor="ct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28" name="Text Placeholder 1"/>
          <p:cNvSpPr txBox="1"/>
          <p:nvPr/>
        </p:nvSpPr>
        <p:spPr>
          <a:xfrm>
            <a:off x="7858034" y="3041189"/>
            <a:ext cx="406746" cy="342065"/>
          </a:xfrm>
          <a:prstGeom prst="rect">
            <a:avLst/>
          </a:prstGeom>
        </p:spPr>
        <p:txBody>
          <a:bodyPr vert="horz" lIns="0" tIns="0" rIns="6858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6</a:t>
            </a:r>
            <a:r>
              <a:rPr lang="id-ID"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5</a:t>
            </a: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a:t>
            </a:r>
            <a:endParaRPr lang="en-GB" dirty="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endParaRPr>
          </a:p>
        </p:txBody>
      </p:sp>
      <p:sp>
        <p:nvSpPr>
          <p:cNvPr id="29" name="Text Placeholder 1"/>
          <p:cNvSpPr txBox="1"/>
          <p:nvPr/>
        </p:nvSpPr>
        <p:spPr>
          <a:xfrm>
            <a:off x="830318" y="3046789"/>
            <a:ext cx="488896" cy="342065"/>
          </a:xfrm>
          <a:prstGeom prst="rect">
            <a:avLst/>
          </a:prstGeom>
        </p:spPr>
        <p:txBody>
          <a:bodyPr vert="horz" lIns="0" tIns="0" rIns="6858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d-ID"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78</a:t>
            </a: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a:t>
            </a:r>
            <a:endParaRPr lang="en-GB" dirty="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endParaRPr>
          </a:p>
        </p:txBody>
      </p:sp>
      <p:sp>
        <p:nvSpPr>
          <p:cNvPr id="30" name="Rounded Rectangle 27"/>
          <p:cNvSpPr/>
          <p:nvPr/>
        </p:nvSpPr>
        <p:spPr>
          <a:xfrm>
            <a:off x="5448052" y="1620733"/>
            <a:ext cx="1688099" cy="1100357"/>
          </a:xfrm>
          <a:prstGeom prst="roundRect">
            <a:avLst/>
          </a:prstGeom>
          <a:blipFill>
            <a:blip r:embed="rId1"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a:latin typeface="微软雅黑" panose="020B0503020204020204" pitchFamily="34" charset="-122"/>
              <a:ea typeface="微软雅黑" panose="020B0503020204020204" pitchFamily="34" charset="-122"/>
            </a:endParaRPr>
          </a:p>
        </p:txBody>
      </p:sp>
      <p:sp>
        <p:nvSpPr>
          <p:cNvPr id="31" name="Rounded Rectangle 28"/>
          <p:cNvSpPr/>
          <p:nvPr/>
        </p:nvSpPr>
        <p:spPr>
          <a:xfrm>
            <a:off x="2013600" y="1620733"/>
            <a:ext cx="1688099" cy="1100357"/>
          </a:xfrm>
          <a:prstGeom prst="roundRect">
            <a:avLst/>
          </a:prstGeom>
          <a:blipFill>
            <a:blip r:embed="rId2"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a:latin typeface="微软雅黑" panose="020B0503020204020204" pitchFamily="34" charset="-122"/>
              <a:ea typeface="微软雅黑" panose="020B0503020204020204" pitchFamily="34" charset="-122"/>
            </a:endParaRPr>
          </a:p>
        </p:txBody>
      </p:sp>
      <p:sp>
        <p:nvSpPr>
          <p:cNvPr id="32" name="Shape 1102"/>
          <p:cNvSpPr/>
          <p:nvPr/>
        </p:nvSpPr>
        <p:spPr>
          <a:xfrm>
            <a:off x="1590675" y="3456277"/>
            <a:ext cx="2101610" cy="78659"/>
          </a:xfrm>
          <a:prstGeom prst="rect">
            <a:avLst/>
          </a:prstGeom>
          <a:solidFill>
            <a:schemeClr val="accent4"/>
          </a:solidFill>
          <a:ln w="12700">
            <a:miter lim="400000"/>
          </a:ln>
        </p:spPr>
        <p:txBody>
          <a:bodyPr lIns="38100" tIns="38100" rIns="38100" bIns="38100" anchor="ct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33" name="Shape 1103"/>
          <p:cNvSpPr/>
          <p:nvPr/>
        </p:nvSpPr>
        <p:spPr>
          <a:xfrm>
            <a:off x="5453017" y="3456277"/>
            <a:ext cx="1831823" cy="78659"/>
          </a:xfrm>
          <a:prstGeom prst="rect">
            <a:avLst/>
          </a:prstGeom>
          <a:solidFill>
            <a:schemeClr val="accent4"/>
          </a:solidFill>
          <a:ln w="12700">
            <a:miter lim="400000"/>
          </a:ln>
        </p:spPr>
        <p:txBody>
          <a:bodyPr lIns="38100" tIns="38100" rIns="38100" bIns="38100" anchor="ct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34" name="Text Placeholder 1"/>
          <p:cNvSpPr txBox="1"/>
          <p:nvPr/>
        </p:nvSpPr>
        <p:spPr>
          <a:xfrm>
            <a:off x="7858034" y="3323374"/>
            <a:ext cx="406746" cy="342065"/>
          </a:xfrm>
          <a:prstGeom prst="rect">
            <a:avLst/>
          </a:prstGeom>
        </p:spPr>
        <p:txBody>
          <a:bodyPr vert="horz" lIns="0" tIns="0" rIns="6858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7</a:t>
            </a:r>
            <a:r>
              <a:rPr lang="id-ID"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2</a:t>
            </a: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a:t>
            </a:r>
            <a:endParaRPr lang="en-GB" dirty="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endParaRPr>
          </a:p>
        </p:txBody>
      </p:sp>
      <p:sp>
        <p:nvSpPr>
          <p:cNvPr id="35" name="Text Placeholder 1"/>
          <p:cNvSpPr txBox="1"/>
          <p:nvPr/>
        </p:nvSpPr>
        <p:spPr>
          <a:xfrm>
            <a:off x="787782" y="3328974"/>
            <a:ext cx="531431" cy="342065"/>
          </a:xfrm>
          <a:prstGeom prst="rect">
            <a:avLst/>
          </a:prstGeom>
        </p:spPr>
        <p:txBody>
          <a:bodyPr vert="horz" lIns="0" tIns="0" rIns="6858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8</a:t>
            </a:r>
            <a:r>
              <a:rPr lang="id-ID"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1</a:t>
            </a: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a:t>
            </a:r>
            <a:endParaRPr lang="en-GB" dirty="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endParaRPr>
          </a:p>
        </p:txBody>
      </p:sp>
      <p:sp>
        <p:nvSpPr>
          <p:cNvPr id="36" name="Shape 1102"/>
          <p:cNvSpPr/>
          <p:nvPr/>
        </p:nvSpPr>
        <p:spPr>
          <a:xfrm>
            <a:off x="1473994" y="3736489"/>
            <a:ext cx="2218291" cy="78659"/>
          </a:xfrm>
          <a:prstGeom prst="rect">
            <a:avLst/>
          </a:prstGeom>
          <a:solidFill>
            <a:schemeClr val="accent2"/>
          </a:solidFill>
          <a:ln w="12700">
            <a:miter lim="400000"/>
          </a:ln>
        </p:spPr>
        <p:txBody>
          <a:bodyPr lIns="38100" tIns="38100" rIns="38100" bIns="38100" anchor="ct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37" name="Shape 1103"/>
          <p:cNvSpPr/>
          <p:nvPr/>
        </p:nvSpPr>
        <p:spPr>
          <a:xfrm>
            <a:off x="5453016" y="3736489"/>
            <a:ext cx="1557385" cy="78659"/>
          </a:xfrm>
          <a:prstGeom prst="rect">
            <a:avLst/>
          </a:prstGeom>
          <a:solidFill>
            <a:schemeClr val="accent2"/>
          </a:solidFill>
          <a:ln w="12700">
            <a:miter lim="400000"/>
          </a:ln>
        </p:spPr>
        <p:txBody>
          <a:bodyPr lIns="38100" tIns="38100" rIns="38100" bIns="38100" anchor="ct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38" name="Text Placeholder 1"/>
          <p:cNvSpPr txBox="1"/>
          <p:nvPr/>
        </p:nvSpPr>
        <p:spPr>
          <a:xfrm>
            <a:off x="7858034" y="3603586"/>
            <a:ext cx="406746" cy="342065"/>
          </a:xfrm>
          <a:prstGeom prst="rect">
            <a:avLst/>
          </a:prstGeom>
        </p:spPr>
        <p:txBody>
          <a:bodyPr vert="horz" lIns="0" tIns="0" rIns="6858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id-ID"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68</a:t>
            </a: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a:t>
            </a:r>
            <a:endParaRPr lang="en-GB" dirty="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endParaRPr>
          </a:p>
        </p:txBody>
      </p:sp>
      <p:sp>
        <p:nvSpPr>
          <p:cNvPr id="39" name="Text Placeholder 1"/>
          <p:cNvSpPr txBox="1"/>
          <p:nvPr/>
        </p:nvSpPr>
        <p:spPr>
          <a:xfrm>
            <a:off x="830318" y="3609186"/>
            <a:ext cx="488895" cy="342065"/>
          </a:xfrm>
          <a:prstGeom prst="rect">
            <a:avLst/>
          </a:prstGeom>
        </p:spPr>
        <p:txBody>
          <a:bodyPr vert="horz" lIns="0" tIns="0" rIns="6858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9</a:t>
            </a:r>
            <a:r>
              <a:rPr lang="id-ID"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3</a:t>
            </a: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a:t>
            </a:r>
            <a:endParaRPr lang="en-GB" dirty="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endParaRPr>
          </a:p>
        </p:txBody>
      </p:sp>
      <p:sp>
        <p:nvSpPr>
          <p:cNvPr id="40" name="Shape 1102"/>
          <p:cNvSpPr/>
          <p:nvPr/>
        </p:nvSpPr>
        <p:spPr>
          <a:xfrm>
            <a:off x="1774032" y="4014384"/>
            <a:ext cx="1918253" cy="78659"/>
          </a:xfrm>
          <a:prstGeom prst="rect">
            <a:avLst/>
          </a:prstGeom>
          <a:solidFill>
            <a:schemeClr val="accent3"/>
          </a:solidFill>
          <a:ln w="12700">
            <a:miter lim="400000"/>
          </a:ln>
        </p:spPr>
        <p:txBody>
          <a:bodyPr lIns="38100" tIns="38100" rIns="38100" bIns="38100" anchor="ct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41" name="Shape 1103"/>
          <p:cNvSpPr/>
          <p:nvPr/>
        </p:nvSpPr>
        <p:spPr>
          <a:xfrm>
            <a:off x="5453017" y="4014384"/>
            <a:ext cx="1683134" cy="78659"/>
          </a:xfrm>
          <a:prstGeom prst="rect">
            <a:avLst/>
          </a:prstGeom>
          <a:solidFill>
            <a:schemeClr val="accent3"/>
          </a:solidFill>
          <a:ln w="12700">
            <a:miter lim="400000"/>
          </a:ln>
        </p:spPr>
        <p:txBody>
          <a:bodyPr lIns="38100" tIns="38100" rIns="38100" bIns="38100" anchor="ct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42" name="Text Placeholder 1"/>
          <p:cNvSpPr txBox="1"/>
          <p:nvPr/>
        </p:nvSpPr>
        <p:spPr>
          <a:xfrm>
            <a:off x="7858034" y="3881481"/>
            <a:ext cx="406746" cy="342065"/>
          </a:xfrm>
          <a:prstGeom prst="rect">
            <a:avLst/>
          </a:prstGeom>
        </p:spPr>
        <p:txBody>
          <a:bodyPr vert="horz" lIns="0" tIns="0" rIns="6858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id-ID"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70</a:t>
            </a: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a:t>
            </a:r>
            <a:endParaRPr lang="en-GB" dirty="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endParaRPr>
          </a:p>
        </p:txBody>
      </p:sp>
      <p:sp>
        <p:nvSpPr>
          <p:cNvPr id="43" name="Text Placeholder 1"/>
          <p:cNvSpPr txBox="1"/>
          <p:nvPr/>
        </p:nvSpPr>
        <p:spPr>
          <a:xfrm>
            <a:off x="830318" y="3887081"/>
            <a:ext cx="488895" cy="342065"/>
          </a:xfrm>
          <a:prstGeom prst="rect">
            <a:avLst/>
          </a:prstGeom>
        </p:spPr>
        <p:txBody>
          <a:bodyPr vert="horz" lIns="0" tIns="0" rIns="6858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d-ID"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82</a:t>
            </a: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a:t>
            </a:r>
            <a:endParaRPr lang="en-GB" dirty="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endParaRPr>
          </a:p>
        </p:txBody>
      </p:sp>
      <p:sp>
        <p:nvSpPr>
          <p:cNvPr id="44" name="Shape 1102"/>
          <p:cNvSpPr/>
          <p:nvPr/>
        </p:nvSpPr>
        <p:spPr>
          <a:xfrm>
            <a:off x="1833563" y="4294773"/>
            <a:ext cx="1858723" cy="78659"/>
          </a:xfrm>
          <a:prstGeom prst="rect">
            <a:avLst/>
          </a:prstGeom>
          <a:solidFill>
            <a:schemeClr val="accent6"/>
          </a:solidFill>
          <a:ln w="12700">
            <a:miter lim="400000"/>
          </a:ln>
        </p:spPr>
        <p:txBody>
          <a:bodyPr lIns="38100" tIns="38100" rIns="38100" bIns="38100" anchor="ct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45" name="Shape 1103"/>
          <p:cNvSpPr/>
          <p:nvPr/>
        </p:nvSpPr>
        <p:spPr>
          <a:xfrm>
            <a:off x="5453016" y="4294773"/>
            <a:ext cx="1909809" cy="78659"/>
          </a:xfrm>
          <a:prstGeom prst="rect">
            <a:avLst/>
          </a:prstGeom>
          <a:solidFill>
            <a:schemeClr val="accent6"/>
          </a:solidFill>
          <a:ln w="12700">
            <a:miter lim="400000"/>
          </a:ln>
        </p:spPr>
        <p:txBody>
          <a:bodyPr lIns="38100" tIns="38100" rIns="38100" bIns="38100" anchor="ctr"/>
          <a:lstStyle/>
          <a:p>
            <a:pPr lvl="0"/>
            <a:endParaRPr>
              <a:solidFill>
                <a:schemeClr val="tx2"/>
              </a:solidFill>
              <a:latin typeface="微软雅黑" panose="020B0503020204020204" pitchFamily="34" charset="-122"/>
              <a:ea typeface="微软雅黑" panose="020B0503020204020204" pitchFamily="34" charset="-122"/>
            </a:endParaRPr>
          </a:p>
        </p:txBody>
      </p:sp>
      <p:sp>
        <p:nvSpPr>
          <p:cNvPr id="46" name="Text Placeholder 1"/>
          <p:cNvSpPr txBox="1"/>
          <p:nvPr/>
        </p:nvSpPr>
        <p:spPr>
          <a:xfrm>
            <a:off x="7858034" y="4161870"/>
            <a:ext cx="406746" cy="342065"/>
          </a:xfrm>
          <a:prstGeom prst="rect">
            <a:avLst/>
          </a:prstGeom>
        </p:spPr>
        <p:txBody>
          <a:bodyPr vert="horz" lIns="0" tIns="0" rIns="6858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dirty="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7</a:t>
            </a: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5%</a:t>
            </a:r>
            <a:endParaRPr lang="en-GB" dirty="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endParaRPr>
          </a:p>
        </p:txBody>
      </p:sp>
      <p:sp>
        <p:nvSpPr>
          <p:cNvPr id="47" name="Text Placeholder 1"/>
          <p:cNvSpPr txBox="1"/>
          <p:nvPr/>
        </p:nvSpPr>
        <p:spPr>
          <a:xfrm>
            <a:off x="787782" y="4167470"/>
            <a:ext cx="531431" cy="342065"/>
          </a:xfrm>
          <a:prstGeom prst="rect">
            <a:avLst/>
          </a:prstGeom>
        </p:spPr>
        <p:txBody>
          <a:bodyPr vert="horz" lIns="0" tIns="0" rIns="6858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7</a:t>
            </a:r>
            <a:r>
              <a:rPr lang="id-ID"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5</a:t>
            </a:r>
            <a:r>
              <a:rPr lang="en-GB" dirty="0" smtClean="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rPr>
              <a:t>%</a:t>
            </a:r>
            <a:endParaRPr lang="en-GB" dirty="0">
              <a:solidFill>
                <a:schemeClr val="tx2"/>
              </a:solidFill>
              <a:latin typeface="微软雅黑" panose="020B0503020204020204" pitchFamily="34" charset="-122"/>
              <a:ea typeface="微软雅黑" panose="020B0503020204020204" pitchFamily="34" charset="-122"/>
              <a:cs typeface="Clear Sans Medium" panose="020B0603030202020304" pitchFamily="34" charset="0"/>
            </a:endParaRPr>
          </a:p>
        </p:txBody>
      </p:sp>
      <p:grpSp>
        <p:nvGrpSpPr>
          <p:cNvPr id="48" name="Group 45"/>
          <p:cNvGrpSpPr/>
          <p:nvPr/>
        </p:nvGrpSpPr>
        <p:grpSpPr>
          <a:xfrm>
            <a:off x="4233495" y="1843257"/>
            <a:ext cx="697818" cy="697817"/>
            <a:chOff x="5644660" y="2457675"/>
            <a:chExt cx="930424" cy="930423"/>
          </a:xfrm>
        </p:grpSpPr>
        <p:sp>
          <p:nvSpPr>
            <p:cNvPr id="49" name="Shape 1096"/>
            <p:cNvSpPr/>
            <p:nvPr/>
          </p:nvSpPr>
          <p:spPr>
            <a:xfrm>
              <a:off x="5644660" y="2457675"/>
              <a:ext cx="930424" cy="93042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28575" cap="flat">
              <a:solidFill>
                <a:schemeClr val="accent2"/>
              </a:solidFill>
              <a:miter lim="400000"/>
            </a:ln>
            <a:effectLst/>
          </p:spPr>
          <p:txBody>
            <a:bodyPr wrap="square" lIns="50800" tIns="50800" rIns="50800" bIns="50800" numCol="1" anchor="ctr">
              <a:noAutofit/>
            </a:bodyPr>
            <a:lstStyle/>
            <a:p>
              <a:pPr lvl="0"/>
              <a:endParaRPr>
                <a:latin typeface="微软雅黑" panose="020B0503020204020204" pitchFamily="34" charset="-122"/>
                <a:ea typeface="微软雅黑" panose="020B0503020204020204" pitchFamily="34" charset="-122"/>
              </a:endParaRPr>
            </a:p>
          </p:txBody>
        </p:sp>
        <p:sp>
          <p:nvSpPr>
            <p:cNvPr id="50" name="Text Placeholder 1"/>
            <p:cNvSpPr txBox="1"/>
            <p:nvPr/>
          </p:nvSpPr>
          <p:spPr>
            <a:xfrm>
              <a:off x="5745480" y="2717024"/>
              <a:ext cx="762000" cy="456087"/>
            </a:xfrm>
            <a:prstGeom prst="rect">
              <a:avLst/>
            </a:prstGeom>
          </p:spPr>
          <p:txBody>
            <a:bodyPr vert="horz" lIns="0" tIns="0" rIns="9144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100" dirty="0">
                  <a:solidFill>
                    <a:schemeClr val="accent2"/>
                  </a:solidFill>
                  <a:latin typeface="微软雅黑" panose="020B0503020204020204" pitchFamily="34" charset="-122"/>
                  <a:ea typeface="微软雅黑" panose="020B0503020204020204" pitchFamily="34" charset="-122"/>
                  <a:cs typeface="Clear Sans Medium" panose="020B0603030202020304" pitchFamily="34" charset="0"/>
                </a:rPr>
                <a:t>VS</a:t>
              </a:r>
              <a:endParaRPr lang="en-GB" sz="2100" dirty="0">
                <a:solidFill>
                  <a:schemeClr val="accent2"/>
                </a:solidFill>
                <a:latin typeface="微软雅黑" panose="020B0503020204020204" pitchFamily="34" charset="-122"/>
                <a:ea typeface="微软雅黑" panose="020B0503020204020204" pitchFamily="34" charset="-122"/>
                <a:cs typeface="Clear Sans Medium" panose="020B0603030202020304" pitchFamily="34" charset="0"/>
              </a:endParaRPr>
            </a:p>
          </p:txBody>
        </p:sp>
      </p:grpSp>
      <p:sp>
        <p:nvSpPr>
          <p:cNvPr id="51" name="Rectangle 16"/>
          <p:cNvSpPr/>
          <p:nvPr/>
        </p:nvSpPr>
        <p:spPr bwMode="auto">
          <a:xfrm flipH="1">
            <a:off x="2121694" y="2782704"/>
            <a:ext cx="1464158" cy="194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14:hiddenLine>
            </a:ext>
          </a:extLst>
        </p:spPr>
        <p:txBody>
          <a:bodyPr lIns="28575" tIns="28575" rIns="28575" bIns="28575"/>
          <a:lstStyle/>
          <a:p>
            <a:pPr algn="ctr"/>
            <a:r>
              <a:rPr lang="zh-CN" altLang="en-US" sz="1200" dirty="0" smtClean="0">
                <a:solidFill>
                  <a:schemeClr val="accent3"/>
                </a:solidFill>
                <a:latin typeface="微软雅黑" panose="020B0503020204020204" pitchFamily="34" charset="-122"/>
                <a:ea typeface="微软雅黑" panose="020B0503020204020204" pitchFamily="34" charset="-122"/>
                <a:cs typeface="Clear Sans" panose="020B0503030202020304" pitchFamily="34" charset="0"/>
                <a:sym typeface="Open Sans" panose="020B0606030504020204" pitchFamily="34" charset="0"/>
              </a:rPr>
              <a:t>标题内</a:t>
            </a:r>
            <a:r>
              <a:rPr lang="zh-CN" altLang="en-US" sz="1200" dirty="0">
                <a:solidFill>
                  <a:schemeClr val="accent3"/>
                </a:solidFill>
                <a:latin typeface="微软雅黑" panose="020B0503020204020204" pitchFamily="34" charset="-122"/>
                <a:ea typeface="微软雅黑" panose="020B0503020204020204" pitchFamily="34" charset="-122"/>
                <a:cs typeface="Clear Sans" panose="020B0503030202020304" pitchFamily="34" charset="0"/>
                <a:sym typeface="Open Sans" panose="020B0606030504020204" pitchFamily="34" charset="0"/>
              </a:rPr>
              <a:t>容</a:t>
            </a:r>
            <a:endParaRPr lang="en-US" sz="1200" dirty="0">
              <a:solidFill>
                <a:schemeClr val="accent3"/>
              </a:solidFill>
              <a:latin typeface="微软雅黑" panose="020B0503020204020204" pitchFamily="34" charset="-122"/>
              <a:ea typeface="微软雅黑" panose="020B0503020204020204" pitchFamily="34" charset="-122"/>
              <a:cs typeface="Clear Sans" panose="020B0503030202020304" pitchFamily="34" charset="0"/>
              <a:sym typeface="Open Sans" panose="020B0606030504020204" pitchFamily="34" charset="0"/>
            </a:endParaRPr>
          </a:p>
        </p:txBody>
      </p:sp>
      <p:sp>
        <p:nvSpPr>
          <p:cNvPr id="52" name="Rectangle 16"/>
          <p:cNvSpPr/>
          <p:nvPr/>
        </p:nvSpPr>
        <p:spPr bwMode="auto">
          <a:xfrm flipH="1">
            <a:off x="5575366" y="2782704"/>
            <a:ext cx="1464800" cy="194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14:hiddenLine>
            </a:ext>
          </a:extLst>
        </p:spPr>
        <p:txBody>
          <a:bodyPr lIns="28575" tIns="28575" rIns="28575" bIns="28575"/>
          <a:lstStyle/>
          <a:p>
            <a:pPr algn="ctr"/>
            <a:r>
              <a:rPr lang="zh-CN" altLang="en-US" sz="1200" dirty="0" smtClean="0">
                <a:solidFill>
                  <a:schemeClr val="accent1"/>
                </a:solidFill>
                <a:latin typeface="微软雅黑" panose="020B0503020204020204" pitchFamily="34" charset="-122"/>
                <a:ea typeface="微软雅黑" panose="020B0503020204020204" pitchFamily="34" charset="-122"/>
                <a:cs typeface="Clear Sans" panose="020B0503030202020304" pitchFamily="34" charset="0"/>
                <a:sym typeface="Open Sans" panose="020B0606030504020204" pitchFamily="34" charset="0"/>
              </a:rPr>
              <a:t>标题内容</a:t>
            </a:r>
            <a:endParaRPr lang="en-US" sz="1200" dirty="0">
              <a:solidFill>
                <a:schemeClr val="accent1"/>
              </a:solidFill>
              <a:latin typeface="微软雅黑" panose="020B0503020204020204" pitchFamily="34" charset="-122"/>
              <a:ea typeface="微软雅黑" panose="020B0503020204020204" pitchFamily="34" charset="-122"/>
              <a:cs typeface="Clear Sans" panose="020B0503030202020304" pitchFamily="34" charset="0"/>
              <a:sym typeface="Open Sans" panose="020B0606030504020204" pitchFamily="34" charset="0"/>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additive="base">
                                        <p:cTn id="16" dur="500" fill="hold"/>
                                        <p:tgtEl>
                                          <p:spTgt spid="31"/>
                                        </p:tgtEl>
                                        <p:attrNameLst>
                                          <p:attrName>ppt_x</p:attrName>
                                        </p:attrNameLst>
                                      </p:cBhvr>
                                      <p:tavLst>
                                        <p:tav tm="0">
                                          <p:val>
                                            <p:strVal val="0-#ppt_w/2"/>
                                          </p:val>
                                        </p:tav>
                                        <p:tav tm="100000">
                                          <p:val>
                                            <p:strVal val="#ppt_x"/>
                                          </p:val>
                                        </p:tav>
                                      </p:tavLst>
                                    </p:anim>
                                    <p:anim calcmode="lin" valueType="num">
                                      <p:cBhvr additive="base">
                                        <p:cTn id="17" dur="500" fill="hold"/>
                                        <p:tgtEl>
                                          <p:spTgt spid="31"/>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51"/>
                                        </p:tgtEl>
                                        <p:attrNameLst>
                                          <p:attrName>style.visibility</p:attrName>
                                        </p:attrNameLst>
                                      </p:cBhvr>
                                      <p:to>
                                        <p:strVal val="visible"/>
                                      </p:to>
                                    </p:set>
                                    <p:animEffect transition="in" filter="fade">
                                      <p:cBhvr>
                                        <p:cTn id="21" dur="500"/>
                                        <p:tgtEl>
                                          <p:spTgt spid="51"/>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 calcmode="lin" valueType="num">
                                      <p:cBhvr>
                                        <p:cTn id="25" dur="500" fill="hold"/>
                                        <p:tgtEl>
                                          <p:spTgt spid="48"/>
                                        </p:tgtEl>
                                        <p:attrNameLst>
                                          <p:attrName>ppt_w</p:attrName>
                                        </p:attrNameLst>
                                      </p:cBhvr>
                                      <p:tavLst>
                                        <p:tav tm="0">
                                          <p:val>
                                            <p:fltVal val="0"/>
                                          </p:val>
                                        </p:tav>
                                        <p:tav tm="100000">
                                          <p:val>
                                            <p:strVal val="#ppt_w"/>
                                          </p:val>
                                        </p:tav>
                                      </p:tavLst>
                                    </p:anim>
                                    <p:anim calcmode="lin" valueType="num">
                                      <p:cBhvr>
                                        <p:cTn id="26" dur="500" fill="hold"/>
                                        <p:tgtEl>
                                          <p:spTgt spid="48"/>
                                        </p:tgtEl>
                                        <p:attrNameLst>
                                          <p:attrName>ppt_h</p:attrName>
                                        </p:attrNameLst>
                                      </p:cBhvr>
                                      <p:tavLst>
                                        <p:tav tm="0">
                                          <p:val>
                                            <p:fltVal val="0"/>
                                          </p:val>
                                        </p:tav>
                                        <p:tav tm="100000">
                                          <p:val>
                                            <p:strVal val="#ppt_h"/>
                                          </p:val>
                                        </p:tav>
                                      </p:tavLst>
                                    </p:anim>
                                    <p:animEffect transition="in" filter="fade">
                                      <p:cBhvr>
                                        <p:cTn id="27" dur="500"/>
                                        <p:tgtEl>
                                          <p:spTgt spid="48"/>
                                        </p:tgtEl>
                                      </p:cBhvr>
                                    </p:animEffect>
                                  </p:childTnLst>
                                </p:cTn>
                              </p:par>
                            </p:childTnLst>
                          </p:cTn>
                        </p:par>
                        <p:par>
                          <p:cTn id="28" fill="hold">
                            <p:stCondLst>
                              <p:cond delay="2000"/>
                            </p:stCondLst>
                            <p:childTnLst>
                              <p:par>
                                <p:cTn id="29" presetID="2" presetClass="entr" presetSubtype="2"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500" fill="hold"/>
                                        <p:tgtEl>
                                          <p:spTgt spid="30"/>
                                        </p:tgtEl>
                                        <p:attrNameLst>
                                          <p:attrName>ppt_x</p:attrName>
                                        </p:attrNameLst>
                                      </p:cBhvr>
                                      <p:tavLst>
                                        <p:tav tm="0">
                                          <p:val>
                                            <p:strVal val="1+#ppt_w/2"/>
                                          </p:val>
                                        </p:tav>
                                        <p:tav tm="100000">
                                          <p:val>
                                            <p:strVal val="#ppt_x"/>
                                          </p:val>
                                        </p:tav>
                                      </p:tavLst>
                                    </p:anim>
                                    <p:anim calcmode="lin" valueType="num">
                                      <p:cBhvr additive="base">
                                        <p:cTn id="32" dur="500" fill="hold"/>
                                        <p:tgtEl>
                                          <p:spTgt spid="30"/>
                                        </p:tgtEl>
                                        <p:attrNameLst>
                                          <p:attrName>ppt_y</p:attrName>
                                        </p:attrNameLst>
                                      </p:cBhvr>
                                      <p:tavLst>
                                        <p:tav tm="0">
                                          <p:val>
                                            <p:strVal val="#ppt_y"/>
                                          </p:val>
                                        </p:tav>
                                        <p:tav tm="100000">
                                          <p:val>
                                            <p:strVal val="#ppt_y"/>
                                          </p:val>
                                        </p:tav>
                                      </p:tavLst>
                                    </p:anim>
                                  </p:childTnLst>
                                </p:cTn>
                              </p:par>
                            </p:childTnLst>
                          </p:cTn>
                        </p:par>
                        <p:par>
                          <p:cTn id="33" fill="hold">
                            <p:stCondLst>
                              <p:cond delay="2500"/>
                            </p:stCondLst>
                            <p:childTnLst>
                              <p:par>
                                <p:cTn id="34" presetID="10" presetClass="entr" presetSubtype="0" fill="hold" grpId="0" nodeType="afterEffect">
                                  <p:stCondLst>
                                    <p:cond delay="0"/>
                                  </p:stCondLst>
                                  <p:childTnLst>
                                    <p:set>
                                      <p:cBhvr>
                                        <p:cTn id="35" dur="1" fill="hold">
                                          <p:stCondLst>
                                            <p:cond delay="0"/>
                                          </p:stCondLst>
                                        </p:cTn>
                                        <p:tgtEl>
                                          <p:spTgt spid="52"/>
                                        </p:tgtEl>
                                        <p:attrNameLst>
                                          <p:attrName>style.visibility</p:attrName>
                                        </p:attrNameLst>
                                      </p:cBhvr>
                                      <p:to>
                                        <p:strVal val="visible"/>
                                      </p:to>
                                    </p:set>
                                    <p:animEffect transition="in" filter="fade">
                                      <p:cBhvr>
                                        <p:cTn id="36" dur="500"/>
                                        <p:tgtEl>
                                          <p:spTgt spid="52"/>
                                        </p:tgtEl>
                                      </p:cBhvr>
                                    </p:animEffect>
                                  </p:childTnLst>
                                </p:cTn>
                              </p:par>
                            </p:childTnLst>
                          </p:cTn>
                        </p:par>
                        <p:par>
                          <p:cTn id="37" fill="hold">
                            <p:stCondLst>
                              <p:cond delay="3000"/>
                            </p:stCondLst>
                            <p:childTnLst>
                              <p:par>
                                <p:cTn id="38" presetID="10" presetClass="entr" presetSubtype="0" fill="hold" nodeType="after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500"/>
                                        <p:tgtEl>
                                          <p:spTgt spid="22"/>
                                        </p:tgtEl>
                                      </p:cBhvr>
                                    </p:animEffect>
                                  </p:childTnLst>
                                </p:cTn>
                              </p:par>
                            </p:childTnLst>
                          </p:cTn>
                        </p:par>
                        <p:par>
                          <p:cTn id="41" fill="hold">
                            <p:stCondLst>
                              <p:cond delay="3500"/>
                            </p:stCondLst>
                            <p:childTnLst>
                              <p:par>
                                <p:cTn id="42" presetID="22" presetClass="entr" presetSubtype="2" fill="hold" grpId="0" nodeType="after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right)">
                                      <p:cBhvr>
                                        <p:cTn id="44" dur="500"/>
                                        <p:tgtEl>
                                          <p:spTgt spid="26"/>
                                        </p:tgtEl>
                                      </p:cBhvr>
                                    </p:animEffect>
                                  </p:childTnLst>
                                </p:cTn>
                              </p:par>
                            </p:childTnLst>
                          </p:cTn>
                        </p:par>
                        <p:par>
                          <p:cTn id="45" fill="hold">
                            <p:stCondLst>
                              <p:cond delay="4000"/>
                            </p:stCondLst>
                            <p:childTnLst>
                              <p:par>
                                <p:cTn id="46" presetID="10" presetClass="entr" presetSubtype="0" fill="hold" grpId="0" nodeType="after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fade">
                                      <p:cBhvr>
                                        <p:cTn id="48" dur="500"/>
                                        <p:tgtEl>
                                          <p:spTgt spid="29"/>
                                        </p:tgtEl>
                                      </p:cBhvr>
                                    </p:animEffect>
                                  </p:childTnLst>
                                </p:cTn>
                              </p:par>
                            </p:childTnLst>
                          </p:cTn>
                        </p:par>
                        <p:par>
                          <p:cTn id="49" fill="hold">
                            <p:stCondLst>
                              <p:cond delay="4500"/>
                            </p:stCondLst>
                            <p:childTnLst>
                              <p:par>
                                <p:cTn id="50" presetID="22" presetClass="entr" presetSubtype="8" fill="hold" grpId="0" nodeType="after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left)">
                                      <p:cBhvr>
                                        <p:cTn id="52" dur="500"/>
                                        <p:tgtEl>
                                          <p:spTgt spid="27"/>
                                        </p:tgtEl>
                                      </p:cBhvr>
                                    </p:animEffect>
                                  </p:childTnLst>
                                </p:cTn>
                              </p:par>
                            </p:childTnLst>
                          </p:cTn>
                        </p:par>
                        <p:par>
                          <p:cTn id="53" fill="hold">
                            <p:stCondLst>
                              <p:cond delay="5000"/>
                            </p:stCondLst>
                            <p:childTnLst>
                              <p:par>
                                <p:cTn id="54" presetID="10" presetClass="entr" presetSubtype="0" fill="hold" grpId="0" nodeType="after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fade">
                                      <p:cBhvr>
                                        <p:cTn id="56" dur="500"/>
                                        <p:tgtEl>
                                          <p:spTgt spid="28"/>
                                        </p:tgtEl>
                                      </p:cBhvr>
                                    </p:animEffect>
                                  </p:childTnLst>
                                </p:cTn>
                              </p:par>
                            </p:childTnLst>
                          </p:cTn>
                        </p:par>
                        <p:par>
                          <p:cTn id="57" fill="hold">
                            <p:stCondLst>
                              <p:cond delay="5500"/>
                            </p:stCondLst>
                            <p:childTnLst>
                              <p:par>
                                <p:cTn id="58" presetID="10" presetClass="entr" presetSubtype="0" fill="hold" nodeType="after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fade">
                                      <p:cBhvr>
                                        <p:cTn id="60" dur="500"/>
                                        <p:tgtEl>
                                          <p:spTgt spid="18"/>
                                        </p:tgtEl>
                                      </p:cBhvr>
                                    </p:animEffect>
                                  </p:childTnLst>
                                </p:cTn>
                              </p:par>
                            </p:childTnLst>
                          </p:cTn>
                        </p:par>
                        <p:par>
                          <p:cTn id="61" fill="hold">
                            <p:stCondLst>
                              <p:cond delay="6000"/>
                            </p:stCondLst>
                            <p:childTnLst>
                              <p:par>
                                <p:cTn id="62" presetID="22" presetClass="entr" presetSubtype="2" fill="hold" grpId="0" nodeType="after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wipe(right)">
                                      <p:cBhvr>
                                        <p:cTn id="64" dur="500"/>
                                        <p:tgtEl>
                                          <p:spTgt spid="32"/>
                                        </p:tgtEl>
                                      </p:cBhvr>
                                    </p:animEffect>
                                  </p:childTnLst>
                                </p:cTn>
                              </p:par>
                            </p:childTnLst>
                          </p:cTn>
                        </p:par>
                        <p:par>
                          <p:cTn id="65" fill="hold">
                            <p:stCondLst>
                              <p:cond delay="6500"/>
                            </p:stCondLst>
                            <p:childTnLst>
                              <p:par>
                                <p:cTn id="66" presetID="10" presetClass="entr" presetSubtype="0" fill="hold" grpId="0" nodeType="after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fade">
                                      <p:cBhvr>
                                        <p:cTn id="68" dur="500"/>
                                        <p:tgtEl>
                                          <p:spTgt spid="35"/>
                                        </p:tgtEl>
                                      </p:cBhvr>
                                    </p:animEffect>
                                  </p:childTnLst>
                                </p:cTn>
                              </p:par>
                            </p:childTnLst>
                          </p:cTn>
                        </p:par>
                        <p:par>
                          <p:cTn id="69" fill="hold">
                            <p:stCondLst>
                              <p:cond delay="7000"/>
                            </p:stCondLst>
                            <p:childTnLst>
                              <p:par>
                                <p:cTn id="70" presetID="22" presetClass="entr" presetSubtype="8" fill="hold" grpId="0" nodeType="after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wipe(left)">
                                      <p:cBhvr>
                                        <p:cTn id="72" dur="500"/>
                                        <p:tgtEl>
                                          <p:spTgt spid="33"/>
                                        </p:tgtEl>
                                      </p:cBhvr>
                                    </p:animEffect>
                                  </p:childTnLst>
                                </p:cTn>
                              </p:par>
                            </p:childTnLst>
                          </p:cTn>
                        </p:par>
                        <p:par>
                          <p:cTn id="73" fill="hold">
                            <p:stCondLst>
                              <p:cond delay="7500"/>
                            </p:stCondLst>
                            <p:childTnLst>
                              <p:par>
                                <p:cTn id="74" presetID="10" presetClass="entr" presetSubtype="0" fill="hold" grpId="0" nodeType="after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fade">
                                      <p:cBhvr>
                                        <p:cTn id="76" dur="500"/>
                                        <p:tgtEl>
                                          <p:spTgt spid="34"/>
                                        </p:tgtEl>
                                      </p:cBhvr>
                                    </p:animEffect>
                                  </p:childTnLst>
                                </p:cTn>
                              </p:par>
                            </p:childTnLst>
                          </p:cTn>
                        </p:par>
                        <p:par>
                          <p:cTn id="77" fill="hold">
                            <p:stCondLst>
                              <p:cond delay="8000"/>
                            </p:stCondLst>
                            <p:childTnLst>
                              <p:par>
                                <p:cTn id="78" presetID="10" presetClass="entr" presetSubtype="0" fill="hold" nodeType="after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fade">
                                      <p:cBhvr>
                                        <p:cTn id="80" dur="500"/>
                                        <p:tgtEl>
                                          <p:spTgt spid="14"/>
                                        </p:tgtEl>
                                      </p:cBhvr>
                                    </p:animEffect>
                                  </p:childTnLst>
                                </p:cTn>
                              </p:par>
                            </p:childTnLst>
                          </p:cTn>
                        </p:par>
                        <p:par>
                          <p:cTn id="81" fill="hold">
                            <p:stCondLst>
                              <p:cond delay="8500"/>
                            </p:stCondLst>
                            <p:childTnLst>
                              <p:par>
                                <p:cTn id="82" presetID="22" presetClass="entr" presetSubtype="2"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wipe(right)">
                                      <p:cBhvr>
                                        <p:cTn id="84" dur="500"/>
                                        <p:tgtEl>
                                          <p:spTgt spid="36"/>
                                        </p:tgtEl>
                                      </p:cBhvr>
                                    </p:animEffect>
                                  </p:childTnLst>
                                </p:cTn>
                              </p:par>
                            </p:childTnLst>
                          </p:cTn>
                        </p:par>
                        <p:par>
                          <p:cTn id="85" fill="hold">
                            <p:stCondLst>
                              <p:cond delay="9000"/>
                            </p:stCondLst>
                            <p:childTnLst>
                              <p:par>
                                <p:cTn id="86" presetID="10" presetClass="entr" presetSubtype="0" fill="hold" grpId="0" nodeType="afterEffect">
                                  <p:stCondLst>
                                    <p:cond delay="0"/>
                                  </p:stCondLst>
                                  <p:childTnLst>
                                    <p:set>
                                      <p:cBhvr>
                                        <p:cTn id="87" dur="1" fill="hold">
                                          <p:stCondLst>
                                            <p:cond delay="0"/>
                                          </p:stCondLst>
                                        </p:cTn>
                                        <p:tgtEl>
                                          <p:spTgt spid="39"/>
                                        </p:tgtEl>
                                        <p:attrNameLst>
                                          <p:attrName>style.visibility</p:attrName>
                                        </p:attrNameLst>
                                      </p:cBhvr>
                                      <p:to>
                                        <p:strVal val="visible"/>
                                      </p:to>
                                    </p:set>
                                    <p:animEffect transition="in" filter="fade">
                                      <p:cBhvr>
                                        <p:cTn id="88" dur="500"/>
                                        <p:tgtEl>
                                          <p:spTgt spid="39"/>
                                        </p:tgtEl>
                                      </p:cBhvr>
                                    </p:animEffect>
                                  </p:childTnLst>
                                </p:cTn>
                              </p:par>
                            </p:childTnLst>
                          </p:cTn>
                        </p:par>
                        <p:par>
                          <p:cTn id="89" fill="hold">
                            <p:stCondLst>
                              <p:cond delay="9500"/>
                            </p:stCondLst>
                            <p:childTnLst>
                              <p:par>
                                <p:cTn id="90" presetID="22" presetClass="entr" presetSubtype="8" fill="hold" grpId="0" nodeType="afterEffect">
                                  <p:stCondLst>
                                    <p:cond delay="0"/>
                                  </p:stCondLst>
                                  <p:childTnLst>
                                    <p:set>
                                      <p:cBhvr>
                                        <p:cTn id="91" dur="1" fill="hold">
                                          <p:stCondLst>
                                            <p:cond delay="0"/>
                                          </p:stCondLst>
                                        </p:cTn>
                                        <p:tgtEl>
                                          <p:spTgt spid="37"/>
                                        </p:tgtEl>
                                        <p:attrNameLst>
                                          <p:attrName>style.visibility</p:attrName>
                                        </p:attrNameLst>
                                      </p:cBhvr>
                                      <p:to>
                                        <p:strVal val="visible"/>
                                      </p:to>
                                    </p:set>
                                    <p:animEffect transition="in" filter="wipe(left)">
                                      <p:cBhvr>
                                        <p:cTn id="92" dur="500"/>
                                        <p:tgtEl>
                                          <p:spTgt spid="37"/>
                                        </p:tgtEl>
                                      </p:cBhvr>
                                    </p:animEffect>
                                  </p:childTnLst>
                                </p:cTn>
                              </p:par>
                            </p:childTnLst>
                          </p:cTn>
                        </p:par>
                        <p:par>
                          <p:cTn id="93" fill="hold">
                            <p:stCondLst>
                              <p:cond delay="10000"/>
                            </p:stCondLst>
                            <p:childTnLst>
                              <p:par>
                                <p:cTn id="94" presetID="10" presetClass="entr" presetSubtype="0" fill="hold" grpId="0" nodeType="afterEffect">
                                  <p:stCondLst>
                                    <p:cond delay="0"/>
                                  </p:stCondLst>
                                  <p:childTnLst>
                                    <p:set>
                                      <p:cBhvr>
                                        <p:cTn id="95" dur="1" fill="hold">
                                          <p:stCondLst>
                                            <p:cond delay="0"/>
                                          </p:stCondLst>
                                        </p:cTn>
                                        <p:tgtEl>
                                          <p:spTgt spid="38"/>
                                        </p:tgtEl>
                                        <p:attrNameLst>
                                          <p:attrName>style.visibility</p:attrName>
                                        </p:attrNameLst>
                                      </p:cBhvr>
                                      <p:to>
                                        <p:strVal val="visible"/>
                                      </p:to>
                                    </p:set>
                                    <p:animEffect transition="in" filter="fade">
                                      <p:cBhvr>
                                        <p:cTn id="96" dur="500"/>
                                        <p:tgtEl>
                                          <p:spTgt spid="38"/>
                                        </p:tgtEl>
                                      </p:cBhvr>
                                    </p:animEffect>
                                  </p:childTnLst>
                                </p:cTn>
                              </p:par>
                            </p:childTnLst>
                          </p:cTn>
                        </p:par>
                        <p:par>
                          <p:cTn id="97" fill="hold">
                            <p:stCondLst>
                              <p:cond delay="10500"/>
                            </p:stCondLst>
                            <p:childTnLst>
                              <p:par>
                                <p:cTn id="98" presetID="10" presetClass="entr" presetSubtype="0" fill="hold" nodeType="afterEffect">
                                  <p:stCondLst>
                                    <p:cond delay="0"/>
                                  </p:stCondLst>
                                  <p:childTnLst>
                                    <p:set>
                                      <p:cBhvr>
                                        <p:cTn id="99" dur="1" fill="hold">
                                          <p:stCondLst>
                                            <p:cond delay="0"/>
                                          </p:stCondLst>
                                        </p:cTn>
                                        <p:tgtEl>
                                          <p:spTgt spid="10"/>
                                        </p:tgtEl>
                                        <p:attrNameLst>
                                          <p:attrName>style.visibility</p:attrName>
                                        </p:attrNameLst>
                                      </p:cBhvr>
                                      <p:to>
                                        <p:strVal val="visible"/>
                                      </p:to>
                                    </p:set>
                                    <p:animEffect transition="in" filter="fade">
                                      <p:cBhvr>
                                        <p:cTn id="100" dur="500"/>
                                        <p:tgtEl>
                                          <p:spTgt spid="10"/>
                                        </p:tgtEl>
                                      </p:cBhvr>
                                    </p:animEffect>
                                  </p:childTnLst>
                                </p:cTn>
                              </p:par>
                            </p:childTnLst>
                          </p:cTn>
                        </p:par>
                        <p:par>
                          <p:cTn id="101" fill="hold">
                            <p:stCondLst>
                              <p:cond delay="11000"/>
                            </p:stCondLst>
                            <p:childTnLst>
                              <p:par>
                                <p:cTn id="102" presetID="22" presetClass="entr" presetSubtype="2" fill="hold" grpId="0" nodeType="after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wipe(right)">
                                      <p:cBhvr>
                                        <p:cTn id="104" dur="500"/>
                                        <p:tgtEl>
                                          <p:spTgt spid="40"/>
                                        </p:tgtEl>
                                      </p:cBhvr>
                                    </p:animEffect>
                                  </p:childTnLst>
                                </p:cTn>
                              </p:par>
                            </p:childTnLst>
                          </p:cTn>
                        </p:par>
                        <p:par>
                          <p:cTn id="105" fill="hold">
                            <p:stCondLst>
                              <p:cond delay="11500"/>
                            </p:stCondLst>
                            <p:childTnLst>
                              <p:par>
                                <p:cTn id="106" presetID="10" presetClass="entr" presetSubtype="0" fill="hold" grpId="0" nodeType="afterEffect">
                                  <p:stCondLst>
                                    <p:cond delay="0"/>
                                  </p:stCondLst>
                                  <p:childTnLst>
                                    <p:set>
                                      <p:cBhvr>
                                        <p:cTn id="107" dur="1" fill="hold">
                                          <p:stCondLst>
                                            <p:cond delay="0"/>
                                          </p:stCondLst>
                                        </p:cTn>
                                        <p:tgtEl>
                                          <p:spTgt spid="43"/>
                                        </p:tgtEl>
                                        <p:attrNameLst>
                                          <p:attrName>style.visibility</p:attrName>
                                        </p:attrNameLst>
                                      </p:cBhvr>
                                      <p:to>
                                        <p:strVal val="visible"/>
                                      </p:to>
                                    </p:set>
                                    <p:animEffect transition="in" filter="fade">
                                      <p:cBhvr>
                                        <p:cTn id="108" dur="500"/>
                                        <p:tgtEl>
                                          <p:spTgt spid="43"/>
                                        </p:tgtEl>
                                      </p:cBhvr>
                                    </p:animEffect>
                                  </p:childTnLst>
                                </p:cTn>
                              </p:par>
                            </p:childTnLst>
                          </p:cTn>
                        </p:par>
                        <p:par>
                          <p:cTn id="109" fill="hold">
                            <p:stCondLst>
                              <p:cond delay="12000"/>
                            </p:stCondLst>
                            <p:childTnLst>
                              <p:par>
                                <p:cTn id="110" presetID="22" presetClass="entr" presetSubtype="8" fill="hold" grpId="0" nodeType="afterEffect">
                                  <p:stCondLst>
                                    <p:cond delay="0"/>
                                  </p:stCondLst>
                                  <p:childTnLst>
                                    <p:set>
                                      <p:cBhvr>
                                        <p:cTn id="111" dur="1" fill="hold">
                                          <p:stCondLst>
                                            <p:cond delay="0"/>
                                          </p:stCondLst>
                                        </p:cTn>
                                        <p:tgtEl>
                                          <p:spTgt spid="41"/>
                                        </p:tgtEl>
                                        <p:attrNameLst>
                                          <p:attrName>style.visibility</p:attrName>
                                        </p:attrNameLst>
                                      </p:cBhvr>
                                      <p:to>
                                        <p:strVal val="visible"/>
                                      </p:to>
                                    </p:set>
                                    <p:animEffect transition="in" filter="wipe(left)">
                                      <p:cBhvr>
                                        <p:cTn id="112" dur="500"/>
                                        <p:tgtEl>
                                          <p:spTgt spid="41"/>
                                        </p:tgtEl>
                                      </p:cBhvr>
                                    </p:animEffect>
                                  </p:childTnLst>
                                </p:cTn>
                              </p:par>
                            </p:childTnLst>
                          </p:cTn>
                        </p:par>
                        <p:par>
                          <p:cTn id="113" fill="hold">
                            <p:stCondLst>
                              <p:cond delay="12500"/>
                            </p:stCondLst>
                            <p:childTnLst>
                              <p:par>
                                <p:cTn id="114" presetID="10" presetClass="entr" presetSubtype="0" fill="hold" grpId="0" nodeType="afterEffect">
                                  <p:stCondLst>
                                    <p:cond delay="0"/>
                                  </p:stCondLst>
                                  <p:childTnLst>
                                    <p:set>
                                      <p:cBhvr>
                                        <p:cTn id="115" dur="1" fill="hold">
                                          <p:stCondLst>
                                            <p:cond delay="0"/>
                                          </p:stCondLst>
                                        </p:cTn>
                                        <p:tgtEl>
                                          <p:spTgt spid="42"/>
                                        </p:tgtEl>
                                        <p:attrNameLst>
                                          <p:attrName>style.visibility</p:attrName>
                                        </p:attrNameLst>
                                      </p:cBhvr>
                                      <p:to>
                                        <p:strVal val="visible"/>
                                      </p:to>
                                    </p:set>
                                    <p:animEffect transition="in" filter="fade">
                                      <p:cBhvr>
                                        <p:cTn id="116" dur="500"/>
                                        <p:tgtEl>
                                          <p:spTgt spid="42"/>
                                        </p:tgtEl>
                                      </p:cBhvr>
                                    </p:animEffect>
                                  </p:childTnLst>
                                </p:cTn>
                              </p:par>
                            </p:childTnLst>
                          </p:cTn>
                        </p:par>
                        <p:par>
                          <p:cTn id="117" fill="hold">
                            <p:stCondLst>
                              <p:cond delay="13000"/>
                            </p:stCondLst>
                            <p:childTnLst>
                              <p:par>
                                <p:cTn id="118" presetID="10" presetClass="entr" presetSubtype="0" fill="hold" nodeType="afterEffect">
                                  <p:stCondLst>
                                    <p:cond delay="0"/>
                                  </p:stCondLst>
                                  <p:childTnLst>
                                    <p:set>
                                      <p:cBhvr>
                                        <p:cTn id="119" dur="1" fill="hold">
                                          <p:stCondLst>
                                            <p:cond delay="0"/>
                                          </p:stCondLst>
                                        </p:cTn>
                                        <p:tgtEl>
                                          <p:spTgt spid="6"/>
                                        </p:tgtEl>
                                        <p:attrNameLst>
                                          <p:attrName>style.visibility</p:attrName>
                                        </p:attrNameLst>
                                      </p:cBhvr>
                                      <p:to>
                                        <p:strVal val="visible"/>
                                      </p:to>
                                    </p:set>
                                    <p:animEffect transition="in" filter="fade">
                                      <p:cBhvr>
                                        <p:cTn id="120" dur="500"/>
                                        <p:tgtEl>
                                          <p:spTgt spid="6"/>
                                        </p:tgtEl>
                                      </p:cBhvr>
                                    </p:animEffect>
                                  </p:childTnLst>
                                </p:cTn>
                              </p:par>
                            </p:childTnLst>
                          </p:cTn>
                        </p:par>
                        <p:par>
                          <p:cTn id="121" fill="hold">
                            <p:stCondLst>
                              <p:cond delay="13500"/>
                            </p:stCondLst>
                            <p:childTnLst>
                              <p:par>
                                <p:cTn id="122" presetID="22" presetClass="entr" presetSubtype="2" fill="hold" grpId="0" nodeType="afterEffect">
                                  <p:stCondLst>
                                    <p:cond delay="0"/>
                                  </p:stCondLst>
                                  <p:childTnLst>
                                    <p:set>
                                      <p:cBhvr>
                                        <p:cTn id="123" dur="1" fill="hold">
                                          <p:stCondLst>
                                            <p:cond delay="0"/>
                                          </p:stCondLst>
                                        </p:cTn>
                                        <p:tgtEl>
                                          <p:spTgt spid="44"/>
                                        </p:tgtEl>
                                        <p:attrNameLst>
                                          <p:attrName>style.visibility</p:attrName>
                                        </p:attrNameLst>
                                      </p:cBhvr>
                                      <p:to>
                                        <p:strVal val="visible"/>
                                      </p:to>
                                    </p:set>
                                    <p:animEffect transition="in" filter="wipe(right)">
                                      <p:cBhvr>
                                        <p:cTn id="124" dur="500"/>
                                        <p:tgtEl>
                                          <p:spTgt spid="44"/>
                                        </p:tgtEl>
                                      </p:cBhvr>
                                    </p:animEffect>
                                  </p:childTnLst>
                                </p:cTn>
                              </p:par>
                            </p:childTnLst>
                          </p:cTn>
                        </p:par>
                        <p:par>
                          <p:cTn id="125" fill="hold">
                            <p:stCondLst>
                              <p:cond delay="14000"/>
                            </p:stCondLst>
                            <p:childTnLst>
                              <p:par>
                                <p:cTn id="126" presetID="10" presetClass="entr" presetSubtype="0" fill="hold" grpId="0" nodeType="afterEffect">
                                  <p:stCondLst>
                                    <p:cond delay="0"/>
                                  </p:stCondLst>
                                  <p:childTnLst>
                                    <p:set>
                                      <p:cBhvr>
                                        <p:cTn id="127" dur="1" fill="hold">
                                          <p:stCondLst>
                                            <p:cond delay="0"/>
                                          </p:stCondLst>
                                        </p:cTn>
                                        <p:tgtEl>
                                          <p:spTgt spid="47"/>
                                        </p:tgtEl>
                                        <p:attrNameLst>
                                          <p:attrName>style.visibility</p:attrName>
                                        </p:attrNameLst>
                                      </p:cBhvr>
                                      <p:to>
                                        <p:strVal val="visible"/>
                                      </p:to>
                                    </p:set>
                                    <p:animEffect transition="in" filter="fade">
                                      <p:cBhvr>
                                        <p:cTn id="128" dur="500"/>
                                        <p:tgtEl>
                                          <p:spTgt spid="47"/>
                                        </p:tgtEl>
                                      </p:cBhvr>
                                    </p:animEffect>
                                  </p:childTnLst>
                                </p:cTn>
                              </p:par>
                            </p:childTnLst>
                          </p:cTn>
                        </p:par>
                        <p:par>
                          <p:cTn id="129" fill="hold">
                            <p:stCondLst>
                              <p:cond delay="14500"/>
                            </p:stCondLst>
                            <p:childTnLst>
                              <p:par>
                                <p:cTn id="130" presetID="22" presetClass="entr" presetSubtype="8" fill="hold" grpId="0" nodeType="afterEffect">
                                  <p:stCondLst>
                                    <p:cond delay="0"/>
                                  </p:stCondLst>
                                  <p:childTnLst>
                                    <p:set>
                                      <p:cBhvr>
                                        <p:cTn id="131" dur="1" fill="hold">
                                          <p:stCondLst>
                                            <p:cond delay="0"/>
                                          </p:stCondLst>
                                        </p:cTn>
                                        <p:tgtEl>
                                          <p:spTgt spid="45"/>
                                        </p:tgtEl>
                                        <p:attrNameLst>
                                          <p:attrName>style.visibility</p:attrName>
                                        </p:attrNameLst>
                                      </p:cBhvr>
                                      <p:to>
                                        <p:strVal val="visible"/>
                                      </p:to>
                                    </p:set>
                                    <p:animEffect transition="in" filter="wipe(left)">
                                      <p:cBhvr>
                                        <p:cTn id="132" dur="500"/>
                                        <p:tgtEl>
                                          <p:spTgt spid="45"/>
                                        </p:tgtEl>
                                      </p:cBhvr>
                                    </p:animEffect>
                                  </p:childTnLst>
                                </p:cTn>
                              </p:par>
                            </p:childTnLst>
                          </p:cTn>
                        </p:par>
                        <p:par>
                          <p:cTn id="133" fill="hold">
                            <p:stCondLst>
                              <p:cond delay="15000"/>
                            </p:stCondLst>
                            <p:childTnLst>
                              <p:par>
                                <p:cTn id="134" presetID="10" presetClass="entr" presetSubtype="0" fill="hold" grpId="0" nodeType="afterEffect">
                                  <p:stCondLst>
                                    <p:cond delay="0"/>
                                  </p:stCondLst>
                                  <p:childTnLst>
                                    <p:set>
                                      <p:cBhvr>
                                        <p:cTn id="135" dur="1" fill="hold">
                                          <p:stCondLst>
                                            <p:cond delay="0"/>
                                          </p:stCondLst>
                                        </p:cTn>
                                        <p:tgtEl>
                                          <p:spTgt spid="46"/>
                                        </p:tgtEl>
                                        <p:attrNameLst>
                                          <p:attrName>style.visibility</p:attrName>
                                        </p:attrNameLst>
                                      </p:cBhvr>
                                      <p:to>
                                        <p:strVal val="visible"/>
                                      </p:to>
                                    </p:set>
                                    <p:animEffect transition="in" filter="fade">
                                      <p:cBhvr>
                                        <p:cTn id="136"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6" grpId="0" animBg="1"/>
      <p:bldP spid="27" grpId="0" animBg="1"/>
      <p:bldP spid="28" grpId="0"/>
      <p:bldP spid="29" grpId="0"/>
      <p:bldP spid="30" grpId="0" animBg="1"/>
      <p:bldP spid="31" grpId="0" animBg="1"/>
      <p:bldP spid="32" grpId="0" animBg="1"/>
      <p:bldP spid="33" grpId="0" animBg="1"/>
      <p:bldP spid="34" grpId="0"/>
      <p:bldP spid="35" grpId="0"/>
      <p:bldP spid="36" grpId="0" animBg="1"/>
      <p:bldP spid="37" grpId="0" animBg="1"/>
      <p:bldP spid="38" grpId="0"/>
      <p:bldP spid="39" grpId="0"/>
      <p:bldP spid="40" grpId="0" animBg="1"/>
      <p:bldP spid="41" grpId="0" animBg="1"/>
      <p:bldP spid="42" grpId="0"/>
      <p:bldP spid="43" grpId="0"/>
      <p:bldP spid="44" grpId="0" animBg="1"/>
      <p:bldP spid="45" grpId="0" animBg="1"/>
      <p:bldP spid="46" grpId="0"/>
      <p:bldP spid="47" grpId="0"/>
      <p:bldP spid="51" grpId="0"/>
      <p:bldP spid="5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62473" y="252901"/>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6" name="Shape 1462"/>
          <p:cNvSpPr/>
          <p:nvPr/>
        </p:nvSpPr>
        <p:spPr>
          <a:xfrm>
            <a:off x="794020" y="855120"/>
            <a:ext cx="3851509" cy="258172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path>
            </a:pathLst>
          </a:custGeom>
          <a:ln w="25400">
            <a:solidFill>
              <a:schemeClr val="accent6"/>
            </a:solidFill>
            <a:miter lim="400000"/>
          </a:ln>
        </p:spPr>
        <p:txBody>
          <a:bodyPr lIns="19050" tIns="19050" rIns="19050" bIns="19050" anchor="ct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7" name="Shape 1463"/>
          <p:cNvSpPr/>
          <p:nvPr/>
        </p:nvSpPr>
        <p:spPr>
          <a:xfrm>
            <a:off x="4528955" y="3333701"/>
            <a:ext cx="200390" cy="200390"/>
          </a:xfrm>
          <a:prstGeom prst="ellipse">
            <a:avLst/>
          </a:prstGeom>
          <a:solidFill>
            <a:schemeClr val="accent1"/>
          </a:solidFill>
          <a:ln w="63500">
            <a:solidFill>
              <a:srgbClr val="EEEEEE"/>
            </a:solidFill>
            <a:miter lim="400000"/>
          </a:ln>
        </p:spPr>
        <p:txBody>
          <a:bodyPr lIns="19050" tIns="19050" rIns="19050" bIns="19050" anchor="ctr"/>
          <a:lstStyle/>
          <a:p>
            <a:pPr>
              <a:defRPr sz="4200">
                <a:solidFill>
                  <a:srgbClr val="3B3B3B"/>
                </a:solidFill>
                <a:effectLst>
                  <a:outerShdw blurRad="12700" dist="12700" dir="5400000" rotWithShape="0">
                    <a:srgbClr val="FFFFFF">
                      <a:alpha val="25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 name="Shape 1464"/>
          <p:cNvSpPr/>
          <p:nvPr/>
        </p:nvSpPr>
        <p:spPr>
          <a:xfrm>
            <a:off x="4528955" y="1390865"/>
            <a:ext cx="200390" cy="200390"/>
          </a:xfrm>
          <a:prstGeom prst="ellipse">
            <a:avLst/>
          </a:prstGeom>
          <a:solidFill>
            <a:schemeClr val="accent3"/>
          </a:solidFill>
          <a:ln w="63500">
            <a:solidFill>
              <a:srgbClr val="EEEEEE"/>
            </a:solidFill>
            <a:miter lim="400000"/>
          </a:ln>
        </p:spPr>
        <p:txBody>
          <a:bodyPr lIns="19050" tIns="19050" rIns="19050" bIns="19050" anchor="ctr"/>
          <a:lstStyle/>
          <a:p>
            <a:pPr>
              <a:defRPr sz="4200">
                <a:solidFill>
                  <a:srgbClr val="3B3B3B"/>
                </a:solidFill>
                <a:effectLst>
                  <a:outerShdw blurRad="12700" dist="12700" dir="5400000" rotWithShape="0">
                    <a:srgbClr val="FFFFFF">
                      <a:alpha val="25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grpSp>
        <p:nvGrpSpPr>
          <p:cNvPr id="9" name="Group 1467"/>
          <p:cNvGrpSpPr/>
          <p:nvPr/>
        </p:nvGrpSpPr>
        <p:grpSpPr>
          <a:xfrm>
            <a:off x="250689" y="3122049"/>
            <a:ext cx="623694" cy="623694"/>
            <a:chOff x="0" y="0"/>
            <a:chExt cx="1663184" cy="1663184"/>
          </a:xfrm>
        </p:grpSpPr>
        <p:sp>
          <p:nvSpPr>
            <p:cNvPr id="10" name="Shape 1465"/>
            <p:cNvSpPr/>
            <p:nvPr/>
          </p:nvSpPr>
          <p:spPr>
            <a:xfrm>
              <a:off x="0" y="0"/>
              <a:ext cx="1663184" cy="1663184"/>
            </a:xfrm>
            <a:prstGeom prst="ellipse">
              <a:avLst/>
            </a:prstGeom>
            <a:solidFill>
              <a:schemeClr val="accent4"/>
            </a:solidFill>
            <a:ln w="63500" cap="flat">
              <a:solidFill>
                <a:srgbClr val="EEEEEE"/>
              </a:solidFill>
              <a:prstDash val="solid"/>
              <a:miter lim="400000"/>
            </a:ln>
            <a:effectLst/>
          </p:spPr>
          <p:txBody>
            <a:bodyPr wrap="square" lIns="19050" tIns="19050" rIns="19050" bIns="19050" numCol="1" anchor="ctr">
              <a:noAutofit/>
            </a:bodyPr>
            <a:lstStyle/>
            <a:p>
              <a:pPr>
                <a:defRPr sz="4200">
                  <a:solidFill>
                    <a:srgbClr val="3B3B3B"/>
                  </a:solidFill>
                  <a:effectLst>
                    <a:outerShdw blurRad="12700" dist="12700" dir="5400000" rotWithShape="0">
                      <a:srgbClr val="FFFFFF">
                        <a:alpha val="25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1" name="Shape 1466"/>
            <p:cNvSpPr/>
            <p:nvPr/>
          </p:nvSpPr>
          <p:spPr>
            <a:xfrm>
              <a:off x="280157" y="524949"/>
              <a:ext cx="1278127" cy="595035"/>
            </a:xfrm>
            <a:prstGeom prst="rect">
              <a:avLst/>
            </a:prstGeom>
            <a:noFill/>
            <a:ln w="12700" cap="flat">
              <a:noFill/>
              <a:miter lim="400000"/>
            </a:ln>
            <a:effectLst/>
          </p:spPr>
          <p:txBody>
            <a:bodyPr wrap="none" lIns="19050" tIns="19050" rIns="19050" bIns="19050" numCol="1" anchor="ctr">
              <a:spAutoFit/>
            </a:bodyPr>
            <a:lstStyle>
              <a:lvl1pPr>
                <a:defRPr sz="2600">
                  <a:solidFill>
                    <a:srgbClr val="E3E3E3"/>
                  </a:solidFill>
                  <a:latin typeface="Lato Regular"/>
                  <a:ea typeface="Lato Regular"/>
                  <a:cs typeface="Lato Regular"/>
                  <a:sym typeface="Lato Regular"/>
                </a:defRPr>
              </a:lvl1pPr>
            </a:lstStyle>
            <a:p>
              <a:pPr>
                <a:lnSpc>
                  <a:spcPct val="150000"/>
                </a:lnSpc>
              </a:pPr>
              <a:r>
                <a:rPr lang="zh-CN" altLang="en-US" sz="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8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endParaRPr>
            </a:p>
          </p:txBody>
        </p:sp>
      </p:grpSp>
      <p:sp>
        <p:nvSpPr>
          <p:cNvPr id="12" name="Shape 1468"/>
          <p:cNvSpPr/>
          <p:nvPr/>
        </p:nvSpPr>
        <p:spPr>
          <a:xfrm>
            <a:off x="2464802" y="3333701"/>
            <a:ext cx="200390" cy="200390"/>
          </a:xfrm>
          <a:prstGeom prst="ellipse">
            <a:avLst/>
          </a:prstGeom>
          <a:solidFill>
            <a:schemeClr val="accent2"/>
          </a:solidFill>
          <a:ln w="63500">
            <a:solidFill>
              <a:srgbClr val="EEEEEE"/>
            </a:solidFill>
            <a:miter lim="400000"/>
          </a:ln>
        </p:spPr>
        <p:txBody>
          <a:bodyPr lIns="19050" tIns="19050" rIns="19050" bIns="19050" anchor="ctr"/>
          <a:lstStyle/>
          <a:p>
            <a:pPr>
              <a:defRPr sz="4200">
                <a:solidFill>
                  <a:srgbClr val="3B3B3B"/>
                </a:solidFill>
                <a:effectLst>
                  <a:outerShdw blurRad="12700" dist="12700" dir="5400000" rotWithShape="0">
                    <a:srgbClr val="FFFFFF">
                      <a:alpha val="25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3" name="Shape 1480"/>
          <p:cNvSpPr/>
          <p:nvPr/>
        </p:nvSpPr>
        <p:spPr>
          <a:xfrm>
            <a:off x="3631519" y="969764"/>
            <a:ext cx="875240" cy="1042593"/>
          </a:xfrm>
          <a:prstGeom prst="rect">
            <a:avLst/>
          </a:prstGeom>
          <a:ln w="12700">
            <a:miter lim="400000"/>
          </a:ln>
        </p:spPr>
        <p:txBody>
          <a:bodyPr wrap="none" lIns="19050" tIns="19050" rIns="19050" bIns="19050" anchor="ctr">
            <a:spAutoFit/>
          </a:bodyPr>
          <a:lstStyle>
            <a:lvl1pPr>
              <a:defRPr sz="17400">
                <a:solidFill>
                  <a:srgbClr val="FF635F"/>
                </a:solidFill>
                <a:latin typeface="Entypo"/>
                <a:ea typeface="Entypo"/>
                <a:cs typeface="Entypo"/>
                <a:sym typeface="Entypo"/>
              </a:defRPr>
            </a:lvl1pPr>
          </a:lstStyle>
          <a:p>
            <a:pPr>
              <a:defRPr>
                <a:effectLst/>
              </a:defRPr>
            </a:pPr>
            <a:r>
              <a:rPr sz="6525" dirty="0">
                <a:solidFill>
                  <a:schemeClr val="accent3"/>
                </a:solidFill>
                <a:latin typeface="微软雅黑" panose="020B0503020204020204" pitchFamily="34" charset="-122"/>
                <a:ea typeface="微软雅黑" panose="020B0503020204020204" pitchFamily="34" charset="-122"/>
              </a:rPr>
              <a:t></a:t>
            </a:r>
            <a:endParaRPr sz="6525" dirty="0">
              <a:solidFill>
                <a:schemeClr val="accent3"/>
              </a:solidFill>
              <a:latin typeface="微软雅黑" panose="020B0503020204020204" pitchFamily="34" charset="-122"/>
              <a:ea typeface="微软雅黑" panose="020B0503020204020204" pitchFamily="34" charset="-122"/>
            </a:endParaRPr>
          </a:p>
        </p:txBody>
      </p:sp>
      <p:sp>
        <p:nvSpPr>
          <p:cNvPr id="14" name="Shape 1481"/>
          <p:cNvSpPr/>
          <p:nvPr/>
        </p:nvSpPr>
        <p:spPr>
          <a:xfrm>
            <a:off x="2394657" y="2496975"/>
            <a:ext cx="340680" cy="1007968"/>
          </a:xfrm>
          <a:prstGeom prst="rect">
            <a:avLst/>
          </a:prstGeom>
          <a:ln w="12700">
            <a:miter lim="400000"/>
          </a:ln>
        </p:spPr>
        <p:txBody>
          <a:bodyPr lIns="19050" tIns="19050" rIns="19050" bIns="19050" anchor="ctr">
            <a:spAutoFit/>
          </a:bodyPr>
          <a:lstStyle>
            <a:lvl1pPr>
              <a:defRPr sz="16800">
                <a:solidFill>
                  <a:srgbClr val="FF635F"/>
                </a:solidFill>
                <a:latin typeface="Entypo"/>
                <a:ea typeface="Entypo"/>
                <a:cs typeface="Entypo"/>
                <a:sym typeface="Entypo"/>
              </a:defRPr>
            </a:lvl1pPr>
          </a:lstStyle>
          <a:p>
            <a:pPr>
              <a:defRPr>
                <a:effectLst/>
              </a:defRPr>
            </a:pPr>
            <a:r>
              <a:rPr sz="6300" dirty="0">
                <a:solidFill>
                  <a:schemeClr val="accent2"/>
                </a:solidFill>
                <a:latin typeface="微软雅黑" panose="020B0503020204020204" pitchFamily="34" charset="-122"/>
                <a:ea typeface="微软雅黑" panose="020B0503020204020204" pitchFamily="34" charset="-122"/>
              </a:rPr>
              <a:t>⏳</a:t>
            </a:r>
            <a:endParaRPr sz="6300" dirty="0">
              <a:solidFill>
                <a:schemeClr val="accent2"/>
              </a:solidFill>
              <a:latin typeface="微软雅黑" panose="020B0503020204020204" pitchFamily="34" charset="-122"/>
              <a:ea typeface="微软雅黑" panose="020B0503020204020204" pitchFamily="34" charset="-122"/>
            </a:endParaRPr>
          </a:p>
        </p:txBody>
      </p:sp>
      <p:grpSp>
        <p:nvGrpSpPr>
          <p:cNvPr id="15" name="Group 1485"/>
          <p:cNvGrpSpPr/>
          <p:nvPr/>
        </p:nvGrpSpPr>
        <p:grpSpPr>
          <a:xfrm>
            <a:off x="4933415" y="1250907"/>
            <a:ext cx="2042460" cy="1648706"/>
            <a:chOff x="0" y="-101200"/>
            <a:chExt cx="5446560" cy="4396547"/>
          </a:xfrm>
        </p:grpSpPr>
        <p:sp>
          <p:nvSpPr>
            <p:cNvPr id="16" name="Shape 1482"/>
            <p:cNvSpPr/>
            <p:nvPr/>
          </p:nvSpPr>
          <p:spPr>
            <a:xfrm>
              <a:off x="0" y="-101200"/>
              <a:ext cx="2158712" cy="862800"/>
            </a:xfrm>
            <a:prstGeom prst="rect">
              <a:avLst/>
            </a:prstGeom>
            <a:noFill/>
            <a:ln w="12700" cap="flat">
              <a:noFill/>
              <a:miter lim="400000"/>
            </a:ln>
            <a:effectLst/>
          </p:spPr>
          <p:txBody>
            <a:bodyPr wrap="none" lIns="19050" tIns="19050" rIns="19050" bIns="19050" numCol="1" anchor="ctr">
              <a:spAutoFit/>
            </a:bodyPr>
            <a:lstStyle>
              <a:lvl1pPr algn="l">
                <a:defRPr sz="3600">
                  <a:solidFill>
                    <a:srgbClr val="E3E3E3"/>
                  </a:solidFill>
                  <a:latin typeface="Lato Regular"/>
                  <a:ea typeface="Lato Regular"/>
                  <a:cs typeface="Lato Regular"/>
                  <a:sym typeface="Lato Regular"/>
                </a:defRPr>
              </a:lvl1pPr>
            </a:lstStyle>
            <a:p>
              <a:pPr>
                <a:lnSpc>
                  <a:spcPct val="150000"/>
                </a:lnSpc>
              </a:pPr>
              <a:r>
                <a:rPr lang="zh-CN" altLang="en-US" sz="14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4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4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7" name="Shape 1483"/>
            <p:cNvSpPr/>
            <p:nvPr/>
          </p:nvSpPr>
          <p:spPr>
            <a:xfrm>
              <a:off x="77903" y="810591"/>
              <a:ext cx="5368657" cy="2222501"/>
            </a:xfrm>
            <a:prstGeom prst="rect">
              <a:avLst/>
            </a:prstGeom>
            <a:blipFill rotWithShape="1">
              <a:blip r:embed="rId1" cstate="email"/>
              <a:srcRect/>
              <a:stretch>
                <a:fillRect/>
              </a:stretch>
            </a:blipFill>
            <a:ln w="12700" cap="flat">
              <a:no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8" name="Shape 1484"/>
            <p:cNvSpPr/>
            <p:nvPr/>
          </p:nvSpPr>
          <p:spPr>
            <a:xfrm>
              <a:off x="68952" y="3265833"/>
              <a:ext cx="5310360" cy="1029514"/>
            </a:xfrm>
            <a:prstGeom prst="rect">
              <a:avLst/>
            </a:prstGeom>
            <a:noFill/>
            <a:ln w="12700" cap="flat">
              <a:noFill/>
              <a:miter lim="400000"/>
            </a:ln>
            <a:effectLst/>
          </p:spPr>
          <p:txBody>
            <a:bodyPr wrap="square" lIns="19050" tIns="19050" rIns="19050" bIns="19050" numCol="1" anchor="t">
              <a:spAutoFit/>
            </a:bodyPr>
            <a:lstStyle>
              <a:lvl1pPr algn="l">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19" name="Group 1489"/>
          <p:cNvGrpSpPr/>
          <p:nvPr/>
        </p:nvGrpSpPr>
        <p:grpSpPr>
          <a:xfrm>
            <a:off x="2483312" y="3608156"/>
            <a:ext cx="2048290" cy="1618473"/>
            <a:chOff x="0" y="-101200"/>
            <a:chExt cx="5462104" cy="4315926"/>
          </a:xfrm>
        </p:grpSpPr>
        <p:sp>
          <p:nvSpPr>
            <p:cNvPr id="20" name="Shape 1486"/>
            <p:cNvSpPr/>
            <p:nvPr/>
          </p:nvSpPr>
          <p:spPr>
            <a:xfrm>
              <a:off x="0" y="-101200"/>
              <a:ext cx="2158711" cy="862800"/>
            </a:xfrm>
            <a:prstGeom prst="rect">
              <a:avLst/>
            </a:prstGeom>
            <a:noFill/>
            <a:ln w="12700" cap="flat">
              <a:noFill/>
              <a:miter lim="400000"/>
            </a:ln>
            <a:effectLst/>
          </p:spPr>
          <p:txBody>
            <a:bodyPr wrap="none" lIns="19050" tIns="19050" rIns="19050" bIns="19050" numCol="1" anchor="ctr">
              <a:spAutoFit/>
            </a:bodyPr>
            <a:lstStyle>
              <a:lvl1pPr algn="l">
                <a:defRPr sz="3600">
                  <a:solidFill>
                    <a:srgbClr val="E3E3E3"/>
                  </a:solidFill>
                  <a:latin typeface="Lato Regular"/>
                  <a:ea typeface="Lato Regular"/>
                  <a:cs typeface="Lato Regular"/>
                  <a:sym typeface="Lato Regular"/>
                </a:defRPr>
              </a:lvl1pPr>
            </a:lstStyle>
            <a:p>
              <a:pPr>
                <a:lnSpc>
                  <a:spcPct val="150000"/>
                </a:lnSpc>
              </a:pPr>
              <a:r>
                <a:rPr lang="zh-CN" altLang="en-US" sz="14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4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4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21" name="Shape 1487"/>
            <p:cNvSpPr/>
            <p:nvPr/>
          </p:nvSpPr>
          <p:spPr>
            <a:xfrm>
              <a:off x="93447" y="805205"/>
              <a:ext cx="5368657" cy="2222501"/>
            </a:xfrm>
            <a:prstGeom prst="rect">
              <a:avLst/>
            </a:prstGeom>
            <a:blipFill rotWithShape="1">
              <a:blip r:embed="rId2" cstate="email"/>
              <a:srcRect/>
              <a:stretch>
                <a:fillRect/>
              </a:stretch>
            </a:blipFill>
            <a:ln w="12700" cap="flat">
              <a:no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2" name="Shape 1488"/>
            <p:cNvSpPr/>
            <p:nvPr/>
          </p:nvSpPr>
          <p:spPr>
            <a:xfrm>
              <a:off x="59096" y="3185212"/>
              <a:ext cx="5310360" cy="1029514"/>
            </a:xfrm>
            <a:prstGeom prst="rect">
              <a:avLst/>
            </a:prstGeom>
            <a:noFill/>
            <a:ln w="12700" cap="flat">
              <a:noFill/>
              <a:miter lim="400000"/>
            </a:ln>
            <a:effectLst/>
          </p:spPr>
          <p:txBody>
            <a:bodyPr wrap="square" lIns="19050" tIns="19050" rIns="19050" bIns="19050" numCol="1" anchor="t">
              <a:spAutoFit/>
            </a:bodyPr>
            <a:lstStyle>
              <a:lvl1pPr algn="l">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23" name="Group 1493"/>
          <p:cNvGrpSpPr/>
          <p:nvPr/>
        </p:nvGrpSpPr>
        <p:grpSpPr>
          <a:xfrm>
            <a:off x="4948824" y="3275543"/>
            <a:ext cx="2027051" cy="1951085"/>
            <a:chOff x="0" y="-101200"/>
            <a:chExt cx="5405467" cy="5202892"/>
          </a:xfrm>
        </p:grpSpPr>
        <p:sp>
          <p:nvSpPr>
            <p:cNvPr id="24" name="Shape 1490"/>
            <p:cNvSpPr/>
            <p:nvPr/>
          </p:nvSpPr>
          <p:spPr>
            <a:xfrm>
              <a:off x="0" y="-101200"/>
              <a:ext cx="2158711" cy="862800"/>
            </a:xfrm>
            <a:prstGeom prst="rect">
              <a:avLst/>
            </a:prstGeom>
            <a:noFill/>
            <a:ln w="12700" cap="flat">
              <a:noFill/>
              <a:miter lim="400000"/>
            </a:ln>
            <a:effectLst/>
          </p:spPr>
          <p:txBody>
            <a:bodyPr wrap="none" lIns="19050" tIns="19050" rIns="19050" bIns="19050" numCol="1" anchor="ctr">
              <a:spAutoFit/>
            </a:bodyPr>
            <a:lstStyle>
              <a:lvl1pPr algn="l">
                <a:defRPr sz="3600">
                  <a:solidFill>
                    <a:srgbClr val="E3E3E3"/>
                  </a:solidFill>
                  <a:latin typeface="Lato Regular"/>
                  <a:ea typeface="Lato Regular"/>
                  <a:cs typeface="Lato Regular"/>
                  <a:sym typeface="Lato Regular"/>
                </a:defRPr>
              </a:lvl1pPr>
            </a:lstStyle>
            <a:p>
              <a:pPr>
                <a:lnSpc>
                  <a:spcPct val="150000"/>
                </a:lnSpc>
              </a:pPr>
              <a:r>
                <a:rPr lang="zh-CN" altLang="en-US" sz="14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4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4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25" name="Shape 1491"/>
            <p:cNvSpPr/>
            <p:nvPr/>
          </p:nvSpPr>
          <p:spPr>
            <a:xfrm>
              <a:off x="36810" y="810324"/>
              <a:ext cx="5368657" cy="3081840"/>
            </a:xfrm>
            <a:prstGeom prst="rect">
              <a:avLst/>
            </a:prstGeom>
            <a:blipFill rotWithShape="1">
              <a:blip r:embed="rId3" cstate="email"/>
              <a:srcRect/>
              <a:stretch>
                <a:fillRect/>
              </a:stretch>
            </a:blipFill>
            <a:ln w="12700" cap="flat">
              <a:no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6" name="Shape 1492"/>
            <p:cNvSpPr/>
            <p:nvPr/>
          </p:nvSpPr>
          <p:spPr>
            <a:xfrm>
              <a:off x="65957" y="4072178"/>
              <a:ext cx="5310360" cy="1029514"/>
            </a:xfrm>
            <a:prstGeom prst="rect">
              <a:avLst/>
            </a:prstGeom>
            <a:noFill/>
            <a:ln w="12700" cap="flat">
              <a:noFill/>
              <a:miter lim="400000"/>
            </a:ln>
            <a:effectLst/>
          </p:spPr>
          <p:txBody>
            <a:bodyPr wrap="square" lIns="19050" tIns="19050" rIns="19050" bIns="19050" numCol="1" anchor="t">
              <a:spAutoFit/>
            </a:bodyPr>
            <a:lstStyle>
              <a:lvl1pPr algn="l">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18" presetClass="entr" presetSubtype="12" fill="hold" grpId="0" nodeType="withEffect">
                                  <p:stCondLst>
                                    <p:cond delay="0"/>
                                  </p:stCondLst>
                                  <p:childTnLst>
                                    <p:set>
                                      <p:cBhvr>
                                        <p:cTn id="14" dur="indefinite" fill="hold"/>
                                        <p:tgtEl>
                                          <p:spTgt spid="6"/>
                                        </p:tgtEl>
                                        <p:attrNameLst>
                                          <p:attrName>style.visibility</p:attrName>
                                        </p:attrNameLst>
                                      </p:cBhvr>
                                      <p:to>
                                        <p:strVal val="visible"/>
                                      </p:to>
                                    </p:set>
                                    <p:animEffect transition="in" filter="strips(downLeft)">
                                      <p:cBhvr>
                                        <p:cTn id="15" dur="1000"/>
                                        <p:tgtEl>
                                          <p:spTgt spid="6"/>
                                        </p:tgtEl>
                                      </p:cBhvr>
                                    </p:animEffect>
                                  </p:childTnLst>
                                </p:cTn>
                              </p:par>
                              <p:par>
                                <p:cTn id="16" presetID="23" presetClass="entr" presetSubtype="16" fill="hold" grpId="0" nodeType="withEffect">
                                  <p:stCondLst>
                                    <p:cond delay="0"/>
                                  </p:stCondLst>
                                  <p:childTnLst>
                                    <p:set>
                                      <p:cBhvr>
                                        <p:cTn id="17" dur="indefinite" fill="hold"/>
                                        <p:tgtEl>
                                          <p:spTgt spid="8"/>
                                        </p:tgtEl>
                                        <p:attrNameLst>
                                          <p:attrName>style.visibility</p:attrName>
                                        </p:attrNameLst>
                                      </p:cBhvr>
                                      <p:to>
                                        <p:strVal val="visible"/>
                                      </p:to>
                                    </p:set>
                                    <p:anim calcmode="lin" valueType="num">
                                      <p:cBhvr>
                                        <p:cTn id="18" dur="750" fill="hold"/>
                                        <p:tgtEl>
                                          <p:spTgt spid="8"/>
                                        </p:tgtEl>
                                        <p:attrNameLst>
                                          <p:attrName>ppt_w</p:attrName>
                                        </p:attrNameLst>
                                      </p:cBhvr>
                                      <p:tavLst>
                                        <p:tav tm="0">
                                          <p:val>
                                            <p:fltVal val="0"/>
                                          </p:val>
                                        </p:tav>
                                        <p:tav tm="100000">
                                          <p:val>
                                            <p:strVal val="#ppt_w"/>
                                          </p:val>
                                        </p:tav>
                                      </p:tavLst>
                                    </p:anim>
                                    <p:anim calcmode="lin" valueType="num">
                                      <p:cBhvr>
                                        <p:cTn id="19" dur="750" fill="hold"/>
                                        <p:tgtEl>
                                          <p:spTgt spid="8"/>
                                        </p:tgtEl>
                                        <p:attrNameLst>
                                          <p:attrName>ppt_h</p:attrName>
                                        </p:attrNameLst>
                                      </p:cBhvr>
                                      <p:tavLst>
                                        <p:tav tm="0">
                                          <p:val>
                                            <p:fltVal val="0"/>
                                          </p:val>
                                        </p:tav>
                                        <p:tav tm="100000">
                                          <p:val>
                                            <p:strVal val="#ppt_h"/>
                                          </p:val>
                                        </p:tav>
                                      </p:tavLst>
                                    </p:anim>
                                  </p:childTnLst>
                                </p:cTn>
                              </p:par>
                              <p:par>
                                <p:cTn id="20" presetID="23" presetClass="entr" presetSubtype="16" fill="hold" grpId="0" nodeType="withEffect">
                                  <p:stCondLst>
                                    <p:cond delay="0"/>
                                  </p:stCondLst>
                                  <p:childTnLst>
                                    <p:set>
                                      <p:cBhvr>
                                        <p:cTn id="21" dur="indefinite" fill="hold"/>
                                        <p:tgtEl>
                                          <p:spTgt spid="13"/>
                                        </p:tgtEl>
                                        <p:attrNameLst>
                                          <p:attrName>style.visibility</p:attrName>
                                        </p:attrNameLst>
                                      </p:cBhvr>
                                      <p:to>
                                        <p:strVal val="visible"/>
                                      </p:to>
                                    </p:set>
                                    <p:anim calcmode="lin" valueType="num">
                                      <p:cBhvr>
                                        <p:cTn id="22" dur="750" fill="hold"/>
                                        <p:tgtEl>
                                          <p:spTgt spid="13"/>
                                        </p:tgtEl>
                                        <p:attrNameLst>
                                          <p:attrName>ppt_w</p:attrName>
                                        </p:attrNameLst>
                                      </p:cBhvr>
                                      <p:tavLst>
                                        <p:tav tm="0">
                                          <p:val>
                                            <p:fltVal val="0"/>
                                          </p:val>
                                        </p:tav>
                                        <p:tav tm="100000">
                                          <p:val>
                                            <p:strVal val="#ppt_w"/>
                                          </p:val>
                                        </p:tav>
                                      </p:tavLst>
                                    </p:anim>
                                    <p:anim calcmode="lin" valueType="num">
                                      <p:cBhvr>
                                        <p:cTn id="23" dur="750" fill="hold"/>
                                        <p:tgtEl>
                                          <p:spTgt spid="13"/>
                                        </p:tgtEl>
                                        <p:attrNameLst>
                                          <p:attrName>ppt_h</p:attrName>
                                        </p:attrNameLst>
                                      </p:cBhvr>
                                      <p:tavLst>
                                        <p:tav tm="0">
                                          <p:val>
                                            <p:fltVal val="0"/>
                                          </p:val>
                                        </p:tav>
                                        <p:tav tm="100000">
                                          <p:val>
                                            <p:strVal val="#ppt_h"/>
                                          </p:val>
                                        </p:tav>
                                      </p:tavLst>
                                    </p:anim>
                                  </p:childTnLst>
                                </p:cTn>
                              </p:par>
                              <p:par>
                                <p:cTn id="24" presetID="2" presetClass="entr" presetSubtype="8" fill="hold" grpId="0" nodeType="withEffect">
                                  <p:stCondLst>
                                    <p:cond delay="0"/>
                                  </p:stCondLst>
                                  <p:childTnLst>
                                    <p:set>
                                      <p:cBhvr>
                                        <p:cTn id="25" dur="indefinite" fill="hold"/>
                                        <p:tgtEl>
                                          <p:spTgt spid="15"/>
                                        </p:tgtEl>
                                        <p:attrNameLst>
                                          <p:attrName>style.visibility</p:attrName>
                                        </p:attrNameLst>
                                      </p:cBhvr>
                                      <p:to>
                                        <p:strVal val="visible"/>
                                      </p:to>
                                    </p:set>
                                    <p:anim calcmode="lin" valueType="num">
                                      <p:cBhvr>
                                        <p:cTn id="26" dur="700" fill="hold"/>
                                        <p:tgtEl>
                                          <p:spTgt spid="15"/>
                                        </p:tgtEl>
                                        <p:attrNameLst>
                                          <p:attrName>ppt_x</p:attrName>
                                        </p:attrNameLst>
                                      </p:cBhvr>
                                      <p:tavLst>
                                        <p:tav tm="0">
                                          <p:val>
                                            <p:strVal val="0-#ppt_w/2"/>
                                          </p:val>
                                        </p:tav>
                                        <p:tav tm="100000">
                                          <p:val>
                                            <p:strVal val="#ppt_x"/>
                                          </p:val>
                                        </p:tav>
                                      </p:tavLst>
                                    </p:anim>
                                    <p:anim calcmode="lin" valueType="num">
                                      <p:cBhvr>
                                        <p:cTn id="27" dur="700" fill="hold"/>
                                        <p:tgtEl>
                                          <p:spTgt spid="15"/>
                                        </p:tgtEl>
                                        <p:attrNameLst>
                                          <p:attrName>ppt_y</p:attrName>
                                        </p:attrNameLst>
                                      </p:cBhvr>
                                      <p:tavLst>
                                        <p:tav tm="0">
                                          <p:val>
                                            <p:strVal val="#ppt_y"/>
                                          </p:val>
                                        </p:tav>
                                        <p:tav tm="100000">
                                          <p:val>
                                            <p:strVal val="#ppt_y"/>
                                          </p:val>
                                        </p:tav>
                                      </p:tavLst>
                                    </p:anim>
                                  </p:childTnLst>
                                </p:cTn>
                              </p:par>
                              <p:par>
                                <p:cTn id="28" presetID="23" presetClass="entr" presetSubtype="16" fill="hold" grpId="0" nodeType="withEffect">
                                  <p:stCondLst>
                                    <p:cond delay="0"/>
                                  </p:stCondLst>
                                  <p:childTnLst>
                                    <p:set>
                                      <p:cBhvr>
                                        <p:cTn id="29" dur="indefinite" fill="hold"/>
                                        <p:tgtEl>
                                          <p:spTgt spid="7"/>
                                        </p:tgtEl>
                                        <p:attrNameLst>
                                          <p:attrName>style.visibility</p:attrName>
                                        </p:attrNameLst>
                                      </p:cBhvr>
                                      <p:to>
                                        <p:strVal val="visible"/>
                                      </p:to>
                                    </p:set>
                                    <p:anim calcmode="lin" valueType="num">
                                      <p:cBhvr>
                                        <p:cTn id="30" dur="750" fill="hold"/>
                                        <p:tgtEl>
                                          <p:spTgt spid="7"/>
                                        </p:tgtEl>
                                        <p:attrNameLst>
                                          <p:attrName>ppt_w</p:attrName>
                                        </p:attrNameLst>
                                      </p:cBhvr>
                                      <p:tavLst>
                                        <p:tav tm="0">
                                          <p:val>
                                            <p:fltVal val="0"/>
                                          </p:val>
                                        </p:tav>
                                        <p:tav tm="100000">
                                          <p:val>
                                            <p:strVal val="#ppt_w"/>
                                          </p:val>
                                        </p:tav>
                                      </p:tavLst>
                                    </p:anim>
                                    <p:anim calcmode="lin" valueType="num">
                                      <p:cBhvr>
                                        <p:cTn id="31" dur="750" fill="hold"/>
                                        <p:tgtEl>
                                          <p:spTgt spid="7"/>
                                        </p:tgtEl>
                                        <p:attrNameLst>
                                          <p:attrName>ppt_h</p:attrName>
                                        </p:attrNameLst>
                                      </p:cBhvr>
                                      <p:tavLst>
                                        <p:tav tm="0">
                                          <p:val>
                                            <p:fltVal val="0"/>
                                          </p:val>
                                        </p:tav>
                                        <p:tav tm="100000">
                                          <p:val>
                                            <p:strVal val="#ppt_h"/>
                                          </p:val>
                                        </p:tav>
                                      </p:tavLst>
                                    </p:anim>
                                  </p:childTnLst>
                                </p:cTn>
                              </p:par>
                              <p:par>
                                <p:cTn id="32" presetID="23" presetClass="entr" presetSubtype="16" fill="hold" grpId="0" nodeType="withEffect">
                                  <p:stCondLst>
                                    <p:cond delay="0"/>
                                  </p:stCondLst>
                                  <p:childTnLst>
                                    <p:set>
                                      <p:cBhvr>
                                        <p:cTn id="33" dur="indefinite" fill="hold"/>
                                        <p:tgtEl>
                                          <p:spTgt spid="12"/>
                                        </p:tgtEl>
                                        <p:attrNameLst>
                                          <p:attrName>style.visibility</p:attrName>
                                        </p:attrNameLst>
                                      </p:cBhvr>
                                      <p:to>
                                        <p:strVal val="visible"/>
                                      </p:to>
                                    </p:set>
                                    <p:anim calcmode="lin" valueType="num">
                                      <p:cBhvr>
                                        <p:cTn id="34" dur="750" fill="hold"/>
                                        <p:tgtEl>
                                          <p:spTgt spid="12"/>
                                        </p:tgtEl>
                                        <p:attrNameLst>
                                          <p:attrName>ppt_w</p:attrName>
                                        </p:attrNameLst>
                                      </p:cBhvr>
                                      <p:tavLst>
                                        <p:tav tm="0">
                                          <p:val>
                                            <p:fltVal val="0"/>
                                          </p:val>
                                        </p:tav>
                                        <p:tav tm="100000">
                                          <p:val>
                                            <p:strVal val="#ppt_w"/>
                                          </p:val>
                                        </p:tav>
                                      </p:tavLst>
                                    </p:anim>
                                    <p:anim calcmode="lin" valueType="num">
                                      <p:cBhvr>
                                        <p:cTn id="35" dur="750" fill="hold"/>
                                        <p:tgtEl>
                                          <p:spTgt spid="12"/>
                                        </p:tgtEl>
                                        <p:attrNameLst>
                                          <p:attrName>ppt_h</p:attrName>
                                        </p:attrNameLst>
                                      </p:cBhvr>
                                      <p:tavLst>
                                        <p:tav tm="0">
                                          <p:val>
                                            <p:fltVal val="0"/>
                                          </p:val>
                                        </p:tav>
                                        <p:tav tm="100000">
                                          <p:val>
                                            <p:strVal val="#ppt_h"/>
                                          </p:val>
                                        </p:tav>
                                      </p:tavLst>
                                    </p:anim>
                                  </p:childTnLst>
                                </p:cTn>
                              </p:par>
                              <p:par>
                                <p:cTn id="36" presetID="2" presetClass="entr" presetSubtype="8" fill="hold" grpId="0" nodeType="withEffect">
                                  <p:stCondLst>
                                    <p:cond delay="0"/>
                                  </p:stCondLst>
                                  <p:childTnLst>
                                    <p:set>
                                      <p:cBhvr>
                                        <p:cTn id="37" dur="indefinite" fill="hold"/>
                                        <p:tgtEl>
                                          <p:spTgt spid="23"/>
                                        </p:tgtEl>
                                        <p:attrNameLst>
                                          <p:attrName>style.visibility</p:attrName>
                                        </p:attrNameLst>
                                      </p:cBhvr>
                                      <p:to>
                                        <p:strVal val="visible"/>
                                      </p:to>
                                    </p:set>
                                    <p:anim calcmode="lin" valueType="num">
                                      <p:cBhvr>
                                        <p:cTn id="38" dur="700" fill="hold"/>
                                        <p:tgtEl>
                                          <p:spTgt spid="23"/>
                                        </p:tgtEl>
                                        <p:attrNameLst>
                                          <p:attrName>ppt_x</p:attrName>
                                        </p:attrNameLst>
                                      </p:cBhvr>
                                      <p:tavLst>
                                        <p:tav tm="0">
                                          <p:val>
                                            <p:strVal val="0-#ppt_w/2"/>
                                          </p:val>
                                        </p:tav>
                                        <p:tav tm="100000">
                                          <p:val>
                                            <p:strVal val="#ppt_x"/>
                                          </p:val>
                                        </p:tav>
                                      </p:tavLst>
                                    </p:anim>
                                    <p:anim calcmode="lin" valueType="num">
                                      <p:cBhvr>
                                        <p:cTn id="39" dur="700" fill="hold"/>
                                        <p:tgtEl>
                                          <p:spTgt spid="23"/>
                                        </p:tgtEl>
                                        <p:attrNameLst>
                                          <p:attrName>ppt_y</p:attrName>
                                        </p:attrNameLst>
                                      </p:cBhvr>
                                      <p:tavLst>
                                        <p:tav tm="0">
                                          <p:val>
                                            <p:strVal val="#ppt_y"/>
                                          </p:val>
                                        </p:tav>
                                        <p:tav tm="100000">
                                          <p:val>
                                            <p:strVal val="#ppt_y"/>
                                          </p:val>
                                        </p:tav>
                                      </p:tavLst>
                                    </p:anim>
                                  </p:childTnLst>
                                </p:cTn>
                              </p:par>
                              <p:par>
                                <p:cTn id="40" presetID="23" presetClass="entr" presetSubtype="16" fill="hold" grpId="0" nodeType="withEffect">
                                  <p:stCondLst>
                                    <p:cond delay="0"/>
                                  </p:stCondLst>
                                  <p:childTnLst>
                                    <p:set>
                                      <p:cBhvr>
                                        <p:cTn id="41" dur="indefinite" fill="hold"/>
                                        <p:tgtEl>
                                          <p:spTgt spid="14"/>
                                        </p:tgtEl>
                                        <p:attrNameLst>
                                          <p:attrName>style.visibility</p:attrName>
                                        </p:attrNameLst>
                                      </p:cBhvr>
                                      <p:to>
                                        <p:strVal val="visible"/>
                                      </p:to>
                                    </p:set>
                                    <p:anim calcmode="lin" valueType="num">
                                      <p:cBhvr>
                                        <p:cTn id="42" dur="750" fill="hold"/>
                                        <p:tgtEl>
                                          <p:spTgt spid="14"/>
                                        </p:tgtEl>
                                        <p:attrNameLst>
                                          <p:attrName>ppt_w</p:attrName>
                                        </p:attrNameLst>
                                      </p:cBhvr>
                                      <p:tavLst>
                                        <p:tav tm="0">
                                          <p:val>
                                            <p:fltVal val="0"/>
                                          </p:val>
                                        </p:tav>
                                        <p:tav tm="100000">
                                          <p:val>
                                            <p:strVal val="#ppt_w"/>
                                          </p:val>
                                        </p:tav>
                                      </p:tavLst>
                                    </p:anim>
                                    <p:anim calcmode="lin" valueType="num">
                                      <p:cBhvr>
                                        <p:cTn id="43" dur="750" fill="hold"/>
                                        <p:tgtEl>
                                          <p:spTgt spid="14"/>
                                        </p:tgtEl>
                                        <p:attrNameLst>
                                          <p:attrName>ppt_h</p:attrName>
                                        </p:attrNameLst>
                                      </p:cBhvr>
                                      <p:tavLst>
                                        <p:tav tm="0">
                                          <p:val>
                                            <p:fltVal val="0"/>
                                          </p:val>
                                        </p:tav>
                                        <p:tav tm="100000">
                                          <p:val>
                                            <p:strVal val="#ppt_h"/>
                                          </p:val>
                                        </p:tav>
                                      </p:tavLst>
                                    </p:anim>
                                  </p:childTnLst>
                                </p:cTn>
                              </p:par>
                              <p:par>
                                <p:cTn id="44" presetID="2" presetClass="entr" presetSubtype="8" fill="hold" grpId="0" nodeType="withEffect">
                                  <p:stCondLst>
                                    <p:cond delay="0"/>
                                  </p:stCondLst>
                                  <p:childTnLst>
                                    <p:set>
                                      <p:cBhvr>
                                        <p:cTn id="45" dur="indefinite" fill="hold"/>
                                        <p:tgtEl>
                                          <p:spTgt spid="19"/>
                                        </p:tgtEl>
                                        <p:attrNameLst>
                                          <p:attrName>style.visibility</p:attrName>
                                        </p:attrNameLst>
                                      </p:cBhvr>
                                      <p:to>
                                        <p:strVal val="visible"/>
                                      </p:to>
                                    </p:set>
                                    <p:anim calcmode="lin" valueType="num">
                                      <p:cBhvr>
                                        <p:cTn id="46" dur="700" fill="hold"/>
                                        <p:tgtEl>
                                          <p:spTgt spid="19"/>
                                        </p:tgtEl>
                                        <p:attrNameLst>
                                          <p:attrName>ppt_x</p:attrName>
                                        </p:attrNameLst>
                                      </p:cBhvr>
                                      <p:tavLst>
                                        <p:tav tm="0">
                                          <p:val>
                                            <p:strVal val="0-#ppt_w/2"/>
                                          </p:val>
                                        </p:tav>
                                        <p:tav tm="100000">
                                          <p:val>
                                            <p:strVal val="#ppt_x"/>
                                          </p:val>
                                        </p:tav>
                                      </p:tavLst>
                                    </p:anim>
                                    <p:anim calcmode="lin" valueType="num">
                                      <p:cBhvr>
                                        <p:cTn id="47" dur="700" fill="hold"/>
                                        <p:tgtEl>
                                          <p:spTgt spid="19"/>
                                        </p:tgtEl>
                                        <p:attrNameLst>
                                          <p:attrName>ppt_y</p:attrName>
                                        </p:attrNameLst>
                                      </p:cBhvr>
                                      <p:tavLst>
                                        <p:tav tm="0">
                                          <p:val>
                                            <p:strVal val="#ppt_y"/>
                                          </p:val>
                                        </p:tav>
                                        <p:tav tm="100000">
                                          <p:val>
                                            <p:strVal val="#ppt_y"/>
                                          </p:val>
                                        </p:tav>
                                      </p:tavLst>
                                    </p:anim>
                                  </p:childTnLst>
                                </p:cTn>
                              </p:par>
                              <p:par>
                                <p:cTn id="48" presetID="23" presetClass="entr" presetSubtype="16" fill="hold" grpId="0" nodeType="withEffect">
                                  <p:stCondLst>
                                    <p:cond delay="0"/>
                                  </p:stCondLst>
                                  <p:childTnLst>
                                    <p:set>
                                      <p:cBhvr>
                                        <p:cTn id="49" dur="indefinite" fill="hold"/>
                                        <p:tgtEl>
                                          <p:spTgt spid="9"/>
                                        </p:tgtEl>
                                        <p:attrNameLst>
                                          <p:attrName>style.visibility</p:attrName>
                                        </p:attrNameLst>
                                      </p:cBhvr>
                                      <p:to>
                                        <p:strVal val="visible"/>
                                      </p:to>
                                    </p:set>
                                    <p:anim calcmode="lin" valueType="num">
                                      <p:cBhvr>
                                        <p:cTn id="50" dur="750" fill="hold"/>
                                        <p:tgtEl>
                                          <p:spTgt spid="9"/>
                                        </p:tgtEl>
                                        <p:attrNameLst>
                                          <p:attrName>ppt_w</p:attrName>
                                        </p:attrNameLst>
                                      </p:cBhvr>
                                      <p:tavLst>
                                        <p:tav tm="0">
                                          <p:val>
                                            <p:fltVal val="0"/>
                                          </p:val>
                                        </p:tav>
                                        <p:tav tm="100000">
                                          <p:val>
                                            <p:strVal val="#ppt_w"/>
                                          </p:val>
                                        </p:tav>
                                      </p:tavLst>
                                    </p:anim>
                                    <p:anim calcmode="lin" valueType="num">
                                      <p:cBhvr>
                                        <p:cTn id="51" dur="75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advAuto="0"/>
      <p:bldP spid="7" grpId="0" animBg="1" advAuto="0"/>
      <p:bldP spid="8" grpId="0" animBg="1" advAuto="0"/>
      <p:bldP spid="9" grpId="0" advAuto="0"/>
      <p:bldP spid="12" grpId="0" animBg="1" advAuto="0"/>
      <p:bldP spid="13" grpId="0" animBg="1" advAuto="0"/>
      <p:bldP spid="14" grpId="0" animBg="1" advAuto="0"/>
      <p:bldP spid="15" grpId="0" advAuto="0"/>
      <p:bldP spid="19" grpId="0" advAuto="0"/>
      <p:bldP spid="23" grpId="0"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p:nvPr/>
        </p:nvGrpSpPr>
        <p:grpSpPr>
          <a:xfrm>
            <a:off x="4035238" y="1095935"/>
            <a:ext cx="1149723" cy="1194688"/>
            <a:chOff x="5380317" y="2017058"/>
            <a:chExt cx="1532964" cy="1592917"/>
          </a:xfrm>
          <a:solidFill>
            <a:schemeClr val="accent1"/>
          </a:solidFill>
        </p:grpSpPr>
        <p:sp>
          <p:nvSpPr>
            <p:cNvPr id="3" name="Oval 1"/>
            <p:cNvSpPr/>
            <p:nvPr/>
          </p:nvSpPr>
          <p:spPr>
            <a:xfrm>
              <a:off x="5380317" y="2017058"/>
              <a:ext cx="1532964" cy="15329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dirty="0">
                <a:solidFill>
                  <a:schemeClr val="tx2"/>
                </a:solidFill>
                <a:latin typeface="微软雅黑" panose="020B0503020204020204" pitchFamily="34" charset="-122"/>
                <a:ea typeface="微软雅黑" panose="020B0503020204020204" pitchFamily="34" charset="-122"/>
              </a:endParaRPr>
            </a:p>
          </p:txBody>
        </p:sp>
        <p:sp>
          <p:nvSpPr>
            <p:cNvPr id="4" name="Diamond 12"/>
            <p:cNvSpPr/>
            <p:nvPr/>
          </p:nvSpPr>
          <p:spPr>
            <a:xfrm>
              <a:off x="6026149" y="3441700"/>
              <a:ext cx="241300" cy="168275"/>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dirty="0">
                <a:solidFill>
                  <a:schemeClr val="tx2"/>
                </a:solidFill>
                <a:latin typeface="微软雅黑" panose="020B0503020204020204" pitchFamily="34" charset="-122"/>
                <a:ea typeface="微软雅黑" panose="020B0503020204020204" pitchFamily="34" charset="-122"/>
              </a:endParaRPr>
            </a:p>
          </p:txBody>
        </p:sp>
      </p:grpSp>
      <p:sp>
        <p:nvSpPr>
          <p:cNvPr id="5" name="Rectangle 15"/>
          <p:cNvSpPr/>
          <p:nvPr/>
        </p:nvSpPr>
        <p:spPr>
          <a:xfrm>
            <a:off x="4171518" y="1428422"/>
            <a:ext cx="877164" cy="507831"/>
          </a:xfrm>
          <a:prstGeom prst="rect">
            <a:avLst/>
          </a:prstGeom>
        </p:spPr>
        <p:txBody>
          <a:bodyPr wrap="none">
            <a:spAutoFit/>
          </a:bodyPr>
          <a:lstStyle/>
          <a:p>
            <a:pPr algn="ctr" defTabSz="685800"/>
            <a:r>
              <a:rPr lang="zh-CN" altLang="en-US" sz="2700" dirty="0" smtClean="0">
                <a:solidFill>
                  <a:schemeClr val="bg1"/>
                </a:solidFill>
                <a:latin typeface="微软雅黑" panose="020B0503020204020204" pitchFamily="34" charset="-122"/>
                <a:ea typeface="微软雅黑" panose="020B0503020204020204" pitchFamily="34" charset="-122"/>
              </a:rPr>
              <a:t>目录</a:t>
            </a:r>
            <a:endParaRPr lang="ru-RU" sz="2700" dirty="0">
              <a:solidFill>
                <a:schemeClr val="bg1"/>
              </a:solidFill>
              <a:latin typeface="微软雅黑" panose="020B0503020204020204" pitchFamily="34" charset="-122"/>
              <a:ea typeface="微软雅黑" panose="020B0503020204020204" pitchFamily="34" charset="-122"/>
            </a:endParaRPr>
          </a:p>
        </p:txBody>
      </p:sp>
      <p:sp>
        <p:nvSpPr>
          <p:cNvPr id="6" name="TextBox 16"/>
          <p:cNvSpPr txBox="1"/>
          <p:nvPr/>
        </p:nvSpPr>
        <p:spPr>
          <a:xfrm>
            <a:off x="3167060" y="2292931"/>
            <a:ext cx="2886075" cy="461665"/>
          </a:xfrm>
          <a:prstGeom prst="rect">
            <a:avLst/>
          </a:prstGeom>
          <a:noFill/>
        </p:spPr>
        <p:txBody>
          <a:bodyPr wrap="square" rtlCol="0">
            <a:spAutoFit/>
          </a:bodyPr>
          <a:lstStyle/>
          <a:p>
            <a:pPr algn="ctr"/>
            <a:r>
              <a:rPr lang="zh-CN" altLang="en-US" sz="24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标题内容</a:t>
            </a:r>
            <a:endParaRPr lang="en-US" altLang="zh-CN" sz="24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8" name="Rectangle 17"/>
          <p:cNvSpPr/>
          <p:nvPr/>
        </p:nvSpPr>
        <p:spPr>
          <a:xfrm>
            <a:off x="2653962" y="2876806"/>
            <a:ext cx="3890140" cy="412421"/>
          </a:xfrm>
          <a:prstGeom prst="rect">
            <a:avLst/>
          </a:prstGeom>
        </p:spPr>
        <p:txBody>
          <a:bodyPr wrap="square">
            <a:spAutoFit/>
          </a:bodyPr>
          <a:lstStyle/>
          <a:p>
            <a:pPr algn="ctr">
              <a:lnSpc>
                <a:spcPct val="130000"/>
              </a:lnSpc>
              <a:spcBef>
                <a:spcPct val="0"/>
              </a:spcBef>
              <a:buNone/>
            </a:pPr>
            <a:r>
              <a:rPr lang="zh-CN" altLang="en-US" sz="8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在此录入上述图表的综合描述说明，在此录入上述图表的综合描述说明，在此录入上述图表的综合描述说明，在此录入上述图表的综合描述说明。</a:t>
            </a:r>
            <a:endParaRPr lang="zh-CN" altLang="en-US" sz="8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TextBox 21"/>
          <p:cNvSpPr txBox="1"/>
          <p:nvPr/>
        </p:nvSpPr>
        <p:spPr>
          <a:xfrm>
            <a:off x="3167060" y="4140759"/>
            <a:ext cx="2886075" cy="323165"/>
          </a:xfrm>
          <a:prstGeom prst="rect">
            <a:avLst/>
          </a:prstGeom>
          <a:noFill/>
        </p:spPr>
        <p:txBody>
          <a:bodyPr wrap="square" rtlCol="0">
            <a:spAutoFit/>
          </a:bodyPr>
          <a:lstStyle/>
          <a:p>
            <a:pPr algn="ctr"/>
            <a:r>
              <a:rPr lang="zh-CN" altLang="en-US" sz="1500" dirty="0">
                <a:solidFill>
                  <a:schemeClr val="tx2"/>
                </a:solidFill>
                <a:latin typeface="微软雅黑" panose="020B0503020204020204" pitchFamily="34" charset="-122"/>
                <a:ea typeface="微软雅黑" panose="020B0503020204020204" pitchFamily="34" charset="-122"/>
                <a:cs typeface="Lato Black" panose="020F0A02020204030203" pitchFamily="34" charset="0"/>
              </a:rPr>
              <a:t>开始</a:t>
            </a:r>
            <a:endParaRPr lang="en-US" sz="1500" dirty="0">
              <a:solidFill>
                <a:schemeClr val="tx2"/>
              </a:solidFill>
              <a:latin typeface="微软雅黑" panose="020B0503020204020204" pitchFamily="34" charset="-122"/>
              <a:ea typeface="微软雅黑" panose="020B0503020204020204" pitchFamily="34" charset="-122"/>
              <a:cs typeface="Lato Black" panose="020F0A02020204030203" pitchFamily="34" charset="0"/>
            </a:endParaRPr>
          </a:p>
        </p:txBody>
      </p:sp>
      <p:sp>
        <p:nvSpPr>
          <p:cNvPr id="10" name="Rectangle 2"/>
          <p:cNvSpPr/>
          <p:nvPr/>
        </p:nvSpPr>
        <p:spPr>
          <a:xfrm>
            <a:off x="4367725" y="4440842"/>
            <a:ext cx="484748" cy="342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tx2"/>
              </a:solidFill>
              <a:latin typeface="微软雅黑" panose="020B0503020204020204" pitchFamily="34" charset="-122"/>
              <a:ea typeface="微软雅黑" panose="020B0503020204020204" pitchFamily="34" charset="-122"/>
            </a:endParaRPr>
          </a:p>
        </p:txBody>
      </p:sp>
      <p:cxnSp>
        <p:nvCxnSpPr>
          <p:cNvPr id="11" name="Straight Connector 5"/>
          <p:cNvCxnSpPr>
            <a:stCxn id="10" idx="2"/>
          </p:cNvCxnSpPr>
          <p:nvPr/>
        </p:nvCxnSpPr>
        <p:spPr>
          <a:xfrm flipH="1">
            <a:off x="4610098" y="4475131"/>
            <a:ext cx="2" cy="668369"/>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med" p14:dur="700" advClick="0" advTm="6000">
        <p:fade/>
      </p:transition>
    </mc:Choice>
    <mc:Fallback>
      <p:transition spd="med" advClick="0"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par>
                                <p:cTn id="17" presetID="10" presetClass="entr" presetSubtype="0" fill="hold" grpId="0" nodeType="withEffect">
                                  <p:stCondLst>
                                    <p:cond delay="25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par>
                          <p:cTn id="24" fill="hold">
                            <p:stCondLst>
                              <p:cond delay="1000"/>
                            </p:stCondLst>
                            <p:childTnLst>
                              <p:par>
                                <p:cTn id="25" presetID="53" presetClass="entr" presetSubtype="16"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childTnLst>
                          </p:cTn>
                        </p:par>
                        <p:par>
                          <p:cTn id="30" fill="hold">
                            <p:stCondLst>
                              <p:cond delay="1500"/>
                            </p:stCondLst>
                            <p:childTnLst>
                              <p:par>
                                <p:cTn id="31" presetID="10" presetClass="entr" presetSubtype="0"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par>
                          <p:cTn id="34" fill="hold">
                            <p:stCondLst>
                              <p:cond delay="2000"/>
                            </p:stCondLst>
                            <p:childTnLst>
                              <p:par>
                                <p:cTn id="35" presetID="22" presetClass="entr" presetSubtype="1"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up)">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grpSp>
        <p:nvGrpSpPr>
          <p:cNvPr id="6" name="Group 294"/>
          <p:cNvGrpSpPr/>
          <p:nvPr/>
        </p:nvGrpSpPr>
        <p:grpSpPr>
          <a:xfrm>
            <a:off x="776400" y="3471101"/>
            <a:ext cx="1768436" cy="623375"/>
            <a:chOff x="0" y="0"/>
            <a:chExt cx="4715828" cy="1662329"/>
          </a:xfrm>
        </p:grpSpPr>
        <p:sp>
          <p:nvSpPr>
            <p:cNvPr id="7" name="Shape 292"/>
            <p:cNvSpPr/>
            <p:nvPr/>
          </p:nvSpPr>
          <p:spPr>
            <a:xfrm>
              <a:off x="6392" y="0"/>
              <a:ext cx="1645752" cy="672833"/>
            </a:xfrm>
            <a:prstGeom prst="rect">
              <a:avLst/>
            </a:prstGeom>
            <a:noFill/>
            <a:ln w="12700" cap="flat">
              <a:noFill/>
              <a:miter lim="400000"/>
            </a:ln>
            <a:effectLst/>
          </p:spPr>
          <p:txBody>
            <a:bodyPr wrap="none" lIns="19050" tIns="19050" rIns="19050" bIns="19050" numCol="1" anchor="t">
              <a:spAutoFit/>
            </a:bodyPr>
            <a:lstStyle/>
            <a:p>
              <a:pPr>
                <a:lnSpc>
                  <a:spcPct val="150000"/>
                </a:lnSpc>
              </a:pPr>
              <a:r>
                <a:rPr lang="zh-CN" altLang="en-US" sz="105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05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05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8" name="Shape 293"/>
            <p:cNvSpPr/>
            <p:nvPr/>
          </p:nvSpPr>
          <p:spPr>
            <a:xfrm>
              <a:off x="0" y="632817"/>
              <a:ext cx="4715828" cy="1029512"/>
            </a:xfrm>
            <a:prstGeom prst="rect">
              <a:avLst/>
            </a:prstGeom>
            <a:noFill/>
            <a:ln w="12700" cap="flat">
              <a:noFill/>
              <a:miter lim="400000"/>
            </a:ln>
            <a:effectLst/>
          </p:spPr>
          <p:txBody>
            <a:bodyPr wrap="square" lIns="19050" tIns="19050" rIns="19050" bIns="19050" numCol="1" anchor="t">
              <a:spAutoFit/>
            </a:bodyPr>
            <a:lstStyle>
              <a:lvl1pPr algn="l">
                <a:defRPr sz="20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9" name="Group 300"/>
          <p:cNvGrpSpPr/>
          <p:nvPr/>
        </p:nvGrpSpPr>
        <p:grpSpPr>
          <a:xfrm>
            <a:off x="802499" y="1635989"/>
            <a:ext cx="1675592" cy="1675592"/>
            <a:chOff x="0" y="0"/>
            <a:chExt cx="4468244" cy="4468244"/>
          </a:xfrm>
        </p:grpSpPr>
        <p:sp>
          <p:nvSpPr>
            <p:cNvPr id="10" name="Shape 295"/>
            <p:cNvSpPr/>
            <p:nvPr/>
          </p:nvSpPr>
          <p:spPr>
            <a:xfrm>
              <a:off x="0" y="0"/>
              <a:ext cx="4468245" cy="4468245"/>
            </a:xfrm>
            <a:prstGeom prst="rect">
              <a:avLst/>
            </a:prstGeom>
            <a:gradFill flip="none" rotWithShape="1">
              <a:gsLst>
                <a:gs pos="0">
                  <a:srgbClr val="FF635F"/>
                </a:gs>
                <a:gs pos="52365">
                  <a:srgbClr val="FEB8AE"/>
                </a:gs>
                <a:gs pos="100000">
                  <a:srgbClr val="FF635F"/>
                </a:gs>
              </a:gsLst>
              <a:path path="shape">
                <a:fillToRect l="99252" t="24611" r="747" b="75388"/>
              </a:path>
            </a:gradFill>
            <a:ln w="12700" cap="flat">
              <a:no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1" name="Shape 296"/>
            <p:cNvSpPr/>
            <p:nvPr/>
          </p:nvSpPr>
          <p:spPr>
            <a:xfrm>
              <a:off x="54286" y="54286"/>
              <a:ext cx="4359673" cy="4359673"/>
            </a:xfrm>
            <a:prstGeom prst="rect">
              <a:avLst/>
            </a:prstGeom>
            <a:blipFill rotWithShape="1">
              <a:blip r:embed="rId1" cstate="email"/>
              <a:srcRect/>
              <a:stretch>
                <a:fillRect/>
              </a:stretch>
            </a:blipFill>
            <a:ln w="12700" cap="flat">
              <a:noFill/>
              <a:miter lim="400000"/>
            </a:ln>
            <a:effectLst/>
          </p:spPr>
          <p:txBody>
            <a:bodyPr wrap="square" lIns="19050" tIns="19050" rIns="19050" bIns="19050" numCol="1" anchor="ctr">
              <a:noAutofit/>
            </a:bodyPr>
            <a:lstStyle/>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p:txBody>
        </p:sp>
        <p:grpSp>
          <p:nvGrpSpPr>
            <p:cNvPr id="12" name="Group 299"/>
            <p:cNvGrpSpPr/>
            <p:nvPr/>
          </p:nvGrpSpPr>
          <p:grpSpPr>
            <a:xfrm>
              <a:off x="1268921" y="1268922"/>
              <a:ext cx="1930401" cy="1930401"/>
              <a:chOff x="0" y="0"/>
              <a:chExt cx="1930400" cy="1930400"/>
            </a:xfrm>
          </p:grpSpPr>
          <p:sp>
            <p:nvSpPr>
              <p:cNvPr id="13" name="Shape 297"/>
              <p:cNvSpPr/>
              <p:nvPr/>
            </p:nvSpPr>
            <p:spPr>
              <a:xfrm>
                <a:off x="0" y="0"/>
                <a:ext cx="1930400" cy="1930400"/>
              </a:xfrm>
              <a:prstGeom prst="ellipse">
                <a:avLst/>
              </a:prstGeom>
              <a:solidFill>
                <a:schemeClr val="accent1">
                  <a:alpha val="52499"/>
                </a:schemeClr>
              </a:solidFill>
              <a:ln w="12700" cap="flat">
                <a:no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4" name="Shape 298"/>
              <p:cNvSpPr/>
              <p:nvPr/>
            </p:nvSpPr>
            <p:spPr>
              <a:xfrm>
                <a:off x="548421" y="621516"/>
                <a:ext cx="1107140" cy="687367"/>
              </a:xfrm>
              <a:prstGeom prst="rect">
                <a:avLst/>
              </a:prstGeom>
              <a:noFill/>
              <a:ln w="12700" cap="flat">
                <a:noFill/>
                <a:miter lim="400000"/>
              </a:ln>
              <a:effectLst/>
            </p:spPr>
            <p:txBody>
              <a:bodyPr wrap="none" lIns="19050" tIns="19050" rIns="19050" bIns="19050" numCol="1" anchor="ctr">
                <a:spAutoFit/>
              </a:bodyPr>
              <a:lstStyle>
                <a:lvl1pPr>
                  <a:defRPr sz="3800">
                    <a:solidFill>
                      <a:srgbClr val="4F565F"/>
                    </a:solidFill>
                    <a:latin typeface="Lato Regular"/>
                    <a:ea typeface="Lato Regular"/>
                    <a:cs typeface="Lato Regular"/>
                    <a:sym typeface="Lato Regular"/>
                  </a:defRPr>
                </a:lvl1pPr>
              </a:lstStyle>
              <a:p>
                <a:pPr>
                  <a:defRPr>
                    <a:effectLst/>
                  </a:defRPr>
                </a:pPr>
                <a:r>
                  <a:rPr sz="1425" dirty="0">
                    <a:solidFill>
                      <a:schemeClr val="bg1"/>
                    </a:solidFill>
                    <a:latin typeface="微软雅黑" panose="020B0503020204020204" pitchFamily="34" charset="-122"/>
                    <a:ea typeface="微软雅黑" panose="020B0503020204020204" pitchFamily="34" charset="-122"/>
                  </a:rPr>
                  <a:t>80%</a:t>
                </a:r>
                <a:endParaRPr sz="1425" dirty="0">
                  <a:solidFill>
                    <a:schemeClr val="bg1"/>
                  </a:solidFill>
                  <a:latin typeface="微软雅黑" panose="020B0503020204020204" pitchFamily="34" charset="-122"/>
                  <a:ea typeface="微软雅黑" panose="020B0503020204020204" pitchFamily="34" charset="-122"/>
                </a:endParaRPr>
              </a:p>
            </p:txBody>
          </p:sp>
        </p:grpSp>
      </p:grpSp>
      <p:grpSp>
        <p:nvGrpSpPr>
          <p:cNvPr id="15" name="Group 306"/>
          <p:cNvGrpSpPr/>
          <p:nvPr/>
        </p:nvGrpSpPr>
        <p:grpSpPr>
          <a:xfrm>
            <a:off x="2729607" y="1635989"/>
            <a:ext cx="1675592" cy="1675592"/>
            <a:chOff x="0" y="0"/>
            <a:chExt cx="4468244" cy="4468244"/>
          </a:xfrm>
        </p:grpSpPr>
        <p:sp>
          <p:nvSpPr>
            <p:cNvPr id="16" name="Shape 301"/>
            <p:cNvSpPr/>
            <p:nvPr/>
          </p:nvSpPr>
          <p:spPr>
            <a:xfrm>
              <a:off x="0" y="0"/>
              <a:ext cx="4468245" cy="4468245"/>
            </a:xfrm>
            <a:prstGeom prst="rect">
              <a:avLst/>
            </a:prstGeom>
            <a:gradFill flip="none" rotWithShape="1">
              <a:gsLst>
                <a:gs pos="0">
                  <a:srgbClr val="FF635F"/>
                </a:gs>
                <a:gs pos="52365">
                  <a:srgbClr val="FEB8AE"/>
                </a:gs>
                <a:gs pos="100000">
                  <a:srgbClr val="FF635F"/>
                </a:gs>
              </a:gsLst>
              <a:path path="shape">
                <a:fillToRect l="99252" t="24611" r="747" b="75388"/>
              </a:path>
            </a:gradFill>
            <a:ln w="12700" cap="flat">
              <a:solidFill>
                <a:schemeClr val="accent2"/>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7" name="Shape 302"/>
            <p:cNvSpPr/>
            <p:nvPr/>
          </p:nvSpPr>
          <p:spPr>
            <a:xfrm>
              <a:off x="54286" y="54286"/>
              <a:ext cx="4359673" cy="4359673"/>
            </a:xfrm>
            <a:prstGeom prst="rect">
              <a:avLst/>
            </a:prstGeom>
            <a:blipFill rotWithShape="1">
              <a:blip r:embed="rId2" cstate="email"/>
              <a:srcRect/>
              <a:stretch>
                <a:fillRect/>
              </a:stretch>
            </a:blipFill>
            <a:ln w="12700" cap="flat">
              <a:noFill/>
              <a:miter lim="400000"/>
            </a:ln>
            <a:effectLst/>
          </p:spPr>
          <p:txBody>
            <a:bodyPr wrap="square" lIns="19050" tIns="19050" rIns="19050" bIns="19050" numCol="1" anchor="ctr">
              <a:noAutofit/>
            </a:bodyPr>
            <a:lstStyle/>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p:txBody>
        </p:sp>
        <p:grpSp>
          <p:nvGrpSpPr>
            <p:cNvPr id="18" name="Group 305"/>
            <p:cNvGrpSpPr/>
            <p:nvPr/>
          </p:nvGrpSpPr>
          <p:grpSpPr>
            <a:xfrm>
              <a:off x="1268922" y="1268922"/>
              <a:ext cx="1930401" cy="1930401"/>
              <a:chOff x="0" y="0"/>
              <a:chExt cx="1930400" cy="1930400"/>
            </a:xfrm>
          </p:grpSpPr>
          <p:sp>
            <p:nvSpPr>
              <p:cNvPr id="19" name="Shape 303"/>
              <p:cNvSpPr/>
              <p:nvPr/>
            </p:nvSpPr>
            <p:spPr>
              <a:xfrm>
                <a:off x="0" y="0"/>
                <a:ext cx="1930400" cy="1930400"/>
              </a:xfrm>
              <a:prstGeom prst="ellipse">
                <a:avLst/>
              </a:prstGeom>
              <a:solidFill>
                <a:schemeClr val="accent2">
                  <a:alpha val="52499"/>
                </a:schemeClr>
              </a:solidFill>
              <a:ln w="12700" cap="flat">
                <a:no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0" name="Shape 304"/>
              <p:cNvSpPr/>
              <p:nvPr/>
            </p:nvSpPr>
            <p:spPr>
              <a:xfrm>
                <a:off x="548421" y="621516"/>
                <a:ext cx="1107140" cy="687367"/>
              </a:xfrm>
              <a:prstGeom prst="rect">
                <a:avLst/>
              </a:prstGeom>
              <a:noFill/>
              <a:ln w="12700" cap="flat">
                <a:noFill/>
                <a:miter lim="400000"/>
              </a:ln>
              <a:effectLst/>
            </p:spPr>
            <p:txBody>
              <a:bodyPr wrap="none" lIns="19050" tIns="19050" rIns="19050" bIns="19050" numCol="1" anchor="ctr">
                <a:spAutoFit/>
              </a:bodyPr>
              <a:lstStyle>
                <a:lvl1pPr>
                  <a:defRPr sz="3800">
                    <a:solidFill>
                      <a:srgbClr val="4F565F"/>
                    </a:solidFill>
                    <a:latin typeface="Lato Regular"/>
                    <a:ea typeface="Lato Regular"/>
                    <a:cs typeface="Lato Regular"/>
                    <a:sym typeface="Lato Regular"/>
                  </a:defRPr>
                </a:lvl1pPr>
              </a:lstStyle>
              <a:p>
                <a:pPr>
                  <a:defRPr>
                    <a:effectLst/>
                  </a:defRPr>
                </a:pPr>
                <a:r>
                  <a:rPr sz="1425" dirty="0">
                    <a:solidFill>
                      <a:schemeClr val="bg1"/>
                    </a:solidFill>
                    <a:latin typeface="微软雅黑" panose="020B0503020204020204" pitchFamily="34" charset="-122"/>
                    <a:ea typeface="微软雅黑" panose="020B0503020204020204" pitchFamily="34" charset="-122"/>
                  </a:rPr>
                  <a:t>65%</a:t>
                </a:r>
                <a:endParaRPr sz="1425" dirty="0">
                  <a:solidFill>
                    <a:schemeClr val="bg1"/>
                  </a:solidFill>
                  <a:latin typeface="微软雅黑" panose="020B0503020204020204" pitchFamily="34" charset="-122"/>
                  <a:ea typeface="微软雅黑" panose="020B0503020204020204" pitchFamily="34" charset="-122"/>
                </a:endParaRPr>
              </a:p>
            </p:txBody>
          </p:sp>
        </p:grpSp>
      </p:grpSp>
      <p:grpSp>
        <p:nvGrpSpPr>
          <p:cNvPr id="21" name="Group 312"/>
          <p:cNvGrpSpPr/>
          <p:nvPr/>
        </p:nvGrpSpPr>
        <p:grpSpPr>
          <a:xfrm>
            <a:off x="4674589" y="1635989"/>
            <a:ext cx="1675592" cy="1675592"/>
            <a:chOff x="0" y="0"/>
            <a:chExt cx="4468244" cy="4468244"/>
          </a:xfrm>
        </p:grpSpPr>
        <p:sp>
          <p:nvSpPr>
            <p:cNvPr id="22" name="Shape 307"/>
            <p:cNvSpPr/>
            <p:nvPr/>
          </p:nvSpPr>
          <p:spPr>
            <a:xfrm>
              <a:off x="0" y="0"/>
              <a:ext cx="4468245" cy="4468245"/>
            </a:xfrm>
            <a:prstGeom prst="rect">
              <a:avLst/>
            </a:prstGeom>
            <a:gradFill flip="none" rotWithShape="1">
              <a:gsLst>
                <a:gs pos="0">
                  <a:srgbClr val="FF635F"/>
                </a:gs>
                <a:gs pos="52365">
                  <a:srgbClr val="FEB8AE"/>
                </a:gs>
                <a:gs pos="100000">
                  <a:srgbClr val="FF635F"/>
                </a:gs>
              </a:gsLst>
              <a:path path="shape">
                <a:fillToRect l="99252" t="24611" r="747" b="75388"/>
              </a:path>
            </a:gradFill>
            <a:ln w="12700" cap="flat">
              <a:solidFill>
                <a:schemeClr val="accent3"/>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3" name="Shape 308"/>
            <p:cNvSpPr/>
            <p:nvPr/>
          </p:nvSpPr>
          <p:spPr>
            <a:xfrm>
              <a:off x="54286" y="54286"/>
              <a:ext cx="4359673" cy="4359673"/>
            </a:xfrm>
            <a:prstGeom prst="rect">
              <a:avLst/>
            </a:prstGeom>
            <a:blipFill rotWithShape="1">
              <a:blip r:embed="rId3" cstate="email"/>
              <a:srcRect/>
              <a:stretch>
                <a:fillRect/>
              </a:stretch>
            </a:blipFill>
            <a:ln w="12700" cap="flat">
              <a:solidFill>
                <a:schemeClr val="accent3"/>
              </a:solidFill>
              <a:miter lim="400000"/>
            </a:ln>
            <a:effectLst/>
          </p:spPr>
          <p:txBody>
            <a:bodyPr wrap="square" lIns="19050" tIns="19050" rIns="19050" bIns="19050" numCol="1" anchor="ctr">
              <a:noAutofit/>
            </a:bodyPr>
            <a:lstStyle/>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p:txBody>
        </p:sp>
        <p:grpSp>
          <p:nvGrpSpPr>
            <p:cNvPr id="24" name="Group 311"/>
            <p:cNvGrpSpPr/>
            <p:nvPr/>
          </p:nvGrpSpPr>
          <p:grpSpPr>
            <a:xfrm>
              <a:off x="1268922" y="1268922"/>
              <a:ext cx="1930401" cy="1930401"/>
              <a:chOff x="0" y="0"/>
              <a:chExt cx="1930400" cy="1930400"/>
            </a:xfrm>
          </p:grpSpPr>
          <p:sp>
            <p:nvSpPr>
              <p:cNvPr id="25" name="Shape 309"/>
              <p:cNvSpPr/>
              <p:nvPr/>
            </p:nvSpPr>
            <p:spPr>
              <a:xfrm>
                <a:off x="0" y="0"/>
                <a:ext cx="1930400" cy="1930400"/>
              </a:xfrm>
              <a:prstGeom prst="ellipse">
                <a:avLst/>
              </a:prstGeom>
              <a:solidFill>
                <a:schemeClr val="accent3">
                  <a:alpha val="52499"/>
                </a:schemeClr>
              </a:solidFill>
              <a:ln w="12700" cap="flat">
                <a:solidFill>
                  <a:schemeClr val="accent3"/>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6" name="Shape 310"/>
              <p:cNvSpPr/>
              <p:nvPr/>
            </p:nvSpPr>
            <p:spPr>
              <a:xfrm>
                <a:off x="548421" y="621516"/>
                <a:ext cx="1107140" cy="687367"/>
              </a:xfrm>
              <a:prstGeom prst="rect">
                <a:avLst/>
              </a:prstGeom>
              <a:noFill/>
              <a:ln w="12700" cap="flat">
                <a:noFill/>
                <a:miter lim="400000"/>
              </a:ln>
              <a:effectLst/>
            </p:spPr>
            <p:txBody>
              <a:bodyPr wrap="none" lIns="19050" tIns="19050" rIns="19050" bIns="19050" numCol="1" anchor="ctr">
                <a:spAutoFit/>
              </a:bodyPr>
              <a:lstStyle>
                <a:lvl1pPr>
                  <a:defRPr sz="3800">
                    <a:solidFill>
                      <a:srgbClr val="4F565F"/>
                    </a:solidFill>
                    <a:latin typeface="Lato Regular"/>
                    <a:ea typeface="Lato Regular"/>
                    <a:cs typeface="Lato Regular"/>
                    <a:sym typeface="Lato Regular"/>
                  </a:defRPr>
                </a:lvl1pPr>
              </a:lstStyle>
              <a:p>
                <a:pPr>
                  <a:defRPr>
                    <a:effectLst/>
                  </a:defRPr>
                </a:pPr>
                <a:r>
                  <a:rPr sz="1425" dirty="0">
                    <a:solidFill>
                      <a:schemeClr val="bg1"/>
                    </a:solidFill>
                    <a:latin typeface="微软雅黑" panose="020B0503020204020204" pitchFamily="34" charset="-122"/>
                    <a:ea typeface="微软雅黑" panose="020B0503020204020204" pitchFamily="34" charset="-122"/>
                  </a:rPr>
                  <a:t>20%</a:t>
                </a:r>
                <a:endParaRPr sz="1425" dirty="0">
                  <a:solidFill>
                    <a:schemeClr val="bg1"/>
                  </a:solidFill>
                  <a:latin typeface="微软雅黑" panose="020B0503020204020204" pitchFamily="34" charset="-122"/>
                  <a:ea typeface="微软雅黑" panose="020B0503020204020204" pitchFamily="34" charset="-122"/>
                </a:endParaRPr>
              </a:p>
            </p:txBody>
          </p:sp>
        </p:grpSp>
      </p:grpSp>
      <p:grpSp>
        <p:nvGrpSpPr>
          <p:cNvPr id="27" name="Group 318"/>
          <p:cNvGrpSpPr/>
          <p:nvPr/>
        </p:nvGrpSpPr>
        <p:grpSpPr>
          <a:xfrm>
            <a:off x="6622053" y="1635989"/>
            <a:ext cx="1675592" cy="1675592"/>
            <a:chOff x="0" y="0"/>
            <a:chExt cx="4468244" cy="4468244"/>
          </a:xfrm>
        </p:grpSpPr>
        <p:sp>
          <p:nvSpPr>
            <p:cNvPr id="28" name="Shape 313"/>
            <p:cNvSpPr/>
            <p:nvPr/>
          </p:nvSpPr>
          <p:spPr>
            <a:xfrm>
              <a:off x="0" y="0"/>
              <a:ext cx="4468245" cy="4468245"/>
            </a:xfrm>
            <a:prstGeom prst="rect">
              <a:avLst/>
            </a:prstGeom>
            <a:gradFill flip="none" rotWithShape="1">
              <a:gsLst>
                <a:gs pos="0">
                  <a:srgbClr val="FF635F"/>
                </a:gs>
                <a:gs pos="52365">
                  <a:srgbClr val="FEB8AE"/>
                </a:gs>
                <a:gs pos="100000">
                  <a:srgbClr val="FF635F"/>
                </a:gs>
              </a:gsLst>
              <a:path path="shape">
                <a:fillToRect l="99252" t="24611" r="747" b="75388"/>
              </a:path>
            </a:gra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9" name="Shape 314"/>
            <p:cNvSpPr/>
            <p:nvPr/>
          </p:nvSpPr>
          <p:spPr>
            <a:xfrm>
              <a:off x="54286" y="54286"/>
              <a:ext cx="4359673" cy="4359673"/>
            </a:xfrm>
            <a:prstGeom prst="rect">
              <a:avLst/>
            </a:prstGeom>
            <a:blipFill rotWithShape="1">
              <a:blip r:embed="rId4" cstate="email"/>
              <a:srcRect/>
              <a:stretch>
                <a:fillRect/>
              </a:stretch>
            </a:blipFill>
            <a:ln w="12700" cap="flat">
              <a:noFill/>
              <a:miter lim="400000"/>
            </a:ln>
            <a:effectLst/>
          </p:spPr>
          <p:txBody>
            <a:bodyPr wrap="square" lIns="19050" tIns="19050" rIns="19050" bIns="19050" numCol="1" anchor="ctr">
              <a:noAutofit/>
            </a:bodyPr>
            <a:lstStyle/>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a:p>
              <a:pPr>
                <a:defRPr sz="2800">
                  <a:solidFill>
                    <a:srgbClr val="FFFFFF"/>
                  </a:solidFill>
                  <a:effectLst>
                    <a:outerShdw blurRad="38100" dist="12700" dir="5400000" rotWithShape="0">
                      <a:srgbClr val="000000">
                        <a:alpha val="80000"/>
                      </a:srgbClr>
                    </a:outerShdw>
                  </a:effectLst>
                  <a:latin typeface="Lato Light"/>
                  <a:ea typeface="Lato Light"/>
                  <a:cs typeface="Lato Light"/>
                  <a:sym typeface="Lato Light"/>
                </a:defRPr>
              </a:pPr>
              <a:endParaRPr sz="1050">
                <a:solidFill>
                  <a:schemeClr val="tx2"/>
                </a:solidFill>
                <a:latin typeface="微软雅黑" panose="020B0503020204020204" pitchFamily="34" charset="-122"/>
                <a:ea typeface="微软雅黑" panose="020B0503020204020204" pitchFamily="34" charset="-122"/>
              </a:endParaRPr>
            </a:p>
          </p:txBody>
        </p:sp>
        <p:grpSp>
          <p:nvGrpSpPr>
            <p:cNvPr id="30" name="Group 317"/>
            <p:cNvGrpSpPr/>
            <p:nvPr/>
          </p:nvGrpSpPr>
          <p:grpSpPr>
            <a:xfrm>
              <a:off x="1268922" y="1268922"/>
              <a:ext cx="1930401" cy="1930401"/>
              <a:chOff x="0" y="0"/>
              <a:chExt cx="1930400" cy="1930400"/>
            </a:xfrm>
          </p:grpSpPr>
          <p:sp>
            <p:nvSpPr>
              <p:cNvPr id="31" name="Shape 315"/>
              <p:cNvSpPr/>
              <p:nvPr/>
            </p:nvSpPr>
            <p:spPr>
              <a:xfrm>
                <a:off x="0" y="0"/>
                <a:ext cx="1930400" cy="1930400"/>
              </a:xfrm>
              <a:prstGeom prst="ellipse">
                <a:avLst/>
              </a:prstGeom>
              <a:solidFill>
                <a:schemeClr val="accent5">
                  <a:alpha val="52499"/>
                </a:schemeClr>
              </a:solidFill>
              <a:ln w="12700" cap="flat">
                <a:no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2" name="Shape 316"/>
              <p:cNvSpPr/>
              <p:nvPr/>
            </p:nvSpPr>
            <p:spPr>
              <a:xfrm>
                <a:off x="548421" y="621516"/>
                <a:ext cx="1107140" cy="687367"/>
              </a:xfrm>
              <a:prstGeom prst="rect">
                <a:avLst/>
              </a:prstGeom>
              <a:noFill/>
              <a:ln w="12700" cap="flat">
                <a:noFill/>
                <a:miter lim="400000"/>
              </a:ln>
              <a:effectLst/>
            </p:spPr>
            <p:txBody>
              <a:bodyPr wrap="none" lIns="19050" tIns="19050" rIns="19050" bIns="19050" numCol="1" anchor="ctr">
                <a:spAutoFit/>
              </a:bodyPr>
              <a:lstStyle>
                <a:lvl1pPr>
                  <a:defRPr sz="3800">
                    <a:solidFill>
                      <a:srgbClr val="4F565F"/>
                    </a:solidFill>
                    <a:latin typeface="Lato Regular"/>
                    <a:ea typeface="Lato Regular"/>
                    <a:cs typeface="Lato Regular"/>
                    <a:sym typeface="Lato Regular"/>
                  </a:defRPr>
                </a:lvl1pPr>
              </a:lstStyle>
              <a:p>
                <a:pPr>
                  <a:defRPr>
                    <a:effectLst/>
                  </a:defRPr>
                </a:pPr>
                <a:r>
                  <a:rPr sz="1425" dirty="0">
                    <a:solidFill>
                      <a:schemeClr val="bg1"/>
                    </a:solidFill>
                    <a:latin typeface="微软雅黑" panose="020B0503020204020204" pitchFamily="34" charset="-122"/>
                    <a:ea typeface="微软雅黑" panose="020B0503020204020204" pitchFamily="34" charset="-122"/>
                  </a:rPr>
                  <a:t>75%</a:t>
                </a:r>
                <a:endParaRPr sz="1425" dirty="0">
                  <a:solidFill>
                    <a:schemeClr val="bg1"/>
                  </a:solidFill>
                  <a:latin typeface="微软雅黑" panose="020B0503020204020204" pitchFamily="34" charset="-122"/>
                  <a:ea typeface="微软雅黑" panose="020B0503020204020204" pitchFamily="34" charset="-122"/>
                </a:endParaRPr>
              </a:p>
            </p:txBody>
          </p:sp>
        </p:grpSp>
      </p:grpSp>
      <p:grpSp>
        <p:nvGrpSpPr>
          <p:cNvPr id="33" name="Group 321"/>
          <p:cNvGrpSpPr/>
          <p:nvPr/>
        </p:nvGrpSpPr>
        <p:grpSpPr>
          <a:xfrm>
            <a:off x="2699870" y="3500459"/>
            <a:ext cx="1785089" cy="623375"/>
            <a:chOff x="0" y="0"/>
            <a:chExt cx="4760236" cy="1662331"/>
          </a:xfrm>
        </p:grpSpPr>
        <p:sp>
          <p:nvSpPr>
            <p:cNvPr id="34" name="Shape 319"/>
            <p:cNvSpPr/>
            <p:nvPr/>
          </p:nvSpPr>
          <p:spPr>
            <a:xfrm>
              <a:off x="0" y="0"/>
              <a:ext cx="1645752" cy="672834"/>
            </a:xfrm>
            <a:prstGeom prst="rect">
              <a:avLst/>
            </a:prstGeom>
            <a:noFill/>
            <a:ln w="12700" cap="flat">
              <a:noFill/>
              <a:miter lim="400000"/>
            </a:ln>
            <a:effectLst/>
          </p:spPr>
          <p:txBody>
            <a:bodyPr wrap="none" lIns="19050" tIns="19050" rIns="19050" bIns="19050" numCol="1" anchor="t">
              <a:spAutoFit/>
            </a:bodyPr>
            <a:lstStyle/>
            <a:p>
              <a:pPr>
                <a:lnSpc>
                  <a:spcPct val="150000"/>
                </a:lnSpc>
              </a:pPr>
              <a:r>
                <a:rPr lang="zh-CN" altLang="en-US" sz="105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05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05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35" name="Shape 320"/>
            <p:cNvSpPr/>
            <p:nvPr/>
          </p:nvSpPr>
          <p:spPr>
            <a:xfrm>
              <a:off x="44408" y="632818"/>
              <a:ext cx="4715828" cy="1029513"/>
            </a:xfrm>
            <a:prstGeom prst="rect">
              <a:avLst/>
            </a:prstGeom>
            <a:noFill/>
            <a:ln w="12700" cap="flat">
              <a:noFill/>
              <a:miter lim="400000"/>
            </a:ln>
            <a:effectLst/>
          </p:spPr>
          <p:txBody>
            <a:bodyPr wrap="square" lIns="19050" tIns="19050" rIns="19050" bIns="19050" numCol="1" anchor="t">
              <a:spAutoFit/>
            </a:bodyPr>
            <a:lstStyle>
              <a:lvl1pPr algn="l">
                <a:defRPr sz="20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6" name="Group 324"/>
          <p:cNvGrpSpPr/>
          <p:nvPr/>
        </p:nvGrpSpPr>
        <p:grpSpPr>
          <a:xfrm>
            <a:off x="4642358" y="3500459"/>
            <a:ext cx="1768436" cy="623375"/>
            <a:chOff x="0" y="0"/>
            <a:chExt cx="4715828" cy="1662331"/>
          </a:xfrm>
        </p:grpSpPr>
        <p:sp>
          <p:nvSpPr>
            <p:cNvPr id="37" name="Shape 322"/>
            <p:cNvSpPr/>
            <p:nvPr/>
          </p:nvSpPr>
          <p:spPr>
            <a:xfrm>
              <a:off x="19091" y="0"/>
              <a:ext cx="1645752" cy="672834"/>
            </a:xfrm>
            <a:prstGeom prst="rect">
              <a:avLst/>
            </a:prstGeom>
            <a:noFill/>
            <a:ln w="12700" cap="flat">
              <a:noFill/>
              <a:miter lim="400000"/>
            </a:ln>
            <a:effectLst/>
          </p:spPr>
          <p:txBody>
            <a:bodyPr wrap="none" lIns="19050" tIns="19050" rIns="19050" bIns="19050" numCol="1" anchor="t">
              <a:spAutoFit/>
            </a:bodyPr>
            <a:lstStyle/>
            <a:p>
              <a:pPr>
                <a:lnSpc>
                  <a:spcPct val="150000"/>
                </a:lnSpc>
              </a:pPr>
              <a:r>
                <a:rPr lang="zh-CN" altLang="en-US" sz="105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05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05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38" name="Shape 323"/>
            <p:cNvSpPr/>
            <p:nvPr/>
          </p:nvSpPr>
          <p:spPr>
            <a:xfrm>
              <a:off x="0" y="632818"/>
              <a:ext cx="4715828" cy="1029513"/>
            </a:xfrm>
            <a:prstGeom prst="rect">
              <a:avLst/>
            </a:prstGeom>
            <a:noFill/>
            <a:ln w="12700" cap="flat">
              <a:noFill/>
              <a:miter lim="400000"/>
            </a:ln>
            <a:effectLst/>
          </p:spPr>
          <p:txBody>
            <a:bodyPr wrap="square" lIns="19050" tIns="19050" rIns="19050" bIns="19050" numCol="1" anchor="t">
              <a:spAutoFit/>
            </a:bodyPr>
            <a:lstStyle>
              <a:lvl1pPr algn="l">
                <a:defRPr sz="20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9" name="Group 327"/>
          <p:cNvGrpSpPr/>
          <p:nvPr/>
        </p:nvGrpSpPr>
        <p:grpSpPr>
          <a:xfrm>
            <a:off x="6599165" y="3500459"/>
            <a:ext cx="1768436" cy="623375"/>
            <a:chOff x="0" y="0"/>
            <a:chExt cx="4715828" cy="1662331"/>
          </a:xfrm>
        </p:grpSpPr>
        <p:sp>
          <p:nvSpPr>
            <p:cNvPr id="40" name="Shape 325"/>
            <p:cNvSpPr/>
            <p:nvPr/>
          </p:nvSpPr>
          <p:spPr>
            <a:xfrm>
              <a:off x="31789" y="0"/>
              <a:ext cx="1645752" cy="672834"/>
            </a:xfrm>
            <a:prstGeom prst="rect">
              <a:avLst/>
            </a:prstGeom>
            <a:noFill/>
            <a:ln w="12700" cap="flat">
              <a:noFill/>
              <a:miter lim="400000"/>
            </a:ln>
            <a:effectLst/>
          </p:spPr>
          <p:txBody>
            <a:bodyPr wrap="none" lIns="19050" tIns="19050" rIns="19050" bIns="19050" numCol="1" anchor="t">
              <a:spAutoFit/>
            </a:bodyPr>
            <a:lstStyle/>
            <a:p>
              <a:pPr>
                <a:lnSpc>
                  <a:spcPct val="150000"/>
                </a:lnSpc>
              </a:pPr>
              <a:r>
                <a:rPr lang="zh-CN" altLang="en-US" sz="1050" dirty="0">
                  <a:solidFill>
                    <a:schemeClr val="accent5"/>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050" dirty="0">
                  <a:solidFill>
                    <a:schemeClr val="accent5"/>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050" dirty="0">
                <a:solidFill>
                  <a:schemeClr val="accent5"/>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41" name="Shape 326"/>
            <p:cNvSpPr/>
            <p:nvPr/>
          </p:nvSpPr>
          <p:spPr>
            <a:xfrm>
              <a:off x="0" y="632818"/>
              <a:ext cx="4715828" cy="1029513"/>
            </a:xfrm>
            <a:prstGeom prst="rect">
              <a:avLst/>
            </a:prstGeom>
            <a:noFill/>
            <a:ln w="12700" cap="flat">
              <a:noFill/>
              <a:miter lim="400000"/>
            </a:ln>
            <a:effectLst/>
          </p:spPr>
          <p:txBody>
            <a:bodyPr wrap="square" lIns="19050" tIns="19050" rIns="19050" bIns="19050" numCol="1" anchor="t">
              <a:spAutoFit/>
            </a:bodyPr>
            <a:lstStyle>
              <a:lvl1pPr algn="l">
                <a:defRPr sz="20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19" presetClass="entr" presetSubtype="10" fill="hold" grpId="0" nodeType="withEffect">
                                  <p:stCondLst>
                                    <p:cond delay="0"/>
                                  </p:stCondLst>
                                  <p:childTnLst>
                                    <p:set>
                                      <p:cBhvr>
                                        <p:cTn id="14" dur="indefinite" fill="hold"/>
                                        <p:tgtEl>
                                          <p:spTgt spid="9"/>
                                        </p:tgtEl>
                                        <p:attrNameLst>
                                          <p:attrName>style.visibility</p:attrName>
                                        </p:attrNameLst>
                                      </p:cBhvr>
                                      <p:to>
                                        <p:strVal val="visible"/>
                                      </p:to>
                                    </p:set>
                                    <p:anim calcmode="lin" valueType="num">
                                      <p:cBhvr>
                                        <p:cTn id="15" dur="1500" fill="hold"/>
                                        <p:tgtEl>
                                          <p:spTgt spid="9"/>
                                        </p:tgtEl>
                                        <p:attrNameLst>
                                          <p:attrName>ppt_w</p:attrName>
                                        </p:attrNameLst>
                                      </p:cBhvr>
                                      <p:tavLst>
                                        <p:tav tm="0" fmla="#ppt_w*sin(2.5*pi*$)">
                                          <p:val>
                                            <p:fltVal val="0"/>
                                          </p:val>
                                        </p:tav>
                                        <p:tav tm="100000">
                                          <p:val>
                                            <p:fltVal val="1"/>
                                          </p:val>
                                        </p:tav>
                                      </p:tavLst>
                                    </p:anim>
                                    <p:anim calcmode="lin" valueType="num">
                                      <p:cBhvr>
                                        <p:cTn id="16" dur="1500" fill="hold"/>
                                        <p:tgtEl>
                                          <p:spTgt spid="9"/>
                                        </p:tgtEl>
                                        <p:attrNameLst>
                                          <p:attrName>ppt_h</p:attrName>
                                        </p:attrNameLst>
                                      </p:cBhvr>
                                      <p:tavLst>
                                        <p:tav tm="0">
                                          <p:val>
                                            <p:strVal val="#ppt_h"/>
                                          </p:val>
                                        </p:tav>
                                        <p:tav tm="100000">
                                          <p:val>
                                            <p:strVal val="#ppt_h"/>
                                          </p:val>
                                        </p:tav>
                                      </p:tavLst>
                                    </p:anim>
                                  </p:childTnLst>
                                </p:cTn>
                              </p:par>
                              <p:par>
                                <p:cTn id="17" presetID="23" presetClass="entr" presetSubtype="16" fill="hold" grpId="0" nodeType="withEffect">
                                  <p:stCondLst>
                                    <p:cond delay="0"/>
                                  </p:stCondLst>
                                  <p:childTnLst>
                                    <p:set>
                                      <p:cBhvr>
                                        <p:cTn id="18" dur="indefinite" fill="hold"/>
                                        <p:tgtEl>
                                          <p:spTgt spid="6"/>
                                        </p:tgtEl>
                                        <p:attrNameLst>
                                          <p:attrName>style.visibility</p:attrName>
                                        </p:attrNameLst>
                                      </p:cBhvr>
                                      <p:to>
                                        <p:strVal val="visible"/>
                                      </p:to>
                                    </p:set>
                                    <p:anim calcmode="lin" valueType="num">
                                      <p:cBhvr>
                                        <p:cTn id="19" dur="750" fill="hold"/>
                                        <p:tgtEl>
                                          <p:spTgt spid="6"/>
                                        </p:tgtEl>
                                        <p:attrNameLst>
                                          <p:attrName>ppt_w</p:attrName>
                                        </p:attrNameLst>
                                      </p:cBhvr>
                                      <p:tavLst>
                                        <p:tav tm="0">
                                          <p:val>
                                            <p:fltVal val="0"/>
                                          </p:val>
                                        </p:tav>
                                        <p:tav tm="100000">
                                          <p:val>
                                            <p:strVal val="#ppt_w"/>
                                          </p:val>
                                        </p:tav>
                                      </p:tavLst>
                                    </p:anim>
                                    <p:anim calcmode="lin" valueType="num">
                                      <p:cBhvr>
                                        <p:cTn id="20" dur="750" fill="hold"/>
                                        <p:tgtEl>
                                          <p:spTgt spid="6"/>
                                        </p:tgtEl>
                                        <p:attrNameLst>
                                          <p:attrName>ppt_h</p:attrName>
                                        </p:attrNameLst>
                                      </p:cBhvr>
                                      <p:tavLst>
                                        <p:tav tm="0">
                                          <p:val>
                                            <p:fltVal val="0"/>
                                          </p:val>
                                        </p:tav>
                                        <p:tav tm="100000">
                                          <p:val>
                                            <p:strVal val="#ppt_h"/>
                                          </p:val>
                                        </p:tav>
                                      </p:tavLst>
                                    </p:anim>
                                  </p:childTnLst>
                                </p:cTn>
                              </p:par>
                              <p:par>
                                <p:cTn id="21" presetID="19" presetClass="entr" presetSubtype="10" fill="hold" grpId="0" nodeType="withEffect">
                                  <p:stCondLst>
                                    <p:cond delay="0"/>
                                  </p:stCondLst>
                                  <p:childTnLst>
                                    <p:set>
                                      <p:cBhvr>
                                        <p:cTn id="22" dur="indefinite" fill="hold"/>
                                        <p:tgtEl>
                                          <p:spTgt spid="15"/>
                                        </p:tgtEl>
                                        <p:attrNameLst>
                                          <p:attrName>style.visibility</p:attrName>
                                        </p:attrNameLst>
                                      </p:cBhvr>
                                      <p:to>
                                        <p:strVal val="visible"/>
                                      </p:to>
                                    </p:set>
                                    <p:anim calcmode="lin" valueType="num">
                                      <p:cBhvr>
                                        <p:cTn id="23" dur="1500" fill="hold"/>
                                        <p:tgtEl>
                                          <p:spTgt spid="15"/>
                                        </p:tgtEl>
                                        <p:attrNameLst>
                                          <p:attrName>ppt_w</p:attrName>
                                        </p:attrNameLst>
                                      </p:cBhvr>
                                      <p:tavLst>
                                        <p:tav tm="0" fmla="#ppt_w*sin(2.5*pi*$)">
                                          <p:val>
                                            <p:fltVal val="0"/>
                                          </p:val>
                                        </p:tav>
                                        <p:tav tm="100000">
                                          <p:val>
                                            <p:fltVal val="1"/>
                                          </p:val>
                                        </p:tav>
                                      </p:tavLst>
                                    </p:anim>
                                    <p:anim calcmode="lin" valueType="num">
                                      <p:cBhvr>
                                        <p:cTn id="24" dur="1500" fill="hold"/>
                                        <p:tgtEl>
                                          <p:spTgt spid="15"/>
                                        </p:tgtEl>
                                        <p:attrNameLst>
                                          <p:attrName>ppt_h</p:attrName>
                                        </p:attrNameLst>
                                      </p:cBhvr>
                                      <p:tavLst>
                                        <p:tav tm="0">
                                          <p:val>
                                            <p:strVal val="#ppt_h"/>
                                          </p:val>
                                        </p:tav>
                                        <p:tav tm="100000">
                                          <p:val>
                                            <p:strVal val="#ppt_h"/>
                                          </p:val>
                                        </p:tav>
                                      </p:tavLst>
                                    </p:anim>
                                  </p:childTnLst>
                                </p:cTn>
                              </p:par>
                              <p:par>
                                <p:cTn id="25" presetID="23" presetClass="entr" presetSubtype="16" fill="hold" grpId="0" nodeType="withEffect">
                                  <p:stCondLst>
                                    <p:cond delay="0"/>
                                  </p:stCondLst>
                                  <p:childTnLst>
                                    <p:set>
                                      <p:cBhvr>
                                        <p:cTn id="26" dur="indefinite" fill="hold"/>
                                        <p:tgtEl>
                                          <p:spTgt spid="33"/>
                                        </p:tgtEl>
                                        <p:attrNameLst>
                                          <p:attrName>style.visibility</p:attrName>
                                        </p:attrNameLst>
                                      </p:cBhvr>
                                      <p:to>
                                        <p:strVal val="visible"/>
                                      </p:to>
                                    </p:set>
                                    <p:anim calcmode="lin" valueType="num">
                                      <p:cBhvr>
                                        <p:cTn id="27" dur="750" fill="hold"/>
                                        <p:tgtEl>
                                          <p:spTgt spid="33"/>
                                        </p:tgtEl>
                                        <p:attrNameLst>
                                          <p:attrName>ppt_w</p:attrName>
                                        </p:attrNameLst>
                                      </p:cBhvr>
                                      <p:tavLst>
                                        <p:tav tm="0">
                                          <p:val>
                                            <p:fltVal val="0"/>
                                          </p:val>
                                        </p:tav>
                                        <p:tav tm="100000">
                                          <p:val>
                                            <p:strVal val="#ppt_w"/>
                                          </p:val>
                                        </p:tav>
                                      </p:tavLst>
                                    </p:anim>
                                    <p:anim calcmode="lin" valueType="num">
                                      <p:cBhvr>
                                        <p:cTn id="28" dur="750" fill="hold"/>
                                        <p:tgtEl>
                                          <p:spTgt spid="33"/>
                                        </p:tgtEl>
                                        <p:attrNameLst>
                                          <p:attrName>ppt_h</p:attrName>
                                        </p:attrNameLst>
                                      </p:cBhvr>
                                      <p:tavLst>
                                        <p:tav tm="0">
                                          <p:val>
                                            <p:fltVal val="0"/>
                                          </p:val>
                                        </p:tav>
                                        <p:tav tm="100000">
                                          <p:val>
                                            <p:strVal val="#ppt_h"/>
                                          </p:val>
                                        </p:tav>
                                      </p:tavLst>
                                    </p:anim>
                                  </p:childTnLst>
                                </p:cTn>
                              </p:par>
                              <p:par>
                                <p:cTn id="29" presetID="19" presetClass="entr" presetSubtype="10" fill="hold" grpId="0" nodeType="withEffect">
                                  <p:stCondLst>
                                    <p:cond delay="0"/>
                                  </p:stCondLst>
                                  <p:childTnLst>
                                    <p:set>
                                      <p:cBhvr>
                                        <p:cTn id="30" dur="indefinite" fill="hold"/>
                                        <p:tgtEl>
                                          <p:spTgt spid="21"/>
                                        </p:tgtEl>
                                        <p:attrNameLst>
                                          <p:attrName>style.visibility</p:attrName>
                                        </p:attrNameLst>
                                      </p:cBhvr>
                                      <p:to>
                                        <p:strVal val="visible"/>
                                      </p:to>
                                    </p:set>
                                    <p:anim calcmode="lin" valueType="num">
                                      <p:cBhvr>
                                        <p:cTn id="31" dur="1500" fill="hold"/>
                                        <p:tgtEl>
                                          <p:spTgt spid="21"/>
                                        </p:tgtEl>
                                        <p:attrNameLst>
                                          <p:attrName>ppt_w</p:attrName>
                                        </p:attrNameLst>
                                      </p:cBhvr>
                                      <p:tavLst>
                                        <p:tav tm="0" fmla="#ppt_w*sin(2.5*pi*$)">
                                          <p:val>
                                            <p:fltVal val="0"/>
                                          </p:val>
                                        </p:tav>
                                        <p:tav tm="100000">
                                          <p:val>
                                            <p:fltVal val="1"/>
                                          </p:val>
                                        </p:tav>
                                      </p:tavLst>
                                    </p:anim>
                                    <p:anim calcmode="lin" valueType="num">
                                      <p:cBhvr>
                                        <p:cTn id="32" dur="1500" fill="hold"/>
                                        <p:tgtEl>
                                          <p:spTgt spid="21"/>
                                        </p:tgtEl>
                                        <p:attrNameLst>
                                          <p:attrName>ppt_h</p:attrName>
                                        </p:attrNameLst>
                                      </p:cBhvr>
                                      <p:tavLst>
                                        <p:tav tm="0">
                                          <p:val>
                                            <p:strVal val="#ppt_h"/>
                                          </p:val>
                                        </p:tav>
                                        <p:tav tm="100000">
                                          <p:val>
                                            <p:strVal val="#ppt_h"/>
                                          </p:val>
                                        </p:tav>
                                      </p:tavLst>
                                    </p:anim>
                                  </p:childTnLst>
                                </p:cTn>
                              </p:par>
                              <p:par>
                                <p:cTn id="33" presetID="23" presetClass="entr" presetSubtype="16" fill="hold" grpId="0" nodeType="withEffect">
                                  <p:stCondLst>
                                    <p:cond delay="0"/>
                                  </p:stCondLst>
                                  <p:childTnLst>
                                    <p:set>
                                      <p:cBhvr>
                                        <p:cTn id="34" dur="indefinite" fill="hold"/>
                                        <p:tgtEl>
                                          <p:spTgt spid="36"/>
                                        </p:tgtEl>
                                        <p:attrNameLst>
                                          <p:attrName>style.visibility</p:attrName>
                                        </p:attrNameLst>
                                      </p:cBhvr>
                                      <p:to>
                                        <p:strVal val="visible"/>
                                      </p:to>
                                    </p:set>
                                    <p:anim calcmode="lin" valueType="num">
                                      <p:cBhvr>
                                        <p:cTn id="35" dur="750" fill="hold"/>
                                        <p:tgtEl>
                                          <p:spTgt spid="36"/>
                                        </p:tgtEl>
                                        <p:attrNameLst>
                                          <p:attrName>ppt_w</p:attrName>
                                        </p:attrNameLst>
                                      </p:cBhvr>
                                      <p:tavLst>
                                        <p:tav tm="0">
                                          <p:val>
                                            <p:fltVal val="0"/>
                                          </p:val>
                                        </p:tav>
                                        <p:tav tm="100000">
                                          <p:val>
                                            <p:strVal val="#ppt_w"/>
                                          </p:val>
                                        </p:tav>
                                      </p:tavLst>
                                    </p:anim>
                                    <p:anim calcmode="lin" valueType="num">
                                      <p:cBhvr>
                                        <p:cTn id="36" dur="750" fill="hold"/>
                                        <p:tgtEl>
                                          <p:spTgt spid="36"/>
                                        </p:tgtEl>
                                        <p:attrNameLst>
                                          <p:attrName>ppt_h</p:attrName>
                                        </p:attrNameLst>
                                      </p:cBhvr>
                                      <p:tavLst>
                                        <p:tav tm="0">
                                          <p:val>
                                            <p:fltVal val="0"/>
                                          </p:val>
                                        </p:tav>
                                        <p:tav tm="100000">
                                          <p:val>
                                            <p:strVal val="#ppt_h"/>
                                          </p:val>
                                        </p:tav>
                                      </p:tavLst>
                                    </p:anim>
                                  </p:childTnLst>
                                </p:cTn>
                              </p:par>
                              <p:par>
                                <p:cTn id="37" presetID="19" presetClass="entr" presetSubtype="10" fill="hold" grpId="0" nodeType="withEffect">
                                  <p:stCondLst>
                                    <p:cond delay="0"/>
                                  </p:stCondLst>
                                  <p:childTnLst>
                                    <p:set>
                                      <p:cBhvr>
                                        <p:cTn id="38" dur="indefinite" fill="hold"/>
                                        <p:tgtEl>
                                          <p:spTgt spid="27"/>
                                        </p:tgtEl>
                                        <p:attrNameLst>
                                          <p:attrName>style.visibility</p:attrName>
                                        </p:attrNameLst>
                                      </p:cBhvr>
                                      <p:to>
                                        <p:strVal val="visible"/>
                                      </p:to>
                                    </p:set>
                                    <p:anim calcmode="lin" valueType="num">
                                      <p:cBhvr>
                                        <p:cTn id="39" dur="1500" fill="hold"/>
                                        <p:tgtEl>
                                          <p:spTgt spid="27"/>
                                        </p:tgtEl>
                                        <p:attrNameLst>
                                          <p:attrName>ppt_w</p:attrName>
                                        </p:attrNameLst>
                                      </p:cBhvr>
                                      <p:tavLst>
                                        <p:tav tm="0" fmla="#ppt_w*sin(2.5*pi*$)">
                                          <p:val>
                                            <p:fltVal val="0"/>
                                          </p:val>
                                        </p:tav>
                                        <p:tav tm="100000">
                                          <p:val>
                                            <p:fltVal val="1"/>
                                          </p:val>
                                        </p:tav>
                                      </p:tavLst>
                                    </p:anim>
                                    <p:anim calcmode="lin" valueType="num">
                                      <p:cBhvr>
                                        <p:cTn id="40" dur="1500" fill="hold"/>
                                        <p:tgtEl>
                                          <p:spTgt spid="27"/>
                                        </p:tgtEl>
                                        <p:attrNameLst>
                                          <p:attrName>ppt_h</p:attrName>
                                        </p:attrNameLst>
                                      </p:cBhvr>
                                      <p:tavLst>
                                        <p:tav tm="0">
                                          <p:val>
                                            <p:strVal val="#ppt_h"/>
                                          </p:val>
                                        </p:tav>
                                        <p:tav tm="100000">
                                          <p:val>
                                            <p:strVal val="#ppt_h"/>
                                          </p:val>
                                        </p:tav>
                                      </p:tavLst>
                                    </p:anim>
                                  </p:childTnLst>
                                </p:cTn>
                              </p:par>
                              <p:par>
                                <p:cTn id="41" presetID="23" presetClass="entr" presetSubtype="16" fill="hold" grpId="0" nodeType="withEffect">
                                  <p:stCondLst>
                                    <p:cond delay="0"/>
                                  </p:stCondLst>
                                  <p:childTnLst>
                                    <p:set>
                                      <p:cBhvr>
                                        <p:cTn id="42" dur="indefinite" fill="hold"/>
                                        <p:tgtEl>
                                          <p:spTgt spid="39"/>
                                        </p:tgtEl>
                                        <p:attrNameLst>
                                          <p:attrName>style.visibility</p:attrName>
                                        </p:attrNameLst>
                                      </p:cBhvr>
                                      <p:to>
                                        <p:strVal val="visible"/>
                                      </p:to>
                                    </p:set>
                                    <p:anim calcmode="lin" valueType="num">
                                      <p:cBhvr>
                                        <p:cTn id="43" dur="750" fill="hold"/>
                                        <p:tgtEl>
                                          <p:spTgt spid="39"/>
                                        </p:tgtEl>
                                        <p:attrNameLst>
                                          <p:attrName>ppt_w</p:attrName>
                                        </p:attrNameLst>
                                      </p:cBhvr>
                                      <p:tavLst>
                                        <p:tav tm="0">
                                          <p:val>
                                            <p:fltVal val="0"/>
                                          </p:val>
                                        </p:tav>
                                        <p:tav tm="100000">
                                          <p:val>
                                            <p:strVal val="#ppt_w"/>
                                          </p:val>
                                        </p:tav>
                                      </p:tavLst>
                                    </p:anim>
                                    <p:anim calcmode="lin" valueType="num">
                                      <p:cBhvr>
                                        <p:cTn id="44" dur="750" fill="hold"/>
                                        <p:tgtEl>
                                          <p:spTgt spid="3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dvAuto="0"/>
      <p:bldP spid="9" grpId="0" advAuto="0"/>
      <p:bldP spid="15" grpId="0" advAuto="0"/>
      <p:bldP spid="21" grpId="0" advAuto="0"/>
      <p:bldP spid="27" grpId="0" advAuto="0"/>
      <p:bldP spid="33" grpId="0" advAuto="0"/>
      <p:bldP spid="36" grpId="0" advAuto="0"/>
      <p:bldP spid="39" grpId="0"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34" name="Freeform 471"/>
          <p:cNvSpPr>
            <a:spLocks noEditPoints="1"/>
          </p:cNvSpPr>
          <p:nvPr/>
        </p:nvSpPr>
        <p:spPr bwMode="auto">
          <a:xfrm>
            <a:off x="4990251" y="2885290"/>
            <a:ext cx="725238" cy="554081"/>
          </a:xfrm>
          <a:custGeom>
            <a:avLst/>
            <a:gdLst>
              <a:gd name="T0" fmla="*/ 103 w 106"/>
              <a:gd name="T1" fmla="*/ 44 h 81"/>
              <a:gd name="T2" fmla="*/ 85 w 106"/>
              <a:gd name="T3" fmla="*/ 26 h 81"/>
              <a:gd name="T4" fmla="*/ 66 w 106"/>
              <a:gd name="T5" fmla="*/ 7 h 81"/>
              <a:gd name="T6" fmla="*/ 47 w 106"/>
              <a:gd name="T7" fmla="*/ 26 h 81"/>
              <a:gd name="T8" fmla="*/ 29 w 106"/>
              <a:gd name="T9" fmla="*/ 44 h 81"/>
              <a:gd name="T10" fmla="*/ 4 w 106"/>
              <a:gd name="T11" fmla="*/ 44 h 81"/>
              <a:gd name="T12" fmla="*/ 4 w 106"/>
              <a:gd name="T13" fmla="*/ 81 h 81"/>
              <a:gd name="T14" fmla="*/ 66 w 106"/>
              <a:gd name="T15" fmla="*/ 81 h 81"/>
              <a:gd name="T16" fmla="*/ 66 w 106"/>
              <a:gd name="T17" fmla="*/ 53 h 81"/>
              <a:gd name="T18" fmla="*/ 84 w 106"/>
              <a:gd name="T19" fmla="*/ 53 h 81"/>
              <a:gd name="T20" fmla="*/ 84 w 106"/>
              <a:gd name="T21" fmla="*/ 81 h 81"/>
              <a:gd name="T22" fmla="*/ 103 w 106"/>
              <a:gd name="T23" fmla="*/ 81 h 81"/>
              <a:gd name="T24" fmla="*/ 103 w 106"/>
              <a:gd name="T25" fmla="*/ 44 h 81"/>
              <a:gd name="T26" fmla="*/ 25 w 106"/>
              <a:gd name="T27" fmla="*/ 66 h 81"/>
              <a:gd name="T28" fmla="*/ 11 w 106"/>
              <a:gd name="T29" fmla="*/ 66 h 81"/>
              <a:gd name="T30" fmla="*/ 11 w 106"/>
              <a:gd name="T31" fmla="*/ 52 h 81"/>
              <a:gd name="T32" fmla="*/ 25 w 106"/>
              <a:gd name="T33" fmla="*/ 52 h 81"/>
              <a:gd name="T34" fmla="*/ 25 w 106"/>
              <a:gd name="T35" fmla="*/ 66 h 81"/>
              <a:gd name="T36" fmla="*/ 47 w 106"/>
              <a:gd name="T37" fmla="*/ 66 h 81"/>
              <a:gd name="T38" fmla="*/ 33 w 106"/>
              <a:gd name="T39" fmla="*/ 66 h 81"/>
              <a:gd name="T40" fmla="*/ 33 w 106"/>
              <a:gd name="T41" fmla="*/ 52 h 81"/>
              <a:gd name="T42" fmla="*/ 47 w 106"/>
              <a:gd name="T43" fmla="*/ 52 h 81"/>
              <a:gd name="T44" fmla="*/ 47 w 106"/>
              <a:gd name="T45" fmla="*/ 66 h 81"/>
              <a:gd name="T46" fmla="*/ 63 w 106"/>
              <a:gd name="T47" fmla="*/ 38 h 81"/>
              <a:gd name="T48" fmla="*/ 56 w 106"/>
              <a:gd name="T49" fmla="*/ 31 h 81"/>
              <a:gd name="T50" fmla="*/ 63 w 106"/>
              <a:gd name="T51" fmla="*/ 25 h 81"/>
              <a:gd name="T52" fmla="*/ 70 w 106"/>
              <a:gd name="T53" fmla="*/ 31 h 81"/>
              <a:gd name="T54" fmla="*/ 63 w 106"/>
              <a:gd name="T55" fmla="*/ 38 h 81"/>
              <a:gd name="T56" fmla="*/ 106 w 106"/>
              <a:gd name="T57" fmla="*/ 40 h 81"/>
              <a:gd name="T58" fmla="*/ 104 w 106"/>
              <a:gd name="T59" fmla="*/ 42 h 81"/>
              <a:gd name="T60" fmla="*/ 66 w 106"/>
              <a:gd name="T61" fmla="*/ 3 h 81"/>
              <a:gd name="T62" fmla="*/ 28 w 106"/>
              <a:gd name="T63" fmla="*/ 41 h 81"/>
              <a:gd name="T64" fmla="*/ 28 w 106"/>
              <a:gd name="T65" fmla="*/ 42 h 81"/>
              <a:gd name="T66" fmla="*/ 0 w 106"/>
              <a:gd name="T67" fmla="*/ 42 h 81"/>
              <a:gd name="T68" fmla="*/ 21 w 106"/>
              <a:gd name="T69" fmla="*/ 20 h 81"/>
              <a:gd name="T70" fmla="*/ 47 w 106"/>
              <a:gd name="T71" fmla="*/ 20 h 81"/>
              <a:gd name="T72" fmla="*/ 66 w 106"/>
              <a:gd name="T73" fmla="*/ 0 h 81"/>
              <a:gd name="T74" fmla="*/ 87 w 106"/>
              <a:gd name="T75" fmla="*/ 21 h 81"/>
              <a:gd name="T76" fmla="*/ 87 w 106"/>
              <a:gd name="T77" fmla="*/ 9 h 81"/>
              <a:gd name="T78" fmla="*/ 95 w 106"/>
              <a:gd name="T79" fmla="*/ 9 h 81"/>
              <a:gd name="T80" fmla="*/ 95 w 106"/>
              <a:gd name="T81" fmla="*/ 30 h 81"/>
              <a:gd name="T82" fmla="*/ 106 w 106"/>
              <a:gd name="T83" fmla="*/ 4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6" h="81">
                <a:moveTo>
                  <a:pt x="103" y="44"/>
                </a:moveTo>
                <a:cubicBezTo>
                  <a:pt x="85" y="26"/>
                  <a:pt x="85" y="26"/>
                  <a:pt x="85" y="26"/>
                </a:cubicBezTo>
                <a:cubicBezTo>
                  <a:pt x="66" y="7"/>
                  <a:pt x="66" y="7"/>
                  <a:pt x="66" y="7"/>
                </a:cubicBezTo>
                <a:cubicBezTo>
                  <a:pt x="47" y="26"/>
                  <a:pt x="47" y="26"/>
                  <a:pt x="47" y="26"/>
                </a:cubicBezTo>
                <a:cubicBezTo>
                  <a:pt x="29" y="44"/>
                  <a:pt x="29" y="44"/>
                  <a:pt x="29" y="44"/>
                </a:cubicBezTo>
                <a:cubicBezTo>
                  <a:pt x="4" y="44"/>
                  <a:pt x="4" y="44"/>
                  <a:pt x="4" y="44"/>
                </a:cubicBezTo>
                <a:cubicBezTo>
                  <a:pt x="4" y="81"/>
                  <a:pt x="4" y="81"/>
                  <a:pt x="4" y="81"/>
                </a:cubicBezTo>
                <a:cubicBezTo>
                  <a:pt x="66" y="81"/>
                  <a:pt x="66" y="81"/>
                  <a:pt x="66" y="81"/>
                </a:cubicBezTo>
                <a:cubicBezTo>
                  <a:pt x="66" y="53"/>
                  <a:pt x="66" y="53"/>
                  <a:pt x="66" y="53"/>
                </a:cubicBezTo>
                <a:cubicBezTo>
                  <a:pt x="84" y="53"/>
                  <a:pt x="84" y="53"/>
                  <a:pt x="84" y="53"/>
                </a:cubicBezTo>
                <a:cubicBezTo>
                  <a:pt x="84" y="81"/>
                  <a:pt x="84" y="81"/>
                  <a:pt x="84" y="81"/>
                </a:cubicBezTo>
                <a:cubicBezTo>
                  <a:pt x="103" y="81"/>
                  <a:pt x="103" y="81"/>
                  <a:pt x="103" y="81"/>
                </a:cubicBezTo>
                <a:cubicBezTo>
                  <a:pt x="103" y="44"/>
                  <a:pt x="103" y="44"/>
                  <a:pt x="103" y="44"/>
                </a:cubicBezTo>
                <a:close/>
                <a:moveTo>
                  <a:pt x="25" y="66"/>
                </a:moveTo>
                <a:cubicBezTo>
                  <a:pt x="11" y="66"/>
                  <a:pt x="11" y="66"/>
                  <a:pt x="11" y="66"/>
                </a:cubicBezTo>
                <a:cubicBezTo>
                  <a:pt x="11" y="52"/>
                  <a:pt x="11" y="52"/>
                  <a:pt x="11" y="52"/>
                </a:cubicBezTo>
                <a:cubicBezTo>
                  <a:pt x="25" y="52"/>
                  <a:pt x="25" y="52"/>
                  <a:pt x="25" y="52"/>
                </a:cubicBezTo>
                <a:lnTo>
                  <a:pt x="25" y="66"/>
                </a:lnTo>
                <a:close/>
                <a:moveTo>
                  <a:pt x="47" y="66"/>
                </a:moveTo>
                <a:cubicBezTo>
                  <a:pt x="33" y="66"/>
                  <a:pt x="33" y="66"/>
                  <a:pt x="33" y="66"/>
                </a:cubicBezTo>
                <a:cubicBezTo>
                  <a:pt x="33" y="52"/>
                  <a:pt x="33" y="52"/>
                  <a:pt x="33" y="52"/>
                </a:cubicBezTo>
                <a:cubicBezTo>
                  <a:pt x="47" y="52"/>
                  <a:pt x="47" y="52"/>
                  <a:pt x="47" y="52"/>
                </a:cubicBezTo>
                <a:lnTo>
                  <a:pt x="47" y="66"/>
                </a:lnTo>
                <a:close/>
                <a:moveTo>
                  <a:pt x="63" y="38"/>
                </a:moveTo>
                <a:cubicBezTo>
                  <a:pt x="59" y="38"/>
                  <a:pt x="56" y="35"/>
                  <a:pt x="56" y="31"/>
                </a:cubicBezTo>
                <a:cubicBezTo>
                  <a:pt x="56" y="28"/>
                  <a:pt x="59" y="25"/>
                  <a:pt x="63" y="25"/>
                </a:cubicBezTo>
                <a:cubicBezTo>
                  <a:pt x="67" y="25"/>
                  <a:pt x="70" y="28"/>
                  <a:pt x="70" y="31"/>
                </a:cubicBezTo>
                <a:cubicBezTo>
                  <a:pt x="70" y="35"/>
                  <a:pt x="67" y="38"/>
                  <a:pt x="63" y="38"/>
                </a:cubicBezTo>
                <a:close/>
                <a:moveTo>
                  <a:pt x="106" y="40"/>
                </a:moveTo>
                <a:cubicBezTo>
                  <a:pt x="104" y="42"/>
                  <a:pt x="104" y="42"/>
                  <a:pt x="104" y="42"/>
                </a:cubicBezTo>
                <a:cubicBezTo>
                  <a:pt x="66" y="3"/>
                  <a:pt x="66" y="3"/>
                  <a:pt x="66" y="3"/>
                </a:cubicBezTo>
                <a:cubicBezTo>
                  <a:pt x="28" y="41"/>
                  <a:pt x="28" y="41"/>
                  <a:pt x="28" y="41"/>
                </a:cubicBezTo>
                <a:cubicBezTo>
                  <a:pt x="28" y="42"/>
                  <a:pt x="28" y="42"/>
                  <a:pt x="28" y="42"/>
                </a:cubicBezTo>
                <a:cubicBezTo>
                  <a:pt x="0" y="42"/>
                  <a:pt x="0" y="42"/>
                  <a:pt x="0" y="42"/>
                </a:cubicBezTo>
                <a:cubicBezTo>
                  <a:pt x="21" y="20"/>
                  <a:pt x="21" y="20"/>
                  <a:pt x="21" y="20"/>
                </a:cubicBezTo>
                <a:cubicBezTo>
                  <a:pt x="47" y="20"/>
                  <a:pt x="47" y="20"/>
                  <a:pt x="47" y="20"/>
                </a:cubicBezTo>
                <a:cubicBezTo>
                  <a:pt x="66" y="0"/>
                  <a:pt x="66" y="0"/>
                  <a:pt x="66" y="0"/>
                </a:cubicBezTo>
                <a:cubicBezTo>
                  <a:pt x="87" y="21"/>
                  <a:pt x="87" y="21"/>
                  <a:pt x="87" y="21"/>
                </a:cubicBezTo>
                <a:cubicBezTo>
                  <a:pt x="87" y="9"/>
                  <a:pt x="87" y="9"/>
                  <a:pt x="87" y="9"/>
                </a:cubicBezTo>
                <a:cubicBezTo>
                  <a:pt x="95" y="9"/>
                  <a:pt x="95" y="9"/>
                  <a:pt x="95" y="9"/>
                </a:cubicBezTo>
                <a:cubicBezTo>
                  <a:pt x="95" y="30"/>
                  <a:pt x="95" y="30"/>
                  <a:pt x="95" y="30"/>
                </a:cubicBezTo>
                <a:lnTo>
                  <a:pt x="106" y="40"/>
                </a:lnTo>
                <a:close/>
              </a:path>
            </a:pathLst>
          </a:custGeom>
          <a:solidFill>
            <a:schemeClr val="accent2"/>
          </a:solidFill>
          <a:ln>
            <a:noFill/>
          </a:ln>
          <a:effectLst/>
        </p:spPr>
        <p:txBody>
          <a:bodyPr vert="horz" wrap="square" lIns="68562" tIns="34281" rIns="68562" bIns="34281" numCol="1" anchor="t" anchorCtr="0" compatLnSpc="1"/>
          <a:lstStyle/>
          <a:p>
            <a:endParaRPr lang="zh-CN" altLang="en-US" sz="1010">
              <a:solidFill>
                <a:schemeClr val="tx2"/>
              </a:solidFill>
              <a:latin typeface="微软雅黑" panose="020B0503020204020204" pitchFamily="34" charset="-122"/>
              <a:ea typeface="微软雅黑" panose="020B0503020204020204" pitchFamily="34" charset="-122"/>
            </a:endParaRPr>
          </a:p>
        </p:txBody>
      </p:sp>
      <p:sp>
        <p:nvSpPr>
          <p:cNvPr id="35" name="Freeform 476"/>
          <p:cNvSpPr>
            <a:spLocks noEditPoints="1"/>
          </p:cNvSpPr>
          <p:nvPr/>
        </p:nvSpPr>
        <p:spPr bwMode="auto">
          <a:xfrm>
            <a:off x="1208295" y="1157548"/>
            <a:ext cx="780802" cy="565763"/>
          </a:xfrm>
          <a:custGeom>
            <a:avLst/>
            <a:gdLst>
              <a:gd name="T0" fmla="*/ 125 w 125"/>
              <a:gd name="T1" fmla="*/ 71 h 73"/>
              <a:gd name="T2" fmla="*/ 124 w 125"/>
              <a:gd name="T3" fmla="*/ 73 h 73"/>
              <a:gd name="T4" fmla="*/ 2 w 125"/>
              <a:gd name="T5" fmla="*/ 73 h 73"/>
              <a:gd name="T6" fmla="*/ 0 w 125"/>
              <a:gd name="T7" fmla="*/ 71 h 73"/>
              <a:gd name="T8" fmla="*/ 0 w 125"/>
              <a:gd name="T9" fmla="*/ 68 h 73"/>
              <a:gd name="T10" fmla="*/ 2 w 125"/>
              <a:gd name="T11" fmla="*/ 66 h 73"/>
              <a:gd name="T12" fmla="*/ 124 w 125"/>
              <a:gd name="T13" fmla="*/ 66 h 73"/>
              <a:gd name="T14" fmla="*/ 125 w 125"/>
              <a:gd name="T15" fmla="*/ 68 h 73"/>
              <a:gd name="T16" fmla="*/ 125 w 125"/>
              <a:gd name="T17" fmla="*/ 71 h 73"/>
              <a:gd name="T18" fmla="*/ 118 w 125"/>
              <a:gd name="T19" fmla="*/ 5 h 73"/>
              <a:gd name="T20" fmla="*/ 118 w 125"/>
              <a:gd name="T21" fmla="*/ 58 h 73"/>
              <a:gd name="T22" fmla="*/ 113 w 125"/>
              <a:gd name="T23" fmla="*/ 63 h 73"/>
              <a:gd name="T24" fmla="*/ 12 w 125"/>
              <a:gd name="T25" fmla="*/ 63 h 73"/>
              <a:gd name="T26" fmla="*/ 7 w 125"/>
              <a:gd name="T27" fmla="*/ 58 h 73"/>
              <a:gd name="T28" fmla="*/ 7 w 125"/>
              <a:gd name="T29" fmla="*/ 5 h 73"/>
              <a:gd name="T30" fmla="*/ 12 w 125"/>
              <a:gd name="T31" fmla="*/ 0 h 73"/>
              <a:gd name="T32" fmla="*/ 113 w 125"/>
              <a:gd name="T33" fmla="*/ 0 h 73"/>
              <a:gd name="T34" fmla="*/ 118 w 125"/>
              <a:gd name="T35" fmla="*/ 5 h 73"/>
              <a:gd name="T36" fmla="*/ 113 w 125"/>
              <a:gd name="T37" fmla="*/ 6 h 73"/>
              <a:gd name="T38" fmla="*/ 12 w 125"/>
              <a:gd name="T39" fmla="*/ 6 h 73"/>
              <a:gd name="T40" fmla="*/ 12 w 125"/>
              <a:gd name="T41" fmla="*/ 59 h 73"/>
              <a:gd name="T42" fmla="*/ 113 w 125"/>
              <a:gd name="T43" fmla="*/ 59 h 73"/>
              <a:gd name="T44" fmla="*/ 113 w 125"/>
              <a:gd name="T45" fmla="*/ 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5" h="73">
                <a:moveTo>
                  <a:pt x="125" y="71"/>
                </a:moveTo>
                <a:cubicBezTo>
                  <a:pt x="125" y="72"/>
                  <a:pt x="124" y="73"/>
                  <a:pt x="124" y="73"/>
                </a:cubicBezTo>
                <a:cubicBezTo>
                  <a:pt x="2" y="73"/>
                  <a:pt x="2" y="73"/>
                  <a:pt x="2" y="73"/>
                </a:cubicBezTo>
                <a:cubicBezTo>
                  <a:pt x="1" y="73"/>
                  <a:pt x="0" y="72"/>
                  <a:pt x="0" y="71"/>
                </a:cubicBezTo>
                <a:cubicBezTo>
                  <a:pt x="0" y="68"/>
                  <a:pt x="0" y="68"/>
                  <a:pt x="0" y="68"/>
                </a:cubicBezTo>
                <a:cubicBezTo>
                  <a:pt x="0" y="67"/>
                  <a:pt x="1" y="66"/>
                  <a:pt x="2" y="66"/>
                </a:cubicBezTo>
                <a:cubicBezTo>
                  <a:pt x="124" y="66"/>
                  <a:pt x="124" y="66"/>
                  <a:pt x="124" y="66"/>
                </a:cubicBezTo>
                <a:cubicBezTo>
                  <a:pt x="124" y="66"/>
                  <a:pt x="125" y="67"/>
                  <a:pt x="125" y="68"/>
                </a:cubicBezTo>
                <a:lnTo>
                  <a:pt x="125" y="71"/>
                </a:lnTo>
                <a:close/>
                <a:moveTo>
                  <a:pt x="118" y="5"/>
                </a:moveTo>
                <a:cubicBezTo>
                  <a:pt x="118" y="58"/>
                  <a:pt x="118" y="58"/>
                  <a:pt x="118" y="58"/>
                </a:cubicBezTo>
                <a:cubicBezTo>
                  <a:pt x="118" y="61"/>
                  <a:pt x="116" y="63"/>
                  <a:pt x="113" y="63"/>
                </a:cubicBezTo>
                <a:cubicBezTo>
                  <a:pt x="12" y="63"/>
                  <a:pt x="12" y="63"/>
                  <a:pt x="12" y="63"/>
                </a:cubicBezTo>
                <a:cubicBezTo>
                  <a:pt x="9" y="63"/>
                  <a:pt x="7" y="61"/>
                  <a:pt x="7" y="58"/>
                </a:cubicBezTo>
                <a:cubicBezTo>
                  <a:pt x="7" y="5"/>
                  <a:pt x="7" y="5"/>
                  <a:pt x="7" y="5"/>
                </a:cubicBezTo>
                <a:cubicBezTo>
                  <a:pt x="7" y="2"/>
                  <a:pt x="9" y="0"/>
                  <a:pt x="12" y="0"/>
                </a:cubicBezTo>
                <a:cubicBezTo>
                  <a:pt x="113" y="0"/>
                  <a:pt x="113" y="0"/>
                  <a:pt x="113" y="0"/>
                </a:cubicBezTo>
                <a:cubicBezTo>
                  <a:pt x="116" y="0"/>
                  <a:pt x="118" y="2"/>
                  <a:pt x="118" y="5"/>
                </a:cubicBezTo>
                <a:close/>
                <a:moveTo>
                  <a:pt x="113" y="6"/>
                </a:moveTo>
                <a:cubicBezTo>
                  <a:pt x="12" y="6"/>
                  <a:pt x="12" y="6"/>
                  <a:pt x="12" y="6"/>
                </a:cubicBezTo>
                <a:cubicBezTo>
                  <a:pt x="12" y="59"/>
                  <a:pt x="12" y="59"/>
                  <a:pt x="12" y="59"/>
                </a:cubicBezTo>
                <a:cubicBezTo>
                  <a:pt x="113" y="59"/>
                  <a:pt x="113" y="59"/>
                  <a:pt x="113" y="59"/>
                </a:cubicBezTo>
                <a:lnTo>
                  <a:pt x="113" y="6"/>
                </a:lnTo>
                <a:close/>
              </a:path>
            </a:pathLst>
          </a:custGeom>
          <a:solidFill>
            <a:schemeClr val="accent1"/>
          </a:solidFill>
          <a:ln>
            <a:noFill/>
          </a:ln>
          <a:effectLst/>
        </p:spPr>
        <p:txBody>
          <a:bodyPr vert="horz" wrap="square" lIns="68562" tIns="34281" rIns="68562" bIns="34281" numCol="1" anchor="t" anchorCtr="0" compatLnSpc="1"/>
          <a:lstStyle/>
          <a:p>
            <a:endParaRPr lang="zh-CN" altLang="en-US" sz="1010">
              <a:solidFill>
                <a:schemeClr val="tx2"/>
              </a:solidFill>
              <a:latin typeface="微软雅黑" panose="020B0503020204020204" pitchFamily="34" charset="-122"/>
              <a:ea typeface="微软雅黑" panose="020B0503020204020204" pitchFamily="34" charset="-122"/>
            </a:endParaRPr>
          </a:p>
        </p:txBody>
      </p:sp>
      <p:sp>
        <p:nvSpPr>
          <p:cNvPr id="36" name="Oval 493"/>
          <p:cNvSpPr>
            <a:spLocks noChangeArrowheads="1"/>
          </p:cNvSpPr>
          <p:nvPr/>
        </p:nvSpPr>
        <p:spPr bwMode="auto">
          <a:xfrm>
            <a:off x="1208294" y="2942489"/>
            <a:ext cx="547660" cy="496882"/>
          </a:xfrm>
          <a:custGeom>
            <a:avLst/>
            <a:gdLst/>
            <a:ahLst/>
            <a:cxnLst/>
            <a:rect l="l" t="t" r="r" b="b"/>
            <a:pathLst>
              <a:path w="239713" h="217487">
                <a:moveTo>
                  <a:pt x="67420" y="131762"/>
                </a:moveTo>
                <a:lnTo>
                  <a:pt x="71346" y="131762"/>
                </a:lnTo>
                <a:lnTo>
                  <a:pt x="80061" y="131762"/>
                </a:lnTo>
                <a:lnTo>
                  <a:pt x="80262" y="131762"/>
                </a:lnTo>
                <a:lnTo>
                  <a:pt x="97384" y="131762"/>
                </a:lnTo>
                <a:lnTo>
                  <a:pt x="100603" y="131762"/>
                </a:lnTo>
                <a:lnTo>
                  <a:pt x="101129" y="131762"/>
                </a:lnTo>
                <a:lnTo>
                  <a:pt x="102183" y="131762"/>
                </a:lnTo>
                <a:lnTo>
                  <a:pt x="109088" y="131762"/>
                </a:lnTo>
                <a:lnTo>
                  <a:pt x="109557" y="131762"/>
                </a:lnTo>
                <a:lnTo>
                  <a:pt x="129513" y="131762"/>
                </a:lnTo>
                <a:lnTo>
                  <a:pt x="129572" y="131762"/>
                </a:lnTo>
                <a:lnTo>
                  <a:pt x="168548" y="131762"/>
                </a:lnTo>
                <a:lnTo>
                  <a:pt x="195469" y="137003"/>
                </a:lnTo>
                <a:lnTo>
                  <a:pt x="218177" y="151330"/>
                </a:lnTo>
                <a:lnTo>
                  <a:pt x="233861" y="172645"/>
                </a:lnTo>
                <a:lnTo>
                  <a:pt x="239713" y="198851"/>
                </a:lnTo>
                <a:lnTo>
                  <a:pt x="239713" y="201181"/>
                </a:lnTo>
                <a:lnTo>
                  <a:pt x="239713" y="201181"/>
                </a:lnTo>
                <a:lnTo>
                  <a:pt x="239713" y="217487"/>
                </a:lnTo>
                <a:lnTo>
                  <a:pt x="0" y="217487"/>
                </a:lnTo>
                <a:cubicBezTo>
                  <a:pt x="0" y="217487"/>
                  <a:pt x="0" y="217487"/>
                  <a:pt x="0" y="215158"/>
                </a:cubicBezTo>
                <a:lnTo>
                  <a:pt x="0" y="198851"/>
                </a:lnTo>
                <a:cubicBezTo>
                  <a:pt x="0" y="161580"/>
                  <a:pt x="29964" y="131762"/>
                  <a:pt x="67420" y="131762"/>
                </a:cubicBezTo>
                <a:close/>
                <a:moveTo>
                  <a:pt x="119063" y="0"/>
                </a:moveTo>
                <a:lnTo>
                  <a:pt x="142545" y="4741"/>
                </a:lnTo>
                <a:lnTo>
                  <a:pt x="161720" y="17669"/>
                </a:lnTo>
                <a:lnTo>
                  <a:pt x="174648" y="36844"/>
                </a:lnTo>
                <a:lnTo>
                  <a:pt x="179388" y="60325"/>
                </a:lnTo>
                <a:lnTo>
                  <a:pt x="174648" y="83807"/>
                </a:lnTo>
                <a:lnTo>
                  <a:pt x="161720" y="102981"/>
                </a:lnTo>
                <a:lnTo>
                  <a:pt x="142545" y="115910"/>
                </a:lnTo>
                <a:cubicBezTo>
                  <a:pt x="135327" y="118962"/>
                  <a:pt x="127393" y="120650"/>
                  <a:pt x="119063" y="120650"/>
                </a:cubicBezTo>
                <a:cubicBezTo>
                  <a:pt x="102405" y="120650"/>
                  <a:pt x="87323" y="113898"/>
                  <a:pt x="76407" y="102981"/>
                </a:cubicBezTo>
                <a:cubicBezTo>
                  <a:pt x="70949" y="97523"/>
                  <a:pt x="66531" y="91024"/>
                  <a:pt x="63479" y="83807"/>
                </a:cubicBezTo>
                <a:cubicBezTo>
                  <a:pt x="60426" y="76589"/>
                  <a:pt x="58738" y="68654"/>
                  <a:pt x="58738" y="60325"/>
                </a:cubicBezTo>
                <a:cubicBezTo>
                  <a:pt x="58738" y="43667"/>
                  <a:pt x="65490" y="28585"/>
                  <a:pt x="76407" y="17669"/>
                </a:cubicBezTo>
                <a:cubicBezTo>
                  <a:pt x="81865" y="12210"/>
                  <a:pt x="88365" y="7793"/>
                  <a:pt x="95582" y="4741"/>
                </a:cubicBezTo>
                <a:cubicBezTo>
                  <a:pt x="102799" y="1688"/>
                  <a:pt x="110734" y="0"/>
                  <a:pt x="119063" y="0"/>
                </a:cubicBezTo>
                <a:close/>
              </a:path>
            </a:pathLst>
          </a:custGeom>
          <a:solidFill>
            <a:schemeClr val="accent6"/>
          </a:solidFill>
          <a:ln>
            <a:noFill/>
          </a:ln>
          <a:effectLst/>
        </p:spPr>
        <p:txBody>
          <a:bodyPr vert="horz" wrap="square" lIns="68562" tIns="34281" rIns="68562" bIns="34281" numCol="1" anchor="t" anchorCtr="0" compatLnSpc="1"/>
          <a:lstStyle/>
          <a:p>
            <a:endParaRPr lang="zh-CN" altLang="en-US" sz="1010">
              <a:solidFill>
                <a:schemeClr val="tx2"/>
              </a:solidFill>
              <a:latin typeface="微软雅黑" panose="020B0503020204020204" pitchFamily="34" charset="-122"/>
              <a:ea typeface="微软雅黑" panose="020B0503020204020204" pitchFamily="34" charset="-122"/>
            </a:endParaRPr>
          </a:p>
        </p:txBody>
      </p:sp>
      <p:sp>
        <p:nvSpPr>
          <p:cNvPr id="37" name="Freeform 497"/>
          <p:cNvSpPr>
            <a:spLocks noEditPoints="1"/>
          </p:cNvSpPr>
          <p:nvPr/>
        </p:nvSpPr>
        <p:spPr bwMode="auto">
          <a:xfrm>
            <a:off x="4990252" y="1157548"/>
            <a:ext cx="422767" cy="583223"/>
          </a:xfrm>
          <a:custGeom>
            <a:avLst/>
            <a:gdLst>
              <a:gd name="T0" fmla="*/ 125 w 128"/>
              <a:gd name="T1" fmla="*/ 83 h 177"/>
              <a:gd name="T2" fmla="*/ 64 w 128"/>
              <a:gd name="T3" fmla="*/ 177 h 177"/>
              <a:gd name="T4" fmla="*/ 0 w 128"/>
              <a:gd name="T5" fmla="*/ 71 h 177"/>
              <a:gd name="T6" fmla="*/ 0 w 128"/>
              <a:gd name="T7" fmla="*/ 70 h 177"/>
              <a:gd name="T8" fmla="*/ 0 w 128"/>
              <a:gd name="T9" fmla="*/ 64 h 177"/>
              <a:gd name="T10" fmla="*/ 64 w 128"/>
              <a:gd name="T11" fmla="*/ 0 h 177"/>
              <a:gd name="T12" fmla="*/ 128 w 128"/>
              <a:gd name="T13" fmla="*/ 64 h 177"/>
              <a:gd name="T14" fmla="*/ 127 w 128"/>
              <a:gd name="T15" fmla="*/ 68 h 177"/>
              <a:gd name="T16" fmla="*/ 125 w 128"/>
              <a:gd name="T17" fmla="*/ 83 h 177"/>
              <a:gd name="T18" fmla="*/ 64 w 128"/>
              <a:gd name="T19" fmla="*/ 20 h 177"/>
              <a:gd name="T20" fmla="*/ 22 w 128"/>
              <a:gd name="T21" fmla="*/ 62 h 177"/>
              <a:gd name="T22" fmla="*/ 64 w 128"/>
              <a:gd name="T23" fmla="*/ 104 h 177"/>
              <a:gd name="T24" fmla="*/ 106 w 128"/>
              <a:gd name="T25" fmla="*/ 62 h 177"/>
              <a:gd name="T26" fmla="*/ 64 w 128"/>
              <a:gd name="T27" fmla="*/ 20 h 177"/>
              <a:gd name="T28" fmla="*/ 64 w 128"/>
              <a:gd name="T29" fmla="*/ 40 h 177"/>
              <a:gd name="T30" fmla="*/ 44 w 128"/>
              <a:gd name="T31" fmla="*/ 60 h 177"/>
              <a:gd name="T32" fmla="*/ 64 w 128"/>
              <a:gd name="T33" fmla="*/ 80 h 177"/>
              <a:gd name="T34" fmla="*/ 84 w 128"/>
              <a:gd name="T35" fmla="*/ 60 h 177"/>
              <a:gd name="T36" fmla="*/ 64 w 128"/>
              <a:gd name="T37" fmla="*/ 4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 h="177">
                <a:moveTo>
                  <a:pt x="125" y="83"/>
                </a:moveTo>
                <a:cubicBezTo>
                  <a:pt x="120" y="104"/>
                  <a:pt x="105" y="138"/>
                  <a:pt x="64" y="177"/>
                </a:cubicBezTo>
                <a:cubicBezTo>
                  <a:pt x="64" y="177"/>
                  <a:pt x="5" y="122"/>
                  <a:pt x="0" y="71"/>
                </a:cubicBezTo>
                <a:cubicBezTo>
                  <a:pt x="0" y="71"/>
                  <a:pt x="0" y="70"/>
                  <a:pt x="0" y="70"/>
                </a:cubicBezTo>
                <a:cubicBezTo>
                  <a:pt x="0" y="68"/>
                  <a:pt x="0" y="66"/>
                  <a:pt x="0" y="64"/>
                </a:cubicBezTo>
                <a:cubicBezTo>
                  <a:pt x="0" y="29"/>
                  <a:pt x="28" y="0"/>
                  <a:pt x="64" y="0"/>
                </a:cubicBezTo>
                <a:cubicBezTo>
                  <a:pt x="99" y="0"/>
                  <a:pt x="128" y="29"/>
                  <a:pt x="128" y="64"/>
                </a:cubicBezTo>
                <a:cubicBezTo>
                  <a:pt x="128" y="64"/>
                  <a:pt x="128" y="65"/>
                  <a:pt x="127" y="68"/>
                </a:cubicBezTo>
                <a:cubicBezTo>
                  <a:pt x="127" y="73"/>
                  <a:pt x="126" y="78"/>
                  <a:pt x="125" y="83"/>
                </a:cubicBezTo>
                <a:close/>
                <a:moveTo>
                  <a:pt x="64" y="20"/>
                </a:moveTo>
                <a:cubicBezTo>
                  <a:pt x="40" y="20"/>
                  <a:pt x="22" y="39"/>
                  <a:pt x="22" y="62"/>
                </a:cubicBezTo>
                <a:cubicBezTo>
                  <a:pt x="22" y="85"/>
                  <a:pt x="40" y="104"/>
                  <a:pt x="64" y="104"/>
                </a:cubicBezTo>
                <a:cubicBezTo>
                  <a:pt x="87" y="104"/>
                  <a:pt x="106" y="85"/>
                  <a:pt x="106" y="62"/>
                </a:cubicBezTo>
                <a:cubicBezTo>
                  <a:pt x="106" y="39"/>
                  <a:pt x="87" y="20"/>
                  <a:pt x="64" y="20"/>
                </a:cubicBezTo>
                <a:close/>
                <a:moveTo>
                  <a:pt x="64" y="40"/>
                </a:moveTo>
                <a:cubicBezTo>
                  <a:pt x="53" y="40"/>
                  <a:pt x="44" y="49"/>
                  <a:pt x="44" y="60"/>
                </a:cubicBezTo>
                <a:cubicBezTo>
                  <a:pt x="44" y="71"/>
                  <a:pt x="53" y="80"/>
                  <a:pt x="64" y="80"/>
                </a:cubicBezTo>
                <a:cubicBezTo>
                  <a:pt x="75" y="80"/>
                  <a:pt x="84" y="71"/>
                  <a:pt x="84" y="60"/>
                </a:cubicBezTo>
                <a:cubicBezTo>
                  <a:pt x="84" y="49"/>
                  <a:pt x="75" y="40"/>
                  <a:pt x="64" y="40"/>
                </a:cubicBezTo>
                <a:close/>
              </a:path>
            </a:pathLst>
          </a:custGeom>
          <a:solidFill>
            <a:schemeClr val="accent3"/>
          </a:solidFill>
          <a:ln>
            <a:noFill/>
          </a:ln>
          <a:effectLst/>
        </p:spPr>
        <p:txBody>
          <a:bodyPr vert="horz" wrap="square" lIns="68562" tIns="34281" rIns="68562" bIns="34281" numCol="1" anchor="t" anchorCtr="0" compatLnSpc="1"/>
          <a:lstStyle/>
          <a:p>
            <a:endParaRPr lang="zh-CN" altLang="en-US" sz="1010">
              <a:solidFill>
                <a:schemeClr val="tx2"/>
              </a:solidFill>
              <a:latin typeface="微软雅黑" panose="020B0503020204020204" pitchFamily="34" charset="-122"/>
              <a:ea typeface="微软雅黑" panose="020B0503020204020204" pitchFamily="34" charset="-122"/>
            </a:endParaRPr>
          </a:p>
        </p:txBody>
      </p:sp>
      <p:cxnSp>
        <p:nvCxnSpPr>
          <p:cNvPr id="38" name="直接连接符 37"/>
          <p:cNvCxnSpPr/>
          <p:nvPr/>
        </p:nvCxnSpPr>
        <p:spPr>
          <a:xfrm>
            <a:off x="1208294" y="1792467"/>
            <a:ext cx="30232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4990251" y="1792467"/>
            <a:ext cx="30232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208294" y="3558586"/>
            <a:ext cx="30232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990251" y="3558586"/>
            <a:ext cx="30232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2" name="TextBox 498"/>
          <p:cNvSpPr txBox="1"/>
          <p:nvPr/>
        </p:nvSpPr>
        <p:spPr>
          <a:xfrm>
            <a:off x="3380875" y="1483827"/>
            <a:ext cx="963726" cy="248081"/>
          </a:xfrm>
          <a:prstGeom prst="rect">
            <a:avLst/>
          </a:prstGeom>
          <a:noFill/>
        </p:spPr>
        <p:txBody>
          <a:bodyPr wrap="none" rtlCol="0" anchor="ctr">
            <a:spAutoFit/>
          </a:bodyPr>
          <a:lstStyle/>
          <a:p>
            <a:pPr lvl="0" algn="r"/>
            <a:r>
              <a:rPr lang="zh-CN" altLang="en-US" sz="1010" b="1" dirty="0">
                <a:solidFill>
                  <a:schemeClr val="accent1"/>
                </a:solidFill>
                <a:latin typeface="微软雅黑" panose="020B0503020204020204" pitchFamily="34" charset="-122"/>
                <a:ea typeface="微软雅黑" panose="020B0503020204020204" pitchFamily="34" charset="-122"/>
                <a:cs typeface="UKIJ Qolyazma" pitchFamily="18" charset="0"/>
              </a:rPr>
              <a:t>点击添加内容</a:t>
            </a:r>
            <a:endParaRPr lang="zh-CN" altLang="en-US" sz="1010" b="1" dirty="0">
              <a:solidFill>
                <a:schemeClr val="accent1"/>
              </a:solidFill>
              <a:latin typeface="微软雅黑" panose="020B0503020204020204" pitchFamily="34" charset="-122"/>
              <a:ea typeface="微软雅黑" panose="020B0503020204020204" pitchFamily="34" charset="-122"/>
              <a:cs typeface="UKIJ Qolyazma" pitchFamily="18" charset="0"/>
            </a:endParaRPr>
          </a:p>
        </p:txBody>
      </p:sp>
      <p:sp>
        <p:nvSpPr>
          <p:cNvPr id="43" name="TextBox 499"/>
          <p:cNvSpPr txBox="1"/>
          <p:nvPr/>
        </p:nvSpPr>
        <p:spPr>
          <a:xfrm>
            <a:off x="7140934" y="1483827"/>
            <a:ext cx="963726" cy="248081"/>
          </a:xfrm>
          <a:prstGeom prst="rect">
            <a:avLst/>
          </a:prstGeom>
          <a:noFill/>
        </p:spPr>
        <p:txBody>
          <a:bodyPr wrap="none" rtlCol="0" anchor="ctr">
            <a:spAutoFit/>
          </a:bodyPr>
          <a:lstStyle/>
          <a:p>
            <a:pPr lvl="0" algn="r"/>
            <a:r>
              <a:rPr lang="zh-CN" altLang="en-US" sz="1010" b="1" dirty="0">
                <a:solidFill>
                  <a:schemeClr val="accent3"/>
                </a:solidFill>
                <a:latin typeface="微软雅黑" panose="020B0503020204020204" pitchFamily="34" charset="-122"/>
                <a:ea typeface="微软雅黑" panose="020B0503020204020204" pitchFamily="34" charset="-122"/>
                <a:cs typeface="UKIJ Qolyazma" pitchFamily="18" charset="0"/>
              </a:rPr>
              <a:t>点击添加内容</a:t>
            </a:r>
            <a:endParaRPr lang="zh-CN" altLang="en-US" sz="1010" b="1" dirty="0">
              <a:solidFill>
                <a:schemeClr val="accent3"/>
              </a:solidFill>
              <a:latin typeface="微软雅黑" panose="020B0503020204020204" pitchFamily="34" charset="-122"/>
              <a:ea typeface="微软雅黑" panose="020B0503020204020204" pitchFamily="34" charset="-122"/>
              <a:cs typeface="UKIJ Qolyazma" pitchFamily="18" charset="0"/>
            </a:endParaRPr>
          </a:p>
        </p:txBody>
      </p:sp>
      <p:sp>
        <p:nvSpPr>
          <p:cNvPr id="44" name="TextBox 500"/>
          <p:cNvSpPr txBox="1"/>
          <p:nvPr/>
        </p:nvSpPr>
        <p:spPr>
          <a:xfrm>
            <a:off x="3380875" y="3227110"/>
            <a:ext cx="963726" cy="248081"/>
          </a:xfrm>
          <a:prstGeom prst="rect">
            <a:avLst/>
          </a:prstGeom>
          <a:noFill/>
        </p:spPr>
        <p:txBody>
          <a:bodyPr wrap="none" rtlCol="0" anchor="ctr">
            <a:spAutoFit/>
          </a:bodyPr>
          <a:lstStyle/>
          <a:p>
            <a:pPr lvl="0" algn="r"/>
            <a:r>
              <a:rPr lang="zh-CN" altLang="en-US" sz="1010" b="1" dirty="0">
                <a:solidFill>
                  <a:schemeClr val="accent6"/>
                </a:solidFill>
                <a:latin typeface="微软雅黑" panose="020B0503020204020204" pitchFamily="34" charset="-122"/>
                <a:ea typeface="微软雅黑" panose="020B0503020204020204" pitchFamily="34" charset="-122"/>
                <a:cs typeface="UKIJ Qolyazma" pitchFamily="18" charset="0"/>
              </a:rPr>
              <a:t>点击添加内容</a:t>
            </a:r>
            <a:endParaRPr lang="zh-CN" altLang="en-US" sz="1010" b="1" dirty="0">
              <a:solidFill>
                <a:schemeClr val="accent6"/>
              </a:solidFill>
              <a:latin typeface="微软雅黑" panose="020B0503020204020204" pitchFamily="34" charset="-122"/>
              <a:ea typeface="微软雅黑" panose="020B0503020204020204" pitchFamily="34" charset="-122"/>
              <a:cs typeface="UKIJ Qolyazma" pitchFamily="18" charset="0"/>
            </a:endParaRPr>
          </a:p>
        </p:txBody>
      </p:sp>
      <p:sp>
        <p:nvSpPr>
          <p:cNvPr id="45" name="TextBox 501"/>
          <p:cNvSpPr txBox="1"/>
          <p:nvPr/>
        </p:nvSpPr>
        <p:spPr>
          <a:xfrm>
            <a:off x="7140934" y="3227110"/>
            <a:ext cx="963726" cy="248081"/>
          </a:xfrm>
          <a:prstGeom prst="rect">
            <a:avLst/>
          </a:prstGeom>
          <a:noFill/>
        </p:spPr>
        <p:txBody>
          <a:bodyPr wrap="none" rtlCol="0" anchor="ctr">
            <a:spAutoFit/>
          </a:bodyPr>
          <a:lstStyle/>
          <a:p>
            <a:pPr lvl="0" algn="r"/>
            <a:r>
              <a:rPr lang="zh-CN" altLang="en-US" sz="1010" b="1" dirty="0">
                <a:solidFill>
                  <a:schemeClr val="accent2"/>
                </a:solidFill>
                <a:latin typeface="微软雅黑" panose="020B0503020204020204" pitchFamily="34" charset="-122"/>
                <a:ea typeface="微软雅黑" panose="020B0503020204020204" pitchFamily="34" charset="-122"/>
                <a:cs typeface="UKIJ Qolyazma" pitchFamily="18" charset="0"/>
              </a:rPr>
              <a:t>点击添加内容</a:t>
            </a:r>
            <a:endParaRPr lang="zh-CN" altLang="en-US" sz="1010" b="1" dirty="0">
              <a:solidFill>
                <a:schemeClr val="accent2"/>
              </a:solidFill>
              <a:latin typeface="微软雅黑" panose="020B0503020204020204" pitchFamily="34" charset="-122"/>
              <a:ea typeface="微软雅黑" panose="020B0503020204020204" pitchFamily="34" charset="-122"/>
              <a:cs typeface="UKIJ Qolyazma" pitchFamily="18" charset="0"/>
            </a:endParaRPr>
          </a:p>
        </p:txBody>
      </p:sp>
      <p:sp>
        <p:nvSpPr>
          <p:cNvPr id="46" name="TextBox 503"/>
          <p:cNvSpPr txBox="1"/>
          <p:nvPr/>
        </p:nvSpPr>
        <p:spPr>
          <a:xfrm>
            <a:off x="1114401" y="1859986"/>
            <a:ext cx="3221288" cy="722505"/>
          </a:xfrm>
          <a:prstGeom prst="rect">
            <a:avLst/>
          </a:prstGeom>
          <a:noFill/>
        </p:spPr>
        <p:txBody>
          <a:bodyPr wrap="square" rtlCol="0">
            <a:spAutoFit/>
          </a:bodyPr>
          <a:lstStyle/>
          <a:p>
            <a:pPr>
              <a:lnSpc>
                <a:spcPct val="130000"/>
              </a:lnSpc>
            </a:pPr>
            <a:r>
              <a:rPr lang="zh-CN" altLang="en-US" sz="1050" dirty="0">
                <a:solidFill>
                  <a:schemeClr val="tx2"/>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r>
              <a:rPr lang="zh-CN" altLang="en-US" sz="105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，在此录入上述图表的描述说明。</a:t>
            </a:r>
            <a:endParaRPr lang="zh-CN" altLang="en-US" sz="1050" dirty="0">
              <a:solidFill>
                <a:schemeClr val="tx2"/>
              </a:solidFill>
              <a:latin typeface="微软雅黑" panose="020B0503020204020204" pitchFamily="34" charset="-122"/>
              <a:ea typeface="微软雅黑" panose="020B0503020204020204" pitchFamily="34" charset="-122"/>
            </a:endParaRPr>
          </a:p>
        </p:txBody>
      </p:sp>
      <p:sp>
        <p:nvSpPr>
          <p:cNvPr id="47" name="TextBox 504"/>
          <p:cNvSpPr txBox="1"/>
          <p:nvPr/>
        </p:nvSpPr>
        <p:spPr>
          <a:xfrm>
            <a:off x="4914072" y="1859986"/>
            <a:ext cx="3221288" cy="722505"/>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1050" dirty="0">
                <a:solidFill>
                  <a:schemeClr val="tx2"/>
                </a:solidFill>
              </a:rPr>
              <a:t>您的内容打在这里，或者通过复制您的文本后，在此框中选择粘贴，并选择只保留文字</a:t>
            </a:r>
            <a:r>
              <a:rPr lang="zh-CN" altLang="en-US" sz="1050" dirty="0">
                <a:solidFill>
                  <a:schemeClr val="tx2"/>
                </a:solidFill>
                <a:sym typeface="微软雅黑" panose="020B0503020204020204" pitchFamily="34" charset="-122"/>
              </a:rPr>
              <a:t>，在此录入上述图表的描述说明。</a:t>
            </a:r>
            <a:endParaRPr lang="zh-CN" altLang="en-US" sz="1050" dirty="0">
              <a:solidFill>
                <a:schemeClr val="tx2"/>
              </a:solidFill>
            </a:endParaRPr>
          </a:p>
        </p:txBody>
      </p:sp>
      <p:sp>
        <p:nvSpPr>
          <p:cNvPr id="48" name="TextBox 505"/>
          <p:cNvSpPr txBox="1"/>
          <p:nvPr/>
        </p:nvSpPr>
        <p:spPr>
          <a:xfrm>
            <a:off x="1114401" y="3633922"/>
            <a:ext cx="3221288" cy="722505"/>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1050" dirty="0">
                <a:solidFill>
                  <a:schemeClr val="tx2"/>
                </a:solidFill>
              </a:rPr>
              <a:t>您的内容打在这里，或者通过复制您的文本后，在此框中选择粘贴，并选择只保留文字</a:t>
            </a:r>
            <a:r>
              <a:rPr lang="zh-CN" altLang="en-US" sz="1050" dirty="0">
                <a:solidFill>
                  <a:schemeClr val="tx2"/>
                </a:solidFill>
                <a:sym typeface="微软雅黑" panose="020B0503020204020204" pitchFamily="34" charset="-122"/>
              </a:rPr>
              <a:t>，在此录入上述图表的描述说明。</a:t>
            </a:r>
            <a:endParaRPr lang="zh-CN" altLang="en-US" sz="1050" dirty="0">
              <a:solidFill>
                <a:schemeClr val="tx2"/>
              </a:solidFill>
            </a:endParaRPr>
          </a:p>
        </p:txBody>
      </p:sp>
      <p:sp>
        <p:nvSpPr>
          <p:cNvPr id="49" name="TextBox 506"/>
          <p:cNvSpPr txBox="1"/>
          <p:nvPr/>
        </p:nvSpPr>
        <p:spPr>
          <a:xfrm>
            <a:off x="4914072" y="3633922"/>
            <a:ext cx="3221288" cy="722505"/>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1050" dirty="0">
                <a:solidFill>
                  <a:schemeClr val="tx2"/>
                </a:solidFill>
              </a:rPr>
              <a:t>您的内容打在这里，或者通过复制您的文本后，在此框中选择粘贴，并选择只保留文字</a:t>
            </a:r>
            <a:r>
              <a:rPr lang="zh-CN" altLang="en-US" sz="1050" dirty="0">
                <a:solidFill>
                  <a:schemeClr val="tx2"/>
                </a:solidFill>
                <a:sym typeface="微软雅黑" panose="020B0503020204020204" pitchFamily="34" charset="-122"/>
              </a:rPr>
              <a:t>，在此录入上述图表的描述说明。</a:t>
            </a:r>
            <a:endParaRPr lang="zh-CN" altLang="en-US" sz="1050" dirty="0">
              <a:solidFill>
                <a:schemeClr val="tx2"/>
              </a:solidFill>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cBhvr additive="base">
                                        <p:cTn id="16" dur="750" fill="hold"/>
                                        <p:tgtEl>
                                          <p:spTgt spid="35"/>
                                        </p:tgtEl>
                                        <p:attrNameLst>
                                          <p:attrName>ppt_x</p:attrName>
                                        </p:attrNameLst>
                                      </p:cBhvr>
                                      <p:tavLst>
                                        <p:tav tm="0">
                                          <p:val>
                                            <p:strVal val="1+#ppt_w/2"/>
                                          </p:val>
                                        </p:tav>
                                        <p:tav tm="100000">
                                          <p:val>
                                            <p:strVal val="#ppt_x"/>
                                          </p:val>
                                        </p:tav>
                                      </p:tavLst>
                                    </p:anim>
                                    <p:anim calcmode="lin" valueType="num">
                                      <p:cBhvr additive="base">
                                        <p:cTn id="17" dur="750" fill="hold"/>
                                        <p:tgtEl>
                                          <p:spTgt spid="35"/>
                                        </p:tgtEl>
                                        <p:attrNameLst>
                                          <p:attrName>ppt_y</p:attrName>
                                        </p:attrNameLst>
                                      </p:cBhvr>
                                      <p:tavLst>
                                        <p:tav tm="0">
                                          <p:val>
                                            <p:strVal val="#ppt_y"/>
                                          </p:val>
                                        </p:tav>
                                        <p:tav tm="100000">
                                          <p:val>
                                            <p:strVal val="#ppt_y"/>
                                          </p:val>
                                        </p:tav>
                                      </p:tavLst>
                                    </p:anim>
                                  </p:childTnLst>
                                </p:cTn>
                              </p:par>
                              <p:par>
                                <p:cTn id="18" presetID="2" presetClass="entr" presetSubtype="2" fill="hold" grpId="0" nodeType="withEffect">
                                  <p:stCondLst>
                                    <p:cond delay="250"/>
                                  </p:stCondLst>
                                  <p:childTnLst>
                                    <p:set>
                                      <p:cBhvr>
                                        <p:cTn id="19" dur="1" fill="hold">
                                          <p:stCondLst>
                                            <p:cond delay="0"/>
                                          </p:stCondLst>
                                        </p:cTn>
                                        <p:tgtEl>
                                          <p:spTgt spid="37"/>
                                        </p:tgtEl>
                                        <p:attrNameLst>
                                          <p:attrName>style.visibility</p:attrName>
                                        </p:attrNameLst>
                                      </p:cBhvr>
                                      <p:to>
                                        <p:strVal val="visible"/>
                                      </p:to>
                                    </p:set>
                                    <p:anim calcmode="lin" valueType="num">
                                      <p:cBhvr additive="base">
                                        <p:cTn id="20" dur="500" fill="hold"/>
                                        <p:tgtEl>
                                          <p:spTgt spid="37"/>
                                        </p:tgtEl>
                                        <p:attrNameLst>
                                          <p:attrName>ppt_x</p:attrName>
                                        </p:attrNameLst>
                                      </p:cBhvr>
                                      <p:tavLst>
                                        <p:tav tm="0">
                                          <p:val>
                                            <p:strVal val="1+#ppt_w/2"/>
                                          </p:val>
                                        </p:tav>
                                        <p:tav tm="100000">
                                          <p:val>
                                            <p:strVal val="#ppt_x"/>
                                          </p:val>
                                        </p:tav>
                                      </p:tavLst>
                                    </p:anim>
                                    <p:anim calcmode="lin" valueType="num">
                                      <p:cBhvr additive="base">
                                        <p:cTn id="21" dur="500" fill="hold"/>
                                        <p:tgtEl>
                                          <p:spTgt spid="37"/>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additive="base">
                                        <p:cTn id="24" dur="750" fill="hold"/>
                                        <p:tgtEl>
                                          <p:spTgt spid="36"/>
                                        </p:tgtEl>
                                        <p:attrNameLst>
                                          <p:attrName>ppt_x</p:attrName>
                                        </p:attrNameLst>
                                      </p:cBhvr>
                                      <p:tavLst>
                                        <p:tav tm="0">
                                          <p:val>
                                            <p:strVal val="1+#ppt_w/2"/>
                                          </p:val>
                                        </p:tav>
                                        <p:tav tm="100000">
                                          <p:val>
                                            <p:strVal val="#ppt_x"/>
                                          </p:val>
                                        </p:tav>
                                      </p:tavLst>
                                    </p:anim>
                                    <p:anim calcmode="lin" valueType="num">
                                      <p:cBhvr additive="base">
                                        <p:cTn id="25" dur="750" fill="hold"/>
                                        <p:tgtEl>
                                          <p:spTgt spid="36"/>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250"/>
                                  </p:stCondLst>
                                  <p:childTnLst>
                                    <p:set>
                                      <p:cBhvr>
                                        <p:cTn id="27" dur="1" fill="hold">
                                          <p:stCondLst>
                                            <p:cond delay="0"/>
                                          </p:stCondLst>
                                        </p:cTn>
                                        <p:tgtEl>
                                          <p:spTgt spid="34"/>
                                        </p:tgtEl>
                                        <p:attrNameLst>
                                          <p:attrName>style.visibility</p:attrName>
                                        </p:attrNameLst>
                                      </p:cBhvr>
                                      <p:to>
                                        <p:strVal val="visible"/>
                                      </p:to>
                                    </p:set>
                                    <p:anim calcmode="lin" valueType="num">
                                      <p:cBhvr additive="base">
                                        <p:cTn id="28" dur="500" fill="hold"/>
                                        <p:tgtEl>
                                          <p:spTgt spid="34"/>
                                        </p:tgtEl>
                                        <p:attrNameLst>
                                          <p:attrName>ppt_x</p:attrName>
                                        </p:attrNameLst>
                                      </p:cBhvr>
                                      <p:tavLst>
                                        <p:tav tm="0">
                                          <p:val>
                                            <p:strVal val="1+#ppt_w/2"/>
                                          </p:val>
                                        </p:tav>
                                        <p:tav tm="100000">
                                          <p:val>
                                            <p:strVal val="#ppt_x"/>
                                          </p:val>
                                        </p:tav>
                                      </p:tavLst>
                                    </p:anim>
                                    <p:anim calcmode="lin" valueType="num">
                                      <p:cBhvr additive="base">
                                        <p:cTn id="29" dur="500" fill="hold"/>
                                        <p:tgtEl>
                                          <p:spTgt spid="34"/>
                                        </p:tgtEl>
                                        <p:attrNameLst>
                                          <p:attrName>ppt_y</p:attrName>
                                        </p:attrNameLst>
                                      </p:cBhvr>
                                      <p:tavLst>
                                        <p:tav tm="0">
                                          <p:val>
                                            <p:strVal val="#ppt_y"/>
                                          </p:val>
                                        </p:tav>
                                        <p:tav tm="100000">
                                          <p:val>
                                            <p:strVal val="#ppt_y"/>
                                          </p:val>
                                        </p:tav>
                                      </p:tavLst>
                                    </p:anim>
                                  </p:childTnLst>
                                </p:cTn>
                              </p:par>
                            </p:childTnLst>
                          </p:cTn>
                        </p:par>
                        <p:par>
                          <p:cTn id="30" fill="hold">
                            <p:stCondLst>
                              <p:cond delay="1500"/>
                            </p:stCondLst>
                            <p:childTnLst>
                              <p:par>
                                <p:cTn id="31" presetID="22" presetClass="entr" presetSubtype="8" fill="hold" nodeType="after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wipe(left)">
                                      <p:cBhvr>
                                        <p:cTn id="33" dur="500"/>
                                        <p:tgtEl>
                                          <p:spTgt spid="38"/>
                                        </p:tgtEl>
                                      </p:cBhvr>
                                    </p:animEffect>
                                  </p:childTnLst>
                                </p:cTn>
                              </p:par>
                              <p:par>
                                <p:cTn id="34" presetID="22" presetClass="entr" presetSubtype="8" fill="hold" nodeType="with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wipe(left)">
                                      <p:cBhvr>
                                        <p:cTn id="36" dur="500"/>
                                        <p:tgtEl>
                                          <p:spTgt spid="39"/>
                                        </p:tgtEl>
                                      </p:cBhvr>
                                    </p:animEffect>
                                  </p:childTnLst>
                                </p:cTn>
                              </p:par>
                              <p:par>
                                <p:cTn id="37" presetID="22" presetClass="entr" presetSubtype="8" fill="hold" nodeType="withEffect">
                                  <p:stCondLst>
                                    <p:cond delay="0"/>
                                  </p:stCondLst>
                                  <p:childTnLst>
                                    <p:set>
                                      <p:cBhvr>
                                        <p:cTn id="38" dur="1" fill="hold">
                                          <p:stCondLst>
                                            <p:cond delay="0"/>
                                          </p:stCondLst>
                                        </p:cTn>
                                        <p:tgtEl>
                                          <p:spTgt spid="40"/>
                                        </p:tgtEl>
                                        <p:attrNameLst>
                                          <p:attrName>style.visibility</p:attrName>
                                        </p:attrNameLst>
                                      </p:cBhvr>
                                      <p:to>
                                        <p:strVal val="visible"/>
                                      </p:to>
                                    </p:set>
                                    <p:animEffect transition="in" filter="wipe(left)">
                                      <p:cBhvr>
                                        <p:cTn id="39" dur="500"/>
                                        <p:tgtEl>
                                          <p:spTgt spid="40"/>
                                        </p:tgtEl>
                                      </p:cBhvr>
                                    </p:animEffect>
                                  </p:childTnLst>
                                </p:cTn>
                              </p:par>
                              <p:par>
                                <p:cTn id="40" presetID="22" presetClass="entr" presetSubtype="8" fill="hold" nodeType="with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left)">
                                      <p:cBhvr>
                                        <p:cTn id="42" dur="500"/>
                                        <p:tgtEl>
                                          <p:spTgt spid="41"/>
                                        </p:tgtEl>
                                      </p:cBhvr>
                                    </p:animEffect>
                                  </p:childTnLst>
                                </p:cTn>
                              </p:par>
                            </p:childTnLst>
                          </p:cTn>
                        </p:par>
                        <p:par>
                          <p:cTn id="43" fill="hold">
                            <p:stCondLst>
                              <p:cond delay="2000"/>
                            </p:stCondLst>
                            <p:childTnLst>
                              <p:par>
                                <p:cTn id="44" presetID="12" presetClass="entr" presetSubtype="4" fill="hold" grpId="0" nodeType="afterEffect">
                                  <p:stCondLst>
                                    <p:cond delay="0"/>
                                  </p:stCondLst>
                                  <p:iterate type="lt">
                                    <p:tmPct val="50000"/>
                                  </p:iterate>
                                  <p:childTnLst>
                                    <p:set>
                                      <p:cBhvr>
                                        <p:cTn id="45" dur="1" fill="hold">
                                          <p:stCondLst>
                                            <p:cond delay="0"/>
                                          </p:stCondLst>
                                        </p:cTn>
                                        <p:tgtEl>
                                          <p:spTgt spid="42"/>
                                        </p:tgtEl>
                                        <p:attrNameLst>
                                          <p:attrName>style.visibility</p:attrName>
                                        </p:attrNameLst>
                                      </p:cBhvr>
                                      <p:to>
                                        <p:strVal val="visible"/>
                                      </p:to>
                                    </p:set>
                                    <p:anim calcmode="lin" valueType="num">
                                      <p:cBhvr additive="base">
                                        <p:cTn id="46" dur="300"/>
                                        <p:tgtEl>
                                          <p:spTgt spid="42"/>
                                        </p:tgtEl>
                                        <p:attrNameLst>
                                          <p:attrName>ppt_y</p:attrName>
                                        </p:attrNameLst>
                                      </p:cBhvr>
                                      <p:tavLst>
                                        <p:tav tm="0">
                                          <p:val>
                                            <p:strVal val="#ppt_y+#ppt_h*1.125000"/>
                                          </p:val>
                                        </p:tav>
                                        <p:tav tm="100000">
                                          <p:val>
                                            <p:strVal val="#ppt_y"/>
                                          </p:val>
                                        </p:tav>
                                      </p:tavLst>
                                    </p:anim>
                                    <p:animEffect transition="in" filter="wipe(up)">
                                      <p:cBhvr>
                                        <p:cTn id="47" dur="300"/>
                                        <p:tgtEl>
                                          <p:spTgt spid="42"/>
                                        </p:tgtEl>
                                      </p:cBhvr>
                                    </p:animEffect>
                                  </p:childTnLst>
                                </p:cTn>
                              </p:par>
                              <p:par>
                                <p:cTn id="48" presetID="12" presetClass="entr" presetSubtype="4" fill="hold" grpId="0" nodeType="withEffect">
                                  <p:stCondLst>
                                    <p:cond delay="0"/>
                                  </p:stCondLst>
                                  <p:iterate type="lt">
                                    <p:tmPct val="50000"/>
                                  </p:iterate>
                                  <p:childTnLst>
                                    <p:set>
                                      <p:cBhvr>
                                        <p:cTn id="49" dur="1" fill="hold">
                                          <p:stCondLst>
                                            <p:cond delay="0"/>
                                          </p:stCondLst>
                                        </p:cTn>
                                        <p:tgtEl>
                                          <p:spTgt spid="43"/>
                                        </p:tgtEl>
                                        <p:attrNameLst>
                                          <p:attrName>style.visibility</p:attrName>
                                        </p:attrNameLst>
                                      </p:cBhvr>
                                      <p:to>
                                        <p:strVal val="visible"/>
                                      </p:to>
                                    </p:set>
                                    <p:anim calcmode="lin" valueType="num">
                                      <p:cBhvr additive="base">
                                        <p:cTn id="50" dur="300"/>
                                        <p:tgtEl>
                                          <p:spTgt spid="43"/>
                                        </p:tgtEl>
                                        <p:attrNameLst>
                                          <p:attrName>ppt_y</p:attrName>
                                        </p:attrNameLst>
                                      </p:cBhvr>
                                      <p:tavLst>
                                        <p:tav tm="0">
                                          <p:val>
                                            <p:strVal val="#ppt_y+#ppt_h*1.125000"/>
                                          </p:val>
                                        </p:tav>
                                        <p:tav tm="100000">
                                          <p:val>
                                            <p:strVal val="#ppt_y"/>
                                          </p:val>
                                        </p:tav>
                                      </p:tavLst>
                                    </p:anim>
                                    <p:animEffect transition="in" filter="wipe(up)">
                                      <p:cBhvr>
                                        <p:cTn id="51" dur="300"/>
                                        <p:tgtEl>
                                          <p:spTgt spid="43"/>
                                        </p:tgtEl>
                                      </p:cBhvr>
                                    </p:animEffect>
                                  </p:childTnLst>
                                </p:cTn>
                              </p:par>
                              <p:par>
                                <p:cTn id="52" presetID="12" presetClass="entr" presetSubtype="4" fill="hold" grpId="0" nodeType="withEffect">
                                  <p:stCondLst>
                                    <p:cond delay="0"/>
                                  </p:stCondLst>
                                  <p:iterate type="lt">
                                    <p:tmPct val="50000"/>
                                  </p:iterate>
                                  <p:childTnLst>
                                    <p:set>
                                      <p:cBhvr>
                                        <p:cTn id="53" dur="1" fill="hold">
                                          <p:stCondLst>
                                            <p:cond delay="0"/>
                                          </p:stCondLst>
                                        </p:cTn>
                                        <p:tgtEl>
                                          <p:spTgt spid="44"/>
                                        </p:tgtEl>
                                        <p:attrNameLst>
                                          <p:attrName>style.visibility</p:attrName>
                                        </p:attrNameLst>
                                      </p:cBhvr>
                                      <p:to>
                                        <p:strVal val="visible"/>
                                      </p:to>
                                    </p:set>
                                    <p:anim calcmode="lin" valueType="num">
                                      <p:cBhvr additive="base">
                                        <p:cTn id="54" dur="300"/>
                                        <p:tgtEl>
                                          <p:spTgt spid="44"/>
                                        </p:tgtEl>
                                        <p:attrNameLst>
                                          <p:attrName>ppt_y</p:attrName>
                                        </p:attrNameLst>
                                      </p:cBhvr>
                                      <p:tavLst>
                                        <p:tav tm="0">
                                          <p:val>
                                            <p:strVal val="#ppt_y+#ppt_h*1.125000"/>
                                          </p:val>
                                        </p:tav>
                                        <p:tav tm="100000">
                                          <p:val>
                                            <p:strVal val="#ppt_y"/>
                                          </p:val>
                                        </p:tav>
                                      </p:tavLst>
                                    </p:anim>
                                    <p:animEffect transition="in" filter="wipe(up)">
                                      <p:cBhvr>
                                        <p:cTn id="55" dur="300"/>
                                        <p:tgtEl>
                                          <p:spTgt spid="44"/>
                                        </p:tgtEl>
                                      </p:cBhvr>
                                    </p:animEffect>
                                  </p:childTnLst>
                                </p:cTn>
                              </p:par>
                              <p:par>
                                <p:cTn id="56" presetID="12" presetClass="entr" presetSubtype="4" fill="hold" grpId="0" nodeType="withEffect">
                                  <p:stCondLst>
                                    <p:cond delay="0"/>
                                  </p:stCondLst>
                                  <p:iterate type="lt">
                                    <p:tmPct val="50000"/>
                                  </p:iterate>
                                  <p:childTnLst>
                                    <p:set>
                                      <p:cBhvr>
                                        <p:cTn id="57" dur="1" fill="hold">
                                          <p:stCondLst>
                                            <p:cond delay="0"/>
                                          </p:stCondLst>
                                        </p:cTn>
                                        <p:tgtEl>
                                          <p:spTgt spid="45"/>
                                        </p:tgtEl>
                                        <p:attrNameLst>
                                          <p:attrName>style.visibility</p:attrName>
                                        </p:attrNameLst>
                                      </p:cBhvr>
                                      <p:to>
                                        <p:strVal val="visible"/>
                                      </p:to>
                                    </p:set>
                                    <p:anim calcmode="lin" valueType="num">
                                      <p:cBhvr additive="base">
                                        <p:cTn id="58" dur="300"/>
                                        <p:tgtEl>
                                          <p:spTgt spid="45"/>
                                        </p:tgtEl>
                                        <p:attrNameLst>
                                          <p:attrName>ppt_y</p:attrName>
                                        </p:attrNameLst>
                                      </p:cBhvr>
                                      <p:tavLst>
                                        <p:tav tm="0">
                                          <p:val>
                                            <p:strVal val="#ppt_y+#ppt_h*1.125000"/>
                                          </p:val>
                                        </p:tav>
                                        <p:tav tm="100000">
                                          <p:val>
                                            <p:strVal val="#ppt_y"/>
                                          </p:val>
                                        </p:tav>
                                      </p:tavLst>
                                    </p:anim>
                                    <p:animEffect transition="in" filter="wipe(up)">
                                      <p:cBhvr>
                                        <p:cTn id="59" dur="300"/>
                                        <p:tgtEl>
                                          <p:spTgt spid="45"/>
                                        </p:tgtEl>
                                      </p:cBhvr>
                                    </p:animEffect>
                                  </p:childTnLst>
                                </p:cTn>
                              </p:par>
                              <p:par>
                                <p:cTn id="60" presetID="10" presetClass="entr" presetSubtype="0" fill="hold" grpId="0" nodeType="withEffect">
                                  <p:stCondLst>
                                    <p:cond delay="1000"/>
                                  </p:stCondLst>
                                  <p:iterate type="lt">
                                    <p:tmPct val="10000"/>
                                  </p:iterate>
                                  <p:childTnLst>
                                    <p:set>
                                      <p:cBhvr>
                                        <p:cTn id="61" dur="1" fill="hold">
                                          <p:stCondLst>
                                            <p:cond delay="0"/>
                                          </p:stCondLst>
                                        </p:cTn>
                                        <p:tgtEl>
                                          <p:spTgt spid="46"/>
                                        </p:tgtEl>
                                        <p:attrNameLst>
                                          <p:attrName>style.visibility</p:attrName>
                                        </p:attrNameLst>
                                      </p:cBhvr>
                                      <p:to>
                                        <p:strVal val="visible"/>
                                      </p:to>
                                    </p:set>
                                    <p:animEffect transition="in" filter="fade">
                                      <p:cBhvr>
                                        <p:cTn id="62" dur="100"/>
                                        <p:tgtEl>
                                          <p:spTgt spid="46"/>
                                        </p:tgtEl>
                                      </p:cBhvr>
                                    </p:animEffect>
                                  </p:childTnLst>
                                </p:cTn>
                              </p:par>
                              <p:par>
                                <p:cTn id="63" presetID="10" presetClass="entr" presetSubtype="0" fill="hold" grpId="0" nodeType="withEffect">
                                  <p:stCondLst>
                                    <p:cond delay="1000"/>
                                  </p:stCondLst>
                                  <p:iterate type="lt">
                                    <p:tmPct val="10000"/>
                                  </p:iterate>
                                  <p:childTnLst>
                                    <p:set>
                                      <p:cBhvr>
                                        <p:cTn id="64" dur="1" fill="hold">
                                          <p:stCondLst>
                                            <p:cond delay="0"/>
                                          </p:stCondLst>
                                        </p:cTn>
                                        <p:tgtEl>
                                          <p:spTgt spid="47"/>
                                        </p:tgtEl>
                                        <p:attrNameLst>
                                          <p:attrName>style.visibility</p:attrName>
                                        </p:attrNameLst>
                                      </p:cBhvr>
                                      <p:to>
                                        <p:strVal val="visible"/>
                                      </p:to>
                                    </p:set>
                                    <p:animEffect transition="in" filter="fade">
                                      <p:cBhvr>
                                        <p:cTn id="65" dur="100"/>
                                        <p:tgtEl>
                                          <p:spTgt spid="47"/>
                                        </p:tgtEl>
                                      </p:cBhvr>
                                    </p:animEffect>
                                  </p:childTnLst>
                                </p:cTn>
                              </p:par>
                              <p:par>
                                <p:cTn id="66" presetID="10" presetClass="entr" presetSubtype="0" fill="hold" grpId="0" nodeType="withEffect">
                                  <p:stCondLst>
                                    <p:cond delay="1000"/>
                                  </p:stCondLst>
                                  <p:iterate type="lt">
                                    <p:tmPct val="10000"/>
                                  </p:iterate>
                                  <p:childTnLst>
                                    <p:set>
                                      <p:cBhvr>
                                        <p:cTn id="67" dur="1" fill="hold">
                                          <p:stCondLst>
                                            <p:cond delay="0"/>
                                          </p:stCondLst>
                                        </p:cTn>
                                        <p:tgtEl>
                                          <p:spTgt spid="48"/>
                                        </p:tgtEl>
                                        <p:attrNameLst>
                                          <p:attrName>style.visibility</p:attrName>
                                        </p:attrNameLst>
                                      </p:cBhvr>
                                      <p:to>
                                        <p:strVal val="visible"/>
                                      </p:to>
                                    </p:set>
                                    <p:animEffect transition="in" filter="fade">
                                      <p:cBhvr>
                                        <p:cTn id="68" dur="100"/>
                                        <p:tgtEl>
                                          <p:spTgt spid="48"/>
                                        </p:tgtEl>
                                      </p:cBhvr>
                                    </p:animEffect>
                                  </p:childTnLst>
                                </p:cTn>
                              </p:par>
                              <p:par>
                                <p:cTn id="69" presetID="10" presetClass="entr" presetSubtype="0" fill="hold" grpId="0" nodeType="withEffect">
                                  <p:stCondLst>
                                    <p:cond delay="1000"/>
                                  </p:stCondLst>
                                  <p:iterate type="lt">
                                    <p:tmPct val="10000"/>
                                  </p:iterate>
                                  <p:childTnLst>
                                    <p:set>
                                      <p:cBhvr>
                                        <p:cTn id="70" dur="1" fill="hold">
                                          <p:stCondLst>
                                            <p:cond delay="0"/>
                                          </p:stCondLst>
                                        </p:cTn>
                                        <p:tgtEl>
                                          <p:spTgt spid="49"/>
                                        </p:tgtEl>
                                        <p:attrNameLst>
                                          <p:attrName>style.visibility</p:attrName>
                                        </p:attrNameLst>
                                      </p:cBhvr>
                                      <p:to>
                                        <p:strVal val="visible"/>
                                      </p:to>
                                    </p:set>
                                    <p:animEffect transition="in" filter="fade">
                                      <p:cBhvr>
                                        <p:cTn id="71" dur="1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4" grpId="0" animBg="1"/>
      <p:bldP spid="35" grpId="0" animBg="1"/>
      <p:bldP spid="36" grpId="0" animBg="1"/>
      <p:bldP spid="37" grpId="0" animBg="1"/>
      <p:bldP spid="42" grpId="0"/>
      <p:bldP spid="43" grpId="0"/>
      <p:bldP spid="44" grpId="0"/>
      <p:bldP spid="45" grpId="0"/>
      <p:bldP spid="46" grpId="0"/>
      <p:bldP spid="47" grpId="0"/>
      <p:bldP spid="48" grpId="0"/>
      <p:bldP spid="4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grpSp>
        <p:nvGrpSpPr>
          <p:cNvPr id="6" name="Group 6"/>
          <p:cNvGrpSpPr/>
          <p:nvPr/>
        </p:nvGrpSpPr>
        <p:grpSpPr>
          <a:xfrm>
            <a:off x="1555424" y="1167959"/>
            <a:ext cx="2966252" cy="1898644"/>
            <a:chOff x="1721786" y="2532184"/>
            <a:chExt cx="3956033" cy="2532184"/>
          </a:xfrm>
        </p:grpSpPr>
        <p:sp>
          <p:nvSpPr>
            <p:cNvPr id="7" name="Freeform 7"/>
            <p:cNvSpPr/>
            <p:nvPr/>
          </p:nvSpPr>
          <p:spPr>
            <a:xfrm>
              <a:off x="2672025" y="4105936"/>
              <a:ext cx="1111645" cy="958432"/>
            </a:xfrm>
            <a:custGeom>
              <a:avLst/>
              <a:gdLst>
                <a:gd name="connsiteX0" fmla="*/ 0 w 1111645"/>
                <a:gd name="connsiteY0" fmla="*/ 479216 h 958432"/>
                <a:gd name="connsiteX1" fmla="*/ 239608 w 1111645"/>
                <a:gd name="connsiteY1" fmla="*/ 0 h 958432"/>
                <a:gd name="connsiteX2" fmla="*/ 872037 w 1111645"/>
                <a:gd name="connsiteY2" fmla="*/ 0 h 958432"/>
                <a:gd name="connsiteX3" fmla="*/ 1111645 w 1111645"/>
                <a:gd name="connsiteY3" fmla="*/ 479216 h 958432"/>
                <a:gd name="connsiteX4" fmla="*/ 872037 w 1111645"/>
                <a:gd name="connsiteY4" fmla="*/ 958432 h 958432"/>
                <a:gd name="connsiteX5" fmla="*/ 239608 w 1111645"/>
                <a:gd name="connsiteY5" fmla="*/ 958432 h 958432"/>
                <a:gd name="connsiteX6" fmla="*/ 0 w 1111645"/>
                <a:gd name="connsiteY6" fmla="*/ 479216 h 958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1645" h="958432">
                  <a:moveTo>
                    <a:pt x="0" y="479216"/>
                  </a:moveTo>
                  <a:lnTo>
                    <a:pt x="239608" y="0"/>
                  </a:lnTo>
                  <a:lnTo>
                    <a:pt x="872037" y="0"/>
                  </a:lnTo>
                  <a:lnTo>
                    <a:pt x="1111645" y="479216"/>
                  </a:lnTo>
                  <a:lnTo>
                    <a:pt x="872037" y="958432"/>
                  </a:lnTo>
                  <a:lnTo>
                    <a:pt x="239608" y="958432"/>
                  </a:lnTo>
                  <a:lnTo>
                    <a:pt x="0" y="479216"/>
                  </a:lnTo>
                  <a:close/>
                </a:path>
              </a:pathLst>
            </a:custGeom>
            <a:solidFill>
              <a:schemeClr val="accent3"/>
            </a:solidFill>
            <a:ln>
              <a:noFill/>
            </a:ln>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29346" tIns="136278" rIns="129346" bIns="136278" numCol="1" spcCol="1270" anchor="ctr" anchorCtr="0">
              <a:noAutofit/>
            </a:bodyPr>
            <a:lstStyle/>
            <a:p>
              <a:pPr algn="ctr" defTabSz="866775">
                <a:lnSpc>
                  <a:spcPct val="90000"/>
                </a:lnSpc>
                <a:spcBef>
                  <a:spcPct val="0"/>
                </a:spcBef>
                <a:spcAft>
                  <a:spcPct val="35000"/>
                </a:spcAft>
              </a:pPr>
              <a:endParaRPr lang="id-ID" sz="1950">
                <a:solidFill>
                  <a:schemeClr val="bg1"/>
                </a:solidFill>
                <a:latin typeface="微软雅黑" panose="020B0503020204020204" pitchFamily="34" charset="-122"/>
                <a:ea typeface="微软雅黑" panose="020B0503020204020204" pitchFamily="34" charset="-122"/>
              </a:endParaRPr>
            </a:p>
          </p:txBody>
        </p:sp>
        <p:sp>
          <p:nvSpPr>
            <p:cNvPr id="8" name="Hexagon 8"/>
            <p:cNvSpPr/>
            <p:nvPr/>
          </p:nvSpPr>
          <p:spPr>
            <a:xfrm>
              <a:off x="1721786" y="3591143"/>
              <a:ext cx="1111645" cy="958432"/>
            </a:xfrm>
            <a:prstGeom prst="hexagon">
              <a:avLst>
                <a:gd name="adj" fmla="val 25000"/>
                <a:gd name="vf" fmla="val 115470"/>
              </a:avLst>
            </a:prstGeom>
            <a:solidFill>
              <a:schemeClr val="bg1">
                <a:alpha val="90000"/>
              </a:schemeClr>
            </a:solidFill>
            <a:ln w="22225">
              <a:solidFill>
                <a:schemeClr val="accent5"/>
              </a:solid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Freeform 9"/>
            <p:cNvSpPr/>
            <p:nvPr/>
          </p:nvSpPr>
          <p:spPr>
            <a:xfrm>
              <a:off x="3619099" y="3579748"/>
              <a:ext cx="1111645" cy="958432"/>
            </a:xfrm>
            <a:custGeom>
              <a:avLst/>
              <a:gdLst>
                <a:gd name="connsiteX0" fmla="*/ 0 w 1111645"/>
                <a:gd name="connsiteY0" fmla="*/ 479216 h 958432"/>
                <a:gd name="connsiteX1" fmla="*/ 239608 w 1111645"/>
                <a:gd name="connsiteY1" fmla="*/ 0 h 958432"/>
                <a:gd name="connsiteX2" fmla="*/ 872037 w 1111645"/>
                <a:gd name="connsiteY2" fmla="*/ 0 h 958432"/>
                <a:gd name="connsiteX3" fmla="*/ 1111645 w 1111645"/>
                <a:gd name="connsiteY3" fmla="*/ 479216 h 958432"/>
                <a:gd name="connsiteX4" fmla="*/ 872037 w 1111645"/>
                <a:gd name="connsiteY4" fmla="*/ 958432 h 958432"/>
                <a:gd name="connsiteX5" fmla="*/ 239608 w 1111645"/>
                <a:gd name="connsiteY5" fmla="*/ 958432 h 958432"/>
                <a:gd name="connsiteX6" fmla="*/ 0 w 1111645"/>
                <a:gd name="connsiteY6" fmla="*/ 479216 h 958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1645" h="958432">
                  <a:moveTo>
                    <a:pt x="0" y="479216"/>
                  </a:moveTo>
                  <a:lnTo>
                    <a:pt x="239608" y="0"/>
                  </a:lnTo>
                  <a:lnTo>
                    <a:pt x="872037" y="0"/>
                  </a:lnTo>
                  <a:lnTo>
                    <a:pt x="1111645" y="479216"/>
                  </a:lnTo>
                  <a:lnTo>
                    <a:pt x="872037" y="958432"/>
                  </a:lnTo>
                  <a:lnTo>
                    <a:pt x="239608" y="958432"/>
                  </a:lnTo>
                  <a:lnTo>
                    <a:pt x="0" y="479216"/>
                  </a:lnTo>
                  <a:close/>
                </a:path>
              </a:pathLst>
            </a:custGeom>
            <a:solidFill>
              <a:schemeClr val="accent2"/>
            </a:solidFill>
            <a:ln>
              <a:noFill/>
            </a:ln>
          </p:spPr>
          <p:style>
            <a:lnRef idx="2">
              <a:schemeClr val="accent2">
                <a:hueOff val="-716791"/>
                <a:satOff val="-17271"/>
                <a:lumOff val="-10392"/>
                <a:alphaOff val="0"/>
              </a:schemeClr>
            </a:lnRef>
            <a:fillRef idx="1">
              <a:schemeClr val="accent2">
                <a:hueOff val="-716791"/>
                <a:satOff val="-17271"/>
                <a:lumOff val="-10392"/>
                <a:alphaOff val="0"/>
              </a:schemeClr>
            </a:fillRef>
            <a:effectRef idx="0">
              <a:schemeClr val="accent2">
                <a:hueOff val="-716791"/>
                <a:satOff val="-17271"/>
                <a:lumOff val="-10392"/>
                <a:alphaOff val="0"/>
              </a:schemeClr>
            </a:effectRef>
            <a:fontRef idx="minor">
              <a:schemeClr val="lt1"/>
            </a:fontRef>
          </p:style>
          <p:txBody>
            <a:bodyPr spcFirstLastPara="0" vert="horz" wrap="square" lIns="129346" tIns="136278" rIns="129346" bIns="136278" numCol="1" spcCol="1270" anchor="ctr" anchorCtr="0">
              <a:noAutofit/>
            </a:bodyPr>
            <a:lstStyle/>
            <a:p>
              <a:pPr algn="ctr" defTabSz="866775">
                <a:lnSpc>
                  <a:spcPct val="90000"/>
                </a:lnSpc>
                <a:spcBef>
                  <a:spcPct val="0"/>
                </a:spcBef>
                <a:spcAft>
                  <a:spcPct val="35000"/>
                </a:spcAft>
              </a:pPr>
              <a:endParaRPr lang="id-ID" sz="1950">
                <a:solidFill>
                  <a:schemeClr val="bg1"/>
                </a:solidFill>
                <a:latin typeface="微软雅黑" panose="020B0503020204020204" pitchFamily="34" charset="-122"/>
                <a:ea typeface="微软雅黑" panose="020B0503020204020204" pitchFamily="34" charset="-122"/>
              </a:endParaRPr>
            </a:p>
          </p:txBody>
        </p:sp>
        <p:sp>
          <p:nvSpPr>
            <p:cNvPr id="10" name="Hexagon 10"/>
            <p:cNvSpPr/>
            <p:nvPr/>
          </p:nvSpPr>
          <p:spPr>
            <a:xfrm>
              <a:off x="4566174" y="4105936"/>
              <a:ext cx="1111645" cy="958432"/>
            </a:xfrm>
            <a:prstGeom prst="hexagon">
              <a:avLst>
                <a:gd name="adj" fmla="val 25000"/>
                <a:gd name="vf" fmla="val 115470"/>
              </a:avLst>
            </a:prstGeom>
            <a:solidFill>
              <a:schemeClr val="bg1">
                <a:alpha val="90000"/>
              </a:schemeClr>
            </a:solidFill>
            <a:ln w="22225">
              <a:solidFill>
                <a:schemeClr val="accent6"/>
              </a:solidFill>
            </a:ln>
          </p:spPr>
          <p:style>
            <a:lnRef idx="2">
              <a:schemeClr val="accent2">
                <a:hueOff val="-716791"/>
                <a:satOff val="-17271"/>
                <a:lumOff val="-1039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Freeform 11"/>
            <p:cNvSpPr/>
            <p:nvPr/>
          </p:nvSpPr>
          <p:spPr>
            <a:xfrm>
              <a:off x="2672025" y="3055839"/>
              <a:ext cx="1111645" cy="958432"/>
            </a:xfrm>
            <a:custGeom>
              <a:avLst/>
              <a:gdLst>
                <a:gd name="connsiteX0" fmla="*/ 0 w 1111645"/>
                <a:gd name="connsiteY0" fmla="*/ 479216 h 958432"/>
                <a:gd name="connsiteX1" fmla="*/ 239608 w 1111645"/>
                <a:gd name="connsiteY1" fmla="*/ 0 h 958432"/>
                <a:gd name="connsiteX2" fmla="*/ 872037 w 1111645"/>
                <a:gd name="connsiteY2" fmla="*/ 0 h 958432"/>
                <a:gd name="connsiteX3" fmla="*/ 1111645 w 1111645"/>
                <a:gd name="connsiteY3" fmla="*/ 479216 h 958432"/>
                <a:gd name="connsiteX4" fmla="*/ 872037 w 1111645"/>
                <a:gd name="connsiteY4" fmla="*/ 958432 h 958432"/>
                <a:gd name="connsiteX5" fmla="*/ 239608 w 1111645"/>
                <a:gd name="connsiteY5" fmla="*/ 958432 h 958432"/>
                <a:gd name="connsiteX6" fmla="*/ 0 w 1111645"/>
                <a:gd name="connsiteY6" fmla="*/ 479216 h 958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1645" h="958432">
                  <a:moveTo>
                    <a:pt x="0" y="479216"/>
                  </a:moveTo>
                  <a:lnTo>
                    <a:pt x="239608" y="0"/>
                  </a:lnTo>
                  <a:lnTo>
                    <a:pt x="872037" y="0"/>
                  </a:lnTo>
                  <a:lnTo>
                    <a:pt x="1111645" y="479216"/>
                  </a:lnTo>
                  <a:lnTo>
                    <a:pt x="872037" y="958432"/>
                  </a:lnTo>
                  <a:lnTo>
                    <a:pt x="239608" y="958432"/>
                  </a:lnTo>
                  <a:lnTo>
                    <a:pt x="0" y="479216"/>
                  </a:lnTo>
                  <a:close/>
                </a:path>
              </a:pathLst>
            </a:custGeom>
            <a:solidFill>
              <a:schemeClr val="accent1"/>
            </a:solidFill>
            <a:ln>
              <a:noFill/>
            </a:ln>
          </p:spPr>
          <p:style>
            <a:lnRef idx="2">
              <a:schemeClr val="accent2">
                <a:hueOff val="-1433582"/>
                <a:satOff val="-34543"/>
                <a:lumOff val="-20784"/>
                <a:alphaOff val="0"/>
              </a:schemeClr>
            </a:lnRef>
            <a:fillRef idx="1">
              <a:schemeClr val="accent2">
                <a:hueOff val="-1433582"/>
                <a:satOff val="-34543"/>
                <a:lumOff val="-20784"/>
                <a:alphaOff val="0"/>
              </a:schemeClr>
            </a:fillRef>
            <a:effectRef idx="0">
              <a:schemeClr val="accent2">
                <a:hueOff val="-1433582"/>
                <a:satOff val="-34543"/>
                <a:lumOff val="-20784"/>
                <a:alphaOff val="0"/>
              </a:schemeClr>
            </a:effectRef>
            <a:fontRef idx="minor">
              <a:schemeClr val="lt1"/>
            </a:fontRef>
          </p:style>
          <p:txBody>
            <a:bodyPr spcFirstLastPara="0" vert="horz" wrap="square" lIns="129346" tIns="136278" rIns="129346" bIns="136278" numCol="1" spcCol="1270" anchor="ctr" anchorCtr="0">
              <a:noAutofit/>
            </a:bodyPr>
            <a:lstStyle/>
            <a:p>
              <a:pPr algn="ctr" defTabSz="866775">
                <a:lnSpc>
                  <a:spcPct val="90000"/>
                </a:lnSpc>
                <a:spcBef>
                  <a:spcPct val="0"/>
                </a:spcBef>
                <a:spcAft>
                  <a:spcPct val="35000"/>
                </a:spcAft>
              </a:pPr>
              <a:endParaRPr lang="id-ID" sz="1950">
                <a:solidFill>
                  <a:schemeClr val="bg1"/>
                </a:solidFill>
                <a:latin typeface="微软雅黑" panose="020B0503020204020204" pitchFamily="34" charset="-122"/>
                <a:ea typeface="微软雅黑" panose="020B0503020204020204" pitchFamily="34" charset="-122"/>
              </a:endParaRPr>
            </a:p>
          </p:txBody>
        </p:sp>
        <p:sp>
          <p:nvSpPr>
            <p:cNvPr id="12" name="Hexagon 12"/>
            <p:cNvSpPr/>
            <p:nvPr/>
          </p:nvSpPr>
          <p:spPr>
            <a:xfrm>
              <a:off x="3619099" y="2532184"/>
              <a:ext cx="1111645" cy="958432"/>
            </a:xfrm>
            <a:prstGeom prst="hexagon">
              <a:avLst>
                <a:gd name="adj" fmla="val 25000"/>
                <a:gd name="vf" fmla="val 115470"/>
              </a:avLst>
            </a:prstGeom>
            <a:solidFill>
              <a:schemeClr val="bg1">
                <a:alpha val="90000"/>
              </a:schemeClr>
            </a:solidFill>
            <a:ln w="22225">
              <a:solidFill>
                <a:schemeClr val="accent4"/>
              </a:solidFill>
            </a:ln>
          </p:spPr>
          <p:style>
            <a:lnRef idx="2">
              <a:schemeClr val="accent2">
                <a:hueOff val="-1433582"/>
                <a:satOff val="-34543"/>
                <a:lumOff val="-20784"/>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sp>
        <p:nvSpPr>
          <p:cNvPr id="13" name="TextBox 18"/>
          <p:cNvSpPr txBox="1"/>
          <p:nvPr/>
        </p:nvSpPr>
        <p:spPr>
          <a:xfrm>
            <a:off x="2268028" y="1797599"/>
            <a:ext cx="833293" cy="253916"/>
          </a:xfrm>
          <a:prstGeom prst="rect">
            <a:avLst/>
          </a:prstGeom>
          <a:noFill/>
        </p:spPr>
        <p:txBody>
          <a:bodyPr wrap="square" rtlCol="0">
            <a:spAutoFit/>
          </a:bodyPr>
          <a:lstStyle/>
          <a:p>
            <a:pPr algn="ctr"/>
            <a:r>
              <a:rPr lang="zh-CN" altLang="en-US" sz="1050" b="1" dirty="0">
                <a:solidFill>
                  <a:schemeClr val="bg1"/>
                </a:solidFill>
                <a:latin typeface="微软雅黑" panose="020B0503020204020204" pitchFamily="34" charset="-122"/>
                <a:ea typeface="微软雅黑" panose="020B0503020204020204" pitchFamily="34" charset="-122"/>
              </a:rPr>
              <a:t>输入标题</a:t>
            </a:r>
            <a:endParaRPr lang="en-US" altLang="zh-CN" sz="1050" b="1" dirty="0">
              <a:solidFill>
                <a:schemeClr val="bg1"/>
              </a:solidFill>
              <a:latin typeface="微软雅黑" panose="020B0503020204020204" pitchFamily="34" charset="-122"/>
              <a:ea typeface="微软雅黑" panose="020B0503020204020204" pitchFamily="34" charset="-122"/>
            </a:endParaRPr>
          </a:p>
        </p:txBody>
      </p:sp>
      <p:sp>
        <p:nvSpPr>
          <p:cNvPr id="14" name="TextBox 19"/>
          <p:cNvSpPr txBox="1"/>
          <p:nvPr/>
        </p:nvSpPr>
        <p:spPr>
          <a:xfrm>
            <a:off x="2265657" y="2556488"/>
            <a:ext cx="833293" cy="253916"/>
          </a:xfrm>
          <a:prstGeom prst="rect">
            <a:avLst/>
          </a:prstGeom>
          <a:noFill/>
        </p:spPr>
        <p:txBody>
          <a:bodyPr wrap="square" rtlCol="0">
            <a:spAutoFit/>
          </a:bodyPr>
          <a:lstStyle/>
          <a:p>
            <a:pPr algn="ctr"/>
            <a:r>
              <a:rPr lang="zh-CN" altLang="en-US" sz="1050" b="1" dirty="0">
                <a:solidFill>
                  <a:schemeClr val="bg1"/>
                </a:solidFill>
                <a:latin typeface="微软雅黑" panose="020B0503020204020204" pitchFamily="34" charset="-122"/>
                <a:ea typeface="微软雅黑" panose="020B0503020204020204" pitchFamily="34" charset="-122"/>
              </a:rPr>
              <a:t>输入标题</a:t>
            </a:r>
            <a:endParaRPr lang="en-US" altLang="zh-CN" sz="1050" b="1" dirty="0">
              <a:solidFill>
                <a:schemeClr val="bg1"/>
              </a:solidFill>
              <a:latin typeface="微软雅黑" panose="020B0503020204020204" pitchFamily="34" charset="-122"/>
              <a:ea typeface="微软雅黑" panose="020B0503020204020204" pitchFamily="34" charset="-122"/>
            </a:endParaRPr>
          </a:p>
        </p:txBody>
      </p:sp>
      <p:sp>
        <p:nvSpPr>
          <p:cNvPr id="15" name="TextBox 20"/>
          <p:cNvSpPr txBox="1"/>
          <p:nvPr/>
        </p:nvSpPr>
        <p:spPr>
          <a:xfrm>
            <a:off x="2975665" y="2134925"/>
            <a:ext cx="833293" cy="253916"/>
          </a:xfrm>
          <a:prstGeom prst="rect">
            <a:avLst/>
          </a:prstGeom>
          <a:noFill/>
        </p:spPr>
        <p:txBody>
          <a:bodyPr wrap="square" rtlCol="0">
            <a:spAutoFit/>
          </a:bodyPr>
          <a:lstStyle/>
          <a:p>
            <a:pPr algn="ctr"/>
            <a:r>
              <a:rPr lang="zh-CN" altLang="en-US" sz="1050" b="1" dirty="0">
                <a:solidFill>
                  <a:schemeClr val="bg1"/>
                </a:solidFill>
                <a:latin typeface="微软雅黑" panose="020B0503020204020204" pitchFamily="34" charset="-122"/>
                <a:ea typeface="微软雅黑" panose="020B0503020204020204" pitchFamily="34" charset="-122"/>
              </a:rPr>
              <a:t>输入标题</a:t>
            </a:r>
            <a:endParaRPr lang="en-US" altLang="zh-CN" sz="1050" b="1" dirty="0">
              <a:solidFill>
                <a:schemeClr val="bg1"/>
              </a:solidFill>
              <a:latin typeface="微软雅黑" panose="020B0503020204020204" pitchFamily="34" charset="-122"/>
              <a:ea typeface="微软雅黑" panose="020B0503020204020204" pitchFamily="34" charset="-122"/>
            </a:endParaRPr>
          </a:p>
        </p:txBody>
      </p:sp>
      <p:grpSp>
        <p:nvGrpSpPr>
          <p:cNvPr id="16" name="Group 16"/>
          <p:cNvGrpSpPr/>
          <p:nvPr/>
        </p:nvGrpSpPr>
        <p:grpSpPr>
          <a:xfrm>
            <a:off x="1829561" y="1412815"/>
            <a:ext cx="2453781" cy="1394456"/>
            <a:chOff x="1791978" y="2874150"/>
            <a:chExt cx="3272560" cy="1859759"/>
          </a:xfrm>
        </p:grpSpPr>
        <p:sp>
          <p:nvSpPr>
            <p:cNvPr id="17" name="Freeform 49"/>
            <p:cNvSpPr>
              <a:spLocks noEditPoints="1"/>
            </p:cNvSpPr>
            <p:nvPr/>
          </p:nvSpPr>
          <p:spPr bwMode="auto">
            <a:xfrm>
              <a:off x="1791978" y="3890979"/>
              <a:ext cx="383584" cy="326698"/>
            </a:xfrm>
            <a:custGeom>
              <a:avLst/>
              <a:gdLst>
                <a:gd name="T0" fmla="*/ 182 w 400"/>
                <a:gd name="T1" fmla="*/ 180 h 340"/>
                <a:gd name="T2" fmla="*/ 218 w 400"/>
                <a:gd name="T3" fmla="*/ 180 h 340"/>
                <a:gd name="T4" fmla="*/ 218 w 400"/>
                <a:gd name="T5" fmla="*/ 220 h 340"/>
                <a:gd name="T6" fmla="*/ 400 w 400"/>
                <a:gd name="T7" fmla="*/ 220 h 340"/>
                <a:gd name="T8" fmla="*/ 396 w 400"/>
                <a:gd name="T9" fmla="*/ 103 h 340"/>
                <a:gd name="T10" fmla="*/ 356 w 400"/>
                <a:gd name="T11" fmla="*/ 60 h 340"/>
                <a:gd name="T12" fmla="*/ 292 w 400"/>
                <a:gd name="T13" fmla="*/ 60 h 340"/>
                <a:gd name="T14" fmla="*/ 268 w 400"/>
                <a:gd name="T15" fmla="*/ 15 h 340"/>
                <a:gd name="T16" fmla="*/ 244 w 400"/>
                <a:gd name="T17" fmla="*/ 0 h 340"/>
                <a:gd name="T18" fmla="*/ 155 w 400"/>
                <a:gd name="T19" fmla="*/ 0 h 340"/>
                <a:gd name="T20" fmla="*/ 132 w 400"/>
                <a:gd name="T21" fmla="*/ 15 h 340"/>
                <a:gd name="T22" fmla="*/ 108 w 400"/>
                <a:gd name="T23" fmla="*/ 60 h 340"/>
                <a:gd name="T24" fmla="*/ 44 w 400"/>
                <a:gd name="T25" fmla="*/ 60 h 340"/>
                <a:gd name="T26" fmla="*/ 4 w 400"/>
                <a:gd name="T27" fmla="*/ 103 h 340"/>
                <a:gd name="T28" fmla="*/ 0 w 400"/>
                <a:gd name="T29" fmla="*/ 220 h 340"/>
                <a:gd name="T30" fmla="*/ 182 w 400"/>
                <a:gd name="T31" fmla="*/ 220 h 340"/>
                <a:gd name="T32" fmla="*/ 182 w 400"/>
                <a:gd name="T33" fmla="*/ 180 h 340"/>
                <a:gd name="T34" fmla="*/ 153 w 400"/>
                <a:gd name="T35" fmla="*/ 38 h 340"/>
                <a:gd name="T36" fmla="*/ 169 w 400"/>
                <a:gd name="T37" fmla="*/ 28 h 340"/>
                <a:gd name="T38" fmla="*/ 230 w 400"/>
                <a:gd name="T39" fmla="*/ 28 h 340"/>
                <a:gd name="T40" fmla="*/ 247 w 400"/>
                <a:gd name="T41" fmla="*/ 38 h 340"/>
                <a:gd name="T42" fmla="*/ 258 w 400"/>
                <a:gd name="T43" fmla="*/ 60 h 340"/>
                <a:gd name="T44" fmla="*/ 141 w 400"/>
                <a:gd name="T45" fmla="*/ 60 h 340"/>
                <a:gd name="T46" fmla="*/ 153 w 400"/>
                <a:gd name="T47" fmla="*/ 38 h 340"/>
                <a:gd name="T48" fmla="*/ 218 w 400"/>
                <a:gd name="T49" fmla="*/ 280 h 340"/>
                <a:gd name="T50" fmla="*/ 182 w 400"/>
                <a:gd name="T51" fmla="*/ 280 h 340"/>
                <a:gd name="T52" fmla="*/ 182 w 400"/>
                <a:gd name="T53" fmla="*/ 240 h 340"/>
                <a:gd name="T54" fmla="*/ 10 w 400"/>
                <a:gd name="T55" fmla="*/ 240 h 340"/>
                <a:gd name="T56" fmla="*/ 14 w 400"/>
                <a:gd name="T57" fmla="*/ 306 h 340"/>
                <a:gd name="T58" fmla="*/ 50 w 400"/>
                <a:gd name="T59" fmla="*/ 340 h 340"/>
                <a:gd name="T60" fmla="*/ 350 w 400"/>
                <a:gd name="T61" fmla="*/ 340 h 340"/>
                <a:gd name="T62" fmla="*/ 386 w 400"/>
                <a:gd name="T63" fmla="*/ 306 h 340"/>
                <a:gd name="T64" fmla="*/ 390 w 400"/>
                <a:gd name="T65" fmla="*/ 240 h 340"/>
                <a:gd name="T66" fmla="*/ 218 w 400"/>
                <a:gd name="T67" fmla="*/ 240 h 340"/>
                <a:gd name="T68" fmla="*/ 218 w 400"/>
                <a:gd name="T69" fmla="*/ 280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00" h="340">
                  <a:moveTo>
                    <a:pt x="182" y="180"/>
                  </a:moveTo>
                  <a:cubicBezTo>
                    <a:pt x="218" y="180"/>
                    <a:pt x="218" y="180"/>
                    <a:pt x="218" y="180"/>
                  </a:cubicBezTo>
                  <a:cubicBezTo>
                    <a:pt x="218" y="220"/>
                    <a:pt x="218" y="220"/>
                    <a:pt x="218" y="220"/>
                  </a:cubicBezTo>
                  <a:cubicBezTo>
                    <a:pt x="400" y="220"/>
                    <a:pt x="400" y="220"/>
                    <a:pt x="400" y="220"/>
                  </a:cubicBezTo>
                  <a:cubicBezTo>
                    <a:pt x="400" y="220"/>
                    <a:pt x="397" y="131"/>
                    <a:pt x="396" y="103"/>
                  </a:cubicBezTo>
                  <a:cubicBezTo>
                    <a:pt x="395" y="76"/>
                    <a:pt x="385" y="60"/>
                    <a:pt x="356" y="60"/>
                  </a:cubicBezTo>
                  <a:cubicBezTo>
                    <a:pt x="292" y="60"/>
                    <a:pt x="292" y="60"/>
                    <a:pt x="292" y="60"/>
                  </a:cubicBezTo>
                  <a:cubicBezTo>
                    <a:pt x="282" y="41"/>
                    <a:pt x="271" y="21"/>
                    <a:pt x="268" y="15"/>
                  </a:cubicBezTo>
                  <a:cubicBezTo>
                    <a:pt x="261" y="2"/>
                    <a:pt x="259" y="0"/>
                    <a:pt x="244" y="0"/>
                  </a:cubicBezTo>
                  <a:cubicBezTo>
                    <a:pt x="155" y="0"/>
                    <a:pt x="155" y="0"/>
                    <a:pt x="155" y="0"/>
                  </a:cubicBezTo>
                  <a:cubicBezTo>
                    <a:pt x="141" y="0"/>
                    <a:pt x="138" y="2"/>
                    <a:pt x="132" y="15"/>
                  </a:cubicBezTo>
                  <a:cubicBezTo>
                    <a:pt x="129" y="21"/>
                    <a:pt x="118" y="41"/>
                    <a:pt x="108" y="60"/>
                  </a:cubicBezTo>
                  <a:cubicBezTo>
                    <a:pt x="44" y="60"/>
                    <a:pt x="44" y="60"/>
                    <a:pt x="44" y="60"/>
                  </a:cubicBezTo>
                  <a:cubicBezTo>
                    <a:pt x="14" y="60"/>
                    <a:pt x="5" y="76"/>
                    <a:pt x="4" y="103"/>
                  </a:cubicBezTo>
                  <a:cubicBezTo>
                    <a:pt x="3" y="129"/>
                    <a:pt x="0" y="220"/>
                    <a:pt x="0" y="220"/>
                  </a:cubicBezTo>
                  <a:cubicBezTo>
                    <a:pt x="182" y="220"/>
                    <a:pt x="182" y="220"/>
                    <a:pt x="182" y="220"/>
                  </a:cubicBezTo>
                  <a:lnTo>
                    <a:pt x="182" y="180"/>
                  </a:lnTo>
                  <a:close/>
                  <a:moveTo>
                    <a:pt x="153" y="38"/>
                  </a:moveTo>
                  <a:cubicBezTo>
                    <a:pt x="157" y="30"/>
                    <a:pt x="159" y="28"/>
                    <a:pt x="169" y="28"/>
                  </a:cubicBezTo>
                  <a:cubicBezTo>
                    <a:pt x="230" y="28"/>
                    <a:pt x="230" y="28"/>
                    <a:pt x="230" y="28"/>
                  </a:cubicBezTo>
                  <a:cubicBezTo>
                    <a:pt x="241" y="28"/>
                    <a:pt x="242" y="30"/>
                    <a:pt x="247" y="38"/>
                  </a:cubicBezTo>
                  <a:cubicBezTo>
                    <a:pt x="248" y="41"/>
                    <a:pt x="253" y="50"/>
                    <a:pt x="258" y="60"/>
                  </a:cubicBezTo>
                  <a:cubicBezTo>
                    <a:pt x="141" y="60"/>
                    <a:pt x="141" y="60"/>
                    <a:pt x="141" y="60"/>
                  </a:cubicBezTo>
                  <a:cubicBezTo>
                    <a:pt x="146" y="50"/>
                    <a:pt x="151" y="41"/>
                    <a:pt x="153" y="38"/>
                  </a:cubicBezTo>
                  <a:close/>
                  <a:moveTo>
                    <a:pt x="218" y="280"/>
                  </a:moveTo>
                  <a:cubicBezTo>
                    <a:pt x="182" y="280"/>
                    <a:pt x="182" y="280"/>
                    <a:pt x="182" y="280"/>
                  </a:cubicBezTo>
                  <a:cubicBezTo>
                    <a:pt x="182" y="240"/>
                    <a:pt x="182" y="240"/>
                    <a:pt x="182" y="240"/>
                  </a:cubicBezTo>
                  <a:cubicBezTo>
                    <a:pt x="10" y="240"/>
                    <a:pt x="10" y="240"/>
                    <a:pt x="10" y="240"/>
                  </a:cubicBezTo>
                  <a:cubicBezTo>
                    <a:pt x="10" y="240"/>
                    <a:pt x="12" y="276"/>
                    <a:pt x="14" y="306"/>
                  </a:cubicBezTo>
                  <a:cubicBezTo>
                    <a:pt x="14" y="319"/>
                    <a:pt x="18" y="340"/>
                    <a:pt x="50" y="340"/>
                  </a:cubicBezTo>
                  <a:cubicBezTo>
                    <a:pt x="350" y="340"/>
                    <a:pt x="350" y="340"/>
                    <a:pt x="350" y="340"/>
                  </a:cubicBezTo>
                  <a:cubicBezTo>
                    <a:pt x="381" y="340"/>
                    <a:pt x="385" y="319"/>
                    <a:pt x="386" y="306"/>
                  </a:cubicBezTo>
                  <a:cubicBezTo>
                    <a:pt x="388" y="275"/>
                    <a:pt x="390" y="240"/>
                    <a:pt x="390" y="240"/>
                  </a:cubicBezTo>
                  <a:cubicBezTo>
                    <a:pt x="218" y="240"/>
                    <a:pt x="218" y="240"/>
                    <a:pt x="218" y="240"/>
                  </a:cubicBezTo>
                  <a:lnTo>
                    <a:pt x="218" y="280"/>
                  </a:lnTo>
                  <a:close/>
                </a:path>
              </a:pathLst>
            </a:custGeom>
            <a:solidFill>
              <a:schemeClr val="accent5"/>
            </a:solidFill>
            <a:ln>
              <a:noFill/>
            </a:ln>
          </p:spPr>
          <p:txBody>
            <a:bodyPr vert="horz" wrap="square" lIns="68562" tIns="34281" rIns="68562" bIns="34281" numCol="1" anchor="t" anchorCtr="0" compatLnSpc="1"/>
            <a:lstStyle/>
            <a:p>
              <a:endParaRPr lang="en-US" sz="1010" dirty="0">
                <a:solidFill>
                  <a:schemeClr val="bg1"/>
                </a:solidFill>
                <a:latin typeface="微软雅黑" panose="020B0503020204020204" pitchFamily="34" charset="-122"/>
                <a:ea typeface="微软雅黑" panose="020B0503020204020204" pitchFamily="34" charset="-122"/>
              </a:endParaRPr>
            </a:p>
          </p:txBody>
        </p:sp>
        <p:sp>
          <p:nvSpPr>
            <p:cNvPr id="18" name="Freeform 36"/>
            <p:cNvSpPr>
              <a:spLocks noEditPoints="1"/>
            </p:cNvSpPr>
            <p:nvPr/>
          </p:nvSpPr>
          <p:spPr bwMode="auto">
            <a:xfrm>
              <a:off x="4588612" y="4467209"/>
              <a:ext cx="475926" cy="266700"/>
            </a:xfrm>
            <a:custGeom>
              <a:avLst/>
              <a:gdLst>
                <a:gd name="T0" fmla="*/ 200 w 400"/>
                <a:gd name="T1" fmla="*/ 0 h 224"/>
                <a:gd name="T2" fmla="*/ 0 w 400"/>
                <a:gd name="T3" fmla="*/ 112 h 224"/>
                <a:gd name="T4" fmla="*/ 200 w 400"/>
                <a:gd name="T5" fmla="*/ 224 h 224"/>
                <a:gd name="T6" fmla="*/ 400 w 400"/>
                <a:gd name="T7" fmla="*/ 112 h 224"/>
                <a:gd name="T8" fmla="*/ 200 w 400"/>
                <a:gd name="T9" fmla="*/ 0 h 224"/>
                <a:gd name="T10" fmla="*/ 200 w 400"/>
                <a:gd name="T11" fmla="*/ 198 h 224"/>
                <a:gd name="T12" fmla="*/ 111 w 400"/>
                <a:gd name="T13" fmla="*/ 112 h 224"/>
                <a:gd name="T14" fmla="*/ 200 w 400"/>
                <a:gd name="T15" fmla="*/ 26 h 224"/>
                <a:gd name="T16" fmla="*/ 289 w 400"/>
                <a:gd name="T17" fmla="*/ 112 h 224"/>
                <a:gd name="T18" fmla="*/ 200 w 400"/>
                <a:gd name="T19" fmla="*/ 198 h 224"/>
                <a:gd name="T20" fmla="*/ 200 w 400"/>
                <a:gd name="T21" fmla="*/ 112 h 224"/>
                <a:gd name="T22" fmla="*/ 200 w 400"/>
                <a:gd name="T23" fmla="*/ 69 h 224"/>
                <a:gd name="T24" fmla="*/ 155 w 400"/>
                <a:gd name="T25" fmla="*/ 112 h 224"/>
                <a:gd name="T26" fmla="*/ 200 w 400"/>
                <a:gd name="T27" fmla="*/ 155 h 224"/>
                <a:gd name="T28" fmla="*/ 244 w 400"/>
                <a:gd name="T29" fmla="*/ 112 h 224"/>
                <a:gd name="T30" fmla="*/ 200 w 400"/>
                <a:gd name="T31" fmla="*/ 11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0" h="224">
                  <a:moveTo>
                    <a:pt x="200" y="0"/>
                  </a:moveTo>
                  <a:cubicBezTo>
                    <a:pt x="69" y="0"/>
                    <a:pt x="0" y="97"/>
                    <a:pt x="0" y="112"/>
                  </a:cubicBezTo>
                  <a:cubicBezTo>
                    <a:pt x="0" y="127"/>
                    <a:pt x="69" y="224"/>
                    <a:pt x="200" y="224"/>
                  </a:cubicBezTo>
                  <a:cubicBezTo>
                    <a:pt x="331" y="224"/>
                    <a:pt x="400" y="127"/>
                    <a:pt x="400" y="112"/>
                  </a:cubicBezTo>
                  <a:cubicBezTo>
                    <a:pt x="400" y="97"/>
                    <a:pt x="331" y="0"/>
                    <a:pt x="200" y="0"/>
                  </a:cubicBezTo>
                  <a:close/>
                  <a:moveTo>
                    <a:pt x="200" y="198"/>
                  </a:moveTo>
                  <a:cubicBezTo>
                    <a:pt x="151" y="198"/>
                    <a:pt x="111" y="159"/>
                    <a:pt x="111" y="112"/>
                  </a:cubicBezTo>
                  <a:cubicBezTo>
                    <a:pt x="111" y="64"/>
                    <a:pt x="151" y="26"/>
                    <a:pt x="200" y="26"/>
                  </a:cubicBezTo>
                  <a:cubicBezTo>
                    <a:pt x="249" y="26"/>
                    <a:pt x="289" y="64"/>
                    <a:pt x="289" y="112"/>
                  </a:cubicBezTo>
                  <a:cubicBezTo>
                    <a:pt x="289" y="159"/>
                    <a:pt x="249" y="198"/>
                    <a:pt x="200" y="198"/>
                  </a:cubicBezTo>
                  <a:close/>
                  <a:moveTo>
                    <a:pt x="200" y="112"/>
                  </a:moveTo>
                  <a:cubicBezTo>
                    <a:pt x="192" y="103"/>
                    <a:pt x="213" y="69"/>
                    <a:pt x="200" y="69"/>
                  </a:cubicBezTo>
                  <a:cubicBezTo>
                    <a:pt x="175" y="69"/>
                    <a:pt x="155" y="88"/>
                    <a:pt x="155" y="112"/>
                  </a:cubicBezTo>
                  <a:cubicBezTo>
                    <a:pt x="155" y="136"/>
                    <a:pt x="175" y="155"/>
                    <a:pt x="200" y="155"/>
                  </a:cubicBezTo>
                  <a:cubicBezTo>
                    <a:pt x="224" y="155"/>
                    <a:pt x="244" y="136"/>
                    <a:pt x="244" y="112"/>
                  </a:cubicBezTo>
                  <a:cubicBezTo>
                    <a:pt x="244" y="101"/>
                    <a:pt x="207" y="119"/>
                    <a:pt x="200" y="112"/>
                  </a:cubicBezTo>
                  <a:close/>
                </a:path>
              </a:pathLst>
            </a:custGeom>
            <a:solidFill>
              <a:schemeClr val="accent6"/>
            </a:solidFill>
            <a:ln>
              <a:noFill/>
            </a:ln>
          </p:spPr>
          <p:txBody>
            <a:bodyPr vert="horz" wrap="square" lIns="68562" tIns="34281" rIns="68562" bIns="34281" numCol="1" anchor="t" anchorCtr="0" compatLnSpc="1"/>
            <a:lstStyle/>
            <a:p>
              <a:endParaRPr lang="en-US" sz="1010" dirty="0">
                <a:solidFill>
                  <a:schemeClr val="bg1"/>
                </a:solidFill>
                <a:latin typeface="微软雅黑" panose="020B0503020204020204" pitchFamily="34" charset="-122"/>
                <a:ea typeface="微软雅黑" panose="020B0503020204020204" pitchFamily="34" charset="-122"/>
              </a:endParaRPr>
            </a:p>
          </p:txBody>
        </p:sp>
        <p:sp>
          <p:nvSpPr>
            <p:cNvPr id="19" name="Freeform 44"/>
            <p:cNvSpPr>
              <a:spLocks noEditPoints="1"/>
            </p:cNvSpPr>
            <p:nvPr/>
          </p:nvSpPr>
          <p:spPr bwMode="auto">
            <a:xfrm>
              <a:off x="3723326" y="2874150"/>
              <a:ext cx="305722" cy="305313"/>
            </a:xfrm>
            <a:custGeom>
              <a:avLst/>
              <a:gdLst>
                <a:gd name="T0" fmla="*/ 287 w 316"/>
                <a:gd name="T1" fmla="*/ 29 h 316"/>
                <a:gd name="T2" fmla="*/ 236 w 316"/>
                <a:gd name="T3" fmla="*/ 4 h 316"/>
                <a:gd name="T4" fmla="*/ 135 w 316"/>
                <a:gd name="T5" fmla="*/ 105 h 316"/>
                <a:gd name="T6" fmla="*/ 20 w 316"/>
                <a:gd name="T7" fmla="*/ 221 h 316"/>
                <a:gd name="T8" fmla="*/ 0 w 316"/>
                <a:gd name="T9" fmla="*/ 316 h 316"/>
                <a:gd name="T10" fmla="*/ 95 w 316"/>
                <a:gd name="T11" fmla="*/ 296 h 316"/>
                <a:gd name="T12" fmla="*/ 210 w 316"/>
                <a:gd name="T13" fmla="*/ 180 h 316"/>
                <a:gd name="T14" fmla="*/ 312 w 316"/>
                <a:gd name="T15" fmla="*/ 79 h 316"/>
                <a:gd name="T16" fmla="*/ 287 w 316"/>
                <a:gd name="T17" fmla="*/ 29 h 316"/>
                <a:gd name="T18" fmla="*/ 89 w 316"/>
                <a:gd name="T19" fmla="*/ 284 h 316"/>
                <a:gd name="T20" fmla="*/ 57 w 316"/>
                <a:gd name="T21" fmla="*/ 291 h 316"/>
                <a:gd name="T22" fmla="*/ 43 w 316"/>
                <a:gd name="T23" fmla="*/ 273 h 316"/>
                <a:gd name="T24" fmla="*/ 24 w 316"/>
                <a:gd name="T25" fmla="*/ 259 h 316"/>
                <a:gd name="T26" fmla="*/ 31 w 316"/>
                <a:gd name="T27" fmla="*/ 226 h 316"/>
                <a:gd name="T28" fmla="*/ 41 w 316"/>
                <a:gd name="T29" fmla="*/ 217 h 316"/>
                <a:gd name="T30" fmla="*/ 78 w 316"/>
                <a:gd name="T31" fmla="*/ 237 h 316"/>
                <a:gd name="T32" fmla="*/ 99 w 316"/>
                <a:gd name="T33" fmla="*/ 275 h 316"/>
                <a:gd name="T34" fmla="*/ 89 w 316"/>
                <a:gd name="T35" fmla="*/ 284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16" h="316">
                  <a:moveTo>
                    <a:pt x="287" y="29"/>
                  </a:moveTo>
                  <a:cubicBezTo>
                    <a:pt x="258" y="0"/>
                    <a:pt x="236" y="4"/>
                    <a:pt x="236" y="4"/>
                  </a:cubicBezTo>
                  <a:cubicBezTo>
                    <a:pt x="135" y="105"/>
                    <a:pt x="135" y="105"/>
                    <a:pt x="135" y="105"/>
                  </a:cubicBezTo>
                  <a:cubicBezTo>
                    <a:pt x="20" y="221"/>
                    <a:pt x="20" y="221"/>
                    <a:pt x="20" y="221"/>
                  </a:cubicBezTo>
                  <a:cubicBezTo>
                    <a:pt x="0" y="316"/>
                    <a:pt x="0" y="316"/>
                    <a:pt x="0" y="316"/>
                  </a:cubicBezTo>
                  <a:cubicBezTo>
                    <a:pt x="95" y="296"/>
                    <a:pt x="95" y="296"/>
                    <a:pt x="95" y="296"/>
                  </a:cubicBezTo>
                  <a:cubicBezTo>
                    <a:pt x="210" y="180"/>
                    <a:pt x="210" y="180"/>
                    <a:pt x="210" y="180"/>
                  </a:cubicBezTo>
                  <a:cubicBezTo>
                    <a:pt x="312" y="79"/>
                    <a:pt x="312" y="79"/>
                    <a:pt x="312" y="79"/>
                  </a:cubicBezTo>
                  <a:cubicBezTo>
                    <a:pt x="312" y="79"/>
                    <a:pt x="316" y="58"/>
                    <a:pt x="287" y="29"/>
                  </a:cubicBezTo>
                  <a:close/>
                  <a:moveTo>
                    <a:pt x="89" y="284"/>
                  </a:moveTo>
                  <a:cubicBezTo>
                    <a:pt x="57" y="291"/>
                    <a:pt x="57" y="291"/>
                    <a:pt x="57" y="291"/>
                  </a:cubicBezTo>
                  <a:cubicBezTo>
                    <a:pt x="54" y="285"/>
                    <a:pt x="50" y="280"/>
                    <a:pt x="43" y="273"/>
                  </a:cubicBezTo>
                  <a:cubicBezTo>
                    <a:pt x="36" y="266"/>
                    <a:pt x="30" y="262"/>
                    <a:pt x="24" y="259"/>
                  </a:cubicBezTo>
                  <a:cubicBezTo>
                    <a:pt x="31" y="226"/>
                    <a:pt x="31" y="226"/>
                    <a:pt x="31" y="226"/>
                  </a:cubicBezTo>
                  <a:cubicBezTo>
                    <a:pt x="41" y="217"/>
                    <a:pt x="41" y="217"/>
                    <a:pt x="41" y="217"/>
                  </a:cubicBezTo>
                  <a:cubicBezTo>
                    <a:pt x="41" y="217"/>
                    <a:pt x="58" y="217"/>
                    <a:pt x="78" y="237"/>
                  </a:cubicBezTo>
                  <a:cubicBezTo>
                    <a:pt x="98" y="257"/>
                    <a:pt x="99" y="275"/>
                    <a:pt x="99" y="275"/>
                  </a:cubicBezTo>
                  <a:lnTo>
                    <a:pt x="89" y="284"/>
                  </a:lnTo>
                  <a:close/>
                </a:path>
              </a:pathLst>
            </a:custGeom>
            <a:solidFill>
              <a:schemeClr val="accent4"/>
            </a:solidFill>
            <a:ln>
              <a:solidFill>
                <a:schemeClr val="accent4"/>
              </a:solidFill>
            </a:ln>
          </p:spPr>
          <p:txBody>
            <a:bodyPr vert="horz" wrap="square" lIns="68562" tIns="34281" rIns="68562" bIns="34281" numCol="1" anchor="t" anchorCtr="0" compatLnSpc="1"/>
            <a:lstStyle/>
            <a:p>
              <a:endParaRPr lang="en-US" sz="1010" dirty="0">
                <a:solidFill>
                  <a:schemeClr val="bg1"/>
                </a:solidFill>
                <a:latin typeface="微软雅黑" panose="020B0503020204020204" pitchFamily="34" charset="-122"/>
                <a:ea typeface="微软雅黑" panose="020B0503020204020204" pitchFamily="34" charset="-122"/>
              </a:endParaRPr>
            </a:p>
          </p:txBody>
        </p:sp>
      </p:grpSp>
      <p:sp>
        <p:nvSpPr>
          <p:cNvPr id="20" name="椭圆 19"/>
          <p:cNvSpPr/>
          <p:nvPr/>
        </p:nvSpPr>
        <p:spPr>
          <a:xfrm>
            <a:off x="4966395" y="1424782"/>
            <a:ext cx="432354" cy="43247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10" dirty="0">
                <a:solidFill>
                  <a:schemeClr val="bg1"/>
                </a:solidFill>
                <a:latin typeface="微软雅黑" panose="020B0503020204020204" pitchFamily="34" charset="-122"/>
                <a:ea typeface="微软雅黑" panose="020B0503020204020204" pitchFamily="34" charset="-122"/>
              </a:rPr>
              <a:t>1</a:t>
            </a:r>
            <a:endParaRPr lang="zh-CN" altLang="en-US" sz="1010" dirty="0">
              <a:solidFill>
                <a:schemeClr val="bg1"/>
              </a:solidFill>
              <a:latin typeface="微软雅黑" panose="020B0503020204020204" pitchFamily="34" charset="-122"/>
              <a:ea typeface="微软雅黑" panose="020B0503020204020204" pitchFamily="34" charset="-122"/>
            </a:endParaRPr>
          </a:p>
        </p:txBody>
      </p:sp>
      <p:sp>
        <p:nvSpPr>
          <p:cNvPr id="21" name="椭圆 20"/>
          <p:cNvSpPr/>
          <p:nvPr/>
        </p:nvSpPr>
        <p:spPr>
          <a:xfrm>
            <a:off x="4966396" y="1964702"/>
            <a:ext cx="432354" cy="4324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10" dirty="0">
                <a:solidFill>
                  <a:schemeClr val="bg1"/>
                </a:solidFill>
                <a:latin typeface="微软雅黑" panose="020B0503020204020204" pitchFamily="34" charset="-122"/>
                <a:ea typeface="微软雅黑" panose="020B0503020204020204" pitchFamily="34" charset="-122"/>
              </a:rPr>
              <a:t>2</a:t>
            </a:r>
            <a:endParaRPr lang="zh-CN" altLang="en-US" sz="1010" dirty="0">
              <a:solidFill>
                <a:schemeClr val="bg1"/>
              </a:solidFill>
              <a:latin typeface="微软雅黑" panose="020B0503020204020204" pitchFamily="34" charset="-122"/>
              <a:ea typeface="微软雅黑" panose="020B0503020204020204" pitchFamily="34" charset="-122"/>
            </a:endParaRPr>
          </a:p>
        </p:txBody>
      </p:sp>
      <p:sp>
        <p:nvSpPr>
          <p:cNvPr id="22" name="椭圆 21"/>
          <p:cNvSpPr/>
          <p:nvPr/>
        </p:nvSpPr>
        <p:spPr>
          <a:xfrm>
            <a:off x="4966396" y="2517218"/>
            <a:ext cx="432354" cy="43247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10" dirty="0">
                <a:solidFill>
                  <a:schemeClr val="bg1"/>
                </a:solidFill>
                <a:latin typeface="微软雅黑" panose="020B0503020204020204" pitchFamily="34" charset="-122"/>
                <a:ea typeface="微软雅黑" panose="020B0503020204020204" pitchFamily="34" charset="-122"/>
              </a:rPr>
              <a:t>3</a:t>
            </a:r>
            <a:endParaRPr lang="zh-CN" altLang="en-US" sz="1010" dirty="0">
              <a:solidFill>
                <a:schemeClr val="bg1"/>
              </a:solidFill>
              <a:latin typeface="微软雅黑" panose="020B0503020204020204" pitchFamily="34" charset="-122"/>
              <a:ea typeface="微软雅黑" panose="020B0503020204020204" pitchFamily="34" charset="-122"/>
            </a:endParaRPr>
          </a:p>
        </p:txBody>
      </p:sp>
      <p:sp>
        <p:nvSpPr>
          <p:cNvPr id="23" name="标题 11"/>
          <p:cNvSpPr txBox="1"/>
          <p:nvPr/>
        </p:nvSpPr>
        <p:spPr>
          <a:xfrm>
            <a:off x="5398750" y="1475893"/>
            <a:ext cx="2412767" cy="597333"/>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050" dirty="0">
                <a:solidFill>
                  <a:schemeClr val="tx2"/>
                </a:solidFill>
                <a:latin typeface="微软雅黑" panose="020B0503020204020204" pitchFamily="34" charset="-122"/>
                <a:ea typeface="微软雅黑" panose="020B0503020204020204" pitchFamily="34" charset="-122"/>
              </a:rPr>
              <a:t>请在此处输入详细的文字介绍信息和简介，表达图表的含义</a:t>
            </a:r>
            <a:r>
              <a:rPr lang="en-US" altLang="zh-CN" sz="1050" dirty="0">
                <a:solidFill>
                  <a:schemeClr val="tx2"/>
                </a:solidFill>
                <a:latin typeface="微软雅黑" panose="020B0503020204020204" pitchFamily="34" charset="-122"/>
                <a:ea typeface="微软雅黑" panose="020B0503020204020204" pitchFamily="34" charset="-122"/>
              </a:rPr>
              <a:t>.</a:t>
            </a:r>
            <a:r>
              <a:rPr lang="zh-CN" altLang="en-US" sz="1050" dirty="0">
                <a:solidFill>
                  <a:schemeClr val="tx2"/>
                </a:solidFill>
                <a:latin typeface="微软雅黑" panose="020B0503020204020204" pitchFamily="34" charset="-122"/>
                <a:ea typeface="微软雅黑" panose="020B0503020204020204" pitchFamily="34" charset="-122"/>
              </a:rPr>
              <a:t>表达图表的含义</a:t>
            </a:r>
            <a:r>
              <a:rPr lang="en-US" altLang="zh-CN" sz="1050" dirty="0">
                <a:solidFill>
                  <a:schemeClr val="tx2"/>
                </a:solidFill>
                <a:latin typeface="微软雅黑" panose="020B0503020204020204" pitchFamily="34" charset="-122"/>
                <a:ea typeface="微软雅黑" panose="020B0503020204020204" pitchFamily="34" charset="-122"/>
              </a:rPr>
              <a:t>.</a:t>
            </a:r>
            <a:endParaRPr lang="zh-CN" altLang="en-US" sz="1050" dirty="0">
              <a:solidFill>
                <a:schemeClr val="tx2"/>
              </a:solidFill>
              <a:latin typeface="微软雅黑" panose="020B0503020204020204" pitchFamily="34" charset="-122"/>
              <a:ea typeface="微软雅黑" panose="020B0503020204020204" pitchFamily="34" charset="-122"/>
            </a:endParaRPr>
          </a:p>
          <a:p>
            <a:pPr algn="l"/>
            <a:endParaRPr lang="zh-CN" altLang="en-US" sz="1050" dirty="0">
              <a:solidFill>
                <a:schemeClr val="tx2"/>
              </a:solidFill>
              <a:latin typeface="微软雅黑" panose="020B0503020204020204" pitchFamily="34" charset="-122"/>
              <a:ea typeface="微软雅黑" panose="020B0503020204020204" pitchFamily="34" charset="-122"/>
            </a:endParaRPr>
          </a:p>
        </p:txBody>
      </p:sp>
      <p:sp>
        <p:nvSpPr>
          <p:cNvPr id="24" name="标题 11"/>
          <p:cNvSpPr txBox="1"/>
          <p:nvPr/>
        </p:nvSpPr>
        <p:spPr>
          <a:xfrm>
            <a:off x="5398750" y="2015812"/>
            <a:ext cx="2412767" cy="597333"/>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050" dirty="0">
                <a:solidFill>
                  <a:schemeClr val="tx2"/>
                </a:solidFill>
                <a:latin typeface="微软雅黑" panose="020B0503020204020204" pitchFamily="34" charset="-122"/>
                <a:ea typeface="微软雅黑" panose="020B0503020204020204" pitchFamily="34" charset="-122"/>
              </a:rPr>
              <a:t>请在此处输入详细的文字介绍信息和简介，表达图表的含义</a:t>
            </a:r>
            <a:r>
              <a:rPr lang="en-US" altLang="zh-CN" sz="1050" dirty="0">
                <a:solidFill>
                  <a:schemeClr val="tx2"/>
                </a:solidFill>
                <a:latin typeface="微软雅黑" panose="020B0503020204020204" pitchFamily="34" charset="-122"/>
                <a:ea typeface="微软雅黑" panose="020B0503020204020204" pitchFamily="34" charset="-122"/>
              </a:rPr>
              <a:t>.</a:t>
            </a:r>
            <a:r>
              <a:rPr lang="zh-CN" altLang="en-US" sz="1050" dirty="0">
                <a:solidFill>
                  <a:schemeClr val="tx2"/>
                </a:solidFill>
                <a:latin typeface="微软雅黑" panose="020B0503020204020204" pitchFamily="34" charset="-122"/>
                <a:ea typeface="微软雅黑" panose="020B0503020204020204" pitchFamily="34" charset="-122"/>
              </a:rPr>
              <a:t>表达图表的含义</a:t>
            </a:r>
            <a:r>
              <a:rPr lang="en-US" altLang="zh-CN" sz="1050" dirty="0">
                <a:solidFill>
                  <a:schemeClr val="tx2"/>
                </a:solidFill>
                <a:latin typeface="微软雅黑" panose="020B0503020204020204" pitchFamily="34" charset="-122"/>
                <a:ea typeface="微软雅黑" panose="020B0503020204020204" pitchFamily="34" charset="-122"/>
              </a:rPr>
              <a:t>.</a:t>
            </a:r>
            <a:endParaRPr lang="zh-CN" altLang="en-US" sz="1050" dirty="0">
              <a:solidFill>
                <a:schemeClr val="tx2"/>
              </a:solidFill>
              <a:latin typeface="微软雅黑" panose="020B0503020204020204" pitchFamily="34" charset="-122"/>
              <a:ea typeface="微软雅黑" panose="020B0503020204020204" pitchFamily="34" charset="-122"/>
            </a:endParaRPr>
          </a:p>
          <a:p>
            <a:pPr algn="l"/>
            <a:endParaRPr lang="zh-CN" altLang="en-US" sz="1050" dirty="0">
              <a:solidFill>
                <a:schemeClr val="tx2"/>
              </a:solidFill>
              <a:latin typeface="微软雅黑" panose="020B0503020204020204" pitchFamily="34" charset="-122"/>
              <a:ea typeface="微软雅黑" panose="020B0503020204020204" pitchFamily="34" charset="-122"/>
            </a:endParaRPr>
          </a:p>
        </p:txBody>
      </p:sp>
      <p:sp>
        <p:nvSpPr>
          <p:cNvPr id="25" name="标题 11"/>
          <p:cNvSpPr txBox="1"/>
          <p:nvPr/>
        </p:nvSpPr>
        <p:spPr>
          <a:xfrm>
            <a:off x="5398750" y="2568328"/>
            <a:ext cx="2412767" cy="597333"/>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050" dirty="0">
                <a:solidFill>
                  <a:schemeClr val="tx2"/>
                </a:solidFill>
                <a:latin typeface="微软雅黑" panose="020B0503020204020204" pitchFamily="34" charset="-122"/>
                <a:ea typeface="微软雅黑" panose="020B0503020204020204" pitchFamily="34" charset="-122"/>
              </a:rPr>
              <a:t>请在此处输入详细的文字介绍信息和简介，表达图表的含义</a:t>
            </a:r>
            <a:r>
              <a:rPr lang="en-US" altLang="zh-CN" sz="1050" dirty="0">
                <a:solidFill>
                  <a:schemeClr val="tx2"/>
                </a:solidFill>
                <a:latin typeface="微软雅黑" panose="020B0503020204020204" pitchFamily="34" charset="-122"/>
                <a:ea typeface="微软雅黑" panose="020B0503020204020204" pitchFamily="34" charset="-122"/>
              </a:rPr>
              <a:t>.</a:t>
            </a:r>
            <a:r>
              <a:rPr lang="zh-CN" altLang="en-US" sz="1050" dirty="0">
                <a:solidFill>
                  <a:schemeClr val="tx2"/>
                </a:solidFill>
                <a:latin typeface="微软雅黑" panose="020B0503020204020204" pitchFamily="34" charset="-122"/>
                <a:ea typeface="微软雅黑" panose="020B0503020204020204" pitchFamily="34" charset="-122"/>
              </a:rPr>
              <a:t>表达图表的含义</a:t>
            </a:r>
            <a:r>
              <a:rPr lang="en-US" altLang="zh-CN" sz="1050" dirty="0">
                <a:solidFill>
                  <a:schemeClr val="tx2"/>
                </a:solidFill>
                <a:latin typeface="微软雅黑" panose="020B0503020204020204" pitchFamily="34" charset="-122"/>
                <a:ea typeface="微软雅黑" panose="020B0503020204020204" pitchFamily="34" charset="-122"/>
              </a:rPr>
              <a:t>.</a:t>
            </a:r>
            <a:endParaRPr lang="zh-CN" altLang="en-US" sz="1050" dirty="0">
              <a:solidFill>
                <a:schemeClr val="tx2"/>
              </a:solidFill>
              <a:latin typeface="微软雅黑" panose="020B0503020204020204" pitchFamily="34" charset="-122"/>
              <a:ea typeface="微软雅黑" panose="020B0503020204020204" pitchFamily="34" charset="-122"/>
            </a:endParaRPr>
          </a:p>
          <a:p>
            <a:pPr algn="l"/>
            <a:endParaRPr lang="zh-CN" altLang="en-US" sz="1050" dirty="0">
              <a:solidFill>
                <a:schemeClr val="tx2"/>
              </a:solidFill>
              <a:latin typeface="微软雅黑" panose="020B0503020204020204" pitchFamily="34" charset="-122"/>
              <a:ea typeface="微软雅黑" panose="020B0503020204020204" pitchFamily="34" charset="-122"/>
            </a:endParaRPr>
          </a:p>
        </p:txBody>
      </p:sp>
      <p:sp>
        <p:nvSpPr>
          <p:cNvPr id="26" name="TextBox 31"/>
          <p:cNvSpPr txBox="1"/>
          <p:nvPr/>
        </p:nvSpPr>
        <p:spPr>
          <a:xfrm>
            <a:off x="1575447" y="3869733"/>
            <a:ext cx="6268358" cy="484748"/>
          </a:xfrm>
          <a:prstGeom prst="rect">
            <a:avLst/>
          </a:prstGeom>
          <a:noFill/>
        </p:spPr>
        <p:txBody>
          <a:bodyPr wrap="square" lIns="0" tIns="0" rIns="0" bIns="0" rtlCol="0">
            <a:spAutoFit/>
          </a:bodyPr>
          <a:lstStyle/>
          <a:p>
            <a:pPr algn="just"/>
            <a:r>
              <a:rPr lang="zh-CN" altLang="en-US" sz="1050" dirty="0">
                <a:solidFill>
                  <a:schemeClr val="tx2"/>
                </a:solidFill>
                <a:latin typeface="微软雅黑" panose="020B0503020204020204" pitchFamily="34" charset="-122"/>
                <a:ea typeface="微软雅黑" panose="020B0503020204020204" pitchFamily="34" charset="-122"/>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endParaRPr lang="zh-CN" altLang="en-US" sz="1050" dirty="0">
              <a:solidFill>
                <a:schemeClr val="tx2"/>
              </a:solidFill>
              <a:latin typeface="微软雅黑" panose="020B0503020204020204" pitchFamily="34" charset="-122"/>
              <a:ea typeface="微软雅黑" panose="020B0503020204020204" pitchFamily="34" charset="-122"/>
            </a:endParaRPr>
          </a:p>
        </p:txBody>
      </p:sp>
      <p:sp>
        <p:nvSpPr>
          <p:cNvPr id="27" name="TextBox 32"/>
          <p:cNvSpPr txBox="1"/>
          <p:nvPr/>
        </p:nvSpPr>
        <p:spPr>
          <a:xfrm>
            <a:off x="3891766" y="3543605"/>
            <a:ext cx="1579450" cy="155748"/>
          </a:xfrm>
          <a:prstGeom prst="rect">
            <a:avLst/>
          </a:prstGeom>
          <a:noFill/>
        </p:spPr>
        <p:txBody>
          <a:bodyPr wrap="square" lIns="0" tIns="0" rIns="0" bIns="0" rtlCol="0">
            <a:spAutoFit/>
          </a:bodyPr>
          <a:lstStyle/>
          <a:p>
            <a:r>
              <a:rPr lang="zh-CN" altLang="en-US" sz="1010" b="1" dirty="0">
                <a:solidFill>
                  <a:schemeClr val="accent1"/>
                </a:solidFill>
                <a:latin typeface="微软雅黑" panose="020B0503020204020204" pitchFamily="34" charset="-122"/>
                <a:ea typeface="微软雅黑" panose="020B0503020204020204" pitchFamily="34" charset="-122"/>
              </a:rPr>
              <a:t>点击输入标题文本</a:t>
            </a:r>
            <a:endParaRPr lang="zh-CN" altLang="en-US" sz="101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22" presetClass="entr" presetSubtype="4" fill="hold" nodeType="withEffect">
                                  <p:stCondLst>
                                    <p:cond delay="50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par>
                                <p:cTn id="16" presetID="22" presetClass="entr" presetSubtype="4" fill="hold" grpId="0" nodeType="withEffect">
                                  <p:stCondLst>
                                    <p:cond delay="500"/>
                                  </p:stCondLst>
                                  <p:childTnLst>
                                    <p:set>
                                      <p:cBhvr>
                                        <p:cTn id="17" dur="1" fill="hold">
                                          <p:stCondLst>
                                            <p:cond delay="0"/>
                                          </p:stCondLst>
                                        </p:cTn>
                                        <p:tgtEl>
                                          <p:spTgt spid="13"/>
                                        </p:tgtEl>
                                        <p:attrNameLst>
                                          <p:attrName>style.visibility</p:attrName>
                                        </p:attrNameLst>
                                      </p:cBhvr>
                                      <p:to>
                                        <p:strVal val="visible"/>
                                      </p:to>
                                    </p:set>
                                    <p:animEffect transition="in" filter="wipe(down)">
                                      <p:cBhvr>
                                        <p:cTn id="18" dur="500"/>
                                        <p:tgtEl>
                                          <p:spTgt spid="13"/>
                                        </p:tgtEl>
                                      </p:cBhvr>
                                    </p:animEffect>
                                  </p:childTnLst>
                                </p:cTn>
                              </p:par>
                              <p:par>
                                <p:cTn id="19" presetID="22" presetClass="entr" presetSubtype="4" fill="hold" grpId="0" nodeType="withEffect">
                                  <p:stCondLst>
                                    <p:cond delay="500"/>
                                  </p:stCondLst>
                                  <p:childTnLst>
                                    <p:set>
                                      <p:cBhvr>
                                        <p:cTn id="20" dur="1" fill="hold">
                                          <p:stCondLst>
                                            <p:cond delay="0"/>
                                          </p:stCondLst>
                                        </p:cTn>
                                        <p:tgtEl>
                                          <p:spTgt spid="14"/>
                                        </p:tgtEl>
                                        <p:attrNameLst>
                                          <p:attrName>style.visibility</p:attrName>
                                        </p:attrNameLst>
                                      </p:cBhvr>
                                      <p:to>
                                        <p:strVal val="visible"/>
                                      </p:to>
                                    </p:set>
                                    <p:animEffect transition="in" filter="wipe(down)">
                                      <p:cBhvr>
                                        <p:cTn id="21" dur="500"/>
                                        <p:tgtEl>
                                          <p:spTgt spid="14"/>
                                        </p:tgtEl>
                                      </p:cBhvr>
                                    </p:animEffect>
                                  </p:childTnLst>
                                </p:cTn>
                              </p:par>
                              <p:par>
                                <p:cTn id="22" presetID="22" presetClass="entr" presetSubtype="4" fill="hold" grpId="0" nodeType="withEffect">
                                  <p:stCondLst>
                                    <p:cond delay="500"/>
                                  </p:stCondLst>
                                  <p:childTnLst>
                                    <p:set>
                                      <p:cBhvr>
                                        <p:cTn id="23" dur="1" fill="hold">
                                          <p:stCondLst>
                                            <p:cond delay="0"/>
                                          </p:stCondLst>
                                        </p:cTn>
                                        <p:tgtEl>
                                          <p:spTgt spid="15"/>
                                        </p:tgtEl>
                                        <p:attrNameLst>
                                          <p:attrName>style.visibility</p:attrName>
                                        </p:attrNameLst>
                                      </p:cBhvr>
                                      <p:to>
                                        <p:strVal val="visible"/>
                                      </p:to>
                                    </p:set>
                                    <p:animEffect transition="in" filter="wipe(down)">
                                      <p:cBhvr>
                                        <p:cTn id="24" dur="500"/>
                                        <p:tgtEl>
                                          <p:spTgt spid="15"/>
                                        </p:tgtEl>
                                      </p:cBhvr>
                                    </p:animEffect>
                                  </p:childTnLst>
                                </p:cTn>
                              </p:par>
                              <p:par>
                                <p:cTn id="25" presetID="22" presetClass="entr" presetSubtype="4" fill="hold" nodeType="withEffect">
                                  <p:stCondLst>
                                    <p:cond delay="50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00"/>
                                        <p:tgtEl>
                                          <p:spTgt spid="16"/>
                                        </p:tgtEl>
                                      </p:cBhvr>
                                    </p:animEffect>
                                  </p:childTnLst>
                                </p:cTn>
                              </p:par>
                            </p:childTnLst>
                          </p:cTn>
                        </p:par>
                        <p:par>
                          <p:cTn id="28" fill="hold">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childTnLst>
                          </p:cTn>
                        </p:par>
                        <p:par>
                          <p:cTn id="32" fill="hold">
                            <p:stCondLst>
                              <p:cond delay="1000"/>
                            </p:stCondLst>
                            <p:childTnLst>
                              <p:par>
                                <p:cTn id="33" presetID="10" presetClass="entr" presetSubtype="0"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500"/>
                                        <p:tgtEl>
                                          <p:spTgt spid="21"/>
                                        </p:tgtEl>
                                      </p:cBhvr>
                                    </p:animEffect>
                                  </p:childTnLst>
                                </p:cTn>
                              </p:par>
                            </p:childTnLst>
                          </p:cTn>
                        </p:par>
                        <p:par>
                          <p:cTn id="36" fill="hold">
                            <p:stCondLst>
                              <p:cond delay="1500"/>
                            </p:stCondLst>
                            <p:childTnLst>
                              <p:par>
                                <p:cTn id="37" presetID="10"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500"/>
                                        <p:tgtEl>
                                          <p:spTgt spid="22"/>
                                        </p:tgtEl>
                                      </p:cBhvr>
                                    </p:animEffect>
                                  </p:childTnLst>
                                </p:cTn>
                              </p:par>
                            </p:childTnLst>
                          </p:cTn>
                        </p:par>
                        <p:par>
                          <p:cTn id="40" fill="hold">
                            <p:stCondLst>
                              <p:cond delay="2000"/>
                            </p:stCondLst>
                            <p:childTnLst>
                              <p:par>
                                <p:cTn id="41" presetID="53" presetClass="entr" presetSubtype="16"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p:cTn id="43" dur="500" fill="hold"/>
                                        <p:tgtEl>
                                          <p:spTgt spid="23"/>
                                        </p:tgtEl>
                                        <p:attrNameLst>
                                          <p:attrName>ppt_w</p:attrName>
                                        </p:attrNameLst>
                                      </p:cBhvr>
                                      <p:tavLst>
                                        <p:tav tm="0">
                                          <p:val>
                                            <p:fltVal val="0"/>
                                          </p:val>
                                        </p:tav>
                                        <p:tav tm="100000">
                                          <p:val>
                                            <p:strVal val="#ppt_w"/>
                                          </p:val>
                                        </p:tav>
                                      </p:tavLst>
                                    </p:anim>
                                    <p:anim calcmode="lin" valueType="num">
                                      <p:cBhvr>
                                        <p:cTn id="44" dur="500" fill="hold"/>
                                        <p:tgtEl>
                                          <p:spTgt spid="23"/>
                                        </p:tgtEl>
                                        <p:attrNameLst>
                                          <p:attrName>ppt_h</p:attrName>
                                        </p:attrNameLst>
                                      </p:cBhvr>
                                      <p:tavLst>
                                        <p:tav tm="0">
                                          <p:val>
                                            <p:fltVal val="0"/>
                                          </p:val>
                                        </p:tav>
                                        <p:tav tm="100000">
                                          <p:val>
                                            <p:strVal val="#ppt_h"/>
                                          </p:val>
                                        </p:tav>
                                      </p:tavLst>
                                    </p:anim>
                                    <p:animEffect transition="in" filter="fade">
                                      <p:cBhvr>
                                        <p:cTn id="45" dur="500"/>
                                        <p:tgtEl>
                                          <p:spTgt spid="23"/>
                                        </p:tgtEl>
                                      </p:cBhvr>
                                    </p:animEffect>
                                  </p:childTnLst>
                                </p:cTn>
                              </p:par>
                            </p:childTnLst>
                          </p:cTn>
                        </p:par>
                        <p:par>
                          <p:cTn id="46" fill="hold">
                            <p:stCondLst>
                              <p:cond delay="25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3000"/>
                            </p:stCondLst>
                            <p:childTnLst>
                              <p:par>
                                <p:cTn id="53" presetID="53" presetClass="entr" presetSubtype="16" fill="hold" grpId="0" nodeType="after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p:cTn id="55" dur="500" fill="hold"/>
                                        <p:tgtEl>
                                          <p:spTgt spid="25"/>
                                        </p:tgtEl>
                                        <p:attrNameLst>
                                          <p:attrName>ppt_w</p:attrName>
                                        </p:attrNameLst>
                                      </p:cBhvr>
                                      <p:tavLst>
                                        <p:tav tm="0">
                                          <p:val>
                                            <p:fltVal val="0"/>
                                          </p:val>
                                        </p:tav>
                                        <p:tav tm="100000">
                                          <p:val>
                                            <p:strVal val="#ppt_w"/>
                                          </p:val>
                                        </p:tav>
                                      </p:tavLst>
                                    </p:anim>
                                    <p:anim calcmode="lin" valueType="num">
                                      <p:cBhvr>
                                        <p:cTn id="56" dur="500" fill="hold"/>
                                        <p:tgtEl>
                                          <p:spTgt spid="25"/>
                                        </p:tgtEl>
                                        <p:attrNameLst>
                                          <p:attrName>ppt_h</p:attrName>
                                        </p:attrNameLst>
                                      </p:cBhvr>
                                      <p:tavLst>
                                        <p:tav tm="0">
                                          <p:val>
                                            <p:fltVal val="0"/>
                                          </p:val>
                                        </p:tav>
                                        <p:tav tm="100000">
                                          <p:val>
                                            <p:strVal val="#ppt_h"/>
                                          </p:val>
                                        </p:tav>
                                      </p:tavLst>
                                    </p:anim>
                                    <p:animEffect transition="in" filter="fade">
                                      <p:cBhvr>
                                        <p:cTn id="57" dur="500"/>
                                        <p:tgtEl>
                                          <p:spTgt spid="25"/>
                                        </p:tgtEl>
                                      </p:cBhvr>
                                    </p:animEffect>
                                  </p:childTnLst>
                                </p:cTn>
                              </p:par>
                            </p:childTnLst>
                          </p:cTn>
                        </p:par>
                        <p:par>
                          <p:cTn id="58" fill="hold">
                            <p:stCondLst>
                              <p:cond delay="3500"/>
                            </p:stCondLst>
                            <p:childTnLst>
                              <p:par>
                                <p:cTn id="59" presetID="2" presetClass="entr" presetSubtype="2"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additive="base">
                                        <p:cTn id="61" dur="300" fill="hold"/>
                                        <p:tgtEl>
                                          <p:spTgt spid="27"/>
                                        </p:tgtEl>
                                        <p:attrNameLst>
                                          <p:attrName>ppt_x</p:attrName>
                                        </p:attrNameLst>
                                      </p:cBhvr>
                                      <p:tavLst>
                                        <p:tav tm="0">
                                          <p:val>
                                            <p:strVal val="1+#ppt_w/2"/>
                                          </p:val>
                                        </p:tav>
                                        <p:tav tm="100000">
                                          <p:val>
                                            <p:strVal val="#ppt_x"/>
                                          </p:val>
                                        </p:tav>
                                      </p:tavLst>
                                    </p:anim>
                                    <p:anim calcmode="lin" valueType="num">
                                      <p:cBhvr additive="base">
                                        <p:cTn id="62" dur="300" fill="hold"/>
                                        <p:tgtEl>
                                          <p:spTgt spid="27"/>
                                        </p:tgtEl>
                                        <p:attrNameLst>
                                          <p:attrName>ppt_y</p:attrName>
                                        </p:attrNameLst>
                                      </p:cBhvr>
                                      <p:tavLst>
                                        <p:tav tm="0">
                                          <p:val>
                                            <p:strVal val="#ppt_y"/>
                                          </p:val>
                                        </p:tav>
                                        <p:tav tm="100000">
                                          <p:val>
                                            <p:strVal val="#ppt_y"/>
                                          </p:val>
                                        </p:tav>
                                      </p:tavLst>
                                    </p:anim>
                                  </p:childTnLst>
                                </p:cTn>
                              </p:par>
                            </p:childTnLst>
                          </p:cTn>
                        </p:par>
                        <p:par>
                          <p:cTn id="63" fill="hold">
                            <p:stCondLst>
                              <p:cond delay="4000"/>
                            </p:stCondLst>
                            <p:childTnLst>
                              <p:par>
                                <p:cTn id="64" presetID="2" presetClass="entr" presetSubtype="2"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 calcmode="lin" valueType="num">
                                      <p:cBhvr additive="base">
                                        <p:cTn id="66" dur="300" fill="hold"/>
                                        <p:tgtEl>
                                          <p:spTgt spid="26"/>
                                        </p:tgtEl>
                                        <p:attrNameLst>
                                          <p:attrName>ppt_x</p:attrName>
                                        </p:attrNameLst>
                                      </p:cBhvr>
                                      <p:tavLst>
                                        <p:tav tm="0">
                                          <p:val>
                                            <p:strVal val="1+#ppt_w/2"/>
                                          </p:val>
                                        </p:tav>
                                        <p:tav tm="100000">
                                          <p:val>
                                            <p:strVal val="#ppt_x"/>
                                          </p:val>
                                        </p:tav>
                                      </p:tavLst>
                                    </p:anim>
                                    <p:anim calcmode="lin" valueType="num">
                                      <p:cBhvr additive="base">
                                        <p:cTn id="67" dur="3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3" grpId="0"/>
      <p:bldP spid="14" grpId="0"/>
      <p:bldP spid="15" grpId="0"/>
      <p:bldP spid="20" grpId="0" animBg="1"/>
      <p:bldP spid="21" grpId="0" animBg="1"/>
      <p:bldP spid="22" grpId="0" animBg="1"/>
      <p:bldP spid="23" grpId="0"/>
      <p:bldP spid="24" grpId="0"/>
      <p:bldP spid="25" grpId="0"/>
      <p:bldP spid="26" grpId="0"/>
      <p:bldP spid="2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6" name="矩形 5"/>
          <p:cNvSpPr/>
          <p:nvPr/>
        </p:nvSpPr>
        <p:spPr>
          <a:xfrm>
            <a:off x="2159698" y="2663888"/>
            <a:ext cx="1251489" cy="377411"/>
          </a:xfrm>
          <a:prstGeom prst="rect">
            <a:avLst/>
          </a:prstGeom>
        </p:spPr>
        <p:txBody>
          <a:bodyPr wrap="square">
            <a:spAutoFit/>
          </a:bodyPr>
          <a:lstStyle/>
          <a:p>
            <a:pPr algn="just">
              <a:lnSpc>
                <a:spcPct val="150000"/>
              </a:lnSpc>
            </a:pPr>
            <a:r>
              <a:rPr lang="zh-CN" altLang="en-US" sz="1400" dirty="0" smtClean="0">
                <a:solidFill>
                  <a:schemeClr val="accent1"/>
                </a:solidFill>
                <a:latin typeface="微软雅黑" panose="020B0503020204020204" pitchFamily="34" charset="-122"/>
                <a:ea typeface="微软雅黑" panose="020B0503020204020204" pitchFamily="34" charset="-122"/>
              </a:rPr>
              <a:t>单击添加标题</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sp>
        <p:nvSpPr>
          <p:cNvPr id="7" name="矩形 6"/>
          <p:cNvSpPr/>
          <p:nvPr/>
        </p:nvSpPr>
        <p:spPr>
          <a:xfrm>
            <a:off x="2131123" y="2995111"/>
            <a:ext cx="2063673" cy="451406"/>
          </a:xfrm>
          <a:prstGeom prst="rect">
            <a:avLst/>
          </a:prstGeom>
        </p:spPr>
        <p:txBody>
          <a:bodyPr wrap="square">
            <a:spAutoFit/>
          </a:bodyPr>
          <a:lstStyle/>
          <a:p>
            <a:pPr algn="ctr">
              <a:lnSpc>
                <a:spcPts val="1400"/>
              </a:lnSpc>
            </a:pPr>
            <a:r>
              <a:rPr lang="zh-CN" altLang="en-US" sz="1200" dirty="0">
                <a:solidFill>
                  <a:schemeClr val="tx2"/>
                </a:solidFill>
                <a:latin typeface="微软雅黑" panose="020B0503020204020204" pitchFamily="34" charset="-122"/>
                <a:ea typeface="微软雅黑" panose="020B0503020204020204" pitchFamily="34" charset="-122"/>
              </a:rPr>
              <a:t>单击添加</a:t>
            </a:r>
            <a:r>
              <a:rPr lang="zh-CN" altLang="en-US" sz="1200" dirty="0" smtClean="0">
                <a:solidFill>
                  <a:schemeClr val="tx2"/>
                </a:solidFill>
                <a:latin typeface="微软雅黑" panose="020B0503020204020204" pitchFamily="34" charset="-122"/>
                <a:ea typeface="微软雅黑" panose="020B0503020204020204" pitchFamily="34" charset="-122"/>
              </a:rPr>
              <a:t>文本</a:t>
            </a:r>
            <a:r>
              <a:rPr lang="zh-CN" altLang="en-US" sz="1200" dirty="0">
                <a:solidFill>
                  <a:schemeClr val="tx2"/>
                </a:solidFill>
                <a:latin typeface="微软雅黑" panose="020B0503020204020204" pitchFamily="34" charset="-122"/>
                <a:ea typeface="微软雅黑" panose="020B0503020204020204" pitchFamily="34" charset="-122"/>
              </a:rPr>
              <a:t>单击添加</a:t>
            </a:r>
            <a:r>
              <a:rPr lang="zh-CN" altLang="en-US" sz="1200" dirty="0" smtClean="0">
                <a:solidFill>
                  <a:schemeClr val="tx2"/>
                </a:solidFill>
                <a:latin typeface="微软雅黑" panose="020B0503020204020204" pitchFamily="34" charset="-122"/>
                <a:ea typeface="微软雅黑" panose="020B0503020204020204" pitchFamily="34" charset="-122"/>
              </a:rPr>
              <a:t>文本</a:t>
            </a:r>
            <a:r>
              <a:rPr lang="zh-CN" altLang="en-US" sz="1200" dirty="0">
                <a:solidFill>
                  <a:schemeClr val="tx2"/>
                </a:solidFill>
                <a:latin typeface="微软雅黑" panose="020B0503020204020204" pitchFamily="34" charset="-122"/>
                <a:ea typeface="微软雅黑" panose="020B0503020204020204" pitchFamily="34" charset="-122"/>
              </a:rPr>
              <a:t>单击添加</a:t>
            </a:r>
            <a:r>
              <a:rPr lang="zh-CN" altLang="en-US" sz="1200" dirty="0" smtClean="0">
                <a:solidFill>
                  <a:schemeClr val="tx2"/>
                </a:solidFill>
                <a:latin typeface="微软雅黑" panose="020B0503020204020204" pitchFamily="34" charset="-122"/>
                <a:ea typeface="微软雅黑" panose="020B0503020204020204" pitchFamily="34" charset="-122"/>
              </a:rPr>
              <a:t>文本单击</a:t>
            </a:r>
            <a:r>
              <a:rPr lang="zh-CN" altLang="en-US" sz="1200" dirty="0">
                <a:solidFill>
                  <a:schemeClr val="tx2"/>
                </a:solidFill>
                <a:latin typeface="微软雅黑" panose="020B0503020204020204" pitchFamily="34" charset="-122"/>
                <a:ea typeface="微软雅黑" panose="020B0503020204020204" pitchFamily="34" charset="-122"/>
              </a:rPr>
              <a:t>添加</a:t>
            </a:r>
            <a:r>
              <a:rPr lang="zh-CN" altLang="en-US" sz="1200" dirty="0" smtClean="0">
                <a:solidFill>
                  <a:schemeClr val="tx2"/>
                </a:solidFill>
                <a:latin typeface="微软雅黑" panose="020B0503020204020204" pitchFamily="34" charset="-122"/>
                <a:ea typeface="微软雅黑" panose="020B0503020204020204" pitchFamily="34" charset="-122"/>
              </a:rPr>
              <a:t>文本</a:t>
            </a:r>
            <a:endParaRPr lang="zh-CN" altLang="en-US" sz="1200" dirty="0">
              <a:solidFill>
                <a:schemeClr val="tx2"/>
              </a:solidFill>
              <a:latin typeface="微软雅黑" panose="020B0503020204020204" pitchFamily="34" charset="-122"/>
              <a:ea typeface="微软雅黑" panose="020B0503020204020204" pitchFamily="34" charset="-122"/>
            </a:endParaRPr>
          </a:p>
        </p:txBody>
      </p:sp>
      <p:grpSp>
        <p:nvGrpSpPr>
          <p:cNvPr id="8" name="组合 7"/>
          <p:cNvGrpSpPr/>
          <p:nvPr/>
        </p:nvGrpSpPr>
        <p:grpSpPr>
          <a:xfrm>
            <a:off x="979260" y="2820872"/>
            <a:ext cx="936104" cy="936104"/>
            <a:chOff x="1390898" y="1419622"/>
            <a:chExt cx="936104" cy="936104"/>
          </a:xfrm>
        </p:grpSpPr>
        <p:grpSp>
          <p:nvGrpSpPr>
            <p:cNvPr id="9" name="组合 8"/>
            <p:cNvGrpSpPr/>
            <p:nvPr/>
          </p:nvGrpSpPr>
          <p:grpSpPr>
            <a:xfrm>
              <a:off x="1390898" y="1419622"/>
              <a:ext cx="936104" cy="936104"/>
              <a:chOff x="1535154" y="1313269"/>
              <a:chExt cx="576064" cy="576064"/>
            </a:xfrm>
          </p:grpSpPr>
          <p:sp>
            <p:nvSpPr>
              <p:cNvPr id="11" name="椭圆 10"/>
              <p:cNvSpPr>
                <a:spLocks noChangeAspect="1"/>
              </p:cNvSpPr>
              <p:nvPr/>
            </p:nvSpPr>
            <p:spPr>
              <a:xfrm>
                <a:off x="1535154" y="1313269"/>
                <a:ext cx="576064" cy="576064"/>
              </a:xfrm>
              <a:prstGeom prst="ellipse">
                <a:avLst/>
              </a:prstGeom>
              <a:noFill/>
              <a:ln w="19050" cap="flat">
                <a:solidFill>
                  <a:schemeClr val="accent1"/>
                </a:solidFill>
                <a:prstDash val="solid"/>
                <a:miter lim="800000"/>
              </a:ln>
              <a:effectLst>
                <a:outerShdw blurRad="152400" dist="76200" dir="2700000" sx="102000" sy="102000" algn="tl" rotWithShape="0">
                  <a:prstClr val="black">
                    <a:alpha val="28000"/>
                  </a:prstClr>
                </a:outerShdw>
              </a:effectLst>
            </p:spPr>
            <p:txBody>
              <a:bodyPr lIns="68580" tIns="34290" rIns="68580" bIns="34290"/>
              <a:lstStyle/>
              <a:p>
                <a:pPr fontAlgn="auto">
                  <a:spcBef>
                    <a:spcPts val="0"/>
                  </a:spcBef>
                  <a:spcAft>
                    <a:spcPts val="0"/>
                  </a:spcAft>
                  <a:defRPr/>
                </a:pPr>
                <a:endParaRPr lang="zh-CN" altLang="en-US">
                  <a:solidFill>
                    <a:schemeClr val="tx2"/>
                  </a:solidFill>
                  <a:latin typeface="微软雅黑" panose="020B0503020204020204" pitchFamily="34" charset="-122"/>
                  <a:ea typeface="微软雅黑" panose="020B0503020204020204" pitchFamily="34" charset="-122"/>
                </a:endParaRPr>
              </a:p>
            </p:txBody>
          </p:sp>
          <p:sp>
            <p:nvSpPr>
              <p:cNvPr id="12" name="椭圆 11"/>
              <p:cNvSpPr>
                <a:spLocks noChangeAspect="1"/>
              </p:cNvSpPr>
              <p:nvPr/>
            </p:nvSpPr>
            <p:spPr>
              <a:xfrm>
                <a:off x="1572696" y="1350811"/>
                <a:ext cx="500981" cy="500981"/>
              </a:xfrm>
              <a:prstGeom prst="ellipse">
                <a:avLst/>
              </a:prstGeom>
              <a:solidFill>
                <a:schemeClr val="accent1"/>
              </a:solidFill>
              <a:ln w="15875" cap="flat">
                <a:solidFill>
                  <a:schemeClr val="accent1"/>
                </a:solidFill>
                <a:prstDash val="solid"/>
                <a:miter lim="800000"/>
              </a:ln>
              <a:effectLst>
                <a:outerShdw blurRad="152400" dist="76200" dir="2700000" sx="102000" sy="102000" algn="tl" rotWithShape="0">
                  <a:prstClr val="black">
                    <a:alpha val="28000"/>
                  </a:prstClr>
                </a:outerShdw>
              </a:effectLst>
            </p:spPr>
            <p:txBody>
              <a:bodyPr lIns="68580" tIns="34290" rIns="68580" bIns="34290"/>
              <a:lstStyle/>
              <a:p>
                <a:pPr fontAlgn="auto">
                  <a:spcBef>
                    <a:spcPts val="0"/>
                  </a:spcBef>
                  <a:spcAft>
                    <a:spcPts val="0"/>
                  </a:spcAft>
                  <a:defRPr/>
                </a:pPr>
                <a:endParaRPr lang="zh-CN" altLang="en-US">
                  <a:solidFill>
                    <a:schemeClr val="tx2"/>
                  </a:solidFill>
                  <a:latin typeface="微软雅黑" panose="020B0503020204020204" pitchFamily="34" charset="-122"/>
                  <a:ea typeface="微软雅黑" panose="020B0503020204020204" pitchFamily="34" charset="-122"/>
                </a:endParaRPr>
              </a:p>
            </p:txBody>
          </p:sp>
        </p:grpSp>
        <p:sp>
          <p:nvSpPr>
            <p:cNvPr id="10" name="KSO_Shape"/>
            <p:cNvSpPr/>
            <p:nvPr/>
          </p:nvSpPr>
          <p:spPr bwMode="auto">
            <a:xfrm>
              <a:off x="1666617" y="1633677"/>
              <a:ext cx="384666" cy="447287"/>
            </a:xfrm>
            <a:custGeom>
              <a:avLst/>
              <a:gdLst>
                <a:gd name="T0" fmla="*/ 2147483646 w 5822"/>
                <a:gd name="T1" fmla="*/ 2147483646 h 6759"/>
                <a:gd name="T2" fmla="*/ 2147483646 w 5822"/>
                <a:gd name="T3" fmla="*/ 2147483646 h 6759"/>
                <a:gd name="T4" fmla="*/ 2147483646 w 5822"/>
                <a:gd name="T5" fmla="*/ 2147483646 h 6759"/>
                <a:gd name="T6" fmla="*/ 2147483646 w 5822"/>
                <a:gd name="T7" fmla="*/ 2147483646 h 6759"/>
                <a:gd name="T8" fmla="*/ 2147483646 w 5822"/>
                <a:gd name="T9" fmla="*/ 2147483646 h 6759"/>
                <a:gd name="T10" fmla="*/ 2147483646 w 5822"/>
                <a:gd name="T11" fmla="*/ 1253760573 h 6759"/>
                <a:gd name="T12" fmla="*/ 2147483646 w 5822"/>
                <a:gd name="T13" fmla="*/ 2147483646 h 6759"/>
                <a:gd name="T14" fmla="*/ 2147483646 w 5822"/>
                <a:gd name="T15" fmla="*/ 2147483646 h 6759"/>
                <a:gd name="T16" fmla="*/ 2147483646 w 5822"/>
                <a:gd name="T17" fmla="*/ 2147483646 h 6759"/>
                <a:gd name="T18" fmla="*/ 2147483646 w 5822"/>
                <a:gd name="T19" fmla="*/ 2147483646 h 6759"/>
                <a:gd name="T20" fmla="*/ 2147483646 w 5822"/>
                <a:gd name="T21" fmla="*/ 2147483646 h 6759"/>
                <a:gd name="T22" fmla="*/ 2147483646 w 5822"/>
                <a:gd name="T23" fmla="*/ 2147483646 h 6759"/>
                <a:gd name="T24" fmla="*/ 2147483646 w 5822"/>
                <a:gd name="T25" fmla="*/ 2147483646 h 6759"/>
                <a:gd name="T26" fmla="*/ 2147483646 w 5822"/>
                <a:gd name="T27" fmla="*/ 2147483646 h 6759"/>
                <a:gd name="T28" fmla="*/ 2147483646 w 5822"/>
                <a:gd name="T29" fmla="*/ 2147483646 h 6759"/>
                <a:gd name="T30" fmla="*/ 2147483646 w 5822"/>
                <a:gd name="T31" fmla="*/ 2147483646 h 6759"/>
                <a:gd name="T32" fmla="*/ 2147483646 w 5822"/>
                <a:gd name="T33" fmla="*/ 2147483646 h 6759"/>
                <a:gd name="T34" fmla="*/ 2147483646 w 5822"/>
                <a:gd name="T35" fmla="*/ 2147483646 h 6759"/>
                <a:gd name="T36" fmla="*/ 2147483646 w 5822"/>
                <a:gd name="T37" fmla="*/ 2147483646 h 6759"/>
                <a:gd name="T38" fmla="*/ 2147483646 w 5822"/>
                <a:gd name="T39" fmla="*/ 2147483646 h 6759"/>
                <a:gd name="T40" fmla="*/ 0 w 5822"/>
                <a:gd name="T41" fmla="*/ 2147483646 h 6759"/>
                <a:gd name="T42" fmla="*/ 2147483646 w 5822"/>
                <a:gd name="T43" fmla="*/ 2147483646 h 6759"/>
                <a:gd name="T44" fmla="*/ 2147483646 w 5822"/>
                <a:gd name="T45" fmla="*/ 2147483646 h 6759"/>
                <a:gd name="T46" fmla="*/ 2147483646 w 5822"/>
                <a:gd name="T47" fmla="*/ 2147483646 h 6759"/>
                <a:gd name="T48" fmla="*/ 2147483646 w 5822"/>
                <a:gd name="T49" fmla="*/ 2147483646 h 6759"/>
                <a:gd name="T50" fmla="*/ 2147483646 w 5822"/>
                <a:gd name="T51" fmla="*/ 2147483646 h 6759"/>
                <a:gd name="T52" fmla="*/ 2147483646 w 5822"/>
                <a:gd name="T53" fmla="*/ 2147483646 h 6759"/>
                <a:gd name="T54" fmla="*/ 2147483646 w 5822"/>
                <a:gd name="T55" fmla="*/ 2147483646 h 6759"/>
                <a:gd name="T56" fmla="*/ 2147483646 w 5822"/>
                <a:gd name="T57" fmla="*/ 2147483646 h 6759"/>
                <a:gd name="T58" fmla="*/ 2147483646 w 5822"/>
                <a:gd name="T59" fmla="*/ 2147483646 h 6759"/>
                <a:gd name="T60" fmla="*/ 2147483646 w 5822"/>
                <a:gd name="T61" fmla="*/ 2147483646 h 6759"/>
                <a:gd name="T62" fmla="*/ 2147483646 w 5822"/>
                <a:gd name="T63" fmla="*/ 2147483646 h 6759"/>
                <a:gd name="T64" fmla="*/ 2147483646 w 5822"/>
                <a:gd name="T65" fmla="*/ 2147483646 h 6759"/>
                <a:gd name="T66" fmla="*/ 2147483646 w 5822"/>
                <a:gd name="T67" fmla="*/ 2147483646 h 6759"/>
                <a:gd name="T68" fmla="*/ 2147483646 w 5822"/>
                <a:gd name="T69" fmla="*/ 2147483646 h 6759"/>
                <a:gd name="T70" fmla="*/ 2147483646 w 5822"/>
                <a:gd name="T71" fmla="*/ 2147483646 h 6759"/>
                <a:gd name="T72" fmla="*/ 2147483646 w 5822"/>
                <a:gd name="T73" fmla="*/ 2147483646 h 6759"/>
                <a:gd name="T74" fmla="*/ 2147483646 w 5822"/>
                <a:gd name="T75" fmla="*/ 2147483646 h 6759"/>
                <a:gd name="T76" fmla="*/ 2147483646 w 5822"/>
                <a:gd name="T77" fmla="*/ 2147483646 h 6759"/>
                <a:gd name="T78" fmla="*/ 2147483646 w 5822"/>
                <a:gd name="T79" fmla="*/ 2147483646 h 6759"/>
                <a:gd name="T80" fmla="*/ 2147483646 w 5822"/>
                <a:gd name="T81" fmla="*/ 2147483646 h 6759"/>
                <a:gd name="T82" fmla="*/ 2147483646 w 5822"/>
                <a:gd name="T83" fmla="*/ 2147483646 h 6759"/>
                <a:gd name="T84" fmla="*/ 2147483646 w 5822"/>
                <a:gd name="T85" fmla="*/ 2147483646 h 6759"/>
                <a:gd name="T86" fmla="*/ 2147483646 w 5822"/>
                <a:gd name="T87" fmla="*/ 2147483646 h 6759"/>
                <a:gd name="T88" fmla="*/ 2147483646 w 5822"/>
                <a:gd name="T89" fmla="*/ 2147483646 h 6759"/>
                <a:gd name="T90" fmla="*/ 2147483646 w 5822"/>
                <a:gd name="T91" fmla="*/ 2147483646 h 6759"/>
                <a:gd name="T92" fmla="*/ 2147483646 w 5822"/>
                <a:gd name="T93" fmla="*/ 2147483646 h 6759"/>
                <a:gd name="T94" fmla="*/ 2147483646 w 5822"/>
                <a:gd name="T95" fmla="*/ 2147483646 h 6759"/>
                <a:gd name="T96" fmla="*/ 2147483646 w 5822"/>
                <a:gd name="T97" fmla="*/ 2147483646 h 67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822" h="6759">
                  <a:moveTo>
                    <a:pt x="0" y="6351"/>
                  </a:moveTo>
                  <a:lnTo>
                    <a:pt x="129" y="6351"/>
                  </a:lnTo>
                  <a:lnTo>
                    <a:pt x="129" y="3057"/>
                  </a:lnTo>
                  <a:lnTo>
                    <a:pt x="129" y="2914"/>
                  </a:lnTo>
                  <a:lnTo>
                    <a:pt x="266" y="2865"/>
                  </a:lnTo>
                  <a:lnTo>
                    <a:pt x="1775" y="2337"/>
                  </a:lnTo>
                  <a:lnTo>
                    <a:pt x="1775" y="1515"/>
                  </a:lnTo>
                  <a:lnTo>
                    <a:pt x="1775" y="1386"/>
                  </a:lnTo>
                  <a:lnTo>
                    <a:pt x="1892" y="1331"/>
                  </a:lnTo>
                  <a:lnTo>
                    <a:pt x="4422" y="137"/>
                  </a:lnTo>
                  <a:lnTo>
                    <a:pt x="4714" y="0"/>
                  </a:lnTo>
                  <a:lnTo>
                    <a:pt x="4714" y="56"/>
                  </a:lnTo>
                  <a:lnTo>
                    <a:pt x="5511" y="532"/>
                  </a:lnTo>
                  <a:lnTo>
                    <a:pt x="5511" y="6326"/>
                  </a:lnTo>
                  <a:lnTo>
                    <a:pt x="5822" y="6326"/>
                  </a:lnTo>
                  <a:lnTo>
                    <a:pt x="5822" y="6734"/>
                  </a:lnTo>
                  <a:lnTo>
                    <a:pt x="4510" y="6734"/>
                  </a:lnTo>
                  <a:lnTo>
                    <a:pt x="4305" y="6734"/>
                  </a:lnTo>
                  <a:lnTo>
                    <a:pt x="4305" y="6529"/>
                  </a:lnTo>
                  <a:lnTo>
                    <a:pt x="4305" y="643"/>
                  </a:lnTo>
                  <a:lnTo>
                    <a:pt x="2183" y="1644"/>
                  </a:lnTo>
                  <a:lnTo>
                    <a:pt x="2183" y="2194"/>
                  </a:lnTo>
                  <a:lnTo>
                    <a:pt x="2798" y="1979"/>
                  </a:lnTo>
                  <a:lnTo>
                    <a:pt x="3035" y="1895"/>
                  </a:lnTo>
                  <a:lnTo>
                    <a:pt x="3035" y="1889"/>
                  </a:lnTo>
                  <a:lnTo>
                    <a:pt x="3042" y="1892"/>
                  </a:lnTo>
                  <a:lnTo>
                    <a:pt x="3068" y="1884"/>
                  </a:lnTo>
                  <a:lnTo>
                    <a:pt x="3068" y="1909"/>
                  </a:lnTo>
                  <a:lnTo>
                    <a:pt x="3862" y="2381"/>
                  </a:lnTo>
                  <a:lnTo>
                    <a:pt x="3862" y="6313"/>
                  </a:lnTo>
                  <a:lnTo>
                    <a:pt x="4177" y="6313"/>
                  </a:lnTo>
                  <a:lnTo>
                    <a:pt x="4177" y="6722"/>
                  </a:lnTo>
                  <a:lnTo>
                    <a:pt x="2865" y="6722"/>
                  </a:lnTo>
                  <a:lnTo>
                    <a:pt x="2661" y="6722"/>
                  </a:lnTo>
                  <a:lnTo>
                    <a:pt x="2661" y="6517"/>
                  </a:lnTo>
                  <a:lnTo>
                    <a:pt x="2661" y="2458"/>
                  </a:lnTo>
                  <a:lnTo>
                    <a:pt x="538" y="3202"/>
                  </a:lnTo>
                  <a:lnTo>
                    <a:pt x="538" y="6556"/>
                  </a:lnTo>
                  <a:lnTo>
                    <a:pt x="538" y="6759"/>
                  </a:lnTo>
                  <a:lnTo>
                    <a:pt x="334" y="6759"/>
                  </a:lnTo>
                  <a:lnTo>
                    <a:pt x="0" y="6759"/>
                  </a:lnTo>
                  <a:lnTo>
                    <a:pt x="0" y="6351"/>
                  </a:lnTo>
                  <a:close/>
                  <a:moveTo>
                    <a:pt x="776" y="6707"/>
                  </a:moveTo>
                  <a:lnTo>
                    <a:pt x="776" y="6707"/>
                  </a:lnTo>
                  <a:lnTo>
                    <a:pt x="1501" y="6707"/>
                  </a:lnTo>
                  <a:lnTo>
                    <a:pt x="2348" y="6707"/>
                  </a:lnTo>
                  <a:lnTo>
                    <a:pt x="2348" y="5989"/>
                  </a:lnTo>
                  <a:lnTo>
                    <a:pt x="1501" y="6044"/>
                  </a:lnTo>
                  <a:lnTo>
                    <a:pt x="776" y="6092"/>
                  </a:lnTo>
                  <a:lnTo>
                    <a:pt x="776" y="6707"/>
                  </a:lnTo>
                  <a:close/>
                  <a:moveTo>
                    <a:pt x="776" y="4048"/>
                  </a:moveTo>
                  <a:lnTo>
                    <a:pt x="776" y="4048"/>
                  </a:lnTo>
                  <a:lnTo>
                    <a:pt x="1501" y="3842"/>
                  </a:lnTo>
                  <a:lnTo>
                    <a:pt x="2348" y="3604"/>
                  </a:lnTo>
                  <a:lnTo>
                    <a:pt x="2348" y="2883"/>
                  </a:lnTo>
                  <a:lnTo>
                    <a:pt x="1501" y="3178"/>
                  </a:lnTo>
                  <a:lnTo>
                    <a:pt x="776" y="3431"/>
                  </a:lnTo>
                  <a:lnTo>
                    <a:pt x="776" y="4048"/>
                  </a:lnTo>
                  <a:close/>
                  <a:moveTo>
                    <a:pt x="776" y="4926"/>
                  </a:moveTo>
                  <a:lnTo>
                    <a:pt x="776" y="4926"/>
                  </a:lnTo>
                  <a:lnTo>
                    <a:pt x="1501" y="4788"/>
                  </a:lnTo>
                  <a:lnTo>
                    <a:pt x="2348" y="4628"/>
                  </a:lnTo>
                  <a:lnTo>
                    <a:pt x="2348" y="3909"/>
                  </a:lnTo>
                  <a:lnTo>
                    <a:pt x="1501" y="4124"/>
                  </a:lnTo>
                  <a:lnTo>
                    <a:pt x="776" y="4310"/>
                  </a:lnTo>
                  <a:lnTo>
                    <a:pt x="776" y="4926"/>
                  </a:lnTo>
                  <a:close/>
                  <a:moveTo>
                    <a:pt x="776" y="5811"/>
                  </a:moveTo>
                  <a:lnTo>
                    <a:pt x="776" y="5811"/>
                  </a:lnTo>
                  <a:lnTo>
                    <a:pt x="1501" y="5741"/>
                  </a:lnTo>
                  <a:lnTo>
                    <a:pt x="2348" y="5661"/>
                  </a:lnTo>
                  <a:lnTo>
                    <a:pt x="2348" y="4942"/>
                  </a:lnTo>
                  <a:lnTo>
                    <a:pt x="1501" y="5078"/>
                  </a:lnTo>
                  <a:lnTo>
                    <a:pt x="776" y="5194"/>
                  </a:lnTo>
                  <a:lnTo>
                    <a:pt x="776" y="5811"/>
                  </a:lnTo>
                  <a:close/>
                </a:path>
              </a:pathLst>
            </a:custGeom>
            <a:solidFill>
              <a:schemeClr val="bg1"/>
            </a:solidFill>
            <a:ln>
              <a:solidFill>
                <a:schemeClr val="accent1"/>
              </a:solidFill>
            </a:ln>
          </p:spPr>
          <p:txBody>
            <a:bodyPr anchor="ctr">
              <a:scene3d>
                <a:camera prst="orthographicFront"/>
                <a:lightRig rig="threePt" dir="t"/>
              </a:scene3d>
              <a:sp3d>
                <a:contourClr>
                  <a:srgbClr val="FFFFFF"/>
                </a:contourClr>
              </a:sp3d>
            </a:bodyPr>
            <a:lstStyle/>
            <a:p>
              <a:pPr algn="ctr">
                <a:defRPr/>
              </a:pPr>
              <a:endParaRPr lang="zh-CN" altLang="en-US" dirty="0">
                <a:solidFill>
                  <a:schemeClr val="tx2"/>
                </a:solidFill>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4933718" y="1896627"/>
            <a:ext cx="936104" cy="936104"/>
            <a:chOff x="6833877" y="1419622"/>
            <a:chExt cx="936104" cy="936104"/>
          </a:xfrm>
        </p:grpSpPr>
        <p:grpSp>
          <p:nvGrpSpPr>
            <p:cNvPr id="14" name="组合 13"/>
            <p:cNvGrpSpPr/>
            <p:nvPr/>
          </p:nvGrpSpPr>
          <p:grpSpPr>
            <a:xfrm>
              <a:off x="6833877" y="1419622"/>
              <a:ext cx="936104" cy="936104"/>
              <a:chOff x="1535154" y="1313269"/>
              <a:chExt cx="576064" cy="576064"/>
            </a:xfrm>
          </p:grpSpPr>
          <p:sp>
            <p:nvSpPr>
              <p:cNvPr id="20" name="椭圆 19"/>
              <p:cNvSpPr>
                <a:spLocks noChangeAspect="1"/>
              </p:cNvSpPr>
              <p:nvPr/>
            </p:nvSpPr>
            <p:spPr>
              <a:xfrm>
                <a:off x="1535154" y="1313269"/>
                <a:ext cx="576064" cy="576064"/>
              </a:xfrm>
              <a:prstGeom prst="ellipse">
                <a:avLst/>
              </a:prstGeom>
              <a:noFill/>
              <a:ln w="19050" cap="flat">
                <a:solidFill>
                  <a:schemeClr val="accent4"/>
                </a:solidFill>
                <a:prstDash val="solid"/>
                <a:miter lim="800000"/>
              </a:ln>
              <a:effectLst>
                <a:outerShdw blurRad="152400" dist="76200" dir="2700000" sx="102000" sy="102000" algn="tl" rotWithShape="0">
                  <a:prstClr val="black">
                    <a:alpha val="28000"/>
                  </a:prstClr>
                </a:outerShdw>
              </a:effectLst>
            </p:spPr>
            <p:txBody>
              <a:bodyPr lIns="68580" tIns="34290" rIns="68580" bIns="34290"/>
              <a:lstStyle/>
              <a:p>
                <a:pPr fontAlgn="auto">
                  <a:spcBef>
                    <a:spcPts val="0"/>
                  </a:spcBef>
                  <a:spcAft>
                    <a:spcPts val="0"/>
                  </a:spcAft>
                  <a:defRPr/>
                </a:pPr>
                <a:endParaRPr lang="zh-CN" altLang="en-US">
                  <a:solidFill>
                    <a:schemeClr val="tx2"/>
                  </a:solidFill>
                  <a:latin typeface="微软雅黑" panose="020B0503020204020204" pitchFamily="34" charset="-122"/>
                  <a:ea typeface="微软雅黑" panose="020B0503020204020204" pitchFamily="34" charset="-122"/>
                </a:endParaRPr>
              </a:p>
            </p:txBody>
          </p:sp>
          <p:sp>
            <p:nvSpPr>
              <p:cNvPr id="21" name="椭圆 20"/>
              <p:cNvSpPr>
                <a:spLocks noChangeAspect="1"/>
              </p:cNvSpPr>
              <p:nvPr/>
            </p:nvSpPr>
            <p:spPr>
              <a:xfrm>
                <a:off x="1572696" y="1350811"/>
                <a:ext cx="500981" cy="500981"/>
              </a:xfrm>
              <a:prstGeom prst="ellipse">
                <a:avLst/>
              </a:prstGeom>
              <a:solidFill>
                <a:schemeClr val="accent4"/>
              </a:solidFill>
              <a:ln w="15875" cap="flat">
                <a:noFill/>
                <a:prstDash val="solid"/>
                <a:miter lim="800000"/>
              </a:ln>
              <a:effectLst>
                <a:outerShdw blurRad="152400" dist="76200" dir="2700000" sx="102000" sy="102000" algn="tl" rotWithShape="0">
                  <a:prstClr val="black">
                    <a:alpha val="28000"/>
                  </a:prstClr>
                </a:outerShdw>
              </a:effectLst>
            </p:spPr>
            <p:txBody>
              <a:bodyPr lIns="68580" tIns="34290" rIns="68580" bIns="34290"/>
              <a:lstStyle/>
              <a:p>
                <a:pPr fontAlgn="auto">
                  <a:spcBef>
                    <a:spcPts val="0"/>
                  </a:spcBef>
                  <a:spcAft>
                    <a:spcPts val="0"/>
                  </a:spcAft>
                  <a:defRPr/>
                </a:pPr>
                <a:endParaRPr lang="zh-CN" altLang="en-US">
                  <a:solidFill>
                    <a:schemeClr val="tx2"/>
                  </a:solidFill>
                  <a:latin typeface="微软雅黑" panose="020B0503020204020204" pitchFamily="34" charset="-122"/>
                  <a:ea typeface="微软雅黑" panose="020B0503020204020204" pitchFamily="34" charset="-122"/>
                </a:endParaRPr>
              </a:p>
            </p:txBody>
          </p:sp>
        </p:grpSp>
        <p:grpSp>
          <p:nvGrpSpPr>
            <p:cNvPr id="15" name="组合 14"/>
            <p:cNvGrpSpPr/>
            <p:nvPr/>
          </p:nvGrpSpPr>
          <p:grpSpPr>
            <a:xfrm>
              <a:off x="7156002" y="1670292"/>
              <a:ext cx="346160" cy="418309"/>
              <a:chOff x="603250" y="1588"/>
              <a:chExt cx="715963" cy="865188"/>
            </a:xfrm>
            <a:solidFill>
              <a:schemeClr val="bg1"/>
            </a:solidFill>
          </p:grpSpPr>
          <p:sp>
            <p:nvSpPr>
              <p:cNvPr id="16" name="Rectangle 5"/>
              <p:cNvSpPr>
                <a:spLocks noChangeArrowheads="1"/>
              </p:cNvSpPr>
              <p:nvPr/>
            </p:nvSpPr>
            <p:spPr bwMode="auto">
              <a:xfrm>
                <a:off x="695325" y="325438"/>
                <a:ext cx="138113" cy="5413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auto">
                  <a:spcBef>
                    <a:spcPts val="0"/>
                  </a:spcBef>
                  <a:spcAft>
                    <a:spcPts val="0"/>
                  </a:spcAft>
                  <a:defRPr/>
                </a:pPr>
                <a:endParaRPr lang="zh-CN" altLang="en-US">
                  <a:solidFill>
                    <a:schemeClr val="tx2"/>
                  </a:solidFill>
                  <a:latin typeface="微软雅黑" panose="020B0503020204020204" pitchFamily="34" charset="-122"/>
                  <a:ea typeface="微软雅黑" panose="020B0503020204020204" pitchFamily="34" charset="-122"/>
                </a:endParaRPr>
              </a:p>
            </p:txBody>
          </p:sp>
          <p:sp>
            <p:nvSpPr>
              <p:cNvPr id="17" name="Rectangle 6"/>
              <p:cNvSpPr>
                <a:spLocks noChangeArrowheads="1"/>
              </p:cNvSpPr>
              <p:nvPr/>
            </p:nvSpPr>
            <p:spPr bwMode="auto">
              <a:xfrm>
                <a:off x="881063" y="439738"/>
                <a:ext cx="139700" cy="427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auto">
                  <a:spcBef>
                    <a:spcPts val="0"/>
                  </a:spcBef>
                  <a:spcAft>
                    <a:spcPts val="0"/>
                  </a:spcAft>
                  <a:defRPr/>
                </a:pPr>
                <a:endParaRPr lang="zh-CN" altLang="en-US">
                  <a:solidFill>
                    <a:schemeClr val="tx2"/>
                  </a:solidFill>
                  <a:latin typeface="微软雅黑" panose="020B0503020204020204" pitchFamily="34" charset="-122"/>
                  <a:ea typeface="微软雅黑" panose="020B0503020204020204" pitchFamily="34" charset="-122"/>
                </a:endParaRPr>
              </a:p>
            </p:txBody>
          </p:sp>
          <p:sp>
            <p:nvSpPr>
              <p:cNvPr id="18" name="Rectangle 7"/>
              <p:cNvSpPr>
                <a:spLocks noChangeArrowheads="1"/>
              </p:cNvSpPr>
              <p:nvPr/>
            </p:nvSpPr>
            <p:spPr bwMode="auto">
              <a:xfrm>
                <a:off x="1058863" y="609601"/>
                <a:ext cx="141288" cy="2571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auto">
                  <a:spcBef>
                    <a:spcPts val="0"/>
                  </a:spcBef>
                  <a:spcAft>
                    <a:spcPts val="0"/>
                  </a:spcAft>
                  <a:defRPr/>
                </a:pPr>
                <a:endParaRPr lang="zh-CN" altLang="en-US">
                  <a:solidFill>
                    <a:schemeClr val="tx2"/>
                  </a:solidFill>
                  <a:latin typeface="微软雅黑" panose="020B0503020204020204" pitchFamily="34" charset="-122"/>
                  <a:ea typeface="微软雅黑" panose="020B0503020204020204" pitchFamily="34" charset="-122"/>
                </a:endParaRPr>
              </a:p>
            </p:txBody>
          </p:sp>
          <p:sp>
            <p:nvSpPr>
              <p:cNvPr id="19" name="Freeform 8"/>
              <p:cNvSpPr/>
              <p:nvPr/>
            </p:nvSpPr>
            <p:spPr bwMode="auto">
              <a:xfrm>
                <a:off x="603250" y="1588"/>
                <a:ext cx="715963" cy="584200"/>
              </a:xfrm>
              <a:custGeom>
                <a:avLst/>
                <a:gdLst>
                  <a:gd name="T0" fmla="*/ 64 w 319"/>
                  <a:gd name="T1" fmla="*/ 76 h 260"/>
                  <a:gd name="T2" fmla="*/ 109 w 319"/>
                  <a:gd name="T3" fmla="*/ 120 h 260"/>
                  <a:gd name="T4" fmla="*/ 169 w 319"/>
                  <a:gd name="T5" fmla="*/ 120 h 260"/>
                  <a:gd name="T6" fmla="*/ 268 w 319"/>
                  <a:gd name="T7" fmla="*/ 219 h 260"/>
                  <a:gd name="T8" fmla="*/ 265 w 319"/>
                  <a:gd name="T9" fmla="*/ 233 h 260"/>
                  <a:gd name="T10" fmla="*/ 292 w 319"/>
                  <a:gd name="T11" fmla="*/ 260 h 260"/>
                  <a:gd name="T12" fmla="*/ 319 w 319"/>
                  <a:gd name="T13" fmla="*/ 233 h 260"/>
                  <a:gd name="T14" fmla="*/ 292 w 319"/>
                  <a:gd name="T15" fmla="*/ 205 h 260"/>
                  <a:gd name="T16" fmla="*/ 282 w 319"/>
                  <a:gd name="T17" fmla="*/ 207 h 260"/>
                  <a:gd name="T18" fmla="*/ 177 w 319"/>
                  <a:gd name="T19" fmla="*/ 102 h 260"/>
                  <a:gd name="T20" fmla="*/ 117 w 319"/>
                  <a:gd name="T21" fmla="*/ 102 h 260"/>
                  <a:gd name="T22" fmla="*/ 77 w 319"/>
                  <a:gd name="T23" fmla="*/ 63 h 260"/>
                  <a:gd name="T24" fmla="*/ 110 w 319"/>
                  <a:gd name="T25" fmla="*/ 30 h 260"/>
                  <a:gd name="T26" fmla="*/ 0 w 319"/>
                  <a:gd name="T27" fmla="*/ 0 h 260"/>
                  <a:gd name="T28" fmla="*/ 30 w 319"/>
                  <a:gd name="T29" fmla="*/ 110 h 260"/>
                  <a:gd name="T30" fmla="*/ 64 w 319"/>
                  <a:gd name="T31" fmla="*/ 76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9" h="260">
                    <a:moveTo>
                      <a:pt x="64" y="76"/>
                    </a:moveTo>
                    <a:cubicBezTo>
                      <a:pt x="109" y="120"/>
                      <a:pt x="109" y="120"/>
                      <a:pt x="109" y="120"/>
                    </a:cubicBezTo>
                    <a:cubicBezTo>
                      <a:pt x="169" y="120"/>
                      <a:pt x="169" y="120"/>
                      <a:pt x="169" y="120"/>
                    </a:cubicBezTo>
                    <a:cubicBezTo>
                      <a:pt x="268" y="219"/>
                      <a:pt x="268" y="219"/>
                      <a:pt x="268" y="219"/>
                    </a:cubicBezTo>
                    <a:cubicBezTo>
                      <a:pt x="266" y="223"/>
                      <a:pt x="265" y="228"/>
                      <a:pt x="265" y="233"/>
                    </a:cubicBezTo>
                    <a:cubicBezTo>
                      <a:pt x="265" y="248"/>
                      <a:pt x="277" y="260"/>
                      <a:pt x="292" y="260"/>
                    </a:cubicBezTo>
                    <a:cubicBezTo>
                      <a:pt x="307" y="260"/>
                      <a:pt x="319" y="248"/>
                      <a:pt x="319" y="233"/>
                    </a:cubicBezTo>
                    <a:cubicBezTo>
                      <a:pt x="319" y="218"/>
                      <a:pt x="307" y="205"/>
                      <a:pt x="292" y="205"/>
                    </a:cubicBezTo>
                    <a:cubicBezTo>
                      <a:pt x="288" y="205"/>
                      <a:pt x="285" y="206"/>
                      <a:pt x="282" y="207"/>
                    </a:cubicBezTo>
                    <a:cubicBezTo>
                      <a:pt x="177" y="102"/>
                      <a:pt x="177" y="102"/>
                      <a:pt x="177" y="102"/>
                    </a:cubicBezTo>
                    <a:cubicBezTo>
                      <a:pt x="117" y="102"/>
                      <a:pt x="117" y="102"/>
                      <a:pt x="117" y="102"/>
                    </a:cubicBezTo>
                    <a:cubicBezTo>
                      <a:pt x="77" y="63"/>
                      <a:pt x="77" y="63"/>
                      <a:pt x="77" y="63"/>
                    </a:cubicBezTo>
                    <a:cubicBezTo>
                      <a:pt x="110" y="30"/>
                      <a:pt x="110" y="30"/>
                      <a:pt x="110" y="30"/>
                    </a:cubicBezTo>
                    <a:cubicBezTo>
                      <a:pt x="0" y="0"/>
                      <a:pt x="0" y="0"/>
                      <a:pt x="0" y="0"/>
                    </a:cubicBezTo>
                    <a:cubicBezTo>
                      <a:pt x="30" y="110"/>
                      <a:pt x="30" y="110"/>
                      <a:pt x="30" y="110"/>
                    </a:cubicBezTo>
                    <a:lnTo>
                      <a:pt x="64" y="76"/>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fontAlgn="auto">
                  <a:spcBef>
                    <a:spcPts val="0"/>
                  </a:spcBef>
                  <a:spcAft>
                    <a:spcPts val="0"/>
                  </a:spcAft>
                  <a:defRPr/>
                </a:pPr>
                <a:endParaRPr lang="zh-CN" altLang="en-US">
                  <a:solidFill>
                    <a:schemeClr val="tx2"/>
                  </a:solidFill>
                  <a:latin typeface="微软雅黑" panose="020B0503020204020204" pitchFamily="34" charset="-122"/>
                  <a:ea typeface="微软雅黑" panose="020B0503020204020204" pitchFamily="34" charset="-122"/>
                </a:endParaRPr>
              </a:p>
            </p:txBody>
          </p:sp>
        </p:grpSp>
      </p:grpSp>
      <p:sp>
        <p:nvSpPr>
          <p:cNvPr id="22" name="圆角矩形 21"/>
          <p:cNvSpPr/>
          <p:nvPr/>
        </p:nvSpPr>
        <p:spPr bwMode="auto">
          <a:xfrm>
            <a:off x="2159698" y="3551367"/>
            <a:ext cx="2423713" cy="195686"/>
          </a:xfrm>
          <a:prstGeom prst="roundRect">
            <a:avLst>
              <a:gd name="adj" fmla="val 50000"/>
            </a:avLst>
          </a:prstGeom>
          <a:noFill/>
          <a:ln w="3175">
            <a:solidFill>
              <a:srgbClr val="E1CF9A"/>
            </a:solidFill>
          </a:ln>
          <a:effectLst>
            <a:outerShdw blurRad="762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zh-CN" altLang="en-US" sz="1050">
              <a:solidFill>
                <a:schemeClr val="bg1"/>
              </a:solidFill>
              <a:latin typeface="微软雅黑" panose="020B0503020204020204" pitchFamily="34" charset="-122"/>
              <a:ea typeface="微软雅黑" panose="020B0503020204020204" pitchFamily="34" charset="-122"/>
            </a:endParaRPr>
          </a:p>
        </p:txBody>
      </p:sp>
      <p:sp>
        <p:nvSpPr>
          <p:cNvPr id="23" name="圆角矩形 22"/>
          <p:cNvSpPr/>
          <p:nvPr/>
        </p:nvSpPr>
        <p:spPr bwMode="auto">
          <a:xfrm>
            <a:off x="2165576" y="3925145"/>
            <a:ext cx="2423713" cy="195686"/>
          </a:xfrm>
          <a:prstGeom prst="roundRect">
            <a:avLst>
              <a:gd name="adj" fmla="val 50000"/>
            </a:avLst>
          </a:prstGeom>
          <a:noFill/>
          <a:ln w="3175">
            <a:solidFill>
              <a:srgbClr val="E1CF9A"/>
            </a:solidFill>
          </a:ln>
          <a:effectLst>
            <a:outerShdw blurRad="762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endParaRPr lang="zh-CN" altLang="en-US" sz="1050">
              <a:solidFill>
                <a:schemeClr val="bg1"/>
              </a:solidFill>
              <a:latin typeface="微软雅黑" panose="020B0503020204020204" pitchFamily="34" charset="-122"/>
              <a:ea typeface="微软雅黑" panose="020B0503020204020204" pitchFamily="34" charset="-122"/>
            </a:endParaRPr>
          </a:p>
        </p:txBody>
      </p:sp>
      <p:grpSp>
        <p:nvGrpSpPr>
          <p:cNvPr id="24" name="组合 23"/>
          <p:cNvGrpSpPr/>
          <p:nvPr/>
        </p:nvGrpSpPr>
        <p:grpSpPr>
          <a:xfrm>
            <a:off x="2156392" y="3520093"/>
            <a:ext cx="1407998" cy="253916"/>
            <a:chOff x="4855102" y="3310923"/>
            <a:chExt cx="1407998" cy="294977"/>
          </a:xfrm>
        </p:grpSpPr>
        <p:sp>
          <p:nvSpPr>
            <p:cNvPr id="25" name="圆角矩形 24"/>
            <p:cNvSpPr/>
            <p:nvPr/>
          </p:nvSpPr>
          <p:spPr>
            <a:xfrm>
              <a:off x="4855102" y="3347321"/>
              <a:ext cx="1407998" cy="227307"/>
            </a:xfrm>
            <a:prstGeom prst="roundRect">
              <a:avLst>
                <a:gd name="adj" fmla="val 50000"/>
              </a:avLst>
            </a:prstGeom>
            <a:solidFill>
              <a:schemeClr val="accent1"/>
            </a:solidFill>
            <a:ln>
              <a:noFill/>
            </a:ln>
            <a:effectLst>
              <a:outerShdw blurRad="76200" dist="38100" dir="2700000" algn="tl" rotWithShape="0">
                <a:prstClr val="black">
                  <a:alpha val="20000"/>
                </a:prstClr>
              </a:outerShdw>
            </a:effectLst>
            <a:scene3d>
              <a:camera prst="orthographicFront"/>
              <a:lightRig rig="threePt" dir="t">
                <a:rot lat="0" lon="0" rev="0"/>
              </a:lightRig>
            </a:scene3d>
            <a:sp3d prstMaterial="matte">
              <a:bevelT w="63500" h="635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zh-CN" altLang="en-US" sz="1600">
                <a:solidFill>
                  <a:schemeClr val="bg1"/>
                </a:solidFill>
                <a:latin typeface="微软雅黑" panose="020B0503020204020204" pitchFamily="34" charset="-122"/>
                <a:ea typeface="微软雅黑" panose="020B0503020204020204" pitchFamily="34" charset="-122"/>
              </a:endParaRPr>
            </a:p>
          </p:txBody>
        </p:sp>
        <p:sp>
          <p:nvSpPr>
            <p:cNvPr id="26" name="文本框 34"/>
            <p:cNvSpPr txBox="1">
              <a:spLocks noChangeArrowheads="1"/>
            </p:cNvSpPr>
            <p:nvPr/>
          </p:nvSpPr>
          <p:spPr bwMode="auto">
            <a:xfrm>
              <a:off x="4997372" y="3310923"/>
              <a:ext cx="600164" cy="294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914400"/>
              <a:r>
                <a:rPr lang="zh-CN" altLang="en-US" sz="1200" dirty="0" smtClean="0">
                  <a:solidFill>
                    <a:schemeClr val="bg1"/>
                  </a:solidFill>
                  <a:latin typeface="微软雅黑" panose="020B0503020204020204" pitchFamily="34" charset="-122"/>
                  <a:cs typeface="Arial" panose="020B0604020202020204" pitchFamily="34" charset="0"/>
                </a:rPr>
                <a:t>专注力</a:t>
              </a:r>
              <a:endParaRPr lang="zh-CN" altLang="en-US" sz="1200" dirty="0">
                <a:solidFill>
                  <a:schemeClr val="bg1"/>
                </a:solidFill>
                <a:latin typeface="微软雅黑" panose="020B0503020204020204" pitchFamily="34" charset="-122"/>
                <a:cs typeface="Arial" panose="020B0604020202020204" pitchFamily="34" charset="0"/>
              </a:endParaRPr>
            </a:p>
          </p:txBody>
        </p:sp>
      </p:grpSp>
      <p:grpSp>
        <p:nvGrpSpPr>
          <p:cNvPr id="27" name="组合 26"/>
          <p:cNvGrpSpPr/>
          <p:nvPr/>
        </p:nvGrpSpPr>
        <p:grpSpPr>
          <a:xfrm>
            <a:off x="2164012" y="3894750"/>
            <a:ext cx="1954284" cy="253916"/>
            <a:chOff x="4862722" y="3685579"/>
            <a:chExt cx="1954284" cy="294977"/>
          </a:xfrm>
        </p:grpSpPr>
        <p:sp>
          <p:nvSpPr>
            <p:cNvPr id="28" name="圆角矩形 27"/>
            <p:cNvSpPr/>
            <p:nvPr/>
          </p:nvSpPr>
          <p:spPr>
            <a:xfrm>
              <a:off x="4862722" y="3720830"/>
              <a:ext cx="1954284" cy="227307"/>
            </a:xfrm>
            <a:prstGeom prst="roundRect">
              <a:avLst>
                <a:gd name="adj" fmla="val 50000"/>
              </a:avLst>
            </a:prstGeom>
            <a:solidFill>
              <a:schemeClr val="accent1"/>
            </a:solidFill>
            <a:ln>
              <a:noFill/>
            </a:ln>
            <a:effectLst>
              <a:outerShdw blurRad="76200" dist="38100" dir="2700000" algn="tl" rotWithShape="0">
                <a:prstClr val="black">
                  <a:alpha val="20000"/>
                </a:prstClr>
              </a:outerShdw>
            </a:effectLst>
            <a:scene3d>
              <a:camera prst="orthographicFront"/>
              <a:lightRig rig="threePt" dir="t">
                <a:rot lat="0" lon="0" rev="0"/>
              </a:lightRig>
            </a:scene3d>
            <a:sp3d prstMaterial="matte">
              <a:bevelT w="63500" h="635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endParaRPr lang="zh-CN" altLang="en-US" sz="1600">
                <a:solidFill>
                  <a:schemeClr val="bg1"/>
                </a:solidFill>
                <a:latin typeface="微软雅黑" panose="020B0503020204020204" pitchFamily="34" charset="-122"/>
                <a:ea typeface="微软雅黑" panose="020B0503020204020204" pitchFamily="34" charset="-122"/>
              </a:endParaRPr>
            </a:p>
          </p:txBody>
        </p:sp>
        <p:sp>
          <p:nvSpPr>
            <p:cNvPr id="29" name="文本框 34"/>
            <p:cNvSpPr txBox="1">
              <a:spLocks noChangeArrowheads="1"/>
            </p:cNvSpPr>
            <p:nvPr/>
          </p:nvSpPr>
          <p:spPr bwMode="auto">
            <a:xfrm>
              <a:off x="4997372" y="3685579"/>
              <a:ext cx="754053" cy="294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914400"/>
              <a:r>
                <a:rPr lang="zh-CN" altLang="en-US" sz="1200" dirty="0" smtClean="0">
                  <a:solidFill>
                    <a:schemeClr val="bg1"/>
                  </a:solidFill>
                  <a:latin typeface="微软雅黑" panose="020B0503020204020204" pitchFamily="34" charset="-122"/>
                  <a:cs typeface="Arial" panose="020B0604020202020204" pitchFamily="34" charset="0"/>
                </a:rPr>
                <a:t>团队合作</a:t>
              </a:r>
              <a:endParaRPr lang="zh-CN" altLang="en-US" sz="1200" dirty="0">
                <a:solidFill>
                  <a:schemeClr val="bg1"/>
                </a:solidFill>
                <a:latin typeface="微软雅黑" panose="020B0503020204020204" pitchFamily="34" charset="-122"/>
                <a:cs typeface="Arial" panose="020B0604020202020204" pitchFamily="34" charset="0"/>
              </a:endParaRPr>
            </a:p>
          </p:txBody>
        </p:sp>
      </p:grpSp>
      <p:sp>
        <p:nvSpPr>
          <p:cNvPr id="30" name="矩形 29"/>
          <p:cNvSpPr/>
          <p:nvPr/>
        </p:nvSpPr>
        <p:spPr>
          <a:xfrm>
            <a:off x="6052914" y="1707654"/>
            <a:ext cx="1251489" cy="377411"/>
          </a:xfrm>
          <a:prstGeom prst="rect">
            <a:avLst/>
          </a:prstGeom>
        </p:spPr>
        <p:txBody>
          <a:bodyPr wrap="square">
            <a:spAutoFit/>
          </a:bodyPr>
          <a:lstStyle/>
          <a:p>
            <a:pPr algn="just">
              <a:lnSpc>
                <a:spcPct val="150000"/>
              </a:lnSpc>
            </a:pPr>
            <a:r>
              <a:rPr lang="zh-CN" altLang="en-US" sz="1400" dirty="0" smtClean="0">
                <a:solidFill>
                  <a:schemeClr val="accent4"/>
                </a:solidFill>
                <a:latin typeface="微软雅黑" panose="020B0503020204020204" pitchFamily="34" charset="-122"/>
                <a:ea typeface="微软雅黑" panose="020B0503020204020204" pitchFamily="34" charset="-122"/>
              </a:rPr>
              <a:t>单击添加标题</a:t>
            </a:r>
            <a:endParaRPr lang="zh-CN" altLang="en-US" sz="1400" dirty="0">
              <a:solidFill>
                <a:schemeClr val="accent4"/>
              </a:solidFill>
              <a:latin typeface="微软雅黑" panose="020B0503020204020204" pitchFamily="34" charset="-122"/>
              <a:ea typeface="微软雅黑" panose="020B0503020204020204" pitchFamily="34" charset="-122"/>
            </a:endParaRPr>
          </a:p>
        </p:txBody>
      </p:sp>
      <p:sp>
        <p:nvSpPr>
          <p:cNvPr id="31" name="矩形 30"/>
          <p:cNvSpPr/>
          <p:nvPr/>
        </p:nvSpPr>
        <p:spPr>
          <a:xfrm>
            <a:off x="6024339" y="2038877"/>
            <a:ext cx="2063673" cy="451406"/>
          </a:xfrm>
          <a:prstGeom prst="rect">
            <a:avLst/>
          </a:prstGeom>
        </p:spPr>
        <p:txBody>
          <a:bodyPr wrap="square">
            <a:spAutoFit/>
          </a:bodyPr>
          <a:lstStyle/>
          <a:p>
            <a:pPr algn="ctr">
              <a:lnSpc>
                <a:spcPts val="1400"/>
              </a:lnSpc>
            </a:pPr>
            <a:r>
              <a:rPr lang="zh-CN" altLang="en-US" sz="1200" dirty="0">
                <a:solidFill>
                  <a:schemeClr val="tx2"/>
                </a:solidFill>
                <a:latin typeface="微软雅黑" panose="020B0503020204020204" pitchFamily="34" charset="-122"/>
                <a:ea typeface="微软雅黑" panose="020B0503020204020204" pitchFamily="34" charset="-122"/>
              </a:rPr>
              <a:t>单击添加</a:t>
            </a:r>
            <a:r>
              <a:rPr lang="zh-CN" altLang="en-US" sz="1200" dirty="0" smtClean="0">
                <a:solidFill>
                  <a:schemeClr val="tx2"/>
                </a:solidFill>
                <a:latin typeface="微软雅黑" panose="020B0503020204020204" pitchFamily="34" charset="-122"/>
                <a:ea typeface="微软雅黑" panose="020B0503020204020204" pitchFamily="34" charset="-122"/>
              </a:rPr>
              <a:t>文本</a:t>
            </a:r>
            <a:r>
              <a:rPr lang="zh-CN" altLang="en-US" sz="1200" dirty="0">
                <a:solidFill>
                  <a:schemeClr val="tx2"/>
                </a:solidFill>
                <a:latin typeface="微软雅黑" panose="020B0503020204020204" pitchFamily="34" charset="-122"/>
                <a:ea typeface="微软雅黑" panose="020B0503020204020204" pitchFamily="34" charset="-122"/>
              </a:rPr>
              <a:t>单击添加</a:t>
            </a:r>
            <a:r>
              <a:rPr lang="zh-CN" altLang="en-US" sz="1200" dirty="0" smtClean="0">
                <a:solidFill>
                  <a:schemeClr val="tx2"/>
                </a:solidFill>
                <a:latin typeface="微软雅黑" panose="020B0503020204020204" pitchFamily="34" charset="-122"/>
                <a:ea typeface="微软雅黑" panose="020B0503020204020204" pitchFamily="34" charset="-122"/>
              </a:rPr>
              <a:t>文本</a:t>
            </a:r>
            <a:r>
              <a:rPr lang="zh-CN" altLang="en-US" sz="1200" dirty="0">
                <a:solidFill>
                  <a:schemeClr val="tx2"/>
                </a:solidFill>
                <a:latin typeface="微软雅黑" panose="020B0503020204020204" pitchFamily="34" charset="-122"/>
                <a:ea typeface="微软雅黑" panose="020B0503020204020204" pitchFamily="34" charset="-122"/>
              </a:rPr>
              <a:t>单击添加</a:t>
            </a:r>
            <a:r>
              <a:rPr lang="zh-CN" altLang="en-US" sz="1200" dirty="0" smtClean="0">
                <a:solidFill>
                  <a:schemeClr val="tx2"/>
                </a:solidFill>
                <a:latin typeface="微软雅黑" panose="020B0503020204020204" pitchFamily="34" charset="-122"/>
                <a:ea typeface="微软雅黑" panose="020B0503020204020204" pitchFamily="34" charset="-122"/>
              </a:rPr>
              <a:t>文本单击</a:t>
            </a:r>
            <a:r>
              <a:rPr lang="zh-CN" altLang="en-US" sz="1200" dirty="0">
                <a:solidFill>
                  <a:schemeClr val="tx2"/>
                </a:solidFill>
                <a:latin typeface="微软雅黑" panose="020B0503020204020204" pitchFamily="34" charset="-122"/>
                <a:ea typeface="微软雅黑" panose="020B0503020204020204" pitchFamily="34" charset="-122"/>
              </a:rPr>
              <a:t>添加</a:t>
            </a:r>
            <a:r>
              <a:rPr lang="zh-CN" altLang="en-US" sz="1200" dirty="0" smtClean="0">
                <a:solidFill>
                  <a:schemeClr val="tx2"/>
                </a:solidFill>
                <a:latin typeface="微软雅黑" panose="020B0503020204020204" pitchFamily="34" charset="-122"/>
                <a:ea typeface="微软雅黑" panose="020B0503020204020204" pitchFamily="34" charset="-122"/>
              </a:rPr>
              <a:t>文本</a:t>
            </a:r>
            <a:endParaRPr lang="zh-CN" altLang="en-US" sz="1200" dirty="0">
              <a:solidFill>
                <a:schemeClr val="tx2"/>
              </a:solidFill>
              <a:latin typeface="微软雅黑" panose="020B0503020204020204" pitchFamily="34" charset="-122"/>
              <a:ea typeface="微软雅黑" panose="020B0503020204020204" pitchFamily="34" charset="-122"/>
            </a:endParaRPr>
          </a:p>
        </p:txBody>
      </p:sp>
      <p:sp>
        <p:nvSpPr>
          <p:cNvPr id="32" name="圆角矩形 31"/>
          <p:cNvSpPr/>
          <p:nvPr/>
        </p:nvSpPr>
        <p:spPr bwMode="auto">
          <a:xfrm>
            <a:off x="6052914" y="2595133"/>
            <a:ext cx="2423713" cy="195686"/>
          </a:xfrm>
          <a:prstGeom prst="roundRect">
            <a:avLst>
              <a:gd name="adj" fmla="val 50000"/>
            </a:avLst>
          </a:prstGeom>
          <a:noFill/>
          <a:ln w="3175">
            <a:solidFill>
              <a:srgbClr val="E1CF9A"/>
            </a:solidFill>
          </a:ln>
          <a:effectLst>
            <a:outerShdw blurRad="762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zh-CN" altLang="en-US" sz="1050">
              <a:solidFill>
                <a:schemeClr val="bg1"/>
              </a:solidFill>
              <a:latin typeface="微软雅黑" panose="020B0503020204020204" pitchFamily="34" charset="-122"/>
              <a:ea typeface="微软雅黑" panose="020B0503020204020204" pitchFamily="34" charset="-122"/>
            </a:endParaRPr>
          </a:p>
        </p:txBody>
      </p:sp>
      <p:sp>
        <p:nvSpPr>
          <p:cNvPr id="33" name="圆角矩形 32"/>
          <p:cNvSpPr/>
          <p:nvPr/>
        </p:nvSpPr>
        <p:spPr bwMode="auto">
          <a:xfrm>
            <a:off x="6058792" y="2968911"/>
            <a:ext cx="2423713" cy="195686"/>
          </a:xfrm>
          <a:prstGeom prst="roundRect">
            <a:avLst>
              <a:gd name="adj" fmla="val 50000"/>
            </a:avLst>
          </a:prstGeom>
          <a:noFill/>
          <a:ln w="3175">
            <a:solidFill>
              <a:srgbClr val="E1CF9A"/>
            </a:solidFill>
          </a:ln>
          <a:effectLst>
            <a:outerShdw blurRad="762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endParaRPr lang="zh-CN" altLang="en-US" sz="1050">
              <a:solidFill>
                <a:schemeClr val="bg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6049608" y="2563859"/>
            <a:ext cx="1407998" cy="253916"/>
            <a:chOff x="4855102" y="3310923"/>
            <a:chExt cx="1407998" cy="294977"/>
          </a:xfrm>
        </p:grpSpPr>
        <p:sp>
          <p:nvSpPr>
            <p:cNvPr id="35" name="圆角矩形 34"/>
            <p:cNvSpPr/>
            <p:nvPr/>
          </p:nvSpPr>
          <p:spPr>
            <a:xfrm>
              <a:off x="4855102" y="3347321"/>
              <a:ext cx="1407998" cy="227307"/>
            </a:xfrm>
            <a:prstGeom prst="roundRect">
              <a:avLst>
                <a:gd name="adj" fmla="val 50000"/>
              </a:avLst>
            </a:prstGeom>
            <a:solidFill>
              <a:schemeClr val="accent4"/>
            </a:solidFill>
            <a:ln>
              <a:noFill/>
            </a:ln>
            <a:effectLst>
              <a:outerShdw blurRad="76200" dist="38100" dir="2700000" algn="tl" rotWithShape="0">
                <a:prstClr val="black">
                  <a:alpha val="20000"/>
                </a:prstClr>
              </a:outerShdw>
            </a:effectLst>
            <a:scene3d>
              <a:camera prst="orthographicFront"/>
              <a:lightRig rig="threePt" dir="t">
                <a:rot lat="0" lon="0" rev="0"/>
              </a:lightRig>
            </a:scene3d>
            <a:sp3d prstMaterial="matte">
              <a:bevelT w="63500" h="635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zh-CN" altLang="en-US" sz="1600">
                <a:solidFill>
                  <a:schemeClr val="bg1"/>
                </a:solidFill>
                <a:latin typeface="微软雅黑" panose="020B0503020204020204" pitchFamily="34" charset="-122"/>
                <a:ea typeface="微软雅黑" panose="020B0503020204020204" pitchFamily="34" charset="-122"/>
              </a:endParaRPr>
            </a:p>
          </p:txBody>
        </p:sp>
        <p:sp>
          <p:nvSpPr>
            <p:cNvPr id="36" name="文本框 34"/>
            <p:cNvSpPr txBox="1">
              <a:spLocks noChangeArrowheads="1"/>
            </p:cNvSpPr>
            <p:nvPr/>
          </p:nvSpPr>
          <p:spPr bwMode="auto">
            <a:xfrm>
              <a:off x="4997372" y="3310923"/>
              <a:ext cx="600164" cy="294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914400"/>
              <a:r>
                <a:rPr lang="zh-CN" altLang="en-US" sz="1200" dirty="0" smtClean="0">
                  <a:solidFill>
                    <a:schemeClr val="bg1"/>
                  </a:solidFill>
                  <a:latin typeface="微软雅黑" panose="020B0503020204020204" pitchFamily="34" charset="-122"/>
                  <a:cs typeface="Arial" panose="020B0604020202020204" pitchFamily="34" charset="0"/>
                </a:rPr>
                <a:t>专注力</a:t>
              </a:r>
              <a:endParaRPr lang="zh-CN" altLang="en-US" sz="1200" dirty="0">
                <a:solidFill>
                  <a:schemeClr val="bg1"/>
                </a:solidFill>
                <a:latin typeface="微软雅黑" panose="020B0503020204020204" pitchFamily="34" charset="-122"/>
                <a:cs typeface="Arial" panose="020B0604020202020204" pitchFamily="34" charset="0"/>
              </a:endParaRPr>
            </a:p>
          </p:txBody>
        </p:sp>
      </p:grpSp>
      <p:grpSp>
        <p:nvGrpSpPr>
          <p:cNvPr id="37" name="组合 36"/>
          <p:cNvGrpSpPr/>
          <p:nvPr/>
        </p:nvGrpSpPr>
        <p:grpSpPr>
          <a:xfrm>
            <a:off x="6057228" y="2938516"/>
            <a:ext cx="1954284" cy="253916"/>
            <a:chOff x="4862722" y="3685579"/>
            <a:chExt cx="1954284" cy="294977"/>
          </a:xfrm>
        </p:grpSpPr>
        <p:sp>
          <p:nvSpPr>
            <p:cNvPr id="38" name="圆角矩形 37"/>
            <p:cNvSpPr/>
            <p:nvPr/>
          </p:nvSpPr>
          <p:spPr>
            <a:xfrm>
              <a:off x="4862722" y="3720830"/>
              <a:ext cx="1954284" cy="227307"/>
            </a:xfrm>
            <a:prstGeom prst="roundRect">
              <a:avLst>
                <a:gd name="adj" fmla="val 50000"/>
              </a:avLst>
            </a:prstGeom>
            <a:solidFill>
              <a:schemeClr val="accent4"/>
            </a:solidFill>
            <a:ln>
              <a:noFill/>
            </a:ln>
            <a:effectLst>
              <a:outerShdw blurRad="76200" dist="38100" dir="2700000" algn="tl" rotWithShape="0">
                <a:prstClr val="black">
                  <a:alpha val="20000"/>
                </a:prstClr>
              </a:outerShdw>
            </a:effectLst>
            <a:scene3d>
              <a:camera prst="orthographicFront"/>
              <a:lightRig rig="threePt" dir="t">
                <a:rot lat="0" lon="0" rev="0"/>
              </a:lightRig>
            </a:scene3d>
            <a:sp3d prstMaterial="matte">
              <a:bevelT w="63500" h="635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endParaRPr lang="zh-CN" altLang="en-US" sz="1600">
                <a:solidFill>
                  <a:schemeClr val="bg1"/>
                </a:solidFill>
                <a:latin typeface="微软雅黑" panose="020B0503020204020204" pitchFamily="34" charset="-122"/>
                <a:ea typeface="微软雅黑" panose="020B0503020204020204" pitchFamily="34" charset="-122"/>
              </a:endParaRPr>
            </a:p>
          </p:txBody>
        </p:sp>
        <p:sp>
          <p:nvSpPr>
            <p:cNvPr id="39" name="文本框 34"/>
            <p:cNvSpPr txBox="1">
              <a:spLocks noChangeArrowheads="1"/>
            </p:cNvSpPr>
            <p:nvPr/>
          </p:nvSpPr>
          <p:spPr bwMode="auto">
            <a:xfrm>
              <a:off x="4997372" y="3685579"/>
              <a:ext cx="754053" cy="294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defTabSz="914400"/>
              <a:r>
                <a:rPr lang="zh-CN" altLang="en-US" sz="1200" dirty="0" smtClean="0">
                  <a:solidFill>
                    <a:schemeClr val="bg1"/>
                  </a:solidFill>
                  <a:latin typeface="微软雅黑" panose="020B0503020204020204" pitchFamily="34" charset="-122"/>
                  <a:cs typeface="Arial" panose="020B0604020202020204" pitchFamily="34" charset="0"/>
                </a:rPr>
                <a:t>团队合作</a:t>
              </a:r>
              <a:endParaRPr lang="zh-CN" altLang="en-US" sz="1200" dirty="0">
                <a:solidFill>
                  <a:schemeClr val="bg1"/>
                </a:solidFill>
                <a:latin typeface="微软雅黑" panose="020B0503020204020204" pitchFamily="34" charset="-122"/>
                <a:cs typeface="Arial" panose="020B0604020202020204" pitchFamily="34" charset="0"/>
              </a:endParaRPr>
            </a:p>
          </p:txBody>
        </p:sp>
      </p:gr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42"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par>
                          <p:cTn id="25" fill="hold">
                            <p:stCondLst>
                              <p:cond delay="1500"/>
                            </p:stCondLst>
                            <p:childTnLst>
                              <p:par>
                                <p:cTn id="26" presetID="42" presetClass="entr" presetSubtype="0"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left)">
                                      <p:cBhvr>
                                        <p:cTn id="35" dur="500"/>
                                        <p:tgtEl>
                                          <p:spTgt spid="22"/>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wipe(left)">
                                      <p:cBhvr>
                                        <p:cTn id="38" dur="500"/>
                                        <p:tgtEl>
                                          <p:spTgt spid="23"/>
                                        </p:tgtEl>
                                      </p:cBhvr>
                                    </p:animEffect>
                                  </p:childTnLst>
                                </p:cTn>
                              </p:par>
                              <p:par>
                                <p:cTn id="39" presetID="22" presetClass="entr" presetSubtype="8" fill="hold"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wipe(left)">
                                      <p:cBhvr>
                                        <p:cTn id="41" dur="250"/>
                                        <p:tgtEl>
                                          <p:spTgt spid="27"/>
                                        </p:tgtEl>
                                      </p:cBhvr>
                                    </p:animEffect>
                                  </p:childTnLst>
                                </p:cTn>
                              </p:par>
                              <p:par>
                                <p:cTn id="42" presetID="22" presetClass="entr" presetSubtype="8" fill="hold" nodeType="with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left)">
                                      <p:cBhvr>
                                        <p:cTn id="44" dur="250"/>
                                        <p:tgtEl>
                                          <p:spTgt spid="24"/>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1+#ppt_w/2"/>
                                          </p:val>
                                        </p:tav>
                                        <p:tav tm="100000">
                                          <p:val>
                                            <p:strVal val="#ppt_x"/>
                                          </p:val>
                                        </p:tav>
                                      </p:tavLst>
                                    </p:anim>
                                    <p:anim calcmode="lin" valueType="num">
                                      <p:cBhvr additive="base">
                                        <p:cTn id="50" dur="500" fill="hold"/>
                                        <p:tgtEl>
                                          <p:spTgt spid="13"/>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42"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000"/>
                                        <p:tgtEl>
                                          <p:spTgt spid="30"/>
                                        </p:tgtEl>
                                      </p:cBhvr>
                                    </p:animEffect>
                                    <p:anim calcmode="lin" valueType="num">
                                      <p:cBhvr>
                                        <p:cTn id="55" dur="1000" fill="hold"/>
                                        <p:tgtEl>
                                          <p:spTgt spid="30"/>
                                        </p:tgtEl>
                                        <p:attrNameLst>
                                          <p:attrName>ppt_x</p:attrName>
                                        </p:attrNameLst>
                                      </p:cBhvr>
                                      <p:tavLst>
                                        <p:tav tm="0">
                                          <p:val>
                                            <p:strVal val="#ppt_x"/>
                                          </p:val>
                                        </p:tav>
                                        <p:tav tm="100000">
                                          <p:val>
                                            <p:strVal val="#ppt_x"/>
                                          </p:val>
                                        </p:tav>
                                      </p:tavLst>
                                    </p:anim>
                                    <p:anim calcmode="lin" valueType="num">
                                      <p:cBhvr>
                                        <p:cTn id="56" dur="100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1500"/>
                            </p:stCondLst>
                            <p:childTnLst>
                              <p:par>
                                <p:cTn id="58" presetID="42" presetClass="entr" presetSubtype="0" fill="hold" grpId="0" nodeType="after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fade">
                                      <p:cBhvr>
                                        <p:cTn id="60" dur="1000"/>
                                        <p:tgtEl>
                                          <p:spTgt spid="31"/>
                                        </p:tgtEl>
                                      </p:cBhvr>
                                    </p:animEffect>
                                    <p:anim calcmode="lin" valueType="num">
                                      <p:cBhvr>
                                        <p:cTn id="61" dur="1000" fill="hold"/>
                                        <p:tgtEl>
                                          <p:spTgt spid="31"/>
                                        </p:tgtEl>
                                        <p:attrNameLst>
                                          <p:attrName>ppt_x</p:attrName>
                                        </p:attrNameLst>
                                      </p:cBhvr>
                                      <p:tavLst>
                                        <p:tav tm="0">
                                          <p:val>
                                            <p:strVal val="#ppt_x"/>
                                          </p:val>
                                        </p:tav>
                                        <p:tav tm="100000">
                                          <p:val>
                                            <p:strVal val="#ppt_x"/>
                                          </p:val>
                                        </p:tav>
                                      </p:tavLst>
                                    </p:anim>
                                    <p:anim calcmode="lin" valueType="num">
                                      <p:cBhvr>
                                        <p:cTn id="62"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wipe(left)">
                                      <p:cBhvr>
                                        <p:cTn id="67" dur="500"/>
                                        <p:tgtEl>
                                          <p:spTgt spid="32"/>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33"/>
                                        </p:tgtEl>
                                        <p:attrNameLst>
                                          <p:attrName>style.visibility</p:attrName>
                                        </p:attrNameLst>
                                      </p:cBhvr>
                                      <p:to>
                                        <p:strVal val="visible"/>
                                      </p:to>
                                    </p:set>
                                    <p:animEffect transition="in" filter="wipe(left)">
                                      <p:cBhvr>
                                        <p:cTn id="70" dur="500"/>
                                        <p:tgtEl>
                                          <p:spTgt spid="33"/>
                                        </p:tgtEl>
                                      </p:cBhvr>
                                    </p:animEffect>
                                  </p:childTnLst>
                                </p:cTn>
                              </p:par>
                              <p:par>
                                <p:cTn id="71" presetID="22" presetClass="entr" presetSubtype="8" fill="hold" nodeType="with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wipe(left)">
                                      <p:cBhvr>
                                        <p:cTn id="73" dur="250"/>
                                        <p:tgtEl>
                                          <p:spTgt spid="37"/>
                                        </p:tgtEl>
                                      </p:cBhvr>
                                    </p:animEffect>
                                  </p:childTnLst>
                                </p:cTn>
                              </p:par>
                              <p:par>
                                <p:cTn id="74" presetID="22" presetClass="entr" presetSubtype="8" fill="hold" nodeType="with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wipe(left)">
                                      <p:cBhvr>
                                        <p:cTn id="76" dur="25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22" grpId="0" animBg="1"/>
      <p:bldP spid="23" grpId="0" animBg="1"/>
      <p:bldP spid="30" grpId="0"/>
      <p:bldP spid="31" grpId="0"/>
      <p:bldP spid="32" grpId="0" animBg="1"/>
      <p:bldP spid="3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6"/>
          <p:cNvSpPr txBox="1"/>
          <p:nvPr/>
        </p:nvSpPr>
        <p:spPr>
          <a:xfrm>
            <a:off x="3167060" y="2757669"/>
            <a:ext cx="2886075" cy="461665"/>
          </a:xfrm>
          <a:prstGeom prst="rect">
            <a:avLst/>
          </a:prstGeom>
          <a:noFill/>
        </p:spPr>
        <p:txBody>
          <a:bodyPr wrap="square" rtlCol="0">
            <a:spAutoFit/>
          </a:bodyPr>
          <a:lstStyle/>
          <a:p>
            <a:pPr algn="ctr"/>
            <a:r>
              <a:rPr lang="zh-CN" altLang="en-US" sz="2400" dirty="0" smtClean="0">
                <a:solidFill>
                  <a:schemeClr val="accent4"/>
                </a:solidFill>
                <a:latin typeface="微软雅黑" panose="020B0503020204020204" pitchFamily="34" charset="-122"/>
                <a:ea typeface="微软雅黑" panose="020B0503020204020204" pitchFamily="34" charset="-122"/>
                <a:cs typeface="Open Sans" panose="020B0606030504020204" pitchFamily="34" charset="0"/>
              </a:rPr>
              <a:t>章节过渡页标题</a:t>
            </a:r>
            <a:endParaRPr lang="en-US" altLang="zh-CN" sz="2400" dirty="0">
              <a:solidFill>
                <a:schemeClr val="accent4"/>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5" name="Rectangle 17"/>
          <p:cNvSpPr/>
          <p:nvPr/>
        </p:nvSpPr>
        <p:spPr>
          <a:xfrm>
            <a:off x="2653962" y="3322494"/>
            <a:ext cx="3890140" cy="412421"/>
          </a:xfrm>
          <a:prstGeom prst="rect">
            <a:avLst/>
          </a:prstGeom>
        </p:spPr>
        <p:txBody>
          <a:bodyPr wrap="square">
            <a:spAutoFit/>
          </a:bodyPr>
          <a:lstStyle/>
          <a:p>
            <a:pPr algn="ctr">
              <a:lnSpc>
                <a:spcPct val="130000"/>
              </a:lnSpc>
              <a:spcBef>
                <a:spcPct val="0"/>
              </a:spcBef>
              <a:buNone/>
            </a:pPr>
            <a:r>
              <a:rPr lang="zh-CN" altLang="en-US" sz="8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在此录入上述图表的综合描述说明，在此录入上述图表的综合描述说明，在此录入上述图表的综合描述说明，在此录入上述图表的综合描述说明。</a:t>
            </a:r>
            <a:endParaRPr lang="zh-CN" altLang="en-US" sz="8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10" name="图片 9"/>
          <p:cNvPicPr>
            <a:picLocks noChangeAspect="1"/>
          </p:cNvPicPr>
          <p:nvPr/>
        </p:nvPicPr>
        <p:blipFill>
          <a:blip r:embed="rId1" cstate="email"/>
          <a:stretch>
            <a:fillRect/>
          </a:stretch>
        </p:blipFill>
        <p:spPr>
          <a:xfrm>
            <a:off x="3845821" y="1828559"/>
            <a:ext cx="1832577" cy="825950"/>
          </a:xfrm>
          <a:prstGeom prst="rect">
            <a:avLst/>
          </a:prstGeom>
        </p:spPr>
      </p:pic>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27" name="矩形 26"/>
          <p:cNvSpPr/>
          <p:nvPr/>
        </p:nvSpPr>
        <p:spPr>
          <a:xfrm>
            <a:off x="1183132" y="1896391"/>
            <a:ext cx="1077057" cy="807794"/>
          </a:xfrm>
          <a:prstGeom prst="rect">
            <a:avLst/>
          </a:prstGeom>
          <a:blipFill>
            <a:blip r:embed="rId1"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28" name="矩形 27"/>
          <p:cNvSpPr/>
          <p:nvPr/>
        </p:nvSpPr>
        <p:spPr>
          <a:xfrm>
            <a:off x="6540065" y="1896391"/>
            <a:ext cx="1077057" cy="807794"/>
          </a:xfrm>
          <a:prstGeom prst="rect">
            <a:avLst/>
          </a:prstGeom>
          <a:blipFill>
            <a:blip r:embed="rId2"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29" name="矩形 28"/>
          <p:cNvSpPr/>
          <p:nvPr/>
        </p:nvSpPr>
        <p:spPr>
          <a:xfrm>
            <a:off x="5156998" y="1811855"/>
            <a:ext cx="1302488" cy="97686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chemeClr val="bg1"/>
                </a:solidFill>
                <a:latin typeface="微软雅黑" panose="020B0503020204020204" pitchFamily="34" charset="-122"/>
                <a:ea typeface="微软雅黑" panose="020B0503020204020204" pitchFamily="34" charset="-122"/>
              </a:rPr>
              <a:t>13%</a:t>
            </a:r>
            <a:endParaRPr lang="en-US" altLang="zh-CN" sz="2100" b="1" dirty="0">
              <a:solidFill>
                <a:schemeClr val="bg1"/>
              </a:solidFill>
              <a:latin typeface="微软雅黑" panose="020B0503020204020204" pitchFamily="34" charset="-122"/>
              <a:ea typeface="微软雅黑" panose="020B0503020204020204" pitchFamily="34" charset="-122"/>
            </a:endParaRPr>
          </a:p>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2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2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30" name="矩形 29"/>
          <p:cNvSpPr/>
          <p:nvPr/>
        </p:nvSpPr>
        <p:spPr>
          <a:xfrm>
            <a:off x="2340769" y="1811855"/>
            <a:ext cx="1302488" cy="9768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00" b="1" dirty="0">
                <a:solidFill>
                  <a:schemeClr val="bg1"/>
                </a:solidFill>
                <a:latin typeface="微软雅黑" panose="020B0503020204020204" pitchFamily="34" charset="-122"/>
                <a:ea typeface="微软雅黑" panose="020B0503020204020204" pitchFamily="34" charset="-122"/>
              </a:rPr>
              <a:t>87%</a:t>
            </a:r>
            <a:endParaRPr lang="en-US" altLang="zh-CN" sz="2100" b="1" dirty="0">
              <a:solidFill>
                <a:schemeClr val="bg1"/>
              </a:solidFill>
              <a:latin typeface="微软雅黑" panose="020B0503020204020204" pitchFamily="34" charset="-122"/>
              <a:ea typeface="微软雅黑" panose="020B0503020204020204" pitchFamily="34" charset="-122"/>
            </a:endParaRPr>
          </a:p>
          <a:p>
            <a:pP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2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200" dirty="0">
              <a:solidFill>
                <a:schemeClr val="bg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31" name="矩形 30"/>
          <p:cNvSpPr/>
          <p:nvPr/>
        </p:nvSpPr>
        <p:spPr>
          <a:xfrm>
            <a:off x="3723836" y="1623996"/>
            <a:ext cx="1352583" cy="1352583"/>
          </a:xfrm>
          <a:prstGeom prst="rect">
            <a:avLst/>
          </a:prstGeom>
          <a:blipFill>
            <a:blip r:embed="rId3"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1183132" y="3406587"/>
            <a:ext cx="6433991" cy="1015663"/>
          </a:xfrm>
          <a:prstGeom prst="rect">
            <a:avLst/>
          </a:prstGeom>
          <a:noFill/>
        </p:spPr>
        <p:txBody>
          <a:bodyPr wrap="square" rtlCol="0">
            <a:spAutoFit/>
          </a:bodyPr>
          <a:lstStyle/>
          <a:p>
            <a:r>
              <a:rPr kumimoji="1" lang="zh-CN" altLang="en-US" sz="1200" dirty="0">
                <a:solidFill>
                  <a:schemeClr val="tx2"/>
                </a:solidFill>
                <a:latin typeface="微软雅黑" panose="020B0503020204020204" pitchFamily="34" charset="-122"/>
                <a:ea typeface="微软雅黑" panose="020B0503020204020204" pitchFamily="34" charset="-122"/>
              </a:rPr>
              <a:t>单击这里修改填写你的文字内容，或复制的文本信息。单击这里修改填写你的文字内容，或复制的文本信息</a:t>
            </a:r>
            <a:r>
              <a:rPr kumimoji="1" lang="zh-CN" altLang="en-US" sz="1200" dirty="0" smtClean="0">
                <a:solidFill>
                  <a:schemeClr val="tx2"/>
                </a:solidFill>
                <a:latin typeface="微软雅黑" panose="020B0503020204020204" pitchFamily="34" charset="-122"/>
                <a:ea typeface="微软雅黑" panose="020B0503020204020204" pitchFamily="34" charset="-122"/>
              </a:rPr>
              <a:t>。</a:t>
            </a:r>
            <a:endParaRPr kumimoji="1" lang="en-US" altLang="zh-CN" sz="1200" dirty="0" smtClean="0">
              <a:solidFill>
                <a:schemeClr val="tx2"/>
              </a:solidFill>
              <a:latin typeface="微软雅黑" panose="020B0503020204020204" pitchFamily="34" charset="-122"/>
              <a:ea typeface="微软雅黑" panose="020B0503020204020204" pitchFamily="34" charset="-122"/>
            </a:endParaRPr>
          </a:p>
          <a:p>
            <a:r>
              <a:rPr kumimoji="1" lang="zh-CN" altLang="en-US" sz="1200" dirty="0">
                <a:solidFill>
                  <a:schemeClr val="tx2"/>
                </a:solidFill>
                <a:latin typeface="微软雅黑" panose="020B0503020204020204" pitchFamily="34" charset="-122"/>
                <a:ea typeface="微软雅黑" panose="020B0503020204020204" pitchFamily="34" charset="-122"/>
              </a:rPr>
              <a:t>单击这里修改填写你的文字内容，或复制的文本信息。单击这里修改填写你的文字内容，或复制的文本信息。</a:t>
            </a:r>
            <a:endParaRPr kumimoji="1" lang="zh-CN" altLang="en-US" sz="1200" dirty="0">
              <a:solidFill>
                <a:schemeClr val="tx2"/>
              </a:solidFill>
              <a:latin typeface="微软雅黑" panose="020B0503020204020204" pitchFamily="34" charset="-122"/>
              <a:ea typeface="微软雅黑" panose="020B0503020204020204" pitchFamily="34" charset="-122"/>
            </a:endParaRPr>
          </a:p>
          <a:p>
            <a:endParaRPr kumimoji="1" lang="zh-CN" altLang="en-US" sz="1200"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37"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1000"/>
                                        <p:tgtEl>
                                          <p:spTgt spid="31"/>
                                        </p:tgtEl>
                                      </p:cBhvr>
                                    </p:animEffect>
                                    <p:anim calcmode="lin" valueType="num">
                                      <p:cBhvr>
                                        <p:cTn id="16" dur="1000" fill="hold"/>
                                        <p:tgtEl>
                                          <p:spTgt spid="31"/>
                                        </p:tgtEl>
                                        <p:attrNameLst>
                                          <p:attrName>ppt_x</p:attrName>
                                        </p:attrNameLst>
                                      </p:cBhvr>
                                      <p:tavLst>
                                        <p:tav tm="0">
                                          <p:val>
                                            <p:strVal val="#ppt_x"/>
                                          </p:val>
                                        </p:tav>
                                        <p:tav tm="100000">
                                          <p:val>
                                            <p:strVal val="#ppt_x"/>
                                          </p:val>
                                        </p:tav>
                                      </p:tavLst>
                                    </p:anim>
                                    <p:anim calcmode="lin" valueType="num">
                                      <p:cBhvr>
                                        <p:cTn id="17" dur="900" decel="100000" fill="hold"/>
                                        <p:tgtEl>
                                          <p:spTgt spid="31"/>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19" fill="hold">
                            <p:stCondLst>
                              <p:cond delay="500"/>
                            </p:stCondLst>
                            <p:childTnLst>
                              <p:par>
                                <p:cTn id="20" presetID="12" presetClass="entr" presetSubtype="2"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 calcmode="lin" valueType="num">
                                      <p:cBhvr additive="base">
                                        <p:cTn id="22" dur="1000"/>
                                        <p:tgtEl>
                                          <p:spTgt spid="30"/>
                                        </p:tgtEl>
                                        <p:attrNameLst>
                                          <p:attrName>ppt_x</p:attrName>
                                        </p:attrNameLst>
                                      </p:cBhvr>
                                      <p:tavLst>
                                        <p:tav tm="0">
                                          <p:val>
                                            <p:strVal val="#ppt_x+#ppt_w*1.125000"/>
                                          </p:val>
                                        </p:tav>
                                        <p:tav tm="100000">
                                          <p:val>
                                            <p:strVal val="#ppt_x"/>
                                          </p:val>
                                        </p:tav>
                                      </p:tavLst>
                                    </p:anim>
                                    <p:animEffect transition="in" filter="wipe(left)">
                                      <p:cBhvr>
                                        <p:cTn id="23" dur="1000"/>
                                        <p:tgtEl>
                                          <p:spTgt spid="30"/>
                                        </p:tgtEl>
                                      </p:cBhvr>
                                    </p:animEffect>
                                  </p:childTnLst>
                                </p:cTn>
                              </p:par>
                            </p:childTnLst>
                          </p:cTn>
                        </p:par>
                        <p:par>
                          <p:cTn id="24" fill="hold">
                            <p:stCondLst>
                              <p:cond delay="1500"/>
                            </p:stCondLst>
                            <p:childTnLst>
                              <p:par>
                                <p:cTn id="25" presetID="12" presetClass="entr" presetSubtype="2"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additive="base">
                                        <p:cTn id="27" dur="1000"/>
                                        <p:tgtEl>
                                          <p:spTgt spid="27"/>
                                        </p:tgtEl>
                                        <p:attrNameLst>
                                          <p:attrName>ppt_x</p:attrName>
                                        </p:attrNameLst>
                                      </p:cBhvr>
                                      <p:tavLst>
                                        <p:tav tm="0">
                                          <p:val>
                                            <p:strVal val="#ppt_x+#ppt_w*1.125000"/>
                                          </p:val>
                                        </p:tav>
                                        <p:tav tm="100000">
                                          <p:val>
                                            <p:strVal val="#ppt_x"/>
                                          </p:val>
                                        </p:tav>
                                      </p:tavLst>
                                    </p:anim>
                                    <p:animEffect transition="in" filter="wipe(left)">
                                      <p:cBhvr>
                                        <p:cTn id="28" dur="1000"/>
                                        <p:tgtEl>
                                          <p:spTgt spid="27"/>
                                        </p:tgtEl>
                                      </p:cBhvr>
                                    </p:animEffect>
                                  </p:childTnLst>
                                </p:cTn>
                              </p:par>
                            </p:childTnLst>
                          </p:cTn>
                        </p:par>
                        <p:par>
                          <p:cTn id="29" fill="hold">
                            <p:stCondLst>
                              <p:cond delay="2500"/>
                            </p:stCondLst>
                            <p:childTnLst>
                              <p:par>
                                <p:cTn id="30" presetID="12" presetClass="entr" presetSubtype="8" fill="hold" grpId="0" nodeType="after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additive="base">
                                        <p:cTn id="32" dur="1000"/>
                                        <p:tgtEl>
                                          <p:spTgt spid="29"/>
                                        </p:tgtEl>
                                        <p:attrNameLst>
                                          <p:attrName>ppt_x</p:attrName>
                                        </p:attrNameLst>
                                      </p:cBhvr>
                                      <p:tavLst>
                                        <p:tav tm="0">
                                          <p:val>
                                            <p:strVal val="#ppt_x-#ppt_w*1.125000"/>
                                          </p:val>
                                        </p:tav>
                                        <p:tav tm="100000">
                                          <p:val>
                                            <p:strVal val="#ppt_x"/>
                                          </p:val>
                                        </p:tav>
                                      </p:tavLst>
                                    </p:anim>
                                    <p:animEffect transition="in" filter="wipe(right)">
                                      <p:cBhvr>
                                        <p:cTn id="33" dur="1000"/>
                                        <p:tgtEl>
                                          <p:spTgt spid="29"/>
                                        </p:tgtEl>
                                      </p:cBhvr>
                                    </p:animEffect>
                                  </p:childTnLst>
                                </p:cTn>
                              </p:par>
                            </p:childTnLst>
                          </p:cTn>
                        </p:par>
                        <p:par>
                          <p:cTn id="34" fill="hold">
                            <p:stCondLst>
                              <p:cond delay="3500"/>
                            </p:stCondLst>
                            <p:childTnLst>
                              <p:par>
                                <p:cTn id="35" presetID="12" presetClass="entr" presetSubtype="8"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1000"/>
                                        <p:tgtEl>
                                          <p:spTgt spid="28"/>
                                        </p:tgtEl>
                                        <p:attrNameLst>
                                          <p:attrName>ppt_x</p:attrName>
                                        </p:attrNameLst>
                                      </p:cBhvr>
                                      <p:tavLst>
                                        <p:tav tm="0">
                                          <p:val>
                                            <p:strVal val="#ppt_x-#ppt_w*1.125000"/>
                                          </p:val>
                                        </p:tav>
                                        <p:tav tm="100000">
                                          <p:val>
                                            <p:strVal val="#ppt_x"/>
                                          </p:val>
                                        </p:tav>
                                      </p:tavLst>
                                    </p:anim>
                                    <p:animEffect transition="in" filter="wipe(right)">
                                      <p:cBhvr>
                                        <p:cTn id="38" dur="1000"/>
                                        <p:tgtEl>
                                          <p:spTgt spid="28"/>
                                        </p:tgtEl>
                                      </p:cBhvr>
                                    </p:animEffect>
                                  </p:childTnLst>
                                </p:cTn>
                              </p:par>
                            </p:childTnLst>
                          </p:cTn>
                        </p:par>
                        <p:par>
                          <p:cTn id="39" fill="hold">
                            <p:stCondLst>
                              <p:cond delay="4500"/>
                            </p:stCondLst>
                            <p:childTnLst>
                              <p:par>
                                <p:cTn id="40" presetID="10" presetClass="entr" presetSubtype="0" fill="hold" grpId="0" nodeType="afterEffect">
                                  <p:stCondLst>
                                    <p:cond delay="0"/>
                                  </p:stCondLst>
                                  <p:iterate type="lt">
                                    <p:tmPct val="10000"/>
                                  </p:iterate>
                                  <p:childTnLst>
                                    <p:set>
                                      <p:cBhvr>
                                        <p:cTn id="41" dur="1" fill="hold">
                                          <p:stCondLst>
                                            <p:cond delay="0"/>
                                          </p:stCondLst>
                                        </p:cTn>
                                        <p:tgtEl>
                                          <p:spTgt spid="32"/>
                                        </p:tgtEl>
                                        <p:attrNameLst>
                                          <p:attrName>style.visibility</p:attrName>
                                        </p:attrNameLst>
                                      </p:cBhvr>
                                      <p:to>
                                        <p:strVal val="visible"/>
                                      </p:to>
                                    </p:set>
                                    <p:animEffect transition="in" filter="fade">
                                      <p:cBhvr>
                                        <p:cTn id="4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7" grpId="0" animBg="1"/>
      <p:bldP spid="28" grpId="0" animBg="1"/>
      <p:bldP spid="29" grpId="0" animBg="1"/>
      <p:bldP spid="30" grpId="0" animBg="1"/>
      <p:bldP spid="31" grpId="0" animBg="1"/>
      <p:bldP spid="3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grpSp>
        <p:nvGrpSpPr>
          <p:cNvPr id="6" name="Group 1299"/>
          <p:cNvGrpSpPr/>
          <p:nvPr/>
        </p:nvGrpSpPr>
        <p:grpSpPr>
          <a:xfrm>
            <a:off x="1530668" y="1600808"/>
            <a:ext cx="1330182" cy="2707314"/>
            <a:chOff x="0" y="0"/>
            <a:chExt cx="3547151" cy="7219503"/>
          </a:xfrm>
        </p:grpSpPr>
        <p:sp>
          <p:nvSpPr>
            <p:cNvPr id="7" name="Shape 1291"/>
            <p:cNvSpPr/>
            <p:nvPr/>
          </p:nvSpPr>
          <p:spPr>
            <a:xfrm>
              <a:off x="12700" y="0"/>
              <a:ext cx="3521751" cy="3521751"/>
            </a:xfrm>
            <a:prstGeom prst="roundRect">
              <a:avLst>
                <a:gd name="adj" fmla="val 3129"/>
              </a:avLst>
            </a:prstGeom>
            <a:noFill/>
            <a:ln w="25400" cap="flat">
              <a:solidFill>
                <a:schemeClr val="accent1"/>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 name="Shape 1292"/>
            <p:cNvSpPr/>
            <p:nvPr/>
          </p:nvSpPr>
          <p:spPr>
            <a:xfrm>
              <a:off x="345627" y="332927"/>
              <a:ext cx="2855896" cy="2855896"/>
            </a:xfrm>
            <a:prstGeom prst="roundRect">
              <a:avLst>
                <a:gd name="adj" fmla="val 3129"/>
              </a:avLst>
            </a:prstGeom>
            <a:blipFill rotWithShape="1">
              <a:blip r:embed="rId1" cstate="email"/>
              <a:srcRect/>
              <a:stretch>
                <a:fillRect/>
              </a:stretch>
            </a:blipFill>
            <a:ln w="12700" cap="flat">
              <a:noFill/>
              <a:miter lim="400000"/>
            </a:ln>
            <a:effectLst/>
          </p:spPr>
          <p:txBody>
            <a:bodyPr wrap="square" lIns="19050" tIns="19050" rIns="19050" bIns="19050" numCol="1" anchor="ctr">
              <a:noAutofit/>
            </a:bodyPr>
            <a:lstStyle/>
            <a:p>
              <a:pPr>
                <a:defRPr sz="3200">
                  <a:solidFill>
                    <a:srgbClr val="495654"/>
                  </a:solidFill>
                  <a:effectLst>
                    <a:outerShdw blurRad="38100" dist="12700" dir="5400000" rotWithShape="0">
                      <a:srgbClr val="000000">
                        <a:alpha val="80000"/>
                      </a:srgbClr>
                    </a:outerShdw>
                  </a:effectLst>
                  <a:latin typeface="Lato Light"/>
                  <a:ea typeface="Lato Light"/>
                  <a:cs typeface="Lato Light"/>
                  <a:sym typeface="Lato Light"/>
                </a:defRPr>
              </a:pPr>
              <a:endParaRPr sz="1200">
                <a:solidFill>
                  <a:schemeClr val="tx2"/>
                </a:solidFill>
                <a:latin typeface="微软雅黑" panose="020B0503020204020204" pitchFamily="34" charset="-122"/>
                <a:ea typeface="微软雅黑" panose="020B0503020204020204" pitchFamily="34" charset="-122"/>
              </a:endParaRPr>
            </a:p>
          </p:txBody>
        </p:sp>
        <p:sp>
          <p:nvSpPr>
            <p:cNvPr id="9" name="Shape 1293"/>
            <p:cNvSpPr/>
            <p:nvPr/>
          </p:nvSpPr>
          <p:spPr>
            <a:xfrm>
              <a:off x="1004133" y="3779682"/>
              <a:ext cx="1645752" cy="672835"/>
            </a:xfrm>
            <a:prstGeom prst="rect">
              <a:avLst/>
            </a:prstGeom>
            <a:noFill/>
            <a:ln w="12700" cap="flat">
              <a:noFill/>
              <a:miter lim="400000"/>
            </a:ln>
            <a:effectLst/>
          </p:spPr>
          <p:txBody>
            <a:bodyPr wrap="none" lIns="19050" tIns="19050" rIns="19050" bIns="19050" numCol="1" anchor="ctr">
              <a:spAutoFit/>
            </a:bodyPr>
            <a:lstStyle>
              <a:lvl1pPr>
                <a:defRPr sz="2800">
                  <a:solidFill>
                    <a:srgbClr val="FF635F"/>
                  </a:solidFill>
                  <a:latin typeface="Lato Regular"/>
                  <a:ea typeface="Lato Regular"/>
                  <a:cs typeface="Lato Regular"/>
                  <a:sym typeface="Lato Regular"/>
                </a:defRPr>
              </a:lvl1pPr>
            </a:lstStyle>
            <a:p>
              <a:pPr>
                <a:lnSpc>
                  <a:spcPct val="150000"/>
                </a:lnSpc>
              </a:pPr>
              <a:r>
                <a:rPr lang="zh-CN" altLang="en-US" sz="105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05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05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0" name="Shape 1294"/>
            <p:cNvSpPr/>
            <p:nvPr/>
          </p:nvSpPr>
          <p:spPr>
            <a:xfrm>
              <a:off x="0" y="5094071"/>
              <a:ext cx="3547151" cy="1029515"/>
            </a:xfrm>
            <a:prstGeom prst="rect">
              <a:avLst/>
            </a:prstGeom>
            <a:noFill/>
            <a:ln w="12700" cap="flat">
              <a:noFill/>
              <a:miter lim="400000"/>
            </a:ln>
            <a:effectLst/>
          </p:spPr>
          <p:txBody>
            <a:bodyPr wrap="square" lIns="19050" tIns="19050" rIns="19050" bIns="19050" numCol="1" anchor="t">
              <a:spAutoFit/>
            </a:bodyPr>
            <a:lstStyle>
              <a:lvl1pPr algn="just">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1" name="Shape 1295"/>
            <p:cNvSpPr/>
            <p:nvPr/>
          </p:nvSpPr>
          <p:spPr>
            <a:xfrm>
              <a:off x="700954" y="5978138"/>
              <a:ext cx="876309"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dirty="0">
                  <a:solidFill>
                    <a:schemeClr val="accent1"/>
                  </a:solidFill>
                  <a:latin typeface="微软雅黑" panose="020B0503020204020204" pitchFamily="34" charset="-122"/>
                  <a:ea typeface="微软雅黑" panose="020B0503020204020204" pitchFamily="34" charset="-122"/>
                </a:rPr>
                <a:t>★</a:t>
              </a:r>
              <a:endParaRPr sz="2775" dirty="0">
                <a:solidFill>
                  <a:schemeClr val="accent1"/>
                </a:solidFill>
                <a:latin typeface="微软雅黑" panose="020B0503020204020204" pitchFamily="34" charset="-122"/>
                <a:ea typeface="微软雅黑" panose="020B0503020204020204" pitchFamily="34" charset="-122"/>
              </a:endParaRPr>
            </a:p>
          </p:txBody>
        </p:sp>
        <p:sp>
          <p:nvSpPr>
            <p:cNvPr id="12" name="Shape 1296"/>
            <p:cNvSpPr/>
            <p:nvPr/>
          </p:nvSpPr>
          <p:spPr>
            <a:xfrm>
              <a:off x="1794623" y="5978138"/>
              <a:ext cx="884858"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a:solidFill>
                    <a:schemeClr val="tx2"/>
                  </a:solidFill>
                  <a:latin typeface="微软雅黑" panose="020B0503020204020204" pitchFamily="34" charset="-122"/>
                  <a:ea typeface="微软雅黑" panose="020B0503020204020204" pitchFamily="34" charset="-122"/>
                </a:rPr>
                <a:t>☆</a:t>
              </a:r>
              <a:endParaRPr sz="2775">
                <a:solidFill>
                  <a:schemeClr val="tx2"/>
                </a:solidFill>
                <a:latin typeface="微软雅黑" panose="020B0503020204020204" pitchFamily="34" charset="-122"/>
                <a:ea typeface="微软雅黑" panose="020B0503020204020204" pitchFamily="34" charset="-122"/>
              </a:endParaRPr>
            </a:p>
          </p:txBody>
        </p:sp>
        <p:sp>
          <p:nvSpPr>
            <p:cNvPr id="13" name="Shape 1298"/>
            <p:cNvSpPr/>
            <p:nvPr/>
          </p:nvSpPr>
          <p:spPr>
            <a:xfrm>
              <a:off x="1250210" y="5978138"/>
              <a:ext cx="876309"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dirty="0">
                  <a:solidFill>
                    <a:schemeClr val="accent1"/>
                  </a:solidFill>
                  <a:latin typeface="微软雅黑" panose="020B0503020204020204" pitchFamily="34" charset="-122"/>
                  <a:ea typeface="微软雅黑" panose="020B0503020204020204" pitchFamily="34" charset="-122"/>
                </a:rPr>
                <a:t>★</a:t>
              </a:r>
              <a:endParaRPr sz="2775" dirty="0">
                <a:solidFill>
                  <a:schemeClr val="accent1"/>
                </a:solidFill>
                <a:latin typeface="微软雅黑" panose="020B0503020204020204" pitchFamily="34" charset="-122"/>
                <a:ea typeface="微软雅黑" panose="020B0503020204020204" pitchFamily="34" charset="-122"/>
              </a:endParaRPr>
            </a:p>
          </p:txBody>
        </p:sp>
      </p:grpSp>
      <p:grpSp>
        <p:nvGrpSpPr>
          <p:cNvPr id="14" name="Group 1308"/>
          <p:cNvGrpSpPr/>
          <p:nvPr/>
        </p:nvGrpSpPr>
        <p:grpSpPr>
          <a:xfrm>
            <a:off x="6283151" y="1600808"/>
            <a:ext cx="1330182" cy="2707314"/>
            <a:chOff x="0" y="0"/>
            <a:chExt cx="3547151" cy="7219503"/>
          </a:xfrm>
        </p:grpSpPr>
        <p:sp>
          <p:nvSpPr>
            <p:cNvPr id="15" name="Shape 1300"/>
            <p:cNvSpPr/>
            <p:nvPr/>
          </p:nvSpPr>
          <p:spPr>
            <a:xfrm>
              <a:off x="12700" y="0"/>
              <a:ext cx="3521751" cy="3521751"/>
            </a:xfrm>
            <a:prstGeom prst="roundRect">
              <a:avLst>
                <a:gd name="adj" fmla="val 3129"/>
              </a:avLst>
            </a:pr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6" name="Shape 1301"/>
            <p:cNvSpPr/>
            <p:nvPr/>
          </p:nvSpPr>
          <p:spPr>
            <a:xfrm>
              <a:off x="345626" y="332926"/>
              <a:ext cx="2855897" cy="2855897"/>
            </a:xfrm>
            <a:prstGeom prst="roundRect">
              <a:avLst>
                <a:gd name="adj" fmla="val 3129"/>
              </a:avLst>
            </a:prstGeom>
            <a:blipFill rotWithShape="1">
              <a:blip r:embed="rId2" cstate="email"/>
              <a:srcRect/>
              <a:stretch>
                <a:fillRect/>
              </a:stretch>
            </a:blipFill>
            <a:ln w="12700" cap="flat">
              <a:noFill/>
              <a:miter lim="400000"/>
            </a:ln>
            <a:effectLst/>
          </p:spPr>
          <p:txBody>
            <a:bodyPr wrap="square" lIns="19050" tIns="19050" rIns="19050" bIns="19050" numCol="1" anchor="ctr">
              <a:noAutofit/>
            </a:bodyPr>
            <a:lstStyle/>
            <a:p>
              <a:pPr>
                <a:defRPr sz="3200">
                  <a:solidFill>
                    <a:srgbClr val="495654"/>
                  </a:solidFill>
                  <a:effectLst>
                    <a:outerShdw blurRad="38100" dist="12700" dir="5400000" rotWithShape="0">
                      <a:srgbClr val="000000">
                        <a:alpha val="80000"/>
                      </a:srgbClr>
                    </a:outerShdw>
                  </a:effectLst>
                  <a:latin typeface="Lato Light"/>
                  <a:ea typeface="Lato Light"/>
                  <a:cs typeface="Lato Light"/>
                  <a:sym typeface="Lato Light"/>
                </a:defRPr>
              </a:pPr>
              <a:endParaRPr sz="1200">
                <a:solidFill>
                  <a:schemeClr val="tx2"/>
                </a:solidFill>
                <a:latin typeface="微软雅黑" panose="020B0503020204020204" pitchFamily="34" charset="-122"/>
                <a:ea typeface="微软雅黑" panose="020B0503020204020204" pitchFamily="34" charset="-122"/>
              </a:endParaRPr>
            </a:p>
          </p:txBody>
        </p:sp>
        <p:sp>
          <p:nvSpPr>
            <p:cNvPr id="17" name="Shape 1302"/>
            <p:cNvSpPr/>
            <p:nvPr/>
          </p:nvSpPr>
          <p:spPr>
            <a:xfrm>
              <a:off x="824597" y="3779682"/>
              <a:ext cx="1645752" cy="672835"/>
            </a:xfrm>
            <a:prstGeom prst="rect">
              <a:avLst/>
            </a:prstGeom>
            <a:noFill/>
            <a:ln w="12700" cap="flat">
              <a:noFill/>
              <a:miter lim="400000"/>
            </a:ln>
            <a:effectLst/>
          </p:spPr>
          <p:txBody>
            <a:bodyPr wrap="none" lIns="19050" tIns="19050" rIns="19050" bIns="19050" numCol="1" anchor="ctr">
              <a:spAutoFit/>
            </a:bodyPr>
            <a:lstStyle>
              <a:lvl1pPr>
                <a:defRPr sz="2800">
                  <a:solidFill>
                    <a:srgbClr val="D2D2D2"/>
                  </a:solidFill>
                  <a:latin typeface="Lato Regular"/>
                  <a:ea typeface="Lato Regular"/>
                  <a:cs typeface="Lato Regular"/>
                  <a:sym typeface="Lato Regular"/>
                </a:defRPr>
              </a:lvl1pPr>
            </a:lstStyle>
            <a:p>
              <a:pPr>
                <a:lnSpc>
                  <a:spcPct val="150000"/>
                </a:lnSpc>
              </a:pPr>
              <a:r>
                <a:rPr lang="zh-CN" altLang="en-US" sz="1050" dirty="0">
                  <a:solidFill>
                    <a:schemeClr val="accent5"/>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050" dirty="0">
                  <a:solidFill>
                    <a:schemeClr val="accent5"/>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050" dirty="0">
                <a:solidFill>
                  <a:schemeClr val="accent5"/>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8" name="Shape 1303"/>
            <p:cNvSpPr/>
            <p:nvPr/>
          </p:nvSpPr>
          <p:spPr>
            <a:xfrm>
              <a:off x="0" y="5094071"/>
              <a:ext cx="3547151" cy="1029515"/>
            </a:xfrm>
            <a:prstGeom prst="rect">
              <a:avLst/>
            </a:prstGeom>
            <a:noFill/>
            <a:ln w="12700" cap="flat">
              <a:noFill/>
              <a:miter lim="400000"/>
            </a:ln>
            <a:effectLst/>
          </p:spPr>
          <p:txBody>
            <a:bodyPr wrap="square" lIns="19050" tIns="19050" rIns="19050" bIns="19050" numCol="1" anchor="t">
              <a:spAutoFit/>
            </a:bodyPr>
            <a:lstStyle>
              <a:lvl1pPr algn="just">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9" name="Shape 1305"/>
            <p:cNvSpPr/>
            <p:nvPr/>
          </p:nvSpPr>
          <p:spPr>
            <a:xfrm>
              <a:off x="700952" y="5978138"/>
              <a:ext cx="876309"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dirty="0">
                  <a:solidFill>
                    <a:schemeClr val="accent5"/>
                  </a:solidFill>
                  <a:latin typeface="微软雅黑" panose="020B0503020204020204" pitchFamily="34" charset="-122"/>
                  <a:ea typeface="微软雅黑" panose="020B0503020204020204" pitchFamily="34" charset="-122"/>
                </a:rPr>
                <a:t>★</a:t>
              </a:r>
              <a:endParaRPr sz="2775" dirty="0">
                <a:solidFill>
                  <a:schemeClr val="accent5"/>
                </a:solidFill>
                <a:latin typeface="微软雅黑" panose="020B0503020204020204" pitchFamily="34" charset="-122"/>
                <a:ea typeface="微软雅黑" panose="020B0503020204020204" pitchFamily="34" charset="-122"/>
              </a:endParaRPr>
            </a:p>
          </p:txBody>
        </p:sp>
        <p:sp>
          <p:nvSpPr>
            <p:cNvPr id="20" name="Shape 1306"/>
            <p:cNvSpPr/>
            <p:nvPr/>
          </p:nvSpPr>
          <p:spPr>
            <a:xfrm>
              <a:off x="1794621" y="5978138"/>
              <a:ext cx="884858"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a:solidFill>
                    <a:schemeClr val="tx2"/>
                  </a:solidFill>
                  <a:latin typeface="微软雅黑" panose="020B0503020204020204" pitchFamily="34" charset="-122"/>
                  <a:ea typeface="微软雅黑" panose="020B0503020204020204" pitchFamily="34" charset="-122"/>
                </a:rPr>
                <a:t>☆</a:t>
              </a:r>
              <a:endParaRPr sz="2775">
                <a:solidFill>
                  <a:schemeClr val="tx2"/>
                </a:solidFill>
                <a:latin typeface="微软雅黑" panose="020B0503020204020204" pitchFamily="34" charset="-122"/>
                <a:ea typeface="微软雅黑" panose="020B0503020204020204" pitchFamily="34" charset="-122"/>
              </a:endParaRPr>
            </a:p>
          </p:txBody>
        </p:sp>
        <p:sp>
          <p:nvSpPr>
            <p:cNvPr id="21" name="Shape 1307"/>
            <p:cNvSpPr/>
            <p:nvPr/>
          </p:nvSpPr>
          <p:spPr>
            <a:xfrm>
              <a:off x="1250208" y="5978138"/>
              <a:ext cx="876309"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dirty="0">
                  <a:solidFill>
                    <a:schemeClr val="accent5"/>
                  </a:solidFill>
                  <a:latin typeface="微软雅黑" panose="020B0503020204020204" pitchFamily="34" charset="-122"/>
                  <a:ea typeface="微软雅黑" panose="020B0503020204020204" pitchFamily="34" charset="-122"/>
                </a:rPr>
                <a:t>★</a:t>
              </a:r>
              <a:endParaRPr sz="2775" dirty="0">
                <a:solidFill>
                  <a:schemeClr val="accent5"/>
                </a:solidFill>
                <a:latin typeface="微软雅黑" panose="020B0503020204020204" pitchFamily="34" charset="-122"/>
                <a:ea typeface="微软雅黑" panose="020B0503020204020204" pitchFamily="34" charset="-122"/>
              </a:endParaRPr>
            </a:p>
          </p:txBody>
        </p:sp>
      </p:grpSp>
      <p:grpSp>
        <p:nvGrpSpPr>
          <p:cNvPr id="22" name="Group 1317"/>
          <p:cNvGrpSpPr/>
          <p:nvPr/>
        </p:nvGrpSpPr>
        <p:grpSpPr>
          <a:xfrm>
            <a:off x="3114829" y="1600808"/>
            <a:ext cx="1330182" cy="2707314"/>
            <a:chOff x="0" y="0"/>
            <a:chExt cx="3547151" cy="7219503"/>
          </a:xfrm>
        </p:grpSpPr>
        <p:sp>
          <p:nvSpPr>
            <p:cNvPr id="23" name="Shape 1309"/>
            <p:cNvSpPr/>
            <p:nvPr/>
          </p:nvSpPr>
          <p:spPr>
            <a:xfrm>
              <a:off x="12700" y="0"/>
              <a:ext cx="3521751" cy="3521751"/>
            </a:xfrm>
            <a:prstGeom prst="roundRect">
              <a:avLst>
                <a:gd name="adj" fmla="val 3129"/>
              </a:avLst>
            </a:prstGeom>
            <a:noFill/>
            <a:ln w="25400" cap="flat">
              <a:solidFill>
                <a:schemeClr val="accent2"/>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4" name="Shape 1310"/>
            <p:cNvSpPr/>
            <p:nvPr/>
          </p:nvSpPr>
          <p:spPr>
            <a:xfrm>
              <a:off x="345627" y="332926"/>
              <a:ext cx="2855897" cy="2855897"/>
            </a:xfrm>
            <a:prstGeom prst="roundRect">
              <a:avLst>
                <a:gd name="adj" fmla="val 3129"/>
              </a:avLst>
            </a:prstGeom>
            <a:blipFill rotWithShape="1">
              <a:blip r:embed="rId3" cstate="email"/>
              <a:srcRect/>
              <a:stretch>
                <a:fillRect/>
              </a:stretch>
            </a:blipFill>
            <a:ln w="12700" cap="flat">
              <a:noFill/>
              <a:miter lim="400000"/>
            </a:ln>
            <a:effectLst/>
          </p:spPr>
          <p:txBody>
            <a:bodyPr wrap="square" lIns="19050" tIns="19050" rIns="19050" bIns="19050" numCol="1" anchor="ctr">
              <a:noAutofit/>
            </a:bodyPr>
            <a:lstStyle/>
            <a:p>
              <a:pPr>
                <a:defRPr sz="3200">
                  <a:solidFill>
                    <a:srgbClr val="495654"/>
                  </a:solidFill>
                  <a:effectLst>
                    <a:outerShdw blurRad="38100" dist="12700" dir="5400000" rotWithShape="0">
                      <a:srgbClr val="000000">
                        <a:alpha val="80000"/>
                      </a:srgbClr>
                    </a:outerShdw>
                  </a:effectLst>
                  <a:latin typeface="Lato Light"/>
                  <a:ea typeface="Lato Light"/>
                  <a:cs typeface="Lato Light"/>
                  <a:sym typeface="Lato Light"/>
                </a:defRPr>
              </a:pPr>
              <a:endParaRPr sz="1200">
                <a:solidFill>
                  <a:schemeClr val="tx2"/>
                </a:solidFill>
                <a:latin typeface="微软雅黑" panose="020B0503020204020204" pitchFamily="34" charset="-122"/>
                <a:ea typeface="微软雅黑" panose="020B0503020204020204" pitchFamily="34" charset="-122"/>
              </a:endParaRPr>
            </a:p>
          </p:txBody>
        </p:sp>
        <p:sp>
          <p:nvSpPr>
            <p:cNvPr id="25" name="Shape 1311"/>
            <p:cNvSpPr/>
            <p:nvPr/>
          </p:nvSpPr>
          <p:spPr>
            <a:xfrm>
              <a:off x="824600" y="3779682"/>
              <a:ext cx="1645752" cy="672835"/>
            </a:xfrm>
            <a:prstGeom prst="rect">
              <a:avLst/>
            </a:prstGeom>
            <a:noFill/>
            <a:ln w="12700" cap="flat">
              <a:noFill/>
              <a:miter lim="400000"/>
            </a:ln>
            <a:effectLst/>
          </p:spPr>
          <p:txBody>
            <a:bodyPr wrap="none" lIns="19050" tIns="19050" rIns="19050" bIns="19050" numCol="1" anchor="ctr">
              <a:spAutoFit/>
            </a:bodyPr>
            <a:lstStyle>
              <a:lvl1pPr>
                <a:defRPr sz="2800">
                  <a:solidFill>
                    <a:srgbClr val="D2D2D2"/>
                  </a:solidFill>
                  <a:latin typeface="Lato Regular"/>
                  <a:ea typeface="Lato Regular"/>
                  <a:cs typeface="Lato Regular"/>
                  <a:sym typeface="Lato Regular"/>
                </a:defRPr>
              </a:lvl1pPr>
            </a:lstStyle>
            <a:p>
              <a:pPr>
                <a:lnSpc>
                  <a:spcPct val="150000"/>
                </a:lnSpc>
              </a:pPr>
              <a:r>
                <a:rPr lang="zh-CN" altLang="en-US" sz="105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05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05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26" name="Shape 1312"/>
            <p:cNvSpPr/>
            <p:nvPr/>
          </p:nvSpPr>
          <p:spPr>
            <a:xfrm>
              <a:off x="0" y="5094069"/>
              <a:ext cx="3547151" cy="1029515"/>
            </a:xfrm>
            <a:prstGeom prst="rect">
              <a:avLst/>
            </a:prstGeom>
            <a:noFill/>
            <a:ln w="12700" cap="flat">
              <a:noFill/>
              <a:miter lim="400000"/>
            </a:ln>
            <a:effectLst/>
          </p:spPr>
          <p:txBody>
            <a:bodyPr wrap="square" lIns="19050" tIns="19050" rIns="19050" bIns="19050" numCol="1" anchor="t">
              <a:spAutoFit/>
            </a:bodyPr>
            <a:lstStyle>
              <a:lvl1pPr algn="just">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7" name="Shape 1314"/>
            <p:cNvSpPr/>
            <p:nvPr/>
          </p:nvSpPr>
          <p:spPr>
            <a:xfrm>
              <a:off x="745410" y="5978138"/>
              <a:ext cx="876309"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dirty="0">
                  <a:solidFill>
                    <a:schemeClr val="accent2"/>
                  </a:solidFill>
                  <a:latin typeface="微软雅黑" panose="020B0503020204020204" pitchFamily="34" charset="-122"/>
                  <a:ea typeface="微软雅黑" panose="020B0503020204020204" pitchFamily="34" charset="-122"/>
                </a:rPr>
                <a:t>★</a:t>
              </a:r>
              <a:endParaRPr sz="2775" dirty="0">
                <a:solidFill>
                  <a:schemeClr val="accent2"/>
                </a:solidFill>
                <a:latin typeface="微软雅黑" panose="020B0503020204020204" pitchFamily="34" charset="-122"/>
                <a:ea typeface="微软雅黑" panose="020B0503020204020204" pitchFamily="34" charset="-122"/>
              </a:endParaRPr>
            </a:p>
          </p:txBody>
        </p:sp>
        <p:sp>
          <p:nvSpPr>
            <p:cNvPr id="28" name="Shape 1315"/>
            <p:cNvSpPr/>
            <p:nvPr/>
          </p:nvSpPr>
          <p:spPr>
            <a:xfrm>
              <a:off x="1292245" y="5978138"/>
              <a:ext cx="884858"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a:solidFill>
                    <a:schemeClr val="tx2"/>
                  </a:solidFill>
                  <a:latin typeface="微软雅黑" panose="020B0503020204020204" pitchFamily="34" charset="-122"/>
                  <a:ea typeface="微软雅黑" panose="020B0503020204020204" pitchFamily="34" charset="-122"/>
                </a:rPr>
                <a:t>☆</a:t>
              </a:r>
              <a:endParaRPr sz="2775">
                <a:solidFill>
                  <a:schemeClr val="tx2"/>
                </a:solidFill>
                <a:latin typeface="微软雅黑" panose="020B0503020204020204" pitchFamily="34" charset="-122"/>
                <a:ea typeface="微软雅黑" panose="020B0503020204020204" pitchFamily="34" charset="-122"/>
              </a:endParaRPr>
            </a:p>
          </p:txBody>
        </p:sp>
        <p:sp>
          <p:nvSpPr>
            <p:cNvPr id="29" name="Shape 1316"/>
            <p:cNvSpPr/>
            <p:nvPr/>
          </p:nvSpPr>
          <p:spPr>
            <a:xfrm>
              <a:off x="1750168" y="5978138"/>
              <a:ext cx="884858"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a:solidFill>
                    <a:schemeClr val="tx2"/>
                  </a:solidFill>
                  <a:latin typeface="微软雅黑" panose="020B0503020204020204" pitchFamily="34" charset="-122"/>
                  <a:ea typeface="微软雅黑" panose="020B0503020204020204" pitchFamily="34" charset="-122"/>
                </a:rPr>
                <a:t>☆</a:t>
              </a:r>
              <a:endParaRPr sz="2775">
                <a:solidFill>
                  <a:schemeClr val="tx2"/>
                </a:solidFill>
                <a:latin typeface="微软雅黑" panose="020B0503020204020204" pitchFamily="34" charset="-122"/>
                <a:ea typeface="微软雅黑" panose="020B0503020204020204" pitchFamily="34" charset="-122"/>
              </a:endParaRPr>
            </a:p>
          </p:txBody>
        </p:sp>
      </p:grpSp>
      <p:grpSp>
        <p:nvGrpSpPr>
          <p:cNvPr id="30" name="Group 1326"/>
          <p:cNvGrpSpPr/>
          <p:nvPr/>
        </p:nvGrpSpPr>
        <p:grpSpPr>
          <a:xfrm>
            <a:off x="4698990" y="1600808"/>
            <a:ext cx="1330182" cy="2707314"/>
            <a:chOff x="0" y="0"/>
            <a:chExt cx="3547151" cy="7219503"/>
          </a:xfrm>
        </p:grpSpPr>
        <p:sp>
          <p:nvSpPr>
            <p:cNvPr id="31" name="Shape 1318"/>
            <p:cNvSpPr/>
            <p:nvPr/>
          </p:nvSpPr>
          <p:spPr>
            <a:xfrm>
              <a:off x="12700" y="0"/>
              <a:ext cx="3521751" cy="3521751"/>
            </a:xfrm>
            <a:prstGeom prst="roundRect">
              <a:avLst>
                <a:gd name="adj" fmla="val 3129"/>
              </a:avLst>
            </a:prstGeom>
            <a:noFill/>
            <a:ln w="25400" cap="flat">
              <a:solidFill>
                <a:schemeClr val="accent3"/>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2" name="Shape 1319"/>
            <p:cNvSpPr/>
            <p:nvPr/>
          </p:nvSpPr>
          <p:spPr>
            <a:xfrm>
              <a:off x="345627" y="332926"/>
              <a:ext cx="2855897" cy="2855897"/>
            </a:xfrm>
            <a:prstGeom prst="roundRect">
              <a:avLst>
                <a:gd name="adj" fmla="val 3129"/>
              </a:avLst>
            </a:prstGeom>
            <a:blipFill rotWithShape="1">
              <a:blip r:embed="rId4" cstate="email"/>
              <a:srcRect/>
              <a:stretch>
                <a:fillRect/>
              </a:stretch>
            </a:blipFill>
            <a:ln w="12700" cap="flat">
              <a:noFill/>
              <a:miter lim="400000"/>
            </a:ln>
            <a:effectLst/>
          </p:spPr>
          <p:txBody>
            <a:bodyPr wrap="square" lIns="19050" tIns="19050" rIns="19050" bIns="19050" numCol="1" anchor="ctr">
              <a:noAutofit/>
            </a:bodyPr>
            <a:lstStyle/>
            <a:p>
              <a:pPr>
                <a:defRPr sz="3200">
                  <a:solidFill>
                    <a:srgbClr val="495654"/>
                  </a:solidFill>
                  <a:effectLst>
                    <a:outerShdw blurRad="38100" dist="12700" dir="5400000" rotWithShape="0">
                      <a:srgbClr val="000000">
                        <a:alpha val="80000"/>
                      </a:srgbClr>
                    </a:outerShdw>
                  </a:effectLst>
                  <a:latin typeface="Lato Light"/>
                  <a:ea typeface="Lato Light"/>
                  <a:cs typeface="Lato Light"/>
                  <a:sym typeface="Lato Light"/>
                </a:defRPr>
              </a:pPr>
              <a:endParaRPr sz="1200">
                <a:solidFill>
                  <a:schemeClr val="tx2"/>
                </a:solidFill>
                <a:latin typeface="微软雅黑" panose="020B0503020204020204" pitchFamily="34" charset="-122"/>
                <a:ea typeface="微软雅黑" panose="020B0503020204020204" pitchFamily="34" charset="-122"/>
              </a:endParaRPr>
            </a:p>
          </p:txBody>
        </p:sp>
        <p:sp>
          <p:nvSpPr>
            <p:cNvPr id="33" name="Shape 1320"/>
            <p:cNvSpPr/>
            <p:nvPr/>
          </p:nvSpPr>
          <p:spPr>
            <a:xfrm>
              <a:off x="1004133" y="3779682"/>
              <a:ext cx="1645752" cy="672835"/>
            </a:xfrm>
            <a:prstGeom prst="rect">
              <a:avLst/>
            </a:prstGeom>
            <a:noFill/>
            <a:ln w="12700" cap="flat">
              <a:noFill/>
              <a:miter lim="400000"/>
            </a:ln>
            <a:effectLst/>
          </p:spPr>
          <p:txBody>
            <a:bodyPr wrap="none" lIns="19050" tIns="19050" rIns="19050" bIns="19050" numCol="1" anchor="ctr">
              <a:spAutoFit/>
            </a:bodyPr>
            <a:lstStyle>
              <a:lvl1pPr>
                <a:defRPr sz="2800">
                  <a:solidFill>
                    <a:srgbClr val="FF635F"/>
                  </a:solidFill>
                  <a:latin typeface="Lato Regular"/>
                  <a:ea typeface="Lato Regular"/>
                  <a:cs typeface="Lato Regular"/>
                  <a:sym typeface="Lato Regular"/>
                </a:defRPr>
              </a:lvl1pPr>
            </a:lstStyle>
            <a:p>
              <a:pPr>
                <a:lnSpc>
                  <a:spcPct val="150000"/>
                </a:lnSpc>
              </a:pPr>
              <a:r>
                <a:rPr lang="zh-CN" altLang="en-US" sz="105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05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05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34" name="Shape 1321"/>
            <p:cNvSpPr/>
            <p:nvPr/>
          </p:nvSpPr>
          <p:spPr>
            <a:xfrm>
              <a:off x="0" y="5094071"/>
              <a:ext cx="3547151" cy="1029515"/>
            </a:xfrm>
            <a:prstGeom prst="rect">
              <a:avLst/>
            </a:prstGeom>
            <a:noFill/>
            <a:ln w="12700" cap="flat">
              <a:noFill/>
              <a:miter lim="400000"/>
            </a:ln>
            <a:effectLst/>
          </p:spPr>
          <p:txBody>
            <a:bodyPr wrap="square" lIns="19050" tIns="19050" rIns="19050" bIns="19050" numCol="1" anchor="t">
              <a:spAutoFit/>
            </a:bodyPr>
            <a:lstStyle>
              <a:lvl1pPr algn="just">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5" name="Shape 1323"/>
            <p:cNvSpPr/>
            <p:nvPr/>
          </p:nvSpPr>
          <p:spPr>
            <a:xfrm>
              <a:off x="495432" y="5978138"/>
              <a:ext cx="876309"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dirty="0">
                  <a:solidFill>
                    <a:schemeClr val="accent3"/>
                  </a:solidFill>
                  <a:latin typeface="微软雅黑" panose="020B0503020204020204" pitchFamily="34" charset="-122"/>
                  <a:ea typeface="微软雅黑" panose="020B0503020204020204" pitchFamily="34" charset="-122"/>
                </a:rPr>
                <a:t>★</a:t>
              </a:r>
              <a:endParaRPr sz="2775" dirty="0">
                <a:solidFill>
                  <a:schemeClr val="accent3"/>
                </a:solidFill>
                <a:latin typeface="微软雅黑" panose="020B0503020204020204" pitchFamily="34" charset="-122"/>
                <a:ea typeface="微软雅黑" panose="020B0503020204020204" pitchFamily="34" charset="-122"/>
              </a:endParaRPr>
            </a:p>
          </p:txBody>
        </p:sp>
        <p:sp>
          <p:nvSpPr>
            <p:cNvPr id="36" name="Shape 1324"/>
            <p:cNvSpPr/>
            <p:nvPr/>
          </p:nvSpPr>
          <p:spPr>
            <a:xfrm>
              <a:off x="1042266" y="5978138"/>
              <a:ext cx="884858"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a:solidFill>
                    <a:schemeClr val="tx2"/>
                  </a:solidFill>
                  <a:latin typeface="微软雅黑" panose="020B0503020204020204" pitchFamily="34" charset="-122"/>
                  <a:ea typeface="微软雅黑" panose="020B0503020204020204" pitchFamily="34" charset="-122"/>
                </a:rPr>
                <a:t>☆</a:t>
              </a:r>
              <a:endParaRPr sz="2775">
                <a:solidFill>
                  <a:schemeClr val="tx2"/>
                </a:solidFill>
                <a:latin typeface="微软雅黑" panose="020B0503020204020204" pitchFamily="34" charset="-122"/>
                <a:ea typeface="微软雅黑" panose="020B0503020204020204" pitchFamily="34" charset="-122"/>
              </a:endParaRPr>
            </a:p>
          </p:txBody>
        </p:sp>
        <p:sp>
          <p:nvSpPr>
            <p:cNvPr id="37" name="Shape 1325"/>
            <p:cNvSpPr/>
            <p:nvPr/>
          </p:nvSpPr>
          <p:spPr>
            <a:xfrm>
              <a:off x="1500186" y="5978138"/>
              <a:ext cx="884858" cy="1241365"/>
            </a:xfrm>
            <a:prstGeom prst="rect">
              <a:avLst/>
            </a:prstGeom>
            <a:noFill/>
            <a:ln w="12700" cap="flat">
              <a:noFill/>
              <a:miter lim="400000"/>
            </a:ln>
            <a:effectLst/>
          </p:spPr>
          <p:txBody>
            <a:bodyPr wrap="none" lIns="19050" tIns="19050" rIns="19050" bIns="19050" numCol="1" anchor="ctr">
              <a:spAutoFit/>
            </a:bodyPr>
            <a:lstStyle>
              <a:lvl1pPr>
                <a:defRPr sz="7400">
                  <a:solidFill>
                    <a:srgbClr val="E3E3E3"/>
                  </a:solidFill>
                  <a:latin typeface="Entypo"/>
                  <a:ea typeface="Entypo"/>
                  <a:cs typeface="Entypo"/>
                  <a:sym typeface="Entypo"/>
                </a:defRPr>
              </a:lvl1pPr>
            </a:lstStyle>
            <a:p>
              <a:pPr>
                <a:defRPr>
                  <a:effectLst/>
                </a:defRPr>
              </a:pPr>
              <a:r>
                <a:rPr sz="2775">
                  <a:solidFill>
                    <a:schemeClr val="tx2"/>
                  </a:solidFill>
                  <a:latin typeface="微软雅黑" panose="020B0503020204020204" pitchFamily="34" charset="-122"/>
                  <a:ea typeface="微软雅黑" panose="020B0503020204020204" pitchFamily="34" charset="-122"/>
                </a:rPr>
                <a:t>☆</a:t>
              </a:r>
              <a:endParaRPr sz="2775">
                <a:solidFill>
                  <a:schemeClr val="tx2"/>
                </a:solidFill>
                <a:latin typeface="微软雅黑" panose="020B0503020204020204" pitchFamily="34" charset="-122"/>
                <a:ea typeface="微软雅黑" panose="020B0503020204020204" pitchFamily="34" charset="-122"/>
              </a:endParaRPr>
            </a:p>
          </p:txBody>
        </p:sp>
      </p:gr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indefinite" fill="hold"/>
                                        <p:tgtEl>
                                          <p:spTgt spid="6"/>
                                        </p:tgtEl>
                                        <p:attrNameLst>
                                          <p:attrName>style.visibility</p:attrName>
                                        </p:attrNameLst>
                                      </p:cBhvr>
                                      <p:to>
                                        <p:strVal val="visible"/>
                                      </p:to>
                                    </p:set>
                                    <p:anim calcmode="lin" valueType="num">
                                      <p:cBhvr>
                                        <p:cTn id="15" dur="800" fill="hold"/>
                                        <p:tgtEl>
                                          <p:spTgt spid="6"/>
                                        </p:tgtEl>
                                        <p:attrNameLst>
                                          <p:attrName>ppt_x</p:attrName>
                                        </p:attrNameLst>
                                      </p:cBhvr>
                                      <p:tavLst>
                                        <p:tav tm="0">
                                          <p:val>
                                            <p:strVal val="0-#ppt_w/2"/>
                                          </p:val>
                                        </p:tav>
                                        <p:tav tm="100000">
                                          <p:val>
                                            <p:strVal val="#ppt_x"/>
                                          </p:val>
                                        </p:tav>
                                      </p:tavLst>
                                    </p:anim>
                                    <p:anim calcmode="lin" valueType="num">
                                      <p:cBhvr>
                                        <p:cTn id="16" dur="800" fill="hold"/>
                                        <p:tgtEl>
                                          <p:spTgt spid="6"/>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grpId="0" nodeType="afterEffect">
                                  <p:stCondLst>
                                    <p:cond delay="300"/>
                                  </p:stCondLst>
                                  <p:childTnLst>
                                    <p:set>
                                      <p:cBhvr>
                                        <p:cTn id="19" dur="indefinite" fill="hold"/>
                                        <p:tgtEl>
                                          <p:spTgt spid="22"/>
                                        </p:tgtEl>
                                        <p:attrNameLst>
                                          <p:attrName>style.visibility</p:attrName>
                                        </p:attrNameLst>
                                      </p:cBhvr>
                                      <p:to>
                                        <p:strVal val="visible"/>
                                      </p:to>
                                    </p:set>
                                    <p:anim calcmode="lin" valueType="num">
                                      <p:cBhvr>
                                        <p:cTn id="20" dur="900" fill="hold"/>
                                        <p:tgtEl>
                                          <p:spTgt spid="22"/>
                                        </p:tgtEl>
                                        <p:attrNameLst>
                                          <p:attrName>ppt_x</p:attrName>
                                        </p:attrNameLst>
                                      </p:cBhvr>
                                      <p:tavLst>
                                        <p:tav tm="0">
                                          <p:val>
                                            <p:strVal val="1+#ppt_w/2"/>
                                          </p:val>
                                        </p:tav>
                                        <p:tav tm="100000">
                                          <p:val>
                                            <p:strVal val="#ppt_x"/>
                                          </p:val>
                                        </p:tav>
                                      </p:tavLst>
                                    </p:anim>
                                    <p:anim calcmode="lin" valueType="num">
                                      <p:cBhvr>
                                        <p:cTn id="21" dur="900" fill="hold"/>
                                        <p:tgtEl>
                                          <p:spTgt spid="22"/>
                                        </p:tgtEl>
                                        <p:attrNameLst>
                                          <p:attrName>ppt_y</p:attrName>
                                        </p:attrNameLst>
                                      </p:cBhvr>
                                      <p:tavLst>
                                        <p:tav tm="0">
                                          <p:val>
                                            <p:strVal val="#ppt_y"/>
                                          </p:val>
                                        </p:tav>
                                        <p:tav tm="100000">
                                          <p:val>
                                            <p:strVal val="#ppt_y"/>
                                          </p:val>
                                        </p:tav>
                                      </p:tavLst>
                                    </p:anim>
                                  </p:childTnLst>
                                </p:cTn>
                              </p:par>
                            </p:childTnLst>
                          </p:cTn>
                        </p:par>
                        <p:par>
                          <p:cTn id="22" fill="hold">
                            <p:stCondLst>
                              <p:cond delay="1800"/>
                            </p:stCondLst>
                            <p:childTnLst>
                              <p:par>
                                <p:cTn id="23" presetID="2" presetClass="entr" presetSubtype="2" fill="hold" grpId="0" nodeType="afterEffect">
                                  <p:stCondLst>
                                    <p:cond delay="300"/>
                                  </p:stCondLst>
                                  <p:childTnLst>
                                    <p:set>
                                      <p:cBhvr>
                                        <p:cTn id="24" dur="indefinite" fill="hold"/>
                                        <p:tgtEl>
                                          <p:spTgt spid="30"/>
                                        </p:tgtEl>
                                        <p:attrNameLst>
                                          <p:attrName>style.visibility</p:attrName>
                                        </p:attrNameLst>
                                      </p:cBhvr>
                                      <p:to>
                                        <p:strVal val="visible"/>
                                      </p:to>
                                    </p:set>
                                    <p:anim calcmode="lin" valueType="num">
                                      <p:cBhvr>
                                        <p:cTn id="25" dur="900" fill="hold"/>
                                        <p:tgtEl>
                                          <p:spTgt spid="30"/>
                                        </p:tgtEl>
                                        <p:attrNameLst>
                                          <p:attrName>ppt_x</p:attrName>
                                        </p:attrNameLst>
                                      </p:cBhvr>
                                      <p:tavLst>
                                        <p:tav tm="0">
                                          <p:val>
                                            <p:strVal val="1+#ppt_w/2"/>
                                          </p:val>
                                        </p:tav>
                                        <p:tav tm="100000">
                                          <p:val>
                                            <p:strVal val="#ppt_x"/>
                                          </p:val>
                                        </p:tav>
                                      </p:tavLst>
                                    </p:anim>
                                    <p:anim calcmode="lin" valueType="num">
                                      <p:cBhvr>
                                        <p:cTn id="26" dur="900" fill="hold"/>
                                        <p:tgtEl>
                                          <p:spTgt spid="30"/>
                                        </p:tgtEl>
                                        <p:attrNameLst>
                                          <p:attrName>ppt_y</p:attrName>
                                        </p:attrNameLst>
                                      </p:cBhvr>
                                      <p:tavLst>
                                        <p:tav tm="0">
                                          <p:val>
                                            <p:strVal val="#ppt_y"/>
                                          </p:val>
                                        </p:tav>
                                        <p:tav tm="100000">
                                          <p:val>
                                            <p:strVal val="#ppt_y"/>
                                          </p:val>
                                        </p:tav>
                                      </p:tavLst>
                                    </p:anim>
                                  </p:childTnLst>
                                </p:cTn>
                              </p:par>
                            </p:childTnLst>
                          </p:cTn>
                        </p:par>
                        <p:par>
                          <p:cTn id="27" fill="hold">
                            <p:stCondLst>
                              <p:cond delay="3100"/>
                            </p:stCondLst>
                            <p:childTnLst>
                              <p:par>
                                <p:cTn id="28" presetID="2" presetClass="entr" presetSubtype="2" fill="hold" grpId="0" nodeType="afterEffect">
                                  <p:stCondLst>
                                    <p:cond delay="300"/>
                                  </p:stCondLst>
                                  <p:childTnLst>
                                    <p:set>
                                      <p:cBhvr>
                                        <p:cTn id="29" dur="indefinite" fill="hold"/>
                                        <p:tgtEl>
                                          <p:spTgt spid="14"/>
                                        </p:tgtEl>
                                        <p:attrNameLst>
                                          <p:attrName>style.visibility</p:attrName>
                                        </p:attrNameLst>
                                      </p:cBhvr>
                                      <p:to>
                                        <p:strVal val="visible"/>
                                      </p:to>
                                    </p:set>
                                    <p:anim calcmode="lin" valueType="num">
                                      <p:cBhvr>
                                        <p:cTn id="30" dur="900" fill="hold"/>
                                        <p:tgtEl>
                                          <p:spTgt spid="14"/>
                                        </p:tgtEl>
                                        <p:attrNameLst>
                                          <p:attrName>ppt_x</p:attrName>
                                        </p:attrNameLst>
                                      </p:cBhvr>
                                      <p:tavLst>
                                        <p:tav tm="0">
                                          <p:val>
                                            <p:strVal val="1+#ppt_w/2"/>
                                          </p:val>
                                        </p:tav>
                                        <p:tav tm="100000">
                                          <p:val>
                                            <p:strVal val="#ppt_x"/>
                                          </p:val>
                                        </p:tav>
                                      </p:tavLst>
                                    </p:anim>
                                    <p:anim calcmode="lin" valueType="num">
                                      <p:cBhvr>
                                        <p:cTn id="31" dur="9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dvAuto="0"/>
      <p:bldP spid="14" grpId="0" advAuto="0"/>
      <p:bldP spid="22" grpId="0" advAuto="0"/>
      <p:bldP spid="30" grpId="0" advAuto="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grpSp>
        <p:nvGrpSpPr>
          <p:cNvPr id="6" name="Group 11"/>
          <p:cNvGrpSpPr/>
          <p:nvPr/>
        </p:nvGrpSpPr>
        <p:grpSpPr>
          <a:xfrm flipV="1">
            <a:off x="2483515" y="3036980"/>
            <a:ext cx="1512431" cy="380741"/>
            <a:chOff x="671984" y="3426972"/>
            <a:chExt cx="9122199" cy="1791393"/>
          </a:xfrm>
        </p:grpSpPr>
        <p:cxnSp>
          <p:nvCxnSpPr>
            <p:cNvPr id="7" name="Straight Connector 8"/>
            <p:cNvCxnSpPr/>
            <p:nvPr/>
          </p:nvCxnSpPr>
          <p:spPr>
            <a:xfrm flipV="1">
              <a:off x="671984" y="3429001"/>
              <a:ext cx="7363034" cy="0"/>
            </a:xfrm>
            <a:prstGeom prst="line">
              <a:avLst/>
            </a:prstGeom>
            <a:ln w="63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 name="Straight Connector 21"/>
            <p:cNvCxnSpPr/>
            <p:nvPr/>
          </p:nvCxnSpPr>
          <p:spPr>
            <a:xfrm>
              <a:off x="8002790" y="3426972"/>
              <a:ext cx="1791393" cy="1791393"/>
            </a:xfrm>
            <a:prstGeom prst="line">
              <a:avLst/>
            </a:prstGeom>
            <a:ln w="635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9" name="Oval 24"/>
          <p:cNvSpPr/>
          <p:nvPr/>
        </p:nvSpPr>
        <p:spPr>
          <a:xfrm>
            <a:off x="2370526" y="1305711"/>
            <a:ext cx="894814" cy="894814"/>
          </a:xfrm>
          <a:prstGeom prst="ellipse">
            <a:avLst/>
          </a:prstGeom>
          <a:noFill/>
          <a:ln w="9525">
            <a:solidFill>
              <a:schemeClr val="accent1">
                <a:alpha val="52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bg1"/>
              </a:solidFill>
              <a:latin typeface="微软雅黑" panose="020B0503020204020204" pitchFamily="34" charset="-122"/>
              <a:ea typeface="微软雅黑" panose="020B0503020204020204" pitchFamily="34" charset="-122"/>
            </a:endParaRPr>
          </a:p>
        </p:txBody>
      </p:sp>
      <p:sp>
        <p:nvSpPr>
          <p:cNvPr id="10" name="Oval 10"/>
          <p:cNvSpPr/>
          <p:nvPr/>
        </p:nvSpPr>
        <p:spPr>
          <a:xfrm>
            <a:off x="2480476" y="1415660"/>
            <a:ext cx="685800" cy="685800"/>
          </a:xfrm>
          <a:prstGeom prst="ellipse">
            <a:avLst/>
          </a:pr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bg1"/>
              </a:solidFill>
              <a:latin typeface="微软雅黑" panose="020B0503020204020204" pitchFamily="34" charset="-122"/>
              <a:ea typeface="微软雅黑" panose="020B0503020204020204" pitchFamily="34" charset="-122"/>
            </a:endParaRPr>
          </a:p>
        </p:txBody>
      </p:sp>
      <p:sp>
        <p:nvSpPr>
          <p:cNvPr id="11" name="Oval 25"/>
          <p:cNvSpPr/>
          <p:nvPr/>
        </p:nvSpPr>
        <p:spPr>
          <a:xfrm>
            <a:off x="3785131" y="2089003"/>
            <a:ext cx="1053011" cy="1053011"/>
          </a:xfrm>
          <a:prstGeom prst="ellipse">
            <a:avLst/>
          </a:prstGeom>
          <a:noFill/>
          <a:ln w="9525">
            <a:solidFill>
              <a:schemeClr val="accent3">
                <a:alpha val="52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2"/>
              </a:solidFill>
              <a:latin typeface="微软雅黑" panose="020B0503020204020204" pitchFamily="34" charset="-122"/>
              <a:ea typeface="微软雅黑" panose="020B0503020204020204" pitchFamily="34" charset="-122"/>
            </a:endParaRPr>
          </a:p>
        </p:txBody>
      </p:sp>
      <p:sp>
        <p:nvSpPr>
          <p:cNvPr id="12" name="Oval 14"/>
          <p:cNvSpPr/>
          <p:nvPr/>
        </p:nvSpPr>
        <p:spPr>
          <a:xfrm>
            <a:off x="3908113" y="2217428"/>
            <a:ext cx="807045" cy="807045"/>
          </a:xfrm>
          <a:prstGeom prst="ellipse">
            <a:avLst/>
          </a:prstGeom>
          <a:solidFill>
            <a:schemeClr val="accent3"/>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bg1"/>
              </a:solidFill>
              <a:latin typeface="微软雅黑" panose="020B0503020204020204" pitchFamily="34" charset="-122"/>
              <a:ea typeface="微软雅黑" panose="020B0503020204020204" pitchFamily="34" charset="-122"/>
            </a:endParaRPr>
          </a:p>
        </p:txBody>
      </p:sp>
      <p:sp>
        <p:nvSpPr>
          <p:cNvPr id="13" name="Oval 27"/>
          <p:cNvSpPr/>
          <p:nvPr/>
        </p:nvSpPr>
        <p:spPr>
          <a:xfrm>
            <a:off x="5341914" y="2970705"/>
            <a:ext cx="1133958" cy="1133958"/>
          </a:xfrm>
          <a:prstGeom prst="ellipse">
            <a:avLst/>
          </a:prstGeom>
          <a:noFill/>
          <a:ln w="9525">
            <a:solidFill>
              <a:schemeClr val="accent2">
                <a:alpha val="52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2"/>
              </a:solidFill>
              <a:latin typeface="微软雅黑" panose="020B0503020204020204" pitchFamily="34" charset="-122"/>
              <a:ea typeface="微软雅黑" panose="020B0503020204020204" pitchFamily="34" charset="-122"/>
            </a:endParaRPr>
          </a:p>
        </p:txBody>
      </p:sp>
      <p:sp>
        <p:nvSpPr>
          <p:cNvPr id="14" name="Oval 15"/>
          <p:cNvSpPr/>
          <p:nvPr/>
        </p:nvSpPr>
        <p:spPr>
          <a:xfrm>
            <a:off x="5474351" y="3103142"/>
            <a:ext cx="869084" cy="869084"/>
          </a:xfrm>
          <a:prstGeom prst="ellipse">
            <a:avLst/>
          </a:pr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2"/>
              </a:solidFill>
              <a:latin typeface="微软雅黑" panose="020B0503020204020204" pitchFamily="34" charset="-122"/>
              <a:ea typeface="微软雅黑" panose="020B0503020204020204" pitchFamily="34" charset="-122"/>
            </a:endParaRPr>
          </a:p>
        </p:txBody>
      </p:sp>
      <p:sp>
        <p:nvSpPr>
          <p:cNvPr id="15" name="Oval 30"/>
          <p:cNvSpPr/>
          <p:nvPr/>
        </p:nvSpPr>
        <p:spPr>
          <a:xfrm>
            <a:off x="6742817" y="1828019"/>
            <a:ext cx="1372089" cy="1372089"/>
          </a:xfrm>
          <a:prstGeom prst="ellipse">
            <a:avLst/>
          </a:prstGeom>
          <a:noFill/>
          <a:ln w="9525">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2"/>
              </a:solidFill>
              <a:latin typeface="微软雅黑" panose="020B0503020204020204" pitchFamily="34" charset="-122"/>
              <a:ea typeface="微软雅黑" panose="020B0503020204020204" pitchFamily="34" charset="-122"/>
            </a:endParaRPr>
          </a:p>
        </p:txBody>
      </p:sp>
      <p:sp>
        <p:nvSpPr>
          <p:cNvPr id="16" name="Oval 31"/>
          <p:cNvSpPr/>
          <p:nvPr/>
        </p:nvSpPr>
        <p:spPr>
          <a:xfrm>
            <a:off x="6903066" y="1988268"/>
            <a:ext cx="1051591" cy="1051591"/>
          </a:xfrm>
          <a:prstGeom prst="ellipse">
            <a:avLst/>
          </a:pr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2"/>
              </a:solidFill>
              <a:latin typeface="微软雅黑" panose="020B0503020204020204" pitchFamily="34" charset="-122"/>
              <a:ea typeface="微软雅黑" panose="020B0503020204020204" pitchFamily="34" charset="-122"/>
            </a:endParaRPr>
          </a:p>
        </p:txBody>
      </p:sp>
      <p:sp>
        <p:nvSpPr>
          <p:cNvPr id="17" name="Rectangle 32"/>
          <p:cNvSpPr/>
          <p:nvPr/>
        </p:nvSpPr>
        <p:spPr>
          <a:xfrm>
            <a:off x="681430" y="2043150"/>
            <a:ext cx="1737387" cy="346249"/>
          </a:xfrm>
          <a:prstGeom prst="rect">
            <a:avLst/>
          </a:prstGeom>
        </p:spPr>
        <p:txBody>
          <a:bodyPr wrap="square">
            <a:spAutoFit/>
          </a:bodyPr>
          <a:lstStyle/>
          <a:p>
            <a:pPr marL="53975" algn="r">
              <a:spcBef>
                <a:spcPts val="450"/>
              </a:spcBef>
              <a:buClr>
                <a:srgbClr val="1D5B2D"/>
              </a:buClr>
              <a:buSzPct val="100000"/>
            </a:pPr>
            <a:r>
              <a:rPr lang="zh-CN" altLang="en-US" sz="825" dirty="0">
                <a:solidFill>
                  <a:schemeClr val="tx2"/>
                </a:solidFill>
                <a:latin typeface="微软雅黑" panose="020B0503020204020204" pitchFamily="34" charset="-122"/>
                <a:ea typeface="微软雅黑" panose="020B0503020204020204" pitchFamily="34" charset="-122"/>
              </a:rPr>
              <a:t>此处添加详细文本描述，建议与标题相关并符合整体语言风格</a:t>
            </a:r>
            <a:endParaRPr lang="en-US" sz="825" dirty="0">
              <a:solidFill>
                <a:schemeClr val="tx2"/>
              </a:solidFill>
              <a:latin typeface="微软雅黑" panose="020B0503020204020204" pitchFamily="34" charset="-122"/>
              <a:ea typeface="微软雅黑" panose="020B0503020204020204" pitchFamily="34" charset="-122"/>
            </a:endParaRPr>
          </a:p>
        </p:txBody>
      </p:sp>
      <p:grpSp>
        <p:nvGrpSpPr>
          <p:cNvPr id="18" name="Group 33"/>
          <p:cNvGrpSpPr/>
          <p:nvPr/>
        </p:nvGrpSpPr>
        <p:grpSpPr>
          <a:xfrm flipV="1">
            <a:off x="3940840" y="3952585"/>
            <a:ext cx="1558037" cy="380741"/>
            <a:chOff x="1124381" y="3426972"/>
            <a:chExt cx="8669802" cy="1791393"/>
          </a:xfrm>
        </p:grpSpPr>
        <p:cxnSp>
          <p:nvCxnSpPr>
            <p:cNvPr id="19" name="Straight Connector 34"/>
            <p:cNvCxnSpPr/>
            <p:nvPr/>
          </p:nvCxnSpPr>
          <p:spPr>
            <a:xfrm flipV="1">
              <a:off x="1124381" y="3429001"/>
              <a:ext cx="691064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Straight Connector 35"/>
            <p:cNvCxnSpPr/>
            <p:nvPr/>
          </p:nvCxnSpPr>
          <p:spPr>
            <a:xfrm>
              <a:off x="8002790" y="3426972"/>
              <a:ext cx="1791393" cy="1791393"/>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21" name="Group 36"/>
          <p:cNvGrpSpPr/>
          <p:nvPr/>
        </p:nvGrpSpPr>
        <p:grpSpPr>
          <a:xfrm flipV="1">
            <a:off x="1248925" y="2194255"/>
            <a:ext cx="1476781" cy="307863"/>
            <a:chOff x="-368772" y="3426972"/>
            <a:chExt cx="10162955" cy="1791393"/>
          </a:xfrm>
        </p:grpSpPr>
        <p:cxnSp>
          <p:nvCxnSpPr>
            <p:cNvPr id="22" name="Straight Connector 37"/>
            <p:cNvCxnSpPr/>
            <p:nvPr/>
          </p:nvCxnSpPr>
          <p:spPr>
            <a:xfrm flipV="1">
              <a:off x="-368772" y="3429001"/>
              <a:ext cx="8403789"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38"/>
            <p:cNvCxnSpPr/>
            <p:nvPr/>
          </p:nvCxnSpPr>
          <p:spPr>
            <a:xfrm>
              <a:off x="8002790" y="3426972"/>
              <a:ext cx="1791393" cy="1791393"/>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4" name="Rectangle 39"/>
          <p:cNvSpPr/>
          <p:nvPr/>
        </p:nvSpPr>
        <p:spPr>
          <a:xfrm>
            <a:off x="1949877" y="2945263"/>
            <a:ext cx="1737387" cy="346249"/>
          </a:xfrm>
          <a:prstGeom prst="rect">
            <a:avLst/>
          </a:prstGeom>
        </p:spPr>
        <p:txBody>
          <a:bodyPr wrap="square">
            <a:spAutoFit/>
          </a:bodyPr>
          <a:lstStyle/>
          <a:p>
            <a:pPr marL="53975" algn="r">
              <a:spcBef>
                <a:spcPts val="450"/>
              </a:spcBef>
              <a:buClr>
                <a:srgbClr val="1D5B2D"/>
              </a:buClr>
              <a:buSzPct val="100000"/>
            </a:pPr>
            <a:r>
              <a:rPr lang="zh-CN" altLang="en-US" sz="825" dirty="0">
                <a:solidFill>
                  <a:schemeClr val="tx2"/>
                </a:solidFill>
                <a:latin typeface="微软雅黑" panose="020B0503020204020204" pitchFamily="34" charset="-122"/>
                <a:ea typeface="微软雅黑" panose="020B0503020204020204" pitchFamily="34" charset="-122"/>
              </a:rPr>
              <a:t>此处添加详细文本描述，建议与标题相关并符合整体语言风格</a:t>
            </a:r>
            <a:endParaRPr lang="en-US" sz="825" dirty="0">
              <a:solidFill>
                <a:schemeClr val="tx2"/>
              </a:solidFill>
              <a:latin typeface="微软雅黑" panose="020B0503020204020204" pitchFamily="34" charset="-122"/>
              <a:ea typeface="微软雅黑" panose="020B0503020204020204" pitchFamily="34" charset="-122"/>
            </a:endParaRPr>
          </a:p>
        </p:txBody>
      </p:sp>
      <p:sp>
        <p:nvSpPr>
          <p:cNvPr id="25" name="Rectangle 40"/>
          <p:cNvSpPr/>
          <p:nvPr/>
        </p:nvSpPr>
        <p:spPr>
          <a:xfrm>
            <a:off x="3439562" y="3889268"/>
            <a:ext cx="1737387" cy="346249"/>
          </a:xfrm>
          <a:prstGeom prst="rect">
            <a:avLst/>
          </a:prstGeom>
        </p:spPr>
        <p:txBody>
          <a:bodyPr wrap="square">
            <a:spAutoFit/>
          </a:bodyPr>
          <a:lstStyle/>
          <a:p>
            <a:pPr marL="53975" algn="r">
              <a:spcBef>
                <a:spcPts val="450"/>
              </a:spcBef>
              <a:buClr>
                <a:srgbClr val="1D5B2D"/>
              </a:buClr>
              <a:buSzPct val="100000"/>
            </a:pPr>
            <a:r>
              <a:rPr lang="zh-CN" altLang="en-US" sz="825" dirty="0">
                <a:solidFill>
                  <a:schemeClr val="tx2"/>
                </a:solidFill>
                <a:latin typeface="微软雅黑" panose="020B0503020204020204" pitchFamily="34" charset="-122"/>
                <a:ea typeface="微软雅黑" panose="020B0503020204020204" pitchFamily="34" charset="-122"/>
              </a:rPr>
              <a:t>此处添加详细文本描述，建议与标题相关并符合整体语言风格</a:t>
            </a:r>
            <a:endParaRPr lang="en-US" sz="825" dirty="0">
              <a:solidFill>
                <a:schemeClr val="tx2"/>
              </a:solidFill>
              <a:latin typeface="微软雅黑" panose="020B0503020204020204" pitchFamily="34" charset="-122"/>
              <a:ea typeface="微软雅黑" panose="020B0503020204020204" pitchFamily="34" charset="-122"/>
            </a:endParaRPr>
          </a:p>
        </p:txBody>
      </p:sp>
      <p:grpSp>
        <p:nvGrpSpPr>
          <p:cNvPr id="26" name="Group 41"/>
          <p:cNvGrpSpPr/>
          <p:nvPr/>
        </p:nvGrpSpPr>
        <p:grpSpPr>
          <a:xfrm>
            <a:off x="5892288" y="1447278"/>
            <a:ext cx="1502931" cy="380741"/>
            <a:chOff x="1431019" y="3426972"/>
            <a:chExt cx="8363164" cy="1791393"/>
          </a:xfrm>
        </p:grpSpPr>
        <p:cxnSp>
          <p:nvCxnSpPr>
            <p:cNvPr id="27" name="Straight Connector 42"/>
            <p:cNvCxnSpPr/>
            <p:nvPr/>
          </p:nvCxnSpPr>
          <p:spPr>
            <a:xfrm>
              <a:off x="1431019" y="3429000"/>
              <a:ext cx="6604000" cy="0"/>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8" name="Straight Connector 43"/>
            <p:cNvCxnSpPr/>
            <p:nvPr/>
          </p:nvCxnSpPr>
          <p:spPr>
            <a:xfrm>
              <a:off x="8002790" y="3426972"/>
              <a:ext cx="1791393" cy="1791393"/>
            </a:xfrm>
            <a:prstGeom prst="line">
              <a:avLst/>
            </a:prstGeom>
            <a:ln w="635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9" name="Rectangle 44"/>
          <p:cNvSpPr/>
          <p:nvPr/>
        </p:nvSpPr>
        <p:spPr>
          <a:xfrm>
            <a:off x="5393653" y="1007391"/>
            <a:ext cx="1737387" cy="346249"/>
          </a:xfrm>
          <a:prstGeom prst="rect">
            <a:avLst/>
          </a:prstGeom>
        </p:spPr>
        <p:txBody>
          <a:bodyPr wrap="square">
            <a:spAutoFit/>
          </a:bodyPr>
          <a:lstStyle/>
          <a:p>
            <a:pPr marL="53975" algn="r">
              <a:spcBef>
                <a:spcPts val="450"/>
              </a:spcBef>
              <a:buClr>
                <a:srgbClr val="1D5B2D"/>
              </a:buClr>
              <a:buSzPct val="100000"/>
            </a:pPr>
            <a:r>
              <a:rPr lang="zh-CN" altLang="en-US" sz="825" dirty="0">
                <a:solidFill>
                  <a:schemeClr val="tx2"/>
                </a:solidFill>
                <a:latin typeface="微软雅黑" panose="020B0503020204020204" pitchFamily="34" charset="-122"/>
                <a:ea typeface="微软雅黑" panose="020B0503020204020204" pitchFamily="34" charset="-122"/>
              </a:rPr>
              <a:t>此处添加详细文本描述，建议与标题相关并符合整体语言风格</a:t>
            </a:r>
            <a:endParaRPr lang="en-US" sz="825" dirty="0">
              <a:solidFill>
                <a:schemeClr val="tx2"/>
              </a:solidFill>
              <a:latin typeface="微软雅黑" panose="020B0503020204020204" pitchFamily="34" charset="-122"/>
              <a:ea typeface="微软雅黑" panose="020B0503020204020204" pitchFamily="34" charset="-122"/>
            </a:endParaRPr>
          </a:p>
        </p:txBody>
      </p:sp>
      <p:sp>
        <p:nvSpPr>
          <p:cNvPr id="30" name="Rectangle 5"/>
          <p:cNvSpPr/>
          <p:nvPr/>
        </p:nvSpPr>
        <p:spPr>
          <a:xfrm>
            <a:off x="2506182" y="1433519"/>
            <a:ext cx="643351" cy="623248"/>
          </a:xfrm>
          <a:prstGeom prst="rect">
            <a:avLst/>
          </a:prstGeom>
        </p:spPr>
        <p:txBody>
          <a:bodyPr vert="horz" lIns="68580" tIns="34290" rIns="68580" bIns="34290" rtlCol="0" anchor="ctr">
            <a:noAutofit/>
          </a:bodyPr>
          <a:lstStyle/>
          <a:p>
            <a:pPr algn="ctr" defTabSz="685800">
              <a:spcBef>
                <a:spcPct val="0"/>
              </a:spcBef>
            </a:pPr>
            <a:r>
              <a:rPr lang="en-US" sz="2100" b="1" dirty="0">
                <a:solidFill>
                  <a:schemeClr val="bg1"/>
                </a:solidFill>
                <a:latin typeface="微软雅黑" panose="020B0503020204020204" pitchFamily="34" charset="-122"/>
                <a:ea typeface="微软雅黑" panose="020B0503020204020204" pitchFamily="34" charset="-122"/>
                <a:cs typeface="Lato Light" panose="020F0402020204030203" pitchFamily="34" charset="0"/>
              </a:rPr>
              <a:t>4 %</a:t>
            </a:r>
            <a:endParaRPr lang="en-US" sz="2100" b="1" dirty="0">
              <a:solidFill>
                <a:schemeClr val="bg1"/>
              </a:solidFill>
              <a:latin typeface="微软雅黑" panose="020B0503020204020204" pitchFamily="34" charset="-122"/>
              <a:ea typeface="微软雅黑" panose="020B0503020204020204" pitchFamily="34" charset="-122"/>
              <a:cs typeface="Lato Light" panose="020F0402020204030203" pitchFamily="34" charset="0"/>
            </a:endParaRPr>
          </a:p>
        </p:txBody>
      </p:sp>
      <p:sp>
        <p:nvSpPr>
          <p:cNvPr id="31" name="Rectangle 45"/>
          <p:cNvSpPr/>
          <p:nvPr/>
        </p:nvSpPr>
        <p:spPr>
          <a:xfrm>
            <a:off x="3960283" y="2298870"/>
            <a:ext cx="707686" cy="623248"/>
          </a:xfrm>
          <a:prstGeom prst="rect">
            <a:avLst/>
          </a:prstGeom>
        </p:spPr>
        <p:txBody>
          <a:bodyPr vert="horz" lIns="68580" tIns="34290" rIns="68580" bIns="34290" rtlCol="0" anchor="ctr">
            <a:noAutofit/>
          </a:bodyPr>
          <a:lstStyle/>
          <a:p>
            <a:pPr algn="ctr" defTabSz="685800">
              <a:spcBef>
                <a:spcPct val="0"/>
              </a:spcBef>
            </a:pPr>
            <a:r>
              <a:rPr lang="en-US" sz="2400" b="1" dirty="0">
                <a:solidFill>
                  <a:schemeClr val="bg1"/>
                </a:solidFill>
                <a:latin typeface="微软雅黑" panose="020B0503020204020204" pitchFamily="34" charset="-122"/>
                <a:ea typeface="微软雅黑" panose="020B0503020204020204" pitchFamily="34" charset="-122"/>
                <a:cs typeface="Lato Light" panose="020F0402020204030203" pitchFamily="34" charset="0"/>
              </a:rPr>
              <a:t>35 %</a:t>
            </a:r>
            <a:endParaRPr lang="en-US" sz="2400" b="1" dirty="0">
              <a:solidFill>
                <a:schemeClr val="bg1"/>
              </a:solidFill>
              <a:latin typeface="微软雅黑" panose="020B0503020204020204" pitchFamily="34" charset="-122"/>
              <a:ea typeface="微软雅黑" panose="020B0503020204020204" pitchFamily="34" charset="-122"/>
              <a:cs typeface="Lato Light" panose="020F0402020204030203" pitchFamily="34" charset="0"/>
            </a:endParaRPr>
          </a:p>
        </p:txBody>
      </p:sp>
      <p:sp>
        <p:nvSpPr>
          <p:cNvPr id="32" name="Rectangle 46"/>
          <p:cNvSpPr/>
          <p:nvPr/>
        </p:nvSpPr>
        <p:spPr>
          <a:xfrm>
            <a:off x="5538306" y="3209399"/>
            <a:ext cx="707686" cy="623248"/>
          </a:xfrm>
          <a:prstGeom prst="rect">
            <a:avLst/>
          </a:prstGeom>
        </p:spPr>
        <p:txBody>
          <a:bodyPr vert="horz" lIns="68580" tIns="34290" rIns="68580" bIns="34290" rtlCol="0" anchor="ctr">
            <a:noAutofit/>
          </a:bodyPr>
          <a:lstStyle/>
          <a:p>
            <a:pPr algn="ctr" defTabSz="685800">
              <a:spcBef>
                <a:spcPct val="0"/>
              </a:spcBef>
            </a:pPr>
            <a:r>
              <a:rPr lang="en-US" sz="2400" b="1" dirty="0">
                <a:solidFill>
                  <a:schemeClr val="bg1"/>
                </a:solidFill>
                <a:latin typeface="微软雅黑" panose="020B0503020204020204" pitchFamily="34" charset="-122"/>
                <a:ea typeface="微软雅黑" panose="020B0503020204020204" pitchFamily="34" charset="-122"/>
                <a:cs typeface="Lato Light" panose="020F0402020204030203" pitchFamily="34" charset="0"/>
              </a:rPr>
              <a:t>45 %</a:t>
            </a:r>
            <a:endParaRPr lang="en-US" sz="2400" b="1" dirty="0">
              <a:solidFill>
                <a:schemeClr val="bg1"/>
              </a:solidFill>
              <a:latin typeface="微软雅黑" panose="020B0503020204020204" pitchFamily="34" charset="-122"/>
              <a:ea typeface="微软雅黑" panose="020B0503020204020204" pitchFamily="34" charset="-122"/>
              <a:cs typeface="Lato Light" panose="020F0402020204030203" pitchFamily="34" charset="0"/>
            </a:endParaRPr>
          </a:p>
        </p:txBody>
      </p:sp>
      <p:sp>
        <p:nvSpPr>
          <p:cNvPr id="33" name="Rectangle 47"/>
          <p:cNvSpPr/>
          <p:nvPr/>
        </p:nvSpPr>
        <p:spPr>
          <a:xfrm>
            <a:off x="7056547" y="2175828"/>
            <a:ext cx="707686" cy="623248"/>
          </a:xfrm>
          <a:prstGeom prst="rect">
            <a:avLst/>
          </a:prstGeom>
        </p:spPr>
        <p:txBody>
          <a:bodyPr vert="horz" lIns="68580" tIns="34290" rIns="68580" bIns="34290" rtlCol="0" anchor="ctr">
            <a:noAutofit/>
          </a:bodyPr>
          <a:lstStyle/>
          <a:p>
            <a:pPr algn="ctr" defTabSz="685800">
              <a:spcBef>
                <a:spcPct val="0"/>
              </a:spcBef>
            </a:pPr>
            <a:r>
              <a:rPr lang="en-US" sz="2400" b="1" dirty="0">
                <a:solidFill>
                  <a:schemeClr val="bg1"/>
                </a:solidFill>
                <a:latin typeface="微软雅黑" panose="020B0503020204020204" pitchFamily="34" charset="-122"/>
                <a:ea typeface="微软雅黑" panose="020B0503020204020204" pitchFamily="34" charset="-122"/>
                <a:cs typeface="Lato Light" panose="020F0402020204030203" pitchFamily="34" charset="0"/>
              </a:rPr>
              <a:t>75 %</a:t>
            </a:r>
            <a:endParaRPr lang="en-US" sz="2400" b="1" dirty="0">
              <a:solidFill>
                <a:schemeClr val="bg1"/>
              </a:solidFill>
              <a:latin typeface="微软雅黑" panose="020B0503020204020204" pitchFamily="34" charset="-122"/>
              <a:ea typeface="微软雅黑" panose="020B0503020204020204" pitchFamily="34" charset="-122"/>
              <a:cs typeface="Lato Light" panose="020F0402020204030203" pitchFamily="34" charset="0"/>
            </a:endParaRPr>
          </a:p>
        </p:txBody>
      </p:sp>
      <p:sp>
        <p:nvSpPr>
          <p:cNvPr id="34" name="Rectangle 48"/>
          <p:cNvSpPr/>
          <p:nvPr/>
        </p:nvSpPr>
        <p:spPr>
          <a:xfrm>
            <a:off x="1237017" y="2542973"/>
            <a:ext cx="1243459" cy="230833"/>
          </a:xfrm>
          <a:prstGeom prst="rect">
            <a:avLst/>
          </a:prstGeom>
          <a:solidFill>
            <a:schemeClr val="accent1"/>
          </a:solidFill>
        </p:spPr>
        <p:txBody>
          <a:bodyPr wrap="square">
            <a:noAutofit/>
          </a:bodyPr>
          <a:lstStyle/>
          <a:p>
            <a:pPr algn="r">
              <a:buClr>
                <a:srgbClr val="E24848"/>
              </a:buClr>
              <a:defRPr/>
            </a:pPr>
            <a:r>
              <a:rPr lang="zh-CN" altLang="en-US" sz="105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添加标题</a:t>
            </a:r>
            <a:endParaRPr lang="en-US" sz="105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5" name="Rectangle 49"/>
          <p:cNvSpPr/>
          <p:nvPr/>
        </p:nvSpPr>
        <p:spPr>
          <a:xfrm>
            <a:off x="2480712" y="3467142"/>
            <a:ext cx="1243459" cy="230833"/>
          </a:xfrm>
          <a:prstGeom prst="rect">
            <a:avLst/>
          </a:prstGeom>
          <a:solidFill>
            <a:schemeClr val="accent3"/>
          </a:solidFill>
        </p:spPr>
        <p:txBody>
          <a:bodyPr wrap="square">
            <a:noAutofit/>
          </a:bodyPr>
          <a:lstStyle/>
          <a:p>
            <a:pPr algn="r">
              <a:buClr>
                <a:srgbClr val="E24848"/>
              </a:buClr>
              <a:defRPr/>
            </a:pPr>
            <a:r>
              <a:rPr lang="zh-CN" altLang="en-US" sz="105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添加标题</a:t>
            </a:r>
            <a:endParaRPr lang="en-US" sz="105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6" name="Rectangle 50"/>
          <p:cNvSpPr/>
          <p:nvPr/>
        </p:nvSpPr>
        <p:spPr>
          <a:xfrm>
            <a:off x="3960283" y="4389611"/>
            <a:ext cx="1243459" cy="230833"/>
          </a:xfrm>
          <a:prstGeom prst="rect">
            <a:avLst/>
          </a:prstGeom>
          <a:solidFill>
            <a:schemeClr val="accent2"/>
          </a:solidFill>
        </p:spPr>
        <p:txBody>
          <a:bodyPr wrap="square">
            <a:noAutofit/>
          </a:bodyPr>
          <a:lstStyle/>
          <a:p>
            <a:pPr algn="r">
              <a:buClr>
                <a:srgbClr val="E24848"/>
              </a:buClr>
              <a:defRPr/>
            </a:pPr>
            <a:r>
              <a:rPr lang="zh-CN" altLang="en-US" sz="105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添加标题</a:t>
            </a:r>
            <a:endParaRPr lang="en-US" sz="105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7" name="Rectangle 51"/>
          <p:cNvSpPr/>
          <p:nvPr/>
        </p:nvSpPr>
        <p:spPr>
          <a:xfrm>
            <a:off x="5892288" y="1490101"/>
            <a:ext cx="1181003" cy="230833"/>
          </a:xfrm>
          <a:prstGeom prst="rect">
            <a:avLst/>
          </a:prstGeom>
          <a:solidFill>
            <a:schemeClr val="accent4"/>
          </a:solidFill>
        </p:spPr>
        <p:txBody>
          <a:bodyPr wrap="square">
            <a:noAutofit/>
          </a:bodyPr>
          <a:lstStyle/>
          <a:p>
            <a:pPr algn="r">
              <a:buClr>
                <a:srgbClr val="E24848"/>
              </a:buClr>
              <a:defRPr/>
            </a:pPr>
            <a:r>
              <a:rPr lang="zh-CN" altLang="en-US" sz="105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添加标题</a:t>
            </a:r>
            <a:endParaRPr lang="en-US" sz="105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8" name="Freeform 56"/>
          <p:cNvSpPr/>
          <p:nvPr/>
        </p:nvSpPr>
        <p:spPr>
          <a:xfrm>
            <a:off x="3190875" y="2019300"/>
            <a:ext cx="619125" cy="361950"/>
          </a:xfrm>
          <a:custGeom>
            <a:avLst/>
            <a:gdLst>
              <a:gd name="connsiteX0" fmla="*/ 0 w 825500"/>
              <a:gd name="connsiteY0" fmla="*/ 0 h 482600"/>
              <a:gd name="connsiteX1" fmla="*/ 825500 w 825500"/>
              <a:gd name="connsiteY1" fmla="*/ 482600 h 482600"/>
            </a:gdLst>
            <a:ahLst/>
            <a:cxnLst>
              <a:cxn ang="0">
                <a:pos x="connsiteX0" y="connsiteY0"/>
              </a:cxn>
              <a:cxn ang="0">
                <a:pos x="connsiteX1" y="connsiteY1"/>
              </a:cxn>
            </a:cxnLst>
            <a:rect l="l" t="t" r="r" b="b"/>
            <a:pathLst>
              <a:path w="825500" h="482600">
                <a:moveTo>
                  <a:pt x="0" y="0"/>
                </a:moveTo>
                <a:lnTo>
                  <a:pt x="825500" y="482600"/>
                </a:lnTo>
              </a:path>
            </a:pathLst>
          </a:custGeom>
          <a:noFill/>
          <a:ln>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bg1"/>
              </a:solidFill>
              <a:latin typeface="微软雅黑" panose="020B0503020204020204" pitchFamily="34" charset="-122"/>
              <a:ea typeface="微软雅黑" panose="020B0503020204020204" pitchFamily="34" charset="-122"/>
            </a:endParaRPr>
          </a:p>
        </p:txBody>
      </p:sp>
      <p:sp>
        <p:nvSpPr>
          <p:cNvPr id="39" name="Freeform 57"/>
          <p:cNvSpPr/>
          <p:nvPr/>
        </p:nvSpPr>
        <p:spPr>
          <a:xfrm>
            <a:off x="4772025" y="2914650"/>
            <a:ext cx="621627" cy="385763"/>
          </a:xfrm>
          <a:custGeom>
            <a:avLst/>
            <a:gdLst>
              <a:gd name="connsiteX0" fmla="*/ 0 w 812800"/>
              <a:gd name="connsiteY0" fmla="*/ 0 h 469900"/>
              <a:gd name="connsiteX1" fmla="*/ 812800 w 812800"/>
              <a:gd name="connsiteY1" fmla="*/ 469900 h 469900"/>
            </a:gdLst>
            <a:ahLst/>
            <a:cxnLst>
              <a:cxn ang="0">
                <a:pos x="connsiteX0" y="connsiteY0"/>
              </a:cxn>
              <a:cxn ang="0">
                <a:pos x="connsiteX1" y="connsiteY1"/>
              </a:cxn>
            </a:cxnLst>
            <a:rect l="l" t="t" r="r" b="b"/>
            <a:pathLst>
              <a:path w="812800" h="469900">
                <a:moveTo>
                  <a:pt x="0" y="0"/>
                </a:moveTo>
                <a:lnTo>
                  <a:pt x="812800" y="469900"/>
                </a:lnTo>
              </a:path>
            </a:pathLst>
          </a:custGeom>
          <a:noFill/>
          <a:ln>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tx2"/>
              </a:solidFill>
              <a:latin typeface="微软雅黑" panose="020B0503020204020204" pitchFamily="34" charset="-122"/>
              <a:ea typeface="微软雅黑" panose="020B0503020204020204" pitchFamily="34" charset="-122"/>
            </a:endParaRPr>
          </a:p>
        </p:txBody>
      </p:sp>
      <p:sp>
        <p:nvSpPr>
          <p:cNvPr id="40" name="Freeform 59"/>
          <p:cNvSpPr/>
          <p:nvPr/>
        </p:nvSpPr>
        <p:spPr>
          <a:xfrm rot="17100000">
            <a:off x="6473392" y="2987406"/>
            <a:ext cx="419138" cy="316683"/>
          </a:xfrm>
          <a:custGeom>
            <a:avLst/>
            <a:gdLst>
              <a:gd name="connsiteX0" fmla="*/ 0 w 812800"/>
              <a:gd name="connsiteY0" fmla="*/ 0 h 469900"/>
              <a:gd name="connsiteX1" fmla="*/ 812800 w 812800"/>
              <a:gd name="connsiteY1" fmla="*/ 469900 h 469900"/>
            </a:gdLst>
            <a:ahLst/>
            <a:cxnLst>
              <a:cxn ang="0">
                <a:pos x="connsiteX0" y="connsiteY0"/>
              </a:cxn>
              <a:cxn ang="0">
                <a:pos x="connsiteX1" y="connsiteY1"/>
              </a:cxn>
            </a:cxnLst>
            <a:rect l="l" t="t" r="r" b="b"/>
            <a:pathLst>
              <a:path w="812800" h="469900">
                <a:moveTo>
                  <a:pt x="0" y="0"/>
                </a:moveTo>
                <a:lnTo>
                  <a:pt x="812800" y="469900"/>
                </a:lnTo>
              </a:path>
            </a:pathLst>
          </a:custGeom>
          <a:noFill/>
          <a:ln>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500" fill="hold"/>
                                        <p:tgtEl>
                                          <p:spTgt spid="10"/>
                                        </p:tgtEl>
                                        <p:attrNameLst>
                                          <p:attrName>ppt_w</p:attrName>
                                        </p:attrNameLst>
                                      </p:cBhvr>
                                      <p:tavLst>
                                        <p:tav tm="0">
                                          <p:val>
                                            <p:fltVal val="0"/>
                                          </p:val>
                                        </p:tav>
                                        <p:tav tm="100000">
                                          <p:val>
                                            <p:strVal val="#ppt_w"/>
                                          </p:val>
                                        </p:tav>
                                      </p:tavLst>
                                    </p:anim>
                                    <p:anim calcmode="lin" valueType="num">
                                      <p:cBhvr>
                                        <p:cTn id="28" dur="500" fill="hold"/>
                                        <p:tgtEl>
                                          <p:spTgt spid="10"/>
                                        </p:tgtEl>
                                        <p:attrNameLst>
                                          <p:attrName>ppt_h</p:attrName>
                                        </p:attrNameLst>
                                      </p:cBhvr>
                                      <p:tavLst>
                                        <p:tav tm="0">
                                          <p:val>
                                            <p:fltVal val="0"/>
                                          </p:val>
                                        </p:tav>
                                        <p:tav tm="100000">
                                          <p:val>
                                            <p:strVal val="#ppt_h"/>
                                          </p:val>
                                        </p:tav>
                                      </p:tavLst>
                                    </p:anim>
                                    <p:animEffect transition="in" filter="fade">
                                      <p:cBhvr>
                                        <p:cTn id="29" dur="500"/>
                                        <p:tgtEl>
                                          <p:spTgt spid="1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500" fill="hold"/>
                                        <p:tgtEl>
                                          <p:spTgt spid="14"/>
                                        </p:tgtEl>
                                        <p:attrNameLst>
                                          <p:attrName>ppt_w</p:attrName>
                                        </p:attrNameLst>
                                      </p:cBhvr>
                                      <p:tavLst>
                                        <p:tav tm="0">
                                          <p:val>
                                            <p:fltVal val="0"/>
                                          </p:val>
                                        </p:tav>
                                        <p:tav tm="100000">
                                          <p:val>
                                            <p:strVal val="#ppt_w"/>
                                          </p:val>
                                        </p:tav>
                                      </p:tavLst>
                                    </p:anim>
                                    <p:anim calcmode="lin" valueType="num">
                                      <p:cBhvr>
                                        <p:cTn id="48" dur="500" fill="hold"/>
                                        <p:tgtEl>
                                          <p:spTgt spid="14"/>
                                        </p:tgtEl>
                                        <p:attrNameLst>
                                          <p:attrName>ppt_h</p:attrName>
                                        </p:attrNameLst>
                                      </p:cBhvr>
                                      <p:tavLst>
                                        <p:tav tm="0">
                                          <p:val>
                                            <p:fltVal val="0"/>
                                          </p:val>
                                        </p:tav>
                                        <p:tav tm="100000">
                                          <p:val>
                                            <p:strVal val="#ppt_h"/>
                                          </p:val>
                                        </p:tav>
                                      </p:tavLst>
                                    </p:anim>
                                    <p:animEffect transition="in" filter="fade">
                                      <p:cBhvr>
                                        <p:cTn id="49" dur="500"/>
                                        <p:tgtEl>
                                          <p:spTgt spid="14"/>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p:cTn id="52" dur="500" fill="hold"/>
                                        <p:tgtEl>
                                          <p:spTgt spid="15"/>
                                        </p:tgtEl>
                                        <p:attrNameLst>
                                          <p:attrName>ppt_w</p:attrName>
                                        </p:attrNameLst>
                                      </p:cBhvr>
                                      <p:tavLst>
                                        <p:tav tm="0">
                                          <p:val>
                                            <p:fltVal val="0"/>
                                          </p:val>
                                        </p:tav>
                                        <p:tav tm="100000">
                                          <p:val>
                                            <p:strVal val="#ppt_w"/>
                                          </p:val>
                                        </p:tav>
                                      </p:tavLst>
                                    </p:anim>
                                    <p:anim calcmode="lin" valueType="num">
                                      <p:cBhvr>
                                        <p:cTn id="53" dur="500" fill="hold"/>
                                        <p:tgtEl>
                                          <p:spTgt spid="15"/>
                                        </p:tgtEl>
                                        <p:attrNameLst>
                                          <p:attrName>ppt_h</p:attrName>
                                        </p:attrNameLst>
                                      </p:cBhvr>
                                      <p:tavLst>
                                        <p:tav tm="0">
                                          <p:val>
                                            <p:fltVal val="0"/>
                                          </p:val>
                                        </p:tav>
                                        <p:tav tm="100000">
                                          <p:val>
                                            <p:strVal val="#ppt_h"/>
                                          </p:val>
                                        </p:tav>
                                      </p:tavLst>
                                    </p:anim>
                                    <p:animEffect transition="in" filter="fade">
                                      <p:cBhvr>
                                        <p:cTn id="54" dur="500"/>
                                        <p:tgtEl>
                                          <p:spTgt spid="15"/>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 calcmode="lin" valueType="num">
                                      <p:cBhvr>
                                        <p:cTn id="62" dur="500" fill="hold"/>
                                        <p:tgtEl>
                                          <p:spTgt spid="17"/>
                                        </p:tgtEl>
                                        <p:attrNameLst>
                                          <p:attrName>ppt_w</p:attrName>
                                        </p:attrNameLst>
                                      </p:cBhvr>
                                      <p:tavLst>
                                        <p:tav tm="0">
                                          <p:val>
                                            <p:fltVal val="0"/>
                                          </p:val>
                                        </p:tav>
                                        <p:tav tm="100000">
                                          <p:val>
                                            <p:strVal val="#ppt_w"/>
                                          </p:val>
                                        </p:tav>
                                      </p:tavLst>
                                    </p:anim>
                                    <p:anim calcmode="lin" valueType="num">
                                      <p:cBhvr>
                                        <p:cTn id="63" dur="500" fill="hold"/>
                                        <p:tgtEl>
                                          <p:spTgt spid="17"/>
                                        </p:tgtEl>
                                        <p:attrNameLst>
                                          <p:attrName>ppt_h</p:attrName>
                                        </p:attrNameLst>
                                      </p:cBhvr>
                                      <p:tavLst>
                                        <p:tav tm="0">
                                          <p:val>
                                            <p:fltVal val="0"/>
                                          </p:val>
                                        </p:tav>
                                        <p:tav tm="100000">
                                          <p:val>
                                            <p:strVal val="#ppt_h"/>
                                          </p:val>
                                        </p:tav>
                                      </p:tavLst>
                                    </p:anim>
                                    <p:animEffect transition="in" filter="fade">
                                      <p:cBhvr>
                                        <p:cTn id="64" dur="500"/>
                                        <p:tgtEl>
                                          <p:spTgt spid="17"/>
                                        </p:tgtEl>
                                      </p:cBhvr>
                                    </p:animEffect>
                                  </p:childTnLst>
                                </p:cTn>
                              </p:par>
                              <p:par>
                                <p:cTn id="65" presetID="53" presetClass="entr" presetSubtype="16" fill="hold" nodeType="with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500" fill="hold"/>
                                        <p:tgtEl>
                                          <p:spTgt spid="18"/>
                                        </p:tgtEl>
                                        <p:attrNameLst>
                                          <p:attrName>ppt_w</p:attrName>
                                        </p:attrNameLst>
                                      </p:cBhvr>
                                      <p:tavLst>
                                        <p:tav tm="0">
                                          <p:val>
                                            <p:fltVal val="0"/>
                                          </p:val>
                                        </p:tav>
                                        <p:tav tm="100000">
                                          <p:val>
                                            <p:strVal val="#ppt_w"/>
                                          </p:val>
                                        </p:tav>
                                      </p:tavLst>
                                    </p:anim>
                                    <p:anim calcmode="lin" valueType="num">
                                      <p:cBhvr>
                                        <p:cTn id="68" dur="500" fill="hold"/>
                                        <p:tgtEl>
                                          <p:spTgt spid="18"/>
                                        </p:tgtEl>
                                        <p:attrNameLst>
                                          <p:attrName>ppt_h</p:attrName>
                                        </p:attrNameLst>
                                      </p:cBhvr>
                                      <p:tavLst>
                                        <p:tav tm="0">
                                          <p:val>
                                            <p:fltVal val="0"/>
                                          </p:val>
                                        </p:tav>
                                        <p:tav tm="100000">
                                          <p:val>
                                            <p:strVal val="#ppt_h"/>
                                          </p:val>
                                        </p:tav>
                                      </p:tavLst>
                                    </p:anim>
                                    <p:animEffect transition="in" filter="fade">
                                      <p:cBhvr>
                                        <p:cTn id="69" dur="500"/>
                                        <p:tgtEl>
                                          <p:spTgt spid="18"/>
                                        </p:tgtEl>
                                      </p:cBhvr>
                                    </p:animEffect>
                                  </p:childTnLst>
                                </p:cTn>
                              </p:par>
                              <p:par>
                                <p:cTn id="70" presetID="53" presetClass="entr" presetSubtype="16" fill="hold" nodeType="withEffect">
                                  <p:stCondLst>
                                    <p:cond delay="0"/>
                                  </p:stCondLst>
                                  <p:childTnLst>
                                    <p:set>
                                      <p:cBhvr>
                                        <p:cTn id="71" dur="1" fill="hold">
                                          <p:stCondLst>
                                            <p:cond delay="0"/>
                                          </p:stCondLst>
                                        </p:cTn>
                                        <p:tgtEl>
                                          <p:spTgt spid="21"/>
                                        </p:tgtEl>
                                        <p:attrNameLst>
                                          <p:attrName>style.visibility</p:attrName>
                                        </p:attrNameLst>
                                      </p:cBhvr>
                                      <p:to>
                                        <p:strVal val="visible"/>
                                      </p:to>
                                    </p:set>
                                    <p:anim calcmode="lin" valueType="num">
                                      <p:cBhvr>
                                        <p:cTn id="72" dur="500" fill="hold"/>
                                        <p:tgtEl>
                                          <p:spTgt spid="21"/>
                                        </p:tgtEl>
                                        <p:attrNameLst>
                                          <p:attrName>ppt_w</p:attrName>
                                        </p:attrNameLst>
                                      </p:cBhvr>
                                      <p:tavLst>
                                        <p:tav tm="0">
                                          <p:val>
                                            <p:fltVal val="0"/>
                                          </p:val>
                                        </p:tav>
                                        <p:tav tm="100000">
                                          <p:val>
                                            <p:strVal val="#ppt_w"/>
                                          </p:val>
                                        </p:tav>
                                      </p:tavLst>
                                    </p:anim>
                                    <p:anim calcmode="lin" valueType="num">
                                      <p:cBhvr>
                                        <p:cTn id="73" dur="500" fill="hold"/>
                                        <p:tgtEl>
                                          <p:spTgt spid="21"/>
                                        </p:tgtEl>
                                        <p:attrNameLst>
                                          <p:attrName>ppt_h</p:attrName>
                                        </p:attrNameLst>
                                      </p:cBhvr>
                                      <p:tavLst>
                                        <p:tav tm="0">
                                          <p:val>
                                            <p:fltVal val="0"/>
                                          </p:val>
                                        </p:tav>
                                        <p:tav tm="100000">
                                          <p:val>
                                            <p:strVal val="#ppt_h"/>
                                          </p:val>
                                        </p:tav>
                                      </p:tavLst>
                                    </p:anim>
                                    <p:animEffect transition="in" filter="fade">
                                      <p:cBhvr>
                                        <p:cTn id="74" dur="500"/>
                                        <p:tgtEl>
                                          <p:spTgt spid="21"/>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p:cTn id="77" dur="500" fill="hold"/>
                                        <p:tgtEl>
                                          <p:spTgt spid="24"/>
                                        </p:tgtEl>
                                        <p:attrNameLst>
                                          <p:attrName>ppt_w</p:attrName>
                                        </p:attrNameLst>
                                      </p:cBhvr>
                                      <p:tavLst>
                                        <p:tav tm="0">
                                          <p:val>
                                            <p:fltVal val="0"/>
                                          </p:val>
                                        </p:tav>
                                        <p:tav tm="100000">
                                          <p:val>
                                            <p:strVal val="#ppt_w"/>
                                          </p:val>
                                        </p:tav>
                                      </p:tavLst>
                                    </p:anim>
                                    <p:anim calcmode="lin" valueType="num">
                                      <p:cBhvr>
                                        <p:cTn id="78" dur="500" fill="hold"/>
                                        <p:tgtEl>
                                          <p:spTgt spid="24"/>
                                        </p:tgtEl>
                                        <p:attrNameLst>
                                          <p:attrName>ppt_h</p:attrName>
                                        </p:attrNameLst>
                                      </p:cBhvr>
                                      <p:tavLst>
                                        <p:tav tm="0">
                                          <p:val>
                                            <p:fltVal val="0"/>
                                          </p:val>
                                        </p:tav>
                                        <p:tav tm="100000">
                                          <p:val>
                                            <p:strVal val="#ppt_h"/>
                                          </p:val>
                                        </p:tav>
                                      </p:tavLst>
                                    </p:anim>
                                    <p:animEffect transition="in" filter="fade">
                                      <p:cBhvr>
                                        <p:cTn id="79" dur="500"/>
                                        <p:tgtEl>
                                          <p:spTgt spid="24"/>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p:cTn id="82" dur="500" fill="hold"/>
                                        <p:tgtEl>
                                          <p:spTgt spid="25"/>
                                        </p:tgtEl>
                                        <p:attrNameLst>
                                          <p:attrName>ppt_w</p:attrName>
                                        </p:attrNameLst>
                                      </p:cBhvr>
                                      <p:tavLst>
                                        <p:tav tm="0">
                                          <p:val>
                                            <p:fltVal val="0"/>
                                          </p:val>
                                        </p:tav>
                                        <p:tav tm="100000">
                                          <p:val>
                                            <p:strVal val="#ppt_w"/>
                                          </p:val>
                                        </p:tav>
                                      </p:tavLst>
                                    </p:anim>
                                    <p:anim calcmode="lin" valueType="num">
                                      <p:cBhvr>
                                        <p:cTn id="83" dur="500" fill="hold"/>
                                        <p:tgtEl>
                                          <p:spTgt spid="25"/>
                                        </p:tgtEl>
                                        <p:attrNameLst>
                                          <p:attrName>ppt_h</p:attrName>
                                        </p:attrNameLst>
                                      </p:cBhvr>
                                      <p:tavLst>
                                        <p:tav tm="0">
                                          <p:val>
                                            <p:fltVal val="0"/>
                                          </p:val>
                                        </p:tav>
                                        <p:tav tm="100000">
                                          <p:val>
                                            <p:strVal val="#ppt_h"/>
                                          </p:val>
                                        </p:tav>
                                      </p:tavLst>
                                    </p:anim>
                                    <p:animEffect transition="in" filter="fade">
                                      <p:cBhvr>
                                        <p:cTn id="84" dur="500"/>
                                        <p:tgtEl>
                                          <p:spTgt spid="25"/>
                                        </p:tgtEl>
                                      </p:cBhvr>
                                    </p:animEffect>
                                  </p:childTnLst>
                                </p:cTn>
                              </p:par>
                              <p:par>
                                <p:cTn id="85" presetID="53" presetClass="entr" presetSubtype="16" fill="hold" nodeType="withEffect">
                                  <p:stCondLst>
                                    <p:cond delay="0"/>
                                  </p:stCondLst>
                                  <p:childTnLst>
                                    <p:set>
                                      <p:cBhvr>
                                        <p:cTn id="86" dur="1" fill="hold">
                                          <p:stCondLst>
                                            <p:cond delay="0"/>
                                          </p:stCondLst>
                                        </p:cTn>
                                        <p:tgtEl>
                                          <p:spTgt spid="26"/>
                                        </p:tgtEl>
                                        <p:attrNameLst>
                                          <p:attrName>style.visibility</p:attrName>
                                        </p:attrNameLst>
                                      </p:cBhvr>
                                      <p:to>
                                        <p:strVal val="visible"/>
                                      </p:to>
                                    </p:set>
                                    <p:anim calcmode="lin" valueType="num">
                                      <p:cBhvr>
                                        <p:cTn id="87" dur="500" fill="hold"/>
                                        <p:tgtEl>
                                          <p:spTgt spid="26"/>
                                        </p:tgtEl>
                                        <p:attrNameLst>
                                          <p:attrName>ppt_w</p:attrName>
                                        </p:attrNameLst>
                                      </p:cBhvr>
                                      <p:tavLst>
                                        <p:tav tm="0">
                                          <p:val>
                                            <p:fltVal val="0"/>
                                          </p:val>
                                        </p:tav>
                                        <p:tav tm="100000">
                                          <p:val>
                                            <p:strVal val="#ppt_w"/>
                                          </p:val>
                                        </p:tav>
                                      </p:tavLst>
                                    </p:anim>
                                    <p:anim calcmode="lin" valueType="num">
                                      <p:cBhvr>
                                        <p:cTn id="88" dur="500" fill="hold"/>
                                        <p:tgtEl>
                                          <p:spTgt spid="26"/>
                                        </p:tgtEl>
                                        <p:attrNameLst>
                                          <p:attrName>ppt_h</p:attrName>
                                        </p:attrNameLst>
                                      </p:cBhvr>
                                      <p:tavLst>
                                        <p:tav tm="0">
                                          <p:val>
                                            <p:fltVal val="0"/>
                                          </p:val>
                                        </p:tav>
                                        <p:tav tm="100000">
                                          <p:val>
                                            <p:strVal val="#ppt_h"/>
                                          </p:val>
                                        </p:tav>
                                      </p:tavLst>
                                    </p:anim>
                                    <p:animEffect transition="in" filter="fade">
                                      <p:cBhvr>
                                        <p:cTn id="89" dur="500"/>
                                        <p:tgtEl>
                                          <p:spTgt spid="26"/>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9"/>
                                        </p:tgtEl>
                                        <p:attrNameLst>
                                          <p:attrName>style.visibility</p:attrName>
                                        </p:attrNameLst>
                                      </p:cBhvr>
                                      <p:to>
                                        <p:strVal val="visible"/>
                                      </p:to>
                                    </p:set>
                                    <p:anim calcmode="lin" valueType="num">
                                      <p:cBhvr>
                                        <p:cTn id="92" dur="500" fill="hold"/>
                                        <p:tgtEl>
                                          <p:spTgt spid="29"/>
                                        </p:tgtEl>
                                        <p:attrNameLst>
                                          <p:attrName>ppt_w</p:attrName>
                                        </p:attrNameLst>
                                      </p:cBhvr>
                                      <p:tavLst>
                                        <p:tav tm="0">
                                          <p:val>
                                            <p:fltVal val="0"/>
                                          </p:val>
                                        </p:tav>
                                        <p:tav tm="100000">
                                          <p:val>
                                            <p:strVal val="#ppt_w"/>
                                          </p:val>
                                        </p:tav>
                                      </p:tavLst>
                                    </p:anim>
                                    <p:anim calcmode="lin" valueType="num">
                                      <p:cBhvr>
                                        <p:cTn id="93" dur="500" fill="hold"/>
                                        <p:tgtEl>
                                          <p:spTgt spid="29"/>
                                        </p:tgtEl>
                                        <p:attrNameLst>
                                          <p:attrName>ppt_h</p:attrName>
                                        </p:attrNameLst>
                                      </p:cBhvr>
                                      <p:tavLst>
                                        <p:tav tm="0">
                                          <p:val>
                                            <p:fltVal val="0"/>
                                          </p:val>
                                        </p:tav>
                                        <p:tav tm="100000">
                                          <p:val>
                                            <p:strVal val="#ppt_h"/>
                                          </p:val>
                                        </p:tav>
                                      </p:tavLst>
                                    </p:anim>
                                    <p:animEffect transition="in" filter="fade">
                                      <p:cBhvr>
                                        <p:cTn id="94" dur="500"/>
                                        <p:tgtEl>
                                          <p:spTgt spid="29"/>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30"/>
                                        </p:tgtEl>
                                        <p:attrNameLst>
                                          <p:attrName>style.visibility</p:attrName>
                                        </p:attrNameLst>
                                      </p:cBhvr>
                                      <p:to>
                                        <p:strVal val="visible"/>
                                      </p:to>
                                    </p:set>
                                    <p:anim calcmode="lin" valueType="num">
                                      <p:cBhvr>
                                        <p:cTn id="97" dur="500" fill="hold"/>
                                        <p:tgtEl>
                                          <p:spTgt spid="30"/>
                                        </p:tgtEl>
                                        <p:attrNameLst>
                                          <p:attrName>ppt_w</p:attrName>
                                        </p:attrNameLst>
                                      </p:cBhvr>
                                      <p:tavLst>
                                        <p:tav tm="0">
                                          <p:val>
                                            <p:fltVal val="0"/>
                                          </p:val>
                                        </p:tav>
                                        <p:tav tm="100000">
                                          <p:val>
                                            <p:strVal val="#ppt_w"/>
                                          </p:val>
                                        </p:tav>
                                      </p:tavLst>
                                    </p:anim>
                                    <p:anim calcmode="lin" valueType="num">
                                      <p:cBhvr>
                                        <p:cTn id="98" dur="500" fill="hold"/>
                                        <p:tgtEl>
                                          <p:spTgt spid="30"/>
                                        </p:tgtEl>
                                        <p:attrNameLst>
                                          <p:attrName>ppt_h</p:attrName>
                                        </p:attrNameLst>
                                      </p:cBhvr>
                                      <p:tavLst>
                                        <p:tav tm="0">
                                          <p:val>
                                            <p:fltVal val="0"/>
                                          </p:val>
                                        </p:tav>
                                        <p:tav tm="100000">
                                          <p:val>
                                            <p:strVal val="#ppt_h"/>
                                          </p:val>
                                        </p:tav>
                                      </p:tavLst>
                                    </p:anim>
                                    <p:animEffect transition="in" filter="fade">
                                      <p:cBhvr>
                                        <p:cTn id="99" dur="500"/>
                                        <p:tgtEl>
                                          <p:spTgt spid="30"/>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500" fill="hold"/>
                                        <p:tgtEl>
                                          <p:spTgt spid="31"/>
                                        </p:tgtEl>
                                        <p:attrNameLst>
                                          <p:attrName>ppt_w</p:attrName>
                                        </p:attrNameLst>
                                      </p:cBhvr>
                                      <p:tavLst>
                                        <p:tav tm="0">
                                          <p:val>
                                            <p:fltVal val="0"/>
                                          </p:val>
                                        </p:tav>
                                        <p:tav tm="100000">
                                          <p:val>
                                            <p:strVal val="#ppt_w"/>
                                          </p:val>
                                        </p:tav>
                                      </p:tavLst>
                                    </p:anim>
                                    <p:anim calcmode="lin" valueType="num">
                                      <p:cBhvr>
                                        <p:cTn id="103" dur="500" fill="hold"/>
                                        <p:tgtEl>
                                          <p:spTgt spid="31"/>
                                        </p:tgtEl>
                                        <p:attrNameLst>
                                          <p:attrName>ppt_h</p:attrName>
                                        </p:attrNameLst>
                                      </p:cBhvr>
                                      <p:tavLst>
                                        <p:tav tm="0">
                                          <p:val>
                                            <p:fltVal val="0"/>
                                          </p:val>
                                        </p:tav>
                                        <p:tav tm="100000">
                                          <p:val>
                                            <p:strVal val="#ppt_h"/>
                                          </p:val>
                                        </p:tav>
                                      </p:tavLst>
                                    </p:anim>
                                    <p:animEffect transition="in" filter="fade">
                                      <p:cBhvr>
                                        <p:cTn id="104" dur="500"/>
                                        <p:tgtEl>
                                          <p:spTgt spid="31"/>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32"/>
                                        </p:tgtEl>
                                        <p:attrNameLst>
                                          <p:attrName>style.visibility</p:attrName>
                                        </p:attrNameLst>
                                      </p:cBhvr>
                                      <p:to>
                                        <p:strVal val="visible"/>
                                      </p:to>
                                    </p:set>
                                    <p:anim calcmode="lin" valueType="num">
                                      <p:cBhvr>
                                        <p:cTn id="107" dur="500" fill="hold"/>
                                        <p:tgtEl>
                                          <p:spTgt spid="32"/>
                                        </p:tgtEl>
                                        <p:attrNameLst>
                                          <p:attrName>ppt_w</p:attrName>
                                        </p:attrNameLst>
                                      </p:cBhvr>
                                      <p:tavLst>
                                        <p:tav tm="0">
                                          <p:val>
                                            <p:fltVal val="0"/>
                                          </p:val>
                                        </p:tav>
                                        <p:tav tm="100000">
                                          <p:val>
                                            <p:strVal val="#ppt_w"/>
                                          </p:val>
                                        </p:tav>
                                      </p:tavLst>
                                    </p:anim>
                                    <p:anim calcmode="lin" valueType="num">
                                      <p:cBhvr>
                                        <p:cTn id="108" dur="500" fill="hold"/>
                                        <p:tgtEl>
                                          <p:spTgt spid="32"/>
                                        </p:tgtEl>
                                        <p:attrNameLst>
                                          <p:attrName>ppt_h</p:attrName>
                                        </p:attrNameLst>
                                      </p:cBhvr>
                                      <p:tavLst>
                                        <p:tav tm="0">
                                          <p:val>
                                            <p:fltVal val="0"/>
                                          </p:val>
                                        </p:tav>
                                        <p:tav tm="100000">
                                          <p:val>
                                            <p:strVal val="#ppt_h"/>
                                          </p:val>
                                        </p:tav>
                                      </p:tavLst>
                                    </p:anim>
                                    <p:animEffect transition="in" filter="fade">
                                      <p:cBhvr>
                                        <p:cTn id="109" dur="500"/>
                                        <p:tgtEl>
                                          <p:spTgt spid="32"/>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33"/>
                                        </p:tgtEl>
                                        <p:attrNameLst>
                                          <p:attrName>style.visibility</p:attrName>
                                        </p:attrNameLst>
                                      </p:cBhvr>
                                      <p:to>
                                        <p:strVal val="visible"/>
                                      </p:to>
                                    </p:set>
                                    <p:anim calcmode="lin" valueType="num">
                                      <p:cBhvr>
                                        <p:cTn id="112" dur="500" fill="hold"/>
                                        <p:tgtEl>
                                          <p:spTgt spid="33"/>
                                        </p:tgtEl>
                                        <p:attrNameLst>
                                          <p:attrName>ppt_w</p:attrName>
                                        </p:attrNameLst>
                                      </p:cBhvr>
                                      <p:tavLst>
                                        <p:tav tm="0">
                                          <p:val>
                                            <p:fltVal val="0"/>
                                          </p:val>
                                        </p:tav>
                                        <p:tav tm="100000">
                                          <p:val>
                                            <p:strVal val="#ppt_w"/>
                                          </p:val>
                                        </p:tav>
                                      </p:tavLst>
                                    </p:anim>
                                    <p:anim calcmode="lin" valueType="num">
                                      <p:cBhvr>
                                        <p:cTn id="113" dur="500" fill="hold"/>
                                        <p:tgtEl>
                                          <p:spTgt spid="33"/>
                                        </p:tgtEl>
                                        <p:attrNameLst>
                                          <p:attrName>ppt_h</p:attrName>
                                        </p:attrNameLst>
                                      </p:cBhvr>
                                      <p:tavLst>
                                        <p:tav tm="0">
                                          <p:val>
                                            <p:fltVal val="0"/>
                                          </p:val>
                                        </p:tav>
                                        <p:tav tm="100000">
                                          <p:val>
                                            <p:strVal val="#ppt_h"/>
                                          </p:val>
                                        </p:tav>
                                      </p:tavLst>
                                    </p:anim>
                                    <p:animEffect transition="in" filter="fade">
                                      <p:cBhvr>
                                        <p:cTn id="114" dur="500"/>
                                        <p:tgtEl>
                                          <p:spTgt spid="33"/>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34"/>
                                        </p:tgtEl>
                                        <p:attrNameLst>
                                          <p:attrName>style.visibility</p:attrName>
                                        </p:attrNameLst>
                                      </p:cBhvr>
                                      <p:to>
                                        <p:strVal val="visible"/>
                                      </p:to>
                                    </p:set>
                                    <p:anim calcmode="lin" valueType="num">
                                      <p:cBhvr>
                                        <p:cTn id="117" dur="500" fill="hold"/>
                                        <p:tgtEl>
                                          <p:spTgt spid="34"/>
                                        </p:tgtEl>
                                        <p:attrNameLst>
                                          <p:attrName>ppt_w</p:attrName>
                                        </p:attrNameLst>
                                      </p:cBhvr>
                                      <p:tavLst>
                                        <p:tav tm="0">
                                          <p:val>
                                            <p:fltVal val="0"/>
                                          </p:val>
                                        </p:tav>
                                        <p:tav tm="100000">
                                          <p:val>
                                            <p:strVal val="#ppt_w"/>
                                          </p:val>
                                        </p:tav>
                                      </p:tavLst>
                                    </p:anim>
                                    <p:anim calcmode="lin" valueType="num">
                                      <p:cBhvr>
                                        <p:cTn id="118" dur="500" fill="hold"/>
                                        <p:tgtEl>
                                          <p:spTgt spid="34"/>
                                        </p:tgtEl>
                                        <p:attrNameLst>
                                          <p:attrName>ppt_h</p:attrName>
                                        </p:attrNameLst>
                                      </p:cBhvr>
                                      <p:tavLst>
                                        <p:tav tm="0">
                                          <p:val>
                                            <p:fltVal val="0"/>
                                          </p:val>
                                        </p:tav>
                                        <p:tav tm="100000">
                                          <p:val>
                                            <p:strVal val="#ppt_h"/>
                                          </p:val>
                                        </p:tav>
                                      </p:tavLst>
                                    </p:anim>
                                    <p:animEffect transition="in" filter="fade">
                                      <p:cBhvr>
                                        <p:cTn id="119" dur="500"/>
                                        <p:tgtEl>
                                          <p:spTgt spid="34"/>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35"/>
                                        </p:tgtEl>
                                        <p:attrNameLst>
                                          <p:attrName>style.visibility</p:attrName>
                                        </p:attrNameLst>
                                      </p:cBhvr>
                                      <p:to>
                                        <p:strVal val="visible"/>
                                      </p:to>
                                    </p:set>
                                    <p:anim calcmode="lin" valueType="num">
                                      <p:cBhvr>
                                        <p:cTn id="122" dur="500" fill="hold"/>
                                        <p:tgtEl>
                                          <p:spTgt spid="35"/>
                                        </p:tgtEl>
                                        <p:attrNameLst>
                                          <p:attrName>ppt_w</p:attrName>
                                        </p:attrNameLst>
                                      </p:cBhvr>
                                      <p:tavLst>
                                        <p:tav tm="0">
                                          <p:val>
                                            <p:fltVal val="0"/>
                                          </p:val>
                                        </p:tav>
                                        <p:tav tm="100000">
                                          <p:val>
                                            <p:strVal val="#ppt_w"/>
                                          </p:val>
                                        </p:tav>
                                      </p:tavLst>
                                    </p:anim>
                                    <p:anim calcmode="lin" valueType="num">
                                      <p:cBhvr>
                                        <p:cTn id="123" dur="500" fill="hold"/>
                                        <p:tgtEl>
                                          <p:spTgt spid="35"/>
                                        </p:tgtEl>
                                        <p:attrNameLst>
                                          <p:attrName>ppt_h</p:attrName>
                                        </p:attrNameLst>
                                      </p:cBhvr>
                                      <p:tavLst>
                                        <p:tav tm="0">
                                          <p:val>
                                            <p:fltVal val="0"/>
                                          </p:val>
                                        </p:tav>
                                        <p:tav tm="100000">
                                          <p:val>
                                            <p:strVal val="#ppt_h"/>
                                          </p:val>
                                        </p:tav>
                                      </p:tavLst>
                                    </p:anim>
                                    <p:animEffect transition="in" filter="fade">
                                      <p:cBhvr>
                                        <p:cTn id="124" dur="500"/>
                                        <p:tgtEl>
                                          <p:spTgt spid="35"/>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36"/>
                                        </p:tgtEl>
                                        <p:attrNameLst>
                                          <p:attrName>style.visibility</p:attrName>
                                        </p:attrNameLst>
                                      </p:cBhvr>
                                      <p:to>
                                        <p:strVal val="visible"/>
                                      </p:to>
                                    </p:set>
                                    <p:anim calcmode="lin" valueType="num">
                                      <p:cBhvr>
                                        <p:cTn id="127" dur="500" fill="hold"/>
                                        <p:tgtEl>
                                          <p:spTgt spid="36"/>
                                        </p:tgtEl>
                                        <p:attrNameLst>
                                          <p:attrName>ppt_w</p:attrName>
                                        </p:attrNameLst>
                                      </p:cBhvr>
                                      <p:tavLst>
                                        <p:tav tm="0">
                                          <p:val>
                                            <p:fltVal val="0"/>
                                          </p:val>
                                        </p:tav>
                                        <p:tav tm="100000">
                                          <p:val>
                                            <p:strVal val="#ppt_w"/>
                                          </p:val>
                                        </p:tav>
                                      </p:tavLst>
                                    </p:anim>
                                    <p:anim calcmode="lin" valueType="num">
                                      <p:cBhvr>
                                        <p:cTn id="128" dur="500" fill="hold"/>
                                        <p:tgtEl>
                                          <p:spTgt spid="36"/>
                                        </p:tgtEl>
                                        <p:attrNameLst>
                                          <p:attrName>ppt_h</p:attrName>
                                        </p:attrNameLst>
                                      </p:cBhvr>
                                      <p:tavLst>
                                        <p:tav tm="0">
                                          <p:val>
                                            <p:fltVal val="0"/>
                                          </p:val>
                                        </p:tav>
                                        <p:tav tm="100000">
                                          <p:val>
                                            <p:strVal val="#ppt_h"/>
                                          </p:val>
                                        </p:tav>
                                      </p:tavLst>
                                    </p:anim>
                                    <p:animEffect transition="in" filter="fade">
                                      <p:cBhvr>
                                        <p:cTn id="129" dur="500"/>
                                        <p:tgtEl>
                                          <p:spTgt spid="36"/>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37"/>
                                        </p:tgtEl>
                                        <p:attrNameLst>
                                          <p:attrName>style.visibility</p:attrName>
                                        </p:attrNameLst>
                                      </p:cBhvr>
                                      <p:to>
                                        <p:strVal val="visible"/>
                                      </p:to>
                                    </p:set>
                                    <p:anim calcmode="lin" valueType="num">
                                      <p:cBhvr>
                                        <p:cTn id="132" dur="500" fill="hold"/>
                                        <p:tgtEl>
                                          <p:spTgt spid="37"/>
                                        </p:tgtEl>
                                        <p:attrNameLst>
                                          <p:attrName>ppt_w</p:attrName>
                                        </p:attrNameLst>
                                      </p:cBhvr>
                                      <p:tavLst>
                                        <p:tav tm="0">
                                          <p:val>
                                            <p:fltVal val="0"/>
                                          </p:val>
                                        </p:tav>
                                        <p:tav tm="100000">
                                          <p:val>
                                            <p:strVal val="#ppt_w"/>
                                          </p:val>
                                        </p:tav>
                                      </p:tavLst>
                                    </p:anim>
                                    <p:anim calcmode="lin" valueType="num">
                                      <p:cBhvr>
                                        <p:cTn id="133" dur="500" fill="hold"/>
                                        <p:tgtEl>
                                          <p:spTgt spid="37"/>
                                        </p:tgtEl>
                                        <p:attrNameLst>
                                          <p:attrName>ppt_h</p:attrName>
                                        </p:attrNameLst>
                                      </p:cBhvr>
                                      <p:tavLst>
                                        <p:tav tm="0">
                                          <p:val>
                                            <p:fltVal val="0"/>
                                          </p:val>
                                        </p:tav>
                                        <p:tav tm="100000">
                                          <p:val>
                                            <p:strVal val="#ppt_h"/>
                                          </p:val>
                                        </p:tav>
                                      </p:tavLst>
                                    </p:anim>
                                    <p:animEffect transition="in" filter="fade">
                                      <p:cBhvr>
                                        <p:cTn id="134" dur="500"/>
                                        <p:tgtEl>
                                          <p:spTgt spid="37"/>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38"/>
                                        </p:tgtEl>
                                        <p:attrNameLst>
                                          <p:attrName>style.visibility</p:attrName>
                                        </p:attrNameLst>
                                      </p:cBhvr>
                                      <p:to>
                                        <p:strVal val="visible"/>
                                      </p:to>
                                    </p:set>
                                    <p:anim calcmode="lin" valueType="num">
                                      <p:cBhvr>
                                        <p:cTn id="137" dur="500" fill="hold"/>
                                        <p:tgtEl>
                                          <p:spTgt spid="38"/>
                                        </p:tgtEl>
                                        <p:attrNameLst>
                                          <p:attrName>ppt_w</p:attrName>
                                        </p:attrNameLst>
                                      </p:cBhvr>
                                      <p:tavLst>
                                        <p:tav tm="0">
                                          <p:val>
                                            <p:fltVal val="0"/>
                                          </p:val>
                                        </p:tav>
                                        <p:tav tm="100000">
                                          <p:val>
                                            <p:strVal val="#ppt_w"/>
                                          </p:val>
                                        </p:tav>
                                      </p:tavLst>
                                    </p:anim>
                                    <p:anim calcmode="lin" valueType="num">
                                      <p:cBhvr>
                                        <p:cTn id="138" dur="500" fill="hold"/>
                                        <p:tgtEl>
                                          <p:spTgt spid="38"/>
                                        </p:tgtEl>
                                        <p:attrNameLst>
                                          <p:attrName>ppt_h</p:attrName>
                                        </p:attrNameLst>
                                      </p:cBhvr>
                                      <p:tavLst>
                                        <p:tav tm="0">
                                          <p:val>
                                            <p:fltVal val="0"/>
                                          </p:val>
                                        </p:tav>
                                        <p:tav tm="100000">
                                          <p:val>
                                            <p:strVal val="#ppt_h"/>
                                          </p:val>
                                        </p:tav>
                                      </p:tavLst>
                                    </p:anim>
                                    <p:animEffect transition="in" filter="fade">
                                      <p:cBhvr>
                                        <p:cTn id="139" dur="500"/>
                                        <p:tgtEl>
                                          <p:spTgt spid="38"/>
                                        </p:tgtEl>
                                      </p:cBhvr>
                                    </p:animEffect>
                                  </p:childTnLst>
                                </p:cTn>
                              </p:par>
                              <p:par>
                                <p:cTn id="140" presetID="53" presetClass="entr" presetSubtype="16" fill="hold" grpId="0" nodeType="withEffect">
                                  <p:stCondLst>
                                    <p:cond delay="0"/>
                                  </p:stCondLst>
                                  <p:childTnLst>
                                    <p:set>
                                      <p:cBhvr>
                                        <p:cTn id="141" dur="1" fill="hold">
                                          <p:stCondLst>
                                            <p:cond delay="0"/>
                                          </p:stCondLst>
                                        </p:cTn>
                                        <p:tgtEl>
                                          <p:spTgt spid="39"/>
                                        </p:tgtEl>
                                        <p:attrNameLst>
                                          <p:attrName>style.visibility</p:attrName>
                                        </p:attrNameLst>
                                      </p:cBhvr>
                                      <p:to>
                                        <p:strVal val="visible"/>
                                      </p:to>
                                    </p:set>
                                    <p:anim calcmode="lin" valueType="num">
                                      <p:cBhvr>
                                        <p:cTn id="142" dur="500" fill="hold"/>
                                        <p:tgtEl>
                                          <p:spTgt spid="39"/>
                                        </p:tgtEl>
                                        <p:attrNameLst>
                                          <p:attrName>ppt_w</p:attrName>
                                        </p:attrNameLst>
                                      </p:cBhvr>
                                      <p:tavLst>
                                        <p:tav tm="0">
                                          <p:val>
                                            <p:fltVal val="0"/>
                                          </p:val>
                                        </p:tav>
                                        <p:tav tm="100000">
                                          <p:val>
                                            <p:strVal val="#ppt_w"/>
                                          </p:val>
                                        </p:tav>
                                      </p:tavLst>
                                    </p:anim>
                                    <p:anim calcmode="lin" valueType="num">
                                      <p:cBhvr>
                                        <p:cTn id="143" dur="500" fill="hold"/>
                                        <p:tgtEl>
                                          <p:spTgt spid="39"/>
                                        </p:tgtEl>
                                        <p:attrNameLst>
                                          <p:attrName>ppt_h</p:attrName>
                                        </p:attrNameLst>
                                      </p:cBhvr>
                                      <p:tavLst>
                                        <p:tav tm="0">
                                          <p:val>
                                            <p:fltVal val="0"/>
                                          </p:val>
                                        </p:tav>
                                        <p:tav tm="100000">
                                          <p:val>
                                            <p:strVal val="#ppt_h"/>
                                          </p:val>
                                        </p:tav>
                                      </p:tavLst>
                                    </p:anim>
                                    <p:animEffect transition="in" filter="fade">
                                      <p:cBhvr>
                                        <p:cTn id="144" dur="500"/>
                                        <p:tgtEl>
                                          <p:spTgt spid="39"/>
                                        </p:tgtEl>
                                      </p:cBhvr>
                                    </p:animEffect>
                                  </p:childTnLst>
                                </p:cTn>
                              </p:par>
                              <p:par>
                                <p:cTn id="145" presetID="53" presetClass="entr" presetSubtype="16" fill="hold" grpId="0" nodeType="withEffect">
                                  <p:stCondLst>
                                    <p:cond delay="0"/>
                                  </p:stCondLst>
                                  <p:childTnLst>
                                    <p:set>
                                      <p:cBhvr>
                                        <p:cTn id="146" dur="1" fill="hold">
                                          <p:stCondLst>
                                            <p:cond delay="0"/>
                                          </p:stCondLst>
                                        </p:cTn>
                                        <p:tgtEl>
                                          <p:spTgt spid="40"/>
                                        </p:tgtEl>
                                        <p:attrNameLst>
                                          <p:attrName>style.visibility</p:attrName>
                                        </p:attrNameLst>
                                      </p:cBhvr>
                                      <p:to>
                                        <p:strVal val="visible"/>
                                      </p:to>
                                    </p:set>
                                    <p:anim calcmode="lin" valueType="num">
                                      <p:cBhvr>
                                        <p:cTn id="147" dur="500" fill="hold"/>
                                        <p:tgtEl>
                                          <p:spTgt spid="40"/>
                                        </p:tgtEl>
                                        <p:attrNameLst>
                                          <p:attrName>ppt_w</p:attrName>
                                        </p:attrNameLst>
                                      </p:cBhvr>
                                      <p:tavLst>
                                        <p:tav tm="0">
                                          <p:val>
                                            <p:fltVal val="0"/>
                                          </p:val>
                                        </p:tav>
                                        <p:tav tm="100000">
                                          <p:val>
                                            <p:strVal val="#ppt_w"/>
                                          </p:val>
                                        </p:tav>
                                      </p:tavLst>
                                    </p:anim>
                                    <p:anim calcmode="lin" valueType="num">
                                      <p:cBhvr>
                                        <p:cTn id="148" dur="500" fill="hold"/>
                                        <p:tgtEl>
                                          <p:spTgt spid="40"/>
                                        </p:tgtEl>
                                        <p:attrNameLst>
                                          <p:attrName>ppt_h</p:attrName>
                                        </p:attrNameLst>
                                      </p:cBhvr>
                                      <p:tavLst>
                                        <p:tav tm="0">
                                          <p:val>
                                            <p:fltVal val="0"/>
                                          </p:val>
                                        </p:tav>
                                        <p:tav tm="100000">
                                          <p:val>
                                            <p:strVal val="#ppt_h"/>
                                          </p:val>
                                        </p:tav>
                                      </p:tavLst>
                                    </p:anim>
                                    <p:animEffect transition="in" filter="fade">
                                      <p:cBhvr>
                                        <p:cTn id="14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animBg="1"/>
      <p:bldP spid="10" grpId="0" animBg="1"/>
      <p:bldP spid="11" grpId="0" animBg="1"/>
      <p:bldP spid="12" grpId="0" animBg="1"/>
      <p:bldP spid="13" grpId="0" animBg="1"/>
      <p:bldP spid="14" grpId="0" animBg="1"/>
      <p:bldP spid="15" grpId="0" animBg="1"/>
      <p:bldP spid="16" grpId="0" animBg="1"/>
      <p:bldP spid="17" grpId="0"/>
      <p:bldP spid="24" grpId="0"/>
      <p:bldP spid="25" grpId="0"/>
      <p:bldP spid="29" grpId="0"/>
      <p:bldP spid="30" grpId="0"/>
      <p:bldP spid="31" grpId="0"/>
      <p:bldP spid="32" grpId="0"/>
      <p:bldP spid="33" grpId="0"/>
      <p:bldP spid="34" grpId="0" animBg="1"/>
      <p:bldP spid="35" grpId="0" animBg="1"/>
      <p:bldP spid="36" grpId="0" animBg="1"/>
      <p:bldP spid="37" grpId="0" animBg="1"/>
      <p:bldP spid="38" grpId="0" animBg="1"/>
      <p:bldP spid="39" grpId="0" animBg="1"/>
      <p:bldP spid="4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6" name="Freeform 9"/>
          <p:cNvSpPr/>
          <p:nvPr/>
        </p:nvSpPr>
        <p:spPr>
          <a:xfrm>
            <a:off x="1776739" y="2579639"/>
            <a:ext cx="1471190" cy="882713"/>
          </a:xfrm>
          <a:custGeom>
            <a:avLst/>
            <a:gdLst>
              <a:gd name="connsiteX0" fmla="*/ 0 w 1961586"/>
              <a:gd name="connsiteY0" fmla="*/ 117695 h 1176951"/>
              <a:gd name="connsiteX1" fmla="*/ 117695 w 1961586"/>
              <a:gd name="connsiteY1" fmla="*/ 0 h 1176951"/>
              <a:gd name="connsiteX2" fmla="*/ 1843891 w 1961586"/>
              <a:gd name="connsiteY2" fmla="*/ 0 h 1176951"/>
              <a:gd name="connsiteX3" fmla="*/ 1961586 w 1961586"/>
              <a:gd name="connsiteY3" fmla="*/ 117695 h 1176951"/>
              <a:gd name="connsiteX4" fmla="*/ 1961586 w 1961586"/>
              <a:gd name="connsiteY4" fmla="*/ 1059256 h 1176951"/>
              <a:gd name="connsiteX5" fmla="*/ 1843891 w 1961586"/>
              <a:gd name="connsiteY5" fmla="*/ 1176951 h 1176951"/>
              <a:gd name="connsiteX6" fmla="*/ 117695 w 1961586"/>
              <a:gd name="connsiteY6" fmla="*/ 1176951 h 1176951"/>
              <a:gd name="connsiteX7" fmla="*/ 0 w 1961586"/>
              <a:gd name="connsiteY7" fmla="*/ 1059256 h 1176951"/>
              <a:gd name="connsiteX8" fmla="*/ 0 w 1961586"/>
              <a:gd name="connsiteY8" fmla="*/ 117695 h 1176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1586" h="1176951">
                <a:moveTo>
                  <a:pt x="0" y="117695"/>
                </a:moveTo>
                <a:cubicBezTo>
                  <a:pt x="0" y="52694"/>
                  <a:pt x="52694" y="0"/>
                  <a:pt x="117695" y="0"/>
                </a:cubicBezTo>
                <a:lnTo>
                  <a:pt x="1843891" y="0"/>
                </a:lnTo>
                <a:cubicBezTo>
                  <a:pt x="1908892" y="0"/>
                  <a:pt x="1961586" y="52694"/>
                  <a:pt x="1961586" y="117695"/>
                </a:cubicBezTo>
                <a:lnTo>
                  <a:pt x="1961586" y="1059256"/>
                </a:lnTo>
                <a:cubicBezTo>
                  <a:pt x="1961586" y="1124257"/>
                  <a:pt x="1908892" y="1176951"/>
                  <a:pt x="1843891" y="1176951"/>
                </a:cubicBezTo>
                <a:lnTo>
                  <a:pt x="117695" y="1176951"/>
                </a:lnTo>
                <a:cubicBezTo>
                  <a:pt x="52694" y="1176951"/>
                  <a:pt x="0" y="1124257"/>
                  <a:pt x="0" y="1059256"/>
                </a:cubicBezTo>
                <a:lnTo>
                  <a:pt x="0" y="117695"/>
                </a:lnTo>
                <a:close/>
              </a:path>
            </a:pathLst>
          </a:custGeom>
          <a:solidFill>
            <a:schemeClr val="bg1">
              <a:lumMod val="95000"/>
            </a:schemeClr>
          </a:solidFill>
          <a:ln w="28575">
            <a:solidFill>
              <a:schemeClr val="accent1"/>
            </a:solidFill>
            <a:prstDash val="sysDash"/>
          </a:ln>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sp>
        <p:nvSpPr>
          <p:cNvPr id="7" name="Freeform 10"/>
          <p:cNvSpPr/>
          <p:nvPr/>
        </p:nvSpPr>
        <p:spPr>
          <a:xfrm>
            <a:off x="3444481" y="2907721"/>
            <a:ext cx="213026" cy="226547"/>
          </a:xfrm>
          <a:custGeom>
            <a:avLst/>
            <a:gdLst>
              <a:gd name="connsiteX0" fmla="*/ 0 w 415856"/>
              <a:gd name="connsiteY0" fmla="*/ 97295 h 486473"/>
              <a:gd name="connsiteX1" fmla="*/ 207928 w 415856"/>
              <a:gd name="connsiteY1" fmla="*/ 97295 h 486473"/>
              <a:gd name="connsiteX2" fmla="*/ 207928 w 415856"/>
              <a:gd name="connsiteY2" fmla="*/ 0 h 486473"/>
              <a:gd name="connsiteX3" fmla="*/ 415856 w 415856"/>
              <a:gd name="connsiteY3" fmla="*/ 243237 h 486473"/>
              <a:gd name="connsiteX4" fmla="*/ 207928 w 415856"/>
              <a:gd name="connsiteY4" fmla="*/ 486473 h 486473"/>
              <a:gd name="connsiteX5" fmla="*/ 207928 w 415856"/>
              <a:gd name="connsiteY5" fmla="*/ 389178 h 486473"/>
              <a:gd name="connsiteX6" fmla="*/ 0 w 415856"/>
              <a:gd name="connsiteY6" fmla="*/ 389178 h 486473"/>
              <a:gd name="connsiteX7" fmla="*/ 0 w 415856"/>
              <a:gd name="connsiteY7" fmla="*/ 97295 h 486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5856" h="486473">
                <a:moveTo>
                  <a:pt x="0" y="97295"/>
                </a:moveTo>
                <a:lnTo>
                  <a:pt x="207928" y="97295"/>
                </a:lnTo>
                <a:lnTo>
                  <a:pt x="207928" y="0"/>
                </a:lnTo>
                <a:lnTo>
                  <a:pt x="415856" y="243237"/>
                </a:lnTo>
                <a:lnTo>
                  <a:pt x="207928" y="486473"/>
                </a:lnTo>
                <a:lnTo>
                  <a:pt x="207928" y="389178"/>
                </a:lnTo>
                <a:lnTo>
                  <a:pt x="0" y="389178"/>
                </a:lnTo>
                <a:lnTo>
                  <a:pt x="0" y="97295"/>
                </a:lnTo>
                <a:close/>
              </a:path>
            </a:pathLst>
          </a:custGeom>
          <a:solidFill>
            <a:schemeClr val="accent4"/>
          </a:solidFill>
          <a:ln>
            <a:noFill/>
          </a:ln>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sp>
        <p:nvSpPr>
          <p:cNvPr id="8" name="Freeform 11"/>
          <p:cNvSpPr/>
          <p:nvPr/>
        </p:nvSpPr>
        <p:spPr>
          <a:xfrm>
            <a:off x="3836404" y="2579639"/>
            <a:ext cx="1471190" cy="882713"/>
          </a:xfrm>
          <a:custGeom>
            <a:avLst/>
            <a:gdLst>
              <a:gd name="connsiteX0" fmla="*/ 0 w 1961586"/>
              <a:gd name="connsiteY0" fmla="*/ 117695 h 1176951"/>
              <a:gd name="connsiteX1" fmla="*/ 117695 w 1961586"/>
              <a:gd name="connsiteY1" fmla="*/ 0 h 1176951"/>
              <a:gd name="connsiteX2" fmla="*/ 1843891 w 1961586"/>
              <a:gd name="connsiteY2" fmla="*/ 0 h 1176951"/>
              <a:gd name="connsiteX3" fmla="*/ 1961586 w 1961586"/>
              <a:gd name="connsiteY3" fmla="*/ 117695 h 1176951"/>
              <a:gd name="connsiteX4" fmla="*/ 1961586 w 1961586"/>
              <a:gd name="connsiteY4" fmla="*/ 1059256 h 1176951"/>
              <a:gd name="connsiteX5" fmla="*/ 1843891 w 1961586"/>
              <a:gd name="connsiteY5" fmla="*/ 1176951 h 1176951"/>
              <a:gd name="connsiteX6" fmla="*/ 117695 w 1961586"/>
              <a:gd name="connsiteY6" fmla="*/ 1176951 h 1176951"/>
              <a:gd name="connsiteX7" fmla="*/ 0 w 1961586"/>
              <a:gd name="connsiteY7" fmla="*/ 1059256 h 1176951"/>
              <a:gd name="connsiteX8" fmla="*/ 0 w 1961586"/>
              <a:gd name="connsiteY8" fmla="*/ 117695 h 1176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1586" h="1176951">
                <a:moveTo>
                  <a:pt x="0" y="117695"/>
                </a:moveTo>
                <a:cubicBezTo>
                  <a:pt x="0" y="52694"/>
                  <a:pt x="52694" y="0"/>
                  <a:pt x="117695" y="0"/>
                </a:cubicBezTo>
                <a:lnTo>
                  <a:pt x="1843891" y="0"/>
                </a:lnTo>
                <a:cubicBezTo>
                  <a:pt x="1908892" y="0"/>
                  <a:pt x="1961586" y="52694"/>
                  <a:pt x="1961586" y="117695"/>
                </a:cubicBezTo>
                <a:lnTo>
                  <a:pt x="1961586" y="1059256"/>
                </a:lnTo>
                <a:cubicBezTo>
                  <a:pt x="1961586" y="1124257"/>
                  <a:pt x="1908892" y="1176951"/>
                  <a:pt x="1843891" y="1176951"/>
                </a:cubicBezTo>
                <a:lnTo>
                  <a:pt x="117695" y="1176951"/>
                </a:lnTo>
                <a:cubicBezTo>
                  <a:pt x="52694" y="1176951"/>
                  <a:pt x="0" y="1124257"/>
                  <a:pt x="0" y="1059256"/>
                </a:cubicBezTo>
                <a:lnTo>
                  <a:pt x="0" y="117695"/>
                </a:lnTo>
                <a:close/>
              </a:path>
            </a:pathLst>
          </a:custGeom>
          <a:solidFill>
            <a:schemeClr val="bg1">
              <a:lumMod val="95000"/>
            </a:schemeClr>
          </a:solidFill>
          <a:ln w="28575">
            <a:solidFill>
              <a:schemeClr val="accent3"/>
            </a:solidFill>
            <a:prstDash val="sysDash"/>
          </a:ln>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sp>
        <p:nvSpPr>
          <p:cNvPr id="9" name="Freeform 12"/>
          <p:cNvSpPr/>
          <p:nvPr/>
        </p:nvSpPr>
        <p:spPr>
          <a:xfrm>
            <a:off x="5504147" y="2907721"/>
            <a:ext cx="213026" cy="226547"/>
          </a:xfrm>
          <a:custGeom>
            <a:avLst/>
            <a:gdLst>
              <a:gd name="connsiteX0" fmla="*/ 0 w 415856"/>
              <a:gd name="connsiteY0" fmla="*/ 97295 h 486473"/>
              <a:gd name="connsiteX1" fmla="*/ 207928 w 415856"/>
              <a:gd name="connsiteY1" fmla="*/ 97295 h 486473"/>
              <a:gd name="connsiteX2" fmla="*/ 207928 w 415856"/>
              <a:gd name="connsiteY2" fmla="*/ 0 h 486473"/>
              <a:gd name="connsiteX3" fmla="*/ 415856 w 415856"/>
              <a:gd name="connsiteY3" fmla="*/ 243237 h 486473"/>
              <a:gd name="connsiteX4" fmla="*/ 207928 w 415856"/>
              <a:gd name="connsiteY4" fmla="*/ 486473 h 486473"/>
              <a:gd name="connsiteX5" fmla="*/ 207928 w 415856"/>
              <a:gd name="connsiteY5" fmla="*/ 389178 h 486473"/>
              <a:gd name="connsiteX6" fmla="*/ 0 w 415856"/>
              <a:gd name="connsiteY6" fmla="*/ 389178 h 486473"/>
              <a:gd name="connsiteX7" fmla="*/ 0 w 415856"/>
              <a:gd name="connsiteY7" fmla="*/ 97295 h 486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5856" h="486473">
                <a:moveTo>
                  <a:pt x="0" y="97295"/>
                </a:moveTo>
                <a:lnTo>
                  <a:pt x="207928" y="97295"/>
                </a:lnTo>
                <a:lnTo>
                  <a:pt x="207928" y="0"/>
                </a:lnTo>
                <a:lnTo>
                  <a:pt x="415856" y="243237"/>
                </a:lnTo>
                <a:lnTo>
                  <a:pt x="207928" y="486473"/>
                </a:lnTo>
                <a:lnTo>
                  <a:pt x="207928" y="389178"/>
                </a:lnTo>
                <a:lnTo>
                  <a:pt x="0" y="389178"/>
                </a:lnTo>
                <a:lnTo>
                  <a:pt x="0" y="97295"/>
                </a:lnTo>
                <a:close/>
              </a:path>
            </a:pathLst>
          </a:custGeom>
          <a:solidFill>
            <a:schemeClr val="accent4"/>
          </a:solidFill>
          <a:ln>
            <a:noFill/>
          </a:ln>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sp>
        <p:nvSpPr>
          <p:cNvPr id="10" name="Freeform 13"/>
          <p:cNvSpPr/>
          <p:nvPr/>
        </p:nvSpPr>
        <p:spPr>
          <a:xfrm>
            <a:off x="5896070" y="2579639"/>
            <a:ext cx="1471190" cy="882713"/>
          </a:xfrm>
          <a:custGeom>
            <a:avLst/>
            <a:gdLst>
              <a:gd name="connsiteX0" fmla="*/ 0 w 1961586"/>
              <a:gd name="connsiteY0" fmla="*/ 117695 h 1176951"/>
              <a:gd name="connsiteX1" fmla="*/ 117695 w 1961586"/>
              <a:gd name="connsiteY1" fmla="*/ 0 h 1176951"/>
              <a:gd name="connsiteX2" fmla="*/ 1843891 w 1961586"/>
              <a:gd name="connsiteY2" fmla="*/ 0 h 1176951"/>
              <a:gd name="connsiteX3" fmla="*/ 1961586 w 1961586"/>
              <a:gd name="connsiteY3" fmla="*/ 117695 h 1176951"/>
              <a:gd name="connsiteX4" fmla="*/ 1961586 w 1961586"/>
              <a:gd name="connsiteY4" fmla="*/ 1059256 h 1176951"/>
              <a:gd name="connsiteX5" fmla="*/ 1843891 w 1961586"/>
              <a:gd name="connsiteY5" fmla="*/ 1176951 h 1176951"/>
              <a:gd name="connsiteX6" fmla="*/ 117695 w 1961586"/>
              <a:gd name="connsiteY6" fmla="*/ 1176951 h 1176951"/>
              <a:gd name="connsiteX7" fmla="*/ 0 w 1961586"/>
              <a:gd name="connsiteY7" fmla="*/ 1059256 h 1176951"/>
              <a:gd name="connsiteX8" fmla="*/ 0 w 1961586"/>
              <a:gd name="connsiteY8" fmla="*/ 117695 h 1176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1586" h="1176951">
                <a:moveTo>
                  <a:pt x="0" y="117695"/>
                </a:moveTo>
                <a:cubicBezTo>
                  <a:pt x="0" y="52694"/>
                  <a:pt x="52694" y="0"/>
                  <a:pt x="117695" y="0"/>
                </a:cubicBezTo>
                <a:lnTo>
                  <a:pt x="1843891" y="0"/>
                </a:lnTo>
                <a:cubicBezTo>
                  <a:pt x="1908892" y="0"/>
                  <a:pt x="1961586" y="52694"/>
                  <a:pt x="1961586" y="117695"/>
                </a:cubicBezTo>
                <a:lnTo>
                  <a:pt x="1961586" y="1059256"/>
                </a:lnTo>
                <a:cubicBezTo>
                  <a:pt x="1961586" y="1124257"/>
                  <a:pt x="1908892" y="1176951"/>
                  <a:pt x="1843891" y="1176951"/>
                </a:cubicBezTo>
                <a:lnTo>
                  <a:pt x="117695" y="1176951"/>
                </a:lnTo>
                <a:cubicBezTo>
                  <a:pt x="52694" y="1176951"/>
                  <a:pt x="0" y="1124257"/>
                  <a:pt x="0" y="1059256"/>
                </a:cubicBezTo>
                <a:lnTo>
                  <a:pt x="0" y="117695"/>
                </a:lnTo>
                <a:close/>
              </a:path>
            </a:pathLst>
          </a:custGeom>
          <a:solidFill>
            <a:schemeClr val="accent2"/>
          </a:solidFill>
          <a:ln>
            <a:noFill/>
          </a:ln>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sp>
        <p:nvSpPr>
          <p:cNvPr id="11" name="Freeform 121"/>
          <p:cNvSpPr/>
          <p:nvPr/>
        </p:nvSpPr>
        <p:spPr bwMode="auto">
          <a:xfrm>
            <a:off x="7051920" y="3042317"/>
            <a:ext cx="630680" cy="898422"/>
          </a:xfrm>
          <a:custGeom>
            <a:avLst/>
            <a:gdLst>
              <a:gd name="T0" fmla="*/ 208 w 848"/>
              <a:gd name="T1" fmla="*/ 552 h 1207"/>
              <a:gd name="T2" fmla="*/ 201 w 848"/>
              <a:gd name="T3" fmla="*/ 408 h 1207"/>
              <a:gd name="T4" fmla="*/ 180 w 848"/>
              <a:gd name="T5" fmla="*/ 326 h 1207"/>
              <a:gd name="T6" fmla="*/ 119 w 848"/>
              <a:gd name="T7" fmla="*/ 102 h 1207"/>
              <a:gd name="T8" fmla="*/ 114 w 848"/>
              <a:gd name="T9" fmla="*/ 44 h 1207"/>
              <a:gd name="T10" fmla="*/ 123 w 848"/>
              <a:gd name="T11" fmla="*/ 16 h 1207"/>
              <a:gd name="T12" fmla="*/ 140 w 848"/>
              <a:gd name="T13" fmla="*/ 3 h 1207"/>
              <a:gd name="T14" fmla="*/ 158 w 848"/>
              <a:gd name="T15" fmla="*/ 1 h 1207"/>
              <a:gd name="T16" fmla="*/ 179 w 848"/>
              <a:gd name="T17" fmla="*/ 16 h 1207"/>
              <a:gd name="T18" fmla="*/ 199 w 848"/>
              <a:gd name="T19" fmla="*/ 46 h 1207"/>
              <a:gd name="T20" fmla="*/ 273 w 848"/>
              <a:gd name="T21" fmla="*/ 250 h 1207"/>
              <a:gd name="T22" fmla="*/ 316 w 848"/>
              <a:gd name="T23" fmla="*/ 346 h 1207"/>
              <a:gd name="T24" fmla="*/ 347 w 848"/>
              <a:gd name="T25" fmla="*/ 333 h 1207"/>
              <a:gd name="T26" fmla="*/ 379 w 848"/>
              <a:gd name="T27" fmla="*/ 337 h 1207"/>
              <a:gd name="T28" fmla="*/ 396 w 848"/>
              <a:gd name="T29" fmla="*/ 348 h 1207"/>
              <a:gd name="T30" fmla="*/ 435 w 848"/>
              <a:gd name="T31" fmla="*/ 397 h 1207"/>
              <a:gd name="T32" fmla="*/ 462 w 848"/>
              <a:gd name="T33" fmla="*/ 424 h 1207"/>
              <a:gd name="T34" fmla="*/ 498 w 848"/>
              <a:gd name="T35" fmla="*/ 434 h 1207"/>
              <a:gd name="T36" fmla="*/ 552 w 848"/>
              <a:gd name="T37" fmla="*/ 436 h 1207"/>
              <a:gd name="T38" fmla="*/ 589 w 848"/>
              <a:gd name="T39" fmla="*/ 458 h 1207"/>
              <a:gd name="T40" fmla="*/ 603 w 848"/>
              <a:gd name="T41" fmla="*/ 467 h 1207"/>
              <a:gd name="T42" fmla="*/ 654 w 848"/>
              <a:gd name="T43" fmla="*/ 486 h 1207"/>
              <a:gd name="T44" fmla="*/ 670 w 848"/>
              <a:gd name="T45" fmla="*/ 502 h 1207"/>
              <a:gd name="T46" fmla="*/ 681 w 848"/>
              <a:gd name="T47" fmla="*/ 539 h 1207"/>
              <a:gd name="T48" fmla="*/ 689 w 848"/>
              <a:gd name="T49" fmla="*/ 597 h 1207"/>
              <a:gd name="T50" fmla="*/ 683 w 848"/>
              <a:gd name="T51" fmla="*/ 714 h 1207"/>
              <a:gd name="T52" fmla="*/ 683 w 848"/>
              <a:gd name="T53" fmla="*/ 792 h 1207"/>
              <a:gd name="T54" fmla="*/ 694 w 848"/>
              <a:gd name="T55" fmla="*/ 897 h 1207"/>
              <a:gd name="T56" fmla="*/ 711 w 848"/>
              <a:gd name="T57" fmla="*/ 955 h 1207"/>
              <a:gd name="T58" fmla="*/ 466 w 848"/>
              <a:gd name="T59" fmla="*/ 1207 h 1207"/>
              <a:gd name="T60" fmla="*/ 338 w 848"/>
              <a:gd name="T61" fmla="*/ 1029 h 1207"/>
              <a:gd name="T62" fmla="*/ 266 w 848"/>
              <a:gd name="T63" fmla="*/ 938 h 1207"/>
              <a:gd name="T64" fmla="*/ 177 w 848"/>
              <a:gd name="T65" fmla="*/ 847 h 1207"/>
              <a:gd name="T66" fmla="*/ 123 w 848"/>
              <a:gd name="T67" fmla="*/ 781 h 1207"/>
              <a:gd name="T68" fmla="*/ 91 w 848"/>
              <a:gd name="T69" fmla="*/ 704 h 1207"/>
              <a:gd name="T70" fmla="*/ 50 w 848"/>
              <a:gd name="T71" fmla="*/ 599 h 1207"/>
              <a:gd name="T72" fmla="*/ 37 w 848"/>
              <a:gd name="T73" fmla="*/ 551 h 1207"/>
              <a:gd name="T74" fmla="*/ 32 w 848"/>
              <a:gd name="T75" fmla="*/ 512 h 1207"/>
              <a:gd name="T76" fmla="*/ 12 w 848"/>
              <a:gd name="T77" fmla="*/ 463 h 1207"/>
              <a:gd name="T78" fmla="*/ 0 w 848"/>
              <a:gd name="T79" fmla="*/ 443 h 1207"/>
              <a:gd name="T80" fmla="*/ 6 w 848"/>
              <a:gd name="T81" fmla="*/ 432 h 1207"/>
              <a:gd name="T82" fmla="*/ 28 w 848"/>
              <a:gd name="T83" fmla="*/ 419 h 1207"/>
              <a:gd name="T84" fmla="*/ 58 w 848"/>
              <a:gd name="T85" fmla="*/ 415 h 1207"/>
              <a:gd name="T86" fmla="*/ 89 w 848"/>
              <a:gd name="T87" fmla="*/ 424 h 1207"/>
              <a:gd name="T88" fmla="*/ 127 w 848"/>
              <a:gd name="T89" fmla="*/ 454 h 1207"/>
              <a:gd name="T90" fmla="*/ 149 w 848"/>
              <a:gd name="T91" fmla="*/ 484 h 1207"/>
              <a:gd name="T92" fmla="*/ 158 w 848"/>
              <a:gd name="T93" fmla="*/ 508 h 1207"/>
              <a:gd name="T94" fmla="*/ 195 w 848"/>
              <a:gd name="T95" fmla="*/ 615 h 1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48" h="1207">
                <a:moveTo>
                  <a:pt x="210" y="643"/>
                </a:moveTo>
                <a:lnTo>
                  <a:pt x="210" y="643"/>
                </a:lnTo>
                <a:lnTo>
                  <a:pt x="208" y="552"/>
                </a:lnTo>
                <a:lnTo>
                  <a:pt x="206" y="474"/>
                </a:lnTo>
                <a:lnTo>
                  <a:pt x="205" y="437"/>
                </a:lnTo>
                <a:lnTo>
                  <a:pt x="201" y="408"/>
                </a:lnTo>
                <a:lnTo>
                  <a:pt x="201" y="408"/>
                </a:lnTo>
                <a:lnTo>
                  <a:pt x="193" y="372"/>
                </a:lnTo>
                <a:lnTo>
                  <a:pt x="180" y="326"/>
                </a:lnTo>
                <a:lnTo>
                  <a:pt x="147" y="211"/>
                </a:lnTo>
                <a:lnTo>
                  <a:pt x="132" y="154"/>
                </a:lnTo>
                <a:lnTo>
                  <a:pt x="119" y="102"/>
                </a:lnTo>
                <a:lnTo>
                  <a:pt x="115" y="79"/>
                </a:lnTo>
                <a:lnTo>
                  <a:pt x="114" y="61"/>
                </a:lnTo>
                <a:lnTo>
                  <a:pt x="114" y="44"/>
                </a:lnTo>
                <a:lnTo>
                  <a:pt x="115" y="33"/>
                </a:lnTo>
                <a:lnTo>
                  <a:pt x="115" y="33"/>
                </a:lnTo>
                <a:lnTo>
                  <a:pt x="123" y="16"/>
                </a:lnTo>
                <a:lnTo>
                  <a:pt x="128" y="11"/>
                </a:lnTo>
                <a:lnTo>
                  <a:pt x="134" y="7"/>
                </a:lnTo>
                <a:lnTo>
                  <a:pt x="140" y="3"/>
                </a:lnTo>
                <a:lnTo>
                  <a:pt x="145" y="1"/>
                </a:lnTo>
                <a:lnTo>
                  <a:pt x="151" y="0"/>
                </a:lnTo>
                <a:lnTo>
                  <a:pt x="158" y="1"/>
                </a:lnTo>
                <a:lnTo>
                  <a:pt x="166" y="5"/>
                </a:lnTo>
                <a:lnTo>
                  <a:pt x="171" y="9"/>
                </a:lnTo>
                <a:lnTo>
                  <a:pt x="179" y="16"/>
                </a:lnTo>
                <a:lnTo>
                  <a:pt x="186" y="24"/>
                </a:lnTo>
                <a:lnTo>
                  <a:pt x="193" y="33"/>
                </a:lnTo>
                <a:lnTo>
                  <a:pt x="199" y="46"/>
                </a:lnTo>
                <a:lnTo>
                  <a:pt x="212" y="78"/>
                </a:lnTo>
                <a:lnTo>
                  <a:pt x="212" y="78"/>
                </a:lnTo>
                <a:lnTo>
                  <a:pt x="273" y="250"/>
                </a:lnTo>
                <a:lnTo>
                  <a:pt x="308" y="352"/>
                </a:lnTo>
                <a:lnTo>
                  <a:pt x="308" y="352"/>
                </a:lnTo>
                <a:lnTo>
                  <a:pt x="316" y="346"/>
                </a:lnTo>
                <a:lnTo>
                  <a:pt x="323" y="341"/>
                </a:lnTo>
                <a:lnTo>
                  <a:pt x="334" y="337"/>
                </a:lnTo>
                <a:lnTo>
                  <a:pt x="347" y="333"/>
                </a:lnTo>
                <a:lnTo>
                  <a:pt x="362" y="333"/>
                </a:lnTo>
                <a:lnTo>
                  <a:pt x="370" y="335"/>
                </a:lnTo>
                <a:lnTo>
                  <a:pt x="379" y="337"/>
                </a:lnTo>
                <a:lnTo>
                  <a:pt x="386" y="341"/>
                </a:lnTo>
                <a:lnTo>
                  <a:pt x="396" y="348"/>
                </a:lnTo>
                <a:lnTo>
                  <a:pt x="396" y="348"/>
                </a:lnTo>
                <a:lnTo>
                  <a:pt x="410" y="361"/>
                </a:lnTo>
                <a:lnTo>
                  <a:pt x="422" y="374"/>
                </a:lnTo>
                <a:lnTo>
                  <a:pt x="435" y="397"/>
                </a:lnTo>
                <a:lnTo>
                  <a:pt x="442" y="408"/>
                </a:lnTo>
                <a:lnTo>
                  <a:pt x="451" y="417"/>
                </a:lnTo>
                <a:lnTo>
                  <a:pt x="462" y="424"/>
                </a:lnTo>
                <a:lnTo>
                  <a:pt x="479" y="430"/>
                </a:lnTo>
                <a:lnTo>
                  <a:pt x="479" y="430"/>
                </a:lnTo>
                <a:lnTo>
                  <a:pt x="498" y="434"/>
                </a:lnTo>
                <a:lnTo>
                  <a:pt x="514" y="436"/>
                </a:lnTo>
                <a:lnTo>
                  <a:pt x="540" y="436"/>
                </a:lnTo>
                <a:lnTo>
                  <a:pt x="552" y="436"/>
                </a:lnTo>
                <a:lnTo>
                  <a:pt x="564" y="439"/>
                </a:lnTo>
                <a:lnTo>
                  <a:pt x="576" y="447"/>
                </a:lnTo>
                <a:lnTo>
                  <a:pt x="589" y="458"/>
                </a:lnTo>
                <a:lnTo>
                  <a:pt x="589" y="458"/>
                </a:lnTo>
                <a:lnTo>
                  <a:pt x="596" y="463"/>
                </a:lnTo>
                <a:lnTo>
                  <a:pt x="603" y="467"/>
                </a:lnTo>
                <a:lnTo>
                  <a:pt x="616" y="473"/>
                </a:lnTo>
                <a:lnTo>
                  <a:pt x="642" y="480"/>
                </a:lnTo>
                <a:lnTo>
                  <a:pt x="654" y="486"/>
                </a:lnTo>
                <a:lnTo>
                  <a:pt x="659" y="489"/>
                </a:lnTo>
                <a:lnTo>
                  <a:pt x="665" y="495"/>
                </a:lnTo>
                <a:lnTo>
                  <a:pt x="670" y="502"/>
                </a:lnTo>
                <a:lnTo>
                  <a:pt x="674" y="512"/>
                </a:lnTo>
                <a:lnTo>
                  <a:pt x="678" y="525"/>
                </a:lnTo>
                <a:lnTo>
                  <a:pt x="681" y="539"/>
                </a:lnTo>
                <a:lnTo>
                  <a:pt x="681" y="539"/>
                </a:lnTo>
                <a:lnTo>
                  <a:pt x="687" y="569"/>
                </a:lnTo>
                <a:lnTo>
                  <a:pt x="689" y="597"/>
                </a:lnTo>
                <a:lnTo>
                  <a:pt x="689" y="625"/>
                </a:lnTo>
                <a:lnTo>
                  <a:pt x="687" y="653"/>
                </a:lnTo>
                <a:lnTo>
                  <a:pt x="683" y="714"/>
                </a:lnTo>
                <a:lnTo>
                  <a:pt x="681" y="751"/>
                </a:lnTo>
                <a:lnTo>
                  <a:pt x="683" y="792"/>
                </a:lnTo>
                <a:lnTo>
                  <a:pt x="683" y="792"/>
                </a:lnTo>
                <a:lnTo>
                  <a:pt x="687" y="834"/>
                </a:lnTo>
                <a:lnTo>
                  <a:pt x="691" y="870"/>
                </a:lnTo>
                <a:lnTo>
                  <a:pt x="694" y="897"/>
                </a:lnTo>
                <a:lnTo>
                  <a:pt x="700" y="918"/>
                </a:lnTo>
                <a:lnTo>
                  <a:pt x="707" y="946"/>
                </a:lnTo>
                <a:lnTo>
                  <a:pt x="711" y="955"/>
                </a:lnTo>
                <a:lnTo>
                  <a:pt x="848" y="1207"/>
                </a:lnTo>
                <a:lnTo>
                  <a:pt x="466" y="1207"/>
                </a:lnTo>
                <a:lnTo>
                  <a:pt x="466" y="1207"/>
                </a:lnTo>
                <a:lnTo>
                  <a:pt x="449" y="1181"/>
                </a:lnTo>
                <a:lnTo>
                  <a:pt x="403" y="1116"/>
                </a:lnTo>
                <a:lnTo>
                  <a:pt x="338" y="1029"/>
                </a:lnTo>
                <a:lnTo>
                  <a:pt x="303" y="985"/>
                </a:lnTo>
                <a:lnTo>
                  <a:pt x="266" y="938"/>
                </a:lnTo>
                <a:lnTo>
                  <a:pt x="266" y="938"/>
                </a:lnTo>
                <a:lnTo>
                  <a:pt x="230" y="901"/>
                </a:lnTo>
                <a:lnTo>
                  <a:pt x="201" y="871"/>
                </a:lnTo>
                <a:lnTo>
                  <a:pt x="177" y="847"/>
                </a:lnTo>
                <a:lnTo>
                  <a:pt x="156" y="827"/>
                </a:lnTo>
                <a:lnTo>
                  <a:pt x="138" y="805"/>
                </a:lnTo>
                <a:lnTo>
                  <a:pt x="123" y="781"/>
                </a:lnTo>
                <a:lnTo>
                  <a:pt x="108" y="747"/>
                </a:lnTo>
                <a:lnTo>
                  <a:pt x="91" y="704"/>
                </a:lnTo>
                <a:lnTo>
                  <a:pt x="91" y="704"/>
                </a:lnTo>
                <a:lnTo>
                  <a:pt x="78" y="664"/>
                </a:lnTo>
                <a:lnTo>
                  <a:pt x="67" y="634"/>
                </a:lnTo>
                <a:lnTo>
                  <a:pt x="50" y="599"/>
                </a:lnTo>
                <a:lnTo>
                  <a:pt x="45" y="584"/>
                </a:lnTo>
                <a:lnTo>
                  <a:pt x="41" y="571"/>
                </a:lnTo>
                <a:lnTo>
                  <a:pt x="37" y="551"/>
                </a:lnTo>
                <a:lnTo>
                  <a:pt x="34" y="525"/>
                </a:lnTo>
                <a:lnTo>
                  <a:pt x="34" y="525"/>
                </a:lnTo>
                <a:lnTo>
                  <a:pt x="32" y="512"/>
                </a:lnTo>
                <a:lnTo>
                  <a:pt x="28" y="499"/>
                </a:lnTo>
                <a:lnTo>
                  <a:pt x="21" y="478"/>
                </a:lnTo>
                <a:lnTo>
                  <a:pt x="12" y="463"/>
                </a:lnTo>
                <a:lnTo>
                  <a:pt x="4" y="454"/>
                </a:lnTo>
                <a:lnTo>
                  <a:pt x="0" y="447"/>
                </a:lnTo>
                <a:lnTo>
                  <a:pt x="0" y="443"/>
                </a:lnTo>
                <a:lnTo>
                  <a:pt x="0" y="439"/>
                </a:lnTo>
                <a:lnTo>
                  <a:pt x="2" y="436"/>
                </a:lnTo>
                <a:lnTo>
                  <a:pt x="6" y="432"/>
                </a:lnTo>
                <a:lnTo>
                  <a:pt x="19" y="423"/>
                </a:lnTo>
                <a:lnTo>
                  <a:pt x="19" y="423"/>
                </a:lnTo>
                <a:lnTo>
                  <a:pt x="28" y="419"/>
                </a:lnTo>
                <a:lnTo>
                  <a:pt x="37" y="415"/>
                </a:lnTo>
                <a:lnTo>
                  <a:pt x="47" y="415"/>
                </a:lnTo>
                <a:lnTo>
                  <a:pt x="58" y="415"/>
                </a:lnTo>
                <a:lnTo>
                  <a:pt x="67" y="417"/>
                </a:lnTo>
                <a:lnTo>
                  <a:pt x="78" y="421"/>
                </a:lnTo>
                <a:lnTo>
                  <a:pt x="89" y="424"/>
                </a:lnTo>
                <a:lnTo>
                  <a:pt x="99" y="430"/>
                </a:lnTo>
                <a:lnTo>
                  <a:pt x="119" y="445"/>
                </a:lnTo>
                <a:lnTo>
                  <a:pt x="127" y="454"/>
                </a:lnTo>
                <a:lnTo>
                  <a:pt x="136" y="463"/>
                </a:lnTo>
                <a:lnTo>
                  <a:pt x="143" y="474"/>
                </a:lnTo>
                <a:lnTo>
                  <a:pt x="149" y="484"/>
                </a:lnTo>
                <a:lnTo>
                  <a:pt x="154" y="497"/>
                </a:lnTo>
                <a:lnTo>
                  <a:pt x="158" y="508"/>
                </a:lnTo>
                <a:lnTo>
                  <a:pt x="158" y="508"/>
                </a:lnTo>
                <a:lnTo>
                  <a:pt x="169" y="552"/>
                </a:lnTo>
                <a:lnTo>
                  <a:pt x="180" y="586"/>
                </a:lnTo>
                <a:lnTo>
                  <a:pt x="195" y="615"/>
                </a:lnTo>
                <a:lnTo>
                  <a:pt x="210" y="643"/>
                </a:lnTo>
                <a:lnTo>
                  <a:pt x="210" y="643"/>
                </a:lnTo>
                <a:close/>
              </a:path>
            </a:pathLst>
          </a:custGeom>
          <a:solidFill>
            <a:schemeClr val="accent5"/>
          </a:solidFill>
          <a:ln>
            <a:solidFill>
              <a:schemeClr val="bg1"/>
            </a:solidFill>
          </a:ln>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grpSp>
        <p:nvGrpSpPr>
          <p:cNvPr id="12" name="Group 472"/>
          <p:cNvGrpSpPr/>
          <p:nvPr/>
        </p:nvGrpSpPr>
        <p:grpSpPr>
          <a:xfrm>
            <a:off x="6393206" y="2724359"/>
            <a:ext cx="520460" cy="520460"/>
            <a:chOff x="8085931" y="1818084"/>
            <a:chExt cx="457200" cy="457200"/>
          </a:xfrm>
          <a:solidFill>
            <a:schemeClr val="bg1"/>
          </a:solidFill>
        </p:grpSpPr>
        <p:sp>
          <p:nvSpPr>
            <p:cNvPr id="13" name="Freeform 82"/>
            <p:cNvSpPr>
              <a:spLocks noEditPoints="1"/>
            </p:cNvSpPr>
            <p:nvPr/>
          </p:nvSpPr>
          <p:spPr bwMode="auto">
            <a:xfrm>
              <a:off x="8085931" y="1818084"/>
              <a:ext cx="457200" cy="457200"/>
            </a:xfrm>
            <a:custGeom>
              <a:avLst/>
              <a:gdLst>
                <a:gd name="T0" fmla="*/ 1058 w 1152"/>
                <a:gd name="T1" fmla="*/ 563 h 1152"/>
                <a:gd name="T2" fmla="*/ 929 w 1152"/>
                <a:gd name="T3" fmla="*/ 577 h 1152"/>
                <a:gd name="T4" fmla="*/ 921 w 1152"/>
                <a:gd name="T5" fmla="*/ 603 h 1152"/>
                <a:gd name="T6" fmla="*/ 1032 w 1152"/>
                <a:gd name="T7" fmla="*/ 616 h 1152"/>
                <a:gd name="T8" fmla="*/ 1063 w 1152"/>
                <a:gd name="T9" fmla="*/ 658 h 1152"/>
                <a:gd name="T10" fmla="*/ 1030 w 1152"/>
                <a:gd name="T11" fmla="*/ 744 h 1152"/>
                <a:gd name="T12" fmla="*/ 890 w 1152"/>
                <a:gd name="T13" fmla="*/ 759 h 1152"/>
                <a:gd name="T14" fmla="*/ 887 w 1152"/>
                <a:gd name="T15" fmla="*/ 787 h 1152"/>
                <a:gd name="T16" fmla="*/ 1005 w 1152"/>
                <a:gd name="T17" fmla="*/ 800 h 1152"/>
                <a:gd name="T18" fmla="*/ 1020 w 1152"/>
                <a:gd name="T19" fmla="*/ 855 h 1152"/>
                <a:gd name="T20" fmla="*/ 983 w 1152"/>
                <a:gd name="T21" fmla="*/ 923 h 1152"/>
                <a:gd name="T22" fmla="*/ 857 w 1152"/>
                <a:gd name="T23" fmla="*/ 937 h 1152"/>
                <a:gd name="T24" fmla="*/ 849 w 1152"/>
                <a:gd name="T25" fmla="*/ 964 h 1152"/>
                <a:gd name="T26" fmla="*/ 939 w 1152"/>
                <a:gd name="T27" fmla="*/ 975 h 1152"/>
                <a:gd name="T28" fmla="*/ 957 w 1152"/>
                <a:gd name="T29" fmla="*/ 1022 h 1152"/>
                <a:gd name="T30" fmla="*/ 895 w 1152"/>
                <a:gd name="T31" fmla="*/ 1080 h 1152"/>
                <a:gd name="T32" fmla="*/ 491 w 1152"/>
                <a:gd name="T33" fmla="*/ 1058 h 1152"/>
                <a:gd name="T34" fmla="*/ 319 w 1152"/>
                <a:gd name="T35" fmla="*/ 1017 h 1152"/>
                <a:gd name="T36" fmla="*/ 288 w 1152"/>
                <a:gd name="T37" fmla="*/ 488 h 1152"/>
                <a:gd name="T38" fmla="*/ 320 w 1152"/>
                <a:gd name="T39" fmla="*/ 449 h 1152"/>
                <a:gd name="T40" fmla="*/ 427 w 1152"/>
                <a:gd name="T41" fmla="*/ 383 h 1152"/>
                <a:gd name="T42" fmla="*/ 522 w 1152"/>
                <a:gd name="T43" fmla="*/ 228 h 1152"/>
                <a:gd name="T44" fmla="*/ 549 w 1152"/>
                <a:gd name="T45" fmla="*/ 84 h 1152"/>
                <a:gd name="T46" fmla="*/ 617 w 1152"/>
                <a:gd name="T47" fmla="*/ 93 h 1152"/>
                <a:gd name="T48" fmla="*/ 679 w 1152"/>
                <a:gd name="T49" fmla="*/ 208 h 1152"/>
                <a:gd name="T50" fmla="*/ 658 w 1152"/>
                <a:gd name="T51" fmla="*/ 401 h 1152"/>
                <a:gd name="T52" fmla="*/ 1037 w 1152"/>
                <a:gd name="T53" fmla="*/ 446 h 1152"/>
                <a:gd name="T54" fmla="*/ 1079 w 1152"/>
                <a:gd name="T55" fmla="*/ 495 h 1152"/>
                <a:gd name="T56" fmla="*/ 236 w 1152"/>
                <a:gd name="T57" fmla="*/ 1073 h 1152"/>
                <a:gd name="T58" fmla="*/ 78 w 1152"/>
                <a:gd name="T59" fmla="*/ 1063 h 1152"/>
                <a:gd name="T60" fmla="*/ 88 w 1152"/>
                <a:gd name="T61" fmla="*/ 438 h 1152"/>
                <a:gd name="T62" fmla="*/ 246 w 1152"/>
                <a:gd name="T63" fmla="*/ 448 h 1152"/>
                <a:gd name="T64" fmla="*/ 938 w 1152"/>
                <a:gd name="T65" fmla="*/ 366 h 1152"/>
                <a:gd name="T66" fmla="*/ 752 w 1152"/>
                <a:gd name="T67" fmla="*/ 219 h 1152"/>
                <a:gd name="T68" fmla="*/ 669 w 1152"/>
                <a:gd name="T69" fmla="*/ 43 h 1152"/>
                <a:gd name="T70" fmla="*/ 565 w 1152"/>
                <a:gd name="T71" fmla="*/ 1 h 1152"/>
                <a:gd name="T72" fmla="*/ 487 w 1152"/>
                <a:gd name="T73" fmla="*/ 47 h 1152"/>
                <a:gd name="T74" fmla="*/ 465 w 1152"/>
                <a:gd name="T75" fmla="*/ 153 h 1152"/>
                <a:gd name="T76" fmla="*/ 397 w 1152"/>
                <a:gd name="T77" fmla="*/ 311 h 1152"/>
                <a:gd name="T78" fmla="*/ 292 w 1152"/>
                <a:gd name="T79" fmla="*/ 384 h 1152"/>
                <a:gd name="T80" fmla="*/ 226 w 1152"/>
                <a:gd name="T81" fmla="*/ 360 h 1152"/>
                <a:gd name="T82" fmla="*/ 39 w 1152"/>
                <a:gd name="T83" fmla="*/ 384 h 1152"/>
                <a:gd name="T84" fmla="*/ 0 w 1152"/>
                <a:gd name="T85" fmla="*/ 468 h 1152"/>
                <a:gd name="T86" fmla="*/ 32 w 1152"/>
                <a:gd name="T87" fmla="*/ 1121 h 1152"/>
                <a:gd name="T88" fmla="*/ 216 w 1152"/>
                <a:gd name="T89" fmla="*/ 1152 h 1152"/>
                <a:gd name="T90" fmla="*/ 286 w 1152"/>
                <a:gd name="T91" fmla="*/ 1125 h 1152"/>
                <a:gd name="T92" fmla="*/ 325 w 1152"/>
                <a:gd name="T93" fmla="*/ 1093 h 1152"/>
                <a:gd name="T94" fmla="*/ 578 w 1152"/>
                <a:gd name="T95" fmla="*/ 1146 h 1152"/>
                <a:gd name="T96" fmla="*/ 934 w 1152"/>
                <a:gd name="T97" fmla="*/ 1146 h 1152"/>
                <a:gd name="T98" fmla="*/ 1001 w 1152"/>
                <a:gd name="T99" fmla="*/ 1099 h 1152"/>
                <a:gd name="T100" fmla="*/ 1031 w 1152"/>
                <a:gd name="T101" fmla="*/ 1006 h 1152"/>
                <a:gd name="T102" fmla="*/ 1068 w 1152"/>
                <a:gd name="T103" fmla="*/ 934 h 1152"/>
                <a:gd name="T104" fmla="*/ 1093 w 1152"/>
                <a:gd name="T105" fmla="*/ 819 h 1152"/>
                <a:gd name="T106" fmla="*/ 1127 w 1152"/>
                <a:gd name="T107" fmla="*/ 722 h 1152"/>
                <a:gd name="T108" fmla="*/ 1125 w 1152"/>
                <a:gd name="T109" fmla="*/ 614 h 1152"/>
                <a:gd name="T110" fmla="*/ 1151 w 1152"/>
                <a:gd name="T111" fmla="*/ 526 h 1152"/>
                <a:gd name="T112" fmla="*/ 1139 w 1152"/>
                <a:gd name="T113" fmla="*/ 447 h 1152"/>
                <a:gd name="T114" fmla="*/ 1063 w 1152"/>
                <a:gd name="T115" fmla="*/ 381 h 1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52" h="1152">
                  <a:moveTo>
                    <a:pt x="1079" y="523"/>
                  </a:moveTo>
                  <a:lnTo>
                    <a:pt x="1078" y="531"/>
                  </a:lnTo>
                  <a:lnTo>
                    <a:pt x="1076" y="539"/>
                  </a:lnTo>
                  <a:lnTo>
                    <a:pt x="1075" y="543"/>
                  </a:lnTo>
                  <a:lnTo>
                    <a:pt x="1073" y="547"/>
                  </a:lnTo>
                  <a:lnTo>
                    <a:pt x="1071" y="552"/>
                  </a:lnTo>
                  <a:lnTo>
                    <a:pt x="1066" y="556"/>
                  </a:lnTo>
                  <a:lnTo>
                    <a:pt x="1063" y="560"/>
                  </a:lnTo>
                  <a:lnTo>
                    <a:pt x="1058" y="563"/>
                  </a:lnTo>
                  <a:lnTo>
                    <a:pt x="1052" y="567"/>
                  </a:lnTo>
                  <a:lnTo>
                    <a:pt x="1046" y="570"/>
                  </a:lnTo>
                  <a:lnTo>
                    <a:pt x="1038" y="572"/>
                  </a:lnTo>
                  <a:lnTo>
                    <a:pt x="1029" y="574"/>
                  </a:lnTo>
                  <a:lnTo>
                    <a:pt x="1019" y="575"/>
                  </a:lnTo>
                  <a:lnTo>
                    <a:pt x="1008" y="576"/>
                  </a:lnTo>
                  <a:lnTo>
                    <a:pt x="936" y="576"/>
                  </a:lnTo>
                  <a:lnTo>
                    <a:pt x="933" y="576"/>
                  </a:lnTo>
                  <a:lnTo>
                    <a:pt x="929" y="577"/>
                  </a:lnTo>
                  <a:lnTo>
                    <a:pt x="926" y="579"/>
                  </a:lnTo>
                  <a:lnTo>
                    <a:pt x="923" y="581"/>
                  </a:lnTo>
                  <a:lnTo>
                    <a:pt x="921" y="584"/>
                  </a:lnTo>
                  <a:lnTo>
                    <a:pt x="920" y="587"/>
                  </a:lnTo>
                  <a:lnTo>
                    <a:pt x="919" y="590"/>
                  </a:lnTo>
                  <a:lnTo>
                    <a:pt x="919" y="594"/>
                  </a:lnTo>
                  <a:lnTo>
                    <a:pt x="919" y="598"/>
                  </a:lnTo>
                  <a:lnTo>
                    <a:pt x="920" y="601"/>
                  </a:lnTo>
                  <a:lnTo>
                    <a:pt x="921" y="603"/>
                  </a:lnTo>
                  <a:lnTo>
                    <a:pt x="923" y="607"/>
                  </a:lnTo>
                  <a:lnTo>
                    <a:pt x="926" y="609"/>
                  </a:lnTo>
                  <a:lnTo>
                    <a:pt x="929" y="611"/>
                  </a:lnTo>
                  <a:lnTo>
                    <a:pt x="933" y="612"/>
                  </a:lnTo>
                  <a:lnTo>
                    <a:pt x="936" y="612"/>
                  </a:lnTo>
                  <a:lnTo>
                    <a:pt x="1006" y="612"/>
                  </a:lnTo>
                  <a:lnTo>
                    <a:pt x="1016" y="612"/>
                  </a:lnTo>
                  <a:lnTo>
                    <a:pt x="1024" y="614"/>
                  </a:lnTo>
                  <a:lnTo>
                    <a:pt x="1032" y="616"/>
                  </a:lnTo>
                  <a:lnTo>
                    <a:pt x="1038" y="620"/>
                  </a:lnTo>
                  <a:lnTo>
                    <a:pt x="1044" y="623"/>
                  </a:lnTo>
                  <a:lnTo>
                    <a:pt x="1048" y="627"/>
                  </a:lnTo>
                  <a:lnTo>
                    <a:pt x="1052" y="631"/>
                  </a:lnTo>
                  <a:lnTo>
                    <a:pt x="1056" y="637"/>
                  </a:lnTo>
                  <a:lnTo>
                    <a:pt x="1059" y="642"/>
                  </a:lnTo>
                  <a:lnTo>
                    <a:pt x="1061" y="648"/>
                  </a:lnTo>
                  <a:lnTo>
                    <a:pt x="1062" y="653"/>
                  </a:lnTo>
                  <a:lnTo>
                    <a:pt x="1063" y="658"/>
                  </a:lnTo>
                  <a:lnTo>
                    <a:pt x="1064" y="669"/>
                  </a:lnTo>
                  <a:lnTo>
                    <a:pt x="1063" y="678"/>
                  </a:lnTo>
                  <a:lnTo>
                    <a:pt x="1061" y="690"/>
                  </a:lnTo>
                  <a:lnTo>
                    <a:pt x="1058" y="702"/>
                  </a:lnTo>
                  <a:lnTo>
                    <a:pt x="1052" y="715"/>
                  </a:lnTo>
                  <a:lnTo>
                    <a:pt x="1046" y="728"/>
                  </a:lnTo>
                  <a:lnTo>
                    <a:pt x="1041" y="733"/>
                  </a:lnTo>
                  <a:lnTo>
                    <a:pt x="1035" y="738"/>
                  </a:lnTo>
                  <a:lnTo>
                    <a:pt x="1030" y="744"/>
                  </a:lnTo>
                  <a:lnTo>
                    <a:pt x="1022" y="747"/>
                  </a:lnTo>
                  <a:lnTo>
                    <a:pt x="1015" y="751"/>
                  </a:lnTo>
                  <a:lnTo>
                    <a:pt x="1006" y="753"/>
                  </a:lnTo>
                  <a:lnTo>
                    <a:pt x="996" y="756"/>
                  </a:lnTo>
                  <a:lnTo>
                    <a:pt x="985" y="756"/>
                  </a:lnTo>
                  <a:lnTo>
                    <a:pt x="900" y="756"/>
                  </a:lnTo>
                  <a:lnTo>
                    <a:pt x="896" y="757"/>
                  </a:lnTo>
                  <a:lnTo>
                    <a:pt x="893" y="757"/>
                  </a:lnTo>
                  <a:lnTo>
                    <a:pt x="890" y="759"/>
                  </a:lnTo>
                  <a:lnTo>
                    <a:pt x="887" y="761"/>
                  </a:lnTo>
                  <a:lnTo>
                    <a:pt x="885" y="764"/>
                  </a:lnTo>
                  <a:lnTo>
                    <a:pt x="883" y="766"/>
                  </a:lnTo>
                  <a:lnTo>
                    <a:pt x="883" y="770"/>
                  </a:lnTo>
                  <a:lnTo>
                    <a:pt x="882" y="774"/>
                  </a:lnTo>
                  <a:lnTo>
                    <a:pt x="883" y="777"/>
                  </a:lnTo>
                  <a:lnTo>
                    <a:pt x="883" y="780"/>
                  </a:lnTo>
                  <a:lnTo>
                    <a:pt x="885" y="784"/>
                  </a:lnTo>
                  <a:lnTo>
                    <a:pt x="887" y="787"/>
                  </a:lnTo>
                  <a:lnTo>
                    <a:pt x="890" y="789"/>
                  </a:lnTo>
                  <a:lnTo>
                    <a:pt x="893" y="790"/>
                  </a:lnTo>
                  <a:lnTo>
                    <a:pt x="896" y="791"/>
                  </a:lnTo>
                  <a:lnTo>
                    <a:pt x="900" y="792"/>
                  </a:lnTo>
                  <a:lnTo>
                    <a:pt x="970" y="791"/>
                  </a:lnTo>
                  <a:lnTo>
                    <a:pt x="981" y="792"/>
                  </a:lnTo>
                  <a:lnTo>
                    <a:pt x="991" y="793"/>
                  </a:lnTo>
                  <a:lnTo>
                    <a:pt x="998" y="797"/>
                  </a:lnTo>
                  <a:lnTo>
                    <a:pt x="1005" y="800"/>
                  </a:lnTo>
                  <a:lnTo>
                    <a:pt x="1010" y="803"/>
                  </a:lnTo>
                  <a:lnTo>
                    <a:pt x="1015" y="807"/>
                  </a:lnTo>
                  <a:lnTo>
                    <a:pt x="1018" y="813"/>
                  </a:lnTo>
                  <a:lnTo>
                    <a:pt x="1020" y="818"/>
                  </a:lnTo>
                  <a:lnTo>
                    <a:pt x="1022" y="825"/>
                  </a:lnTo>
                  <a:lnTo>
                    <a:pt x="1022" y="830"/>
                  </a:lnTo>
                  <a:lnTo>
                    <a:pt x="1023" y="837"/>
                  </a:lnTo>
                  <a:lnTo>
                    <a:pt x="1022" y="843"/>
                  </a:lnTo>
                  <a:lnTo>
                    <a:pt x="1020" y="855"/>
                  </a:lnTo>
                  <a:lnTo>
                    <a:pt x="1018" y="866"/>
                  </a:lnTo>
                  <a:lnTo>
                    <a:pt x="1014" y="879"/>
                  </a:lnTo>
                  <a:lnTo>
                    <a:pt x="1008" y="892"/>
                  </a:lnTo>
                  <a:lnTo>
                    <a:pt x="1006" y="898"/>
                  </a:lnTo>
                  <a:lnTo>
                    <a:pt x="1003" y="904"/>
                  </a:lnTo>
                  <a:lnTo>
                    <a:pt x="998" y="909"/>
                  </a:lnTo>
                  <a:lnTo>
                    <a:pt x="994" y="914"/>
                  </a:lnTo>
                  <a:lnTo>
                    <a:pt x="989" y="919"/>
                  </a:lnTo>
                  <a:lnTo>
                    <a:pt x="983" y="923"/>
                  </a:lnTo>
                  <a:lnTo>
                    <a:pt x="976" y="927"/>
                  </a:lnTo>
                  <a:lnTo>
                    <a:pt x="968" y="930"/>
                  </a:lnTo>
                  <a:lnTo>
                    <a:pt x="958" y="933"/>
                  </a:lnTo>
                  <a:lnTo>
                    <a:pt x="948" y="934"/>
                  </a:lnTo>
                  <a:lnTo>
                    <a:pt x="936" y="935"/>
                  </a:lnTo>
                  <a:lnTo>
                    <a:pt x="923" y="936"/>
                  </a:lnTo>
                  <a:lnTo>
                    <a:pt x="863" y="936"/>
                  </a:lnTo>
                  <a:lnTo>
                    <a:pt x="860" y="936"/>
                  </a:lnTo>
                  <a:lnTo>
                    <a:pt x="857" y="937"/>
                  </a:lnTo>
                  <a:lnTo>
                    <a:pt x="854" y="939"/>
                  </a:lnTo>
                  <a:lnTo>
                    <a:pt x="852" y="941"/>
                  </a:lnTo>
                  <a:lnTo>
                    <a:pt x="849" y="944"/>
                  </a:lnTo>
                  <a:lnTo>
                    <a:pt x="847" y="947"/>
                  </a:lnTo>
                  <a:lnTo>
                    <a:pt x="846" y="950"/>
                  </a:lnTo>
                  <a:lnTo>
                    <a:pt x="846" y="954"/>
                  </a:lnTo>
                  <a:lnTo>
                    <a:pt x="846" y="958"/>
                  </a:lnTo>
                  <a:lnTo>
                    <a:pt x="847" y="961"/>
                  </a:lnTo>
                  <a:lnTo>
                    <a:pt x="849" y="964"/>
                  </a:lnTo>
                  <a:lnTo>
                    <a:pt x="852" y="966"/>
                  </a:lnTo>
                  <a:lnTo>
                    <a:pt x="854" y="968"/>
                  </a:lnTo>
                  <a:lnTo>
                    <a:pt x="857" y="971"/>
                  </a:lnTo>
                  <a:lnTo>
                    <a:pt x="860" y="972"/>
                  </a:lnTo>
                  <a:lnTo>
                    <a:pt x="863" y="972"/>
                  </a:lnTo>
                  <a:lnTo>
                    <a:pt x="921" y="972"/>
                  </a:lnTo>
                  <a:lnTo>
                    <a:pt x="927" y="973"/>
                  </a:lnTo>
                  <a:lnTo>
                    <a:pt x="934" y="974"/>
                  </a:lnTo>
                  <a:lnTo>
                    <a:pt x="939" y="975"/>
                  </a:lnTo>
                  <a:lnTo>
                    <a:pt x="943" y="978"/>
                  </a:lnTo>
                  <a:lnTo>
                    <a:pt x="947" y="981"/>
                  </a:lnTo>
                  <a:lnTo>
                    <a:pt x="950" y="985"/>
                  </a:lnTo>
                  <a:lnTo>
                    <a:pt x="953" y="988"/>
                  </a:lnTo>
                  <a:lnTo>
                    <a:pt x="955" y="992"/>
                  </a:lnTo>
                  <a:lnTo>
                    <a:pt x="957" y="1001"/>
                  </a:lnTo>
                  <a:lnTo>
                    <a:pt x="958" y="1008"/>
                  </a:lnTo>
                  <a:lnTo>
                    <a:pt x="958" y="1016"/>
                  </a:lnTo>
                  <a:lnTo>
                    <a:pt x="957" y="1022"/>
                  </a:lnTo>
                  <a:lnTo>
                    <a:pt x="951" y="1041"/>
                  </a:lnTo>
                  <a:lnTo>
                    <a:pt x="948" y="1048"/>
                  </a:lnTo>
                  <a:lnTo>
                    <a:pt x="943" y="1056"/>
                  </a:lnTo>
                  <a:lnTo>
                    <a:pt x="938" y="1061"/>
                  </a:lnTo>
                  <a:lnTo>
                    <a:pt x="931" y="1067"/>
                  </a:lnTo>
                  <a:lnTo>
                    <a:pt x="924" y="1071"/>
                  </a:lnTo>
                  <a:lnTo>
                    <a:pt x="916" y="1075"/>
                  </a:lnTo>
                  <a:lnTo>
                    <a:pt x="907" y="1077"/>
                  </a:lnTo>
                  <a:lnTo>
                    <a:pt x="895" y="1080"/>
                  </a:lnTo>
                  <a:lnTo>
                    <a:pt x="882" y="1080"/>
                  </a:lnTo>
                  <a:lnTo>
                    <a:pt x="685" y="1080"/>
                  </a:lnTo>
                  <a:lnTo>
                    <a:pt x="649" y="1079"/>
                  </a:lnTo>
                  <a:lnTo>
                    <a:pt x="613" y="1076"/>
                  </a:lnTo>
                  <a:lnTo>
                    <a:pt x="579" y="1073"/>
                  </a:lnTo>
                  <a:lnTo>
                    <a:pt x="549" y="1069"/>
                  </a:lnTo>
                  <a:lnTo>
                    <a:pt x="523" y="1065"/>
                  </a:lnTo>
                  <a:lnTo>
                    <a:pt x="504" y="1060"/>
                  </a:lnTo>
                  <a:lnTo>
                    <a:pt x="491" y="1058"/>
                  </a:lnTo>
                  <a:lnTo>
                    <a:pt x="485" y="1057"/>
                  </a:lnTo>
                  <a:lnTo>
                    <a:pt x="436" y="1045"/>
                  </a:lnTo>
                  <a:lnTo>
                    <a:pt x="398" y="1036"/>
                  </a:lnTo>
                  <a:lnTo>
                    <a:pt x="370" y="1030"/>
                  </a:lnTo>
                  <a:lnTo>
                    <a:pt x="349" y="1025"/>
                  </a:lnTo>
                  <a:lnTo>
                    <a:pt x="336" y="1021"/>
                  </a:lnTo>
                  <a:lnTo>
                    <a:pt x="328" y="1019"/>
                  </a:lnTo>
                  <a:lnTo>
                    <a:pt x="322" y="1018"/>
                  </a:lnTo>
                  <a:lnTo>
                    <a:pt x="319" y="1017"/>
                  </a:lnTo>
                  <a:lnTo>
                    <a:pt x="314" y="1016"/>
                  </a:lnTo>
                  <a:lnTo>
                    <a:pt x="304" y="1012"/>
                  </a:lnTo>
                  <a:lnTo>
                    <a:pt x="297" y="1007"/>
                  </a:lnTo>
                  <a:lnTo>
                    <a:pt x="293" y="1002"/>
                  </a:lnTo>
                  <a:lnTo>
                    <a:pt x="291" y="999"/>
                  </a:lnTo>
                  <a:lnTo>
                    <a:pt x="290" y="994"/>
                  </a:lnTo>
                  <a:lnTo>
                    <a:pt x="289" y="990"/>
                  </a:lnTo>
                  <a:lnTo>
                    <a:pt x="288" y="986"/>
                  </a:lnTo>
                  <a:lnTo>
                    <a:pt x="288" y="488"/>
                  </a:lnTo>
                  <a:lnTo>
                    <a:pt x="289" y="482"/>
                  </a:lnTo>
                  <a:lnTo>
                    <a:pt x="290" y="476"/>
                  </a:lnTo>
                  <a:lnTo>
                    <a:pt x="292" y="471"/>
                  </a:lnTo>
                  <a:lnTo>
                    <a:pt x="295" y="465"/>
                  </a:lnTo>
                  <a:lnTo>
                    <a:pt x="300" y="461"/>
                  </a:lnTo>
                  <a:lnTo>
                    <a:pt x="305" y="456"/>
                  </a:lnTo>
                  <a:lnTo>
                    <a:pt x="310" y="453"/>
                  </a:lnTo>
                  <a:lnTo>
                    <a:pt x="317" y="451"/>
                  </a:lnTo>
                  <a:lnTo>
                    <a:pt x="320" y="449"/>
                  </a:lnTo>
                  <a:lnTo>
                    <a:pt x="325" y="448"/>
                  </a:lnTo>
                  <a:lnTo>
                    <a:pt x="339" y="441"/>
                  </a:lnTo>
                  <a:lnTo>
                    <a:pt x="354" y="434"/>
                  </a:lnTo>
                  <a:lnTo>
                    <a:pt x="368" y="426"/>
                  </a:lnTo>
                  <a:lnTo>
                    <a:pt x="381" y="419"/>
                  </a:lnTo>
                  <a:lnTo>
                    <a:pt x="393" y="410"/>
                  </a:lnTo>
                  <a:lnTo>
                    <a:pt x="404" y="401"/>
                  </a:lnTo>
                  <a:lnTo>
                    <a:pt x="416" y="393"/>
                  </a:lnTo>
                  <a:lnTo>
                    <a:pt x="427" y="383"/>
                  </a:lnTo>
                  <a:lnTo>
                    <a:pt x="437" y="373"/>
                  </a:lnTo>
                  <a:lnTo>
                    <a:pt x="447" y="364"/>
                  </a:lnTo>
                  <a:lnTo>
                    <a:pt x="455" y="353"/>
                  </a:lnTo>
                  <a:lnTo>
                    <a:pt x="464" y="343"/>
                  </a:lnTo>
                  <a:lnTo>
                    <a:pt x="480" y="320"/>
                  </a:lnTo>
                  <a:lnTo>
                    <a:pt x="493" y="299"/>
                  </a:lnTo>
                  <a:lnTo>
                    <a:pt x="505" y="275"/>
                  </a:lnTo>
                  <a:lnTo>
                    <a:pt x="515" y="251"/>
                  </a:lnTo>
                  <a:lnTo>
                    <a:pt x="522" y="228"/>
                  </a:lnTo>
                  <a:lnTo>
                    <a:pt x="529" y="203"/>
                  </a:lnTo>
                  <a:lnTo>
                    <a:pt x="534" y="179"/>
                  </a:lnTo>
                  <a:lnTo>
                    <a:pt x="537" y="155"/>
                  </a:lnTo>
                  <a:lnTo>
                    <a:pt x="539" y="131"/>
                  </a:lnTo>
                  <a:lnTo>
                    <a:pt x="541" y="108"/>
                  </a:lnTo>
                  <a:lnTo>
                    <a:pt x="541" y="101"/>
                  </a:lnTo>
                  <a:lnTo>
                    <a:pt x="543" y="95"/>
                  </a:lnTo>
                  <a:lnTo>
                    <a:pt x="546" y="89"/>
                  </a:lnTo>
                  <a:lnTo>
                    <a:pt x="549" y="84"/>
                  </a:lnTo>
                  <a:lnTo>
                    <a:pt x="555" y="78"/>
                  </a:lnTo>
                  <a:lnTo>
                    <a:pt x="561" y="75"/>
                  </a:lnTo>
                  <a:lnTo>
                    <a:pt x="568" y="73"/>
                  </a:lnTo>
                  <a:lnTo>
                    <a:pt x="576" y="72"/>
                  </a:lnTo>
                  <a:lnTo>
                    <a:pt x="584" y="73"/>
                  </a:lnTo>
                  <a:lnTo>
                    <a:pt x="591" y="75"/>
                  </a:lnTo>
                  <a:lnTo>
                    <a:pt x="600" y="80"/>
                  </a:lnTo>
                  <a:lnTo>
                    <a:pt x="609" y="85"/>
                  </a:lnTo>
                  <a:lnTo>
                    <a:pt x="617" y="93"/>
                  </a:lnTo>
                  <a:lnTo>
                    <a:pt x="626" y="101"/>
                  </a:lnTo>
                  <a:lnTo>
                    <a:pt x="634" y="111"/>
                  </a:lnTo>
                  <a:lnTo>
                    <a:pt x="643" y="122"/>
                  </a:lnTo>
                  <a:lnTo>
                    <a:pt x="651" y="134"/>
                  </a:lnTo>
                  <a:lnTo>
                    <a:pt x="658" y="148"/>
                  </a:lnTo>
                  <a:lnTo>
                    <a:pt x="665" y="162"/>
                  </a:lnTo>
                  <a:lnTo>
                    <a:pt x="670" y="176"/>
                  </a:lnTo>
                  <a:lnTo>
                    <a:pt x="674" y="192"/>
                  </a:lnTo>
                  <a:lnTo>
                    <a:pt x="679" y="208"/>
                  </a:lnTo>
                  <a:lnTo>
                    <a:pt x="681" y="225"/>
                  </a:lnTo>
                  <a:lnTo>
                    <a:pt x="681" y="243"/>
                  </a:lnTo>
                  <a:lnTo>
                    <a:pt x="681" y="272"/>
                  </a:lnTo>
                  <a:lnTo>
                    <a:pt x="680" y="296"/>
                  </a:lnTo>
                  <a:lnTo>
                    <a:pt x="679" y="317"/>
                  </a:lnTo>
                  <a:lnTo>
                    <a:pt x="676" y="336"/>
                  </a:lnTo>
                  <a:lnTo>
                    <a:pt x="671" y="355"/>
                  </a:lnTo>
                  <a:lnTo>
                    <a:pt x="666" y="377"/>
                  </a:lnTo>
                  <a:lnTo>
                    <a:pt x="658" y="401"/>
                  </a:lnTo>
                  <a:lnTo>
                    <a:pt x="649" y="432"/>
                  </a:lnTo>
                  <a:lnTo>
                    <a:pt x="766" y="432"/>
                  </a:lnTo>
                  <a:lnTo>
                    <a:pt x="856" y="433"/>
                  </a:lnTo>
                  <a:lnTo>
                    <a:pt x="921" y="434"/>
                  </a:lnTo>
                  <a:lnTo>
                    <a:pt x="966" y="436"/>
                  </a:lnTo>
                  <a:lnTo>
                    <a:pt x="995" y="437"/>
                  </a:lnTo>
                  <a:lnTo>
                    <a:pt x="1014" y="439"/>
                  </a:lnTo>
                  <a:lnTo>
                    <a:pt x="1027" y="442"/>
                  </a:lnTo>
                  <a:lnTo>
                    <a:pt x="1037" y="446"/>
                  </a:lnTo>
                  <a:lnTo>
                    <a:pt x="1044" y="448"/>
                  </a:lnTo>
                  <a:lnTo>
                    <a:pt x="1050" y="450"/>
                  </a:lnTo>
                  <a:lnTo>
                    <a:pt x="1056" y="453"/>
                  </a:lnTo>
                  <a:lnTo>
                    <a:pt x="1060" y="458"/>
                  </a:lnTo>
                  <a:lnTo>
                    <a:pt x="1068" y="465"/>
                  </a:lnTo>
                  <a:lnTo>
                    <a:pt x="1073" y="473"/>
                  </a:lnTo>
                  <a:lnTo>
                    <a:pt x="1077" y="481"/>
                  </a:lnTo>
                  <a:lnTo>
                    <a:pt x="1078" y="489"/>
                  </a:lnTo>
                  <a:lnTo>
                    <a:pt x="1079" y="495"/>
                  </a:lnTo>
                  <a:lnTo>
                    <a:pt x="1081" y="501"/>
                  </a:lnTo>
                  <a:lnTo>
                    <a:pt x="1079" y="512"/>
                  </a:lnTo>
                  <a:lnTo>
                    <a:pt x="1079" y="523"/>
                  </a:lnTo>
                  <a:close/>
                  <a:moveTo>
                    <a:pt x="252" y="1044"/>
                  </a:moveTo>
                  <a:lnTo>
                    <a:pt x="251" y="1052"/>
                  </a:lnTo>
                  <a:lnTo>
                    <a:pt x="249" y="1058"/>
                  </a:lnTo>
                  <a:lnTo>
                    <a:pt x="246" y="1063"/>
                  </a:lnTo>
                  <a:lnTo>
                    <a:pt x="241" y="1069"/>
                  </a:lnTo>
                  <a:lnTo>
                    <a:pt x="236" y="1073"/>
                  </a:lnTo>
                  <a:lnTo>
                    <a:pt x="231" y="1077"/>
                  </a:lnTo>
                  <a:lnTo>
                    <a:pt x="223" y="1079"/>
                  </a:lnTo>
                  <a:lnTo>
                    <a:pt x="216" y="1080"/>
                  </a:lnTo>
                  <a:lnTo>
                    <a:pt x="108" y="1080"/>
                  </a:lnTo>
                  <a:lnTo>
                    <a:pt x="101" y="1079"/>
                  </a:lnTo>
                  <a:lnTo>
                    <a:pt x="94" y="1077"/>
                  </a:lnTo>
                  <a:lnTo>
                    <a:pt x="88" y="1073"/>
                  </a:lnTo>
                  <a:lnTo>
                    <a:pt x="83" y="1069"/>
                  </a:lnTo>
                  <a:lnTo>
                    <a:pt x="78" y="1063"/>
                  </a:lnTo>
                  <a:lnTo>
                    <a:pt x="75" y="1058"/>
                  </a:lnTo>
                  <a:lnTo>
                    <a:pt x="73" y="1052"/>
                  </a:lnTo>
                  <a:lnTo>
                    <a:pt x="72" y="1044"/>
                  </a:lnTo>
                  <a:lnTo>
                    <a:pt x="72" y="468"/>
                  </a:lnTo>
                  <a:lnTo>
                    <a:pt x="73" y="461"/>
                  </a:lnTo>
                  <a:lnTo>
                    <a:pt x="75" y="454"/>
                  </a:lnTo>
                  <a:lnTo>
                    <a:pt x="78" y="448"/>
                  </a:lnTo>
                  <a:lnTo>
                    <a:pt x="83" y="442"/>
                  </a:lnTo>
                  <a:lnTo>
                    <a:pt x="88" y="438"/>
                  </a:lnTo>
                  <a:lnTo>
                    <a:pt x="94" y="435"/>
                  </a:lnTo>
                  <a:lnTo>
                    <a:pt x="101" y="433"/>
                  </a:lnTo>
                  <a:lnTo>
                    <a:pt x="108" y="432"/>
                  </a:lnTo>
                  <a:lnTo>
                    <a:pt x="216" y="432"/>
                  </a:lnTo>
                  <a:lnTo>
                    <a:pt x="223" y="433"/>
                  </a:lnTo>
                  <a:lnTo>
                    <a:pt x="231" y="435"/>
                  </a:lnTo>
                  <a:lnTo>
                    <a:pt x="236" y="438"/>
                  </a:lnTo>
                  <a:lnTo>
                    <a:pt x="241" y="442"/>
                  </a:lnTo>
                  <a:lnTo>
                    <a:pt x="246" y="448"/>
                  </a:lnTo>
                  <a:lnTo>
                    <a:pt x="249" y="454"/>
                  </a:lnTo>
                  <a:lnTo>
                    <a:pt x="251" y="461"/>
                  </a:lnTo>
                  <a:lnTo>
                    <a:pt x="252" y="468"/>
                  </a:lnTo>
                  <a:lnTo>
                    <a:pt x="252" y="1044"/>
                  </a:lnTo>
                  <a:close/>
                  <a:moveTo>
                    <a:pt x="1050" y="377"/>
                  </a:moveTo>
                  <a:lnTo>
                    <a:pt x="1030" y="373"/>
                  </a:lnTo>
                  <a:lnTo>
                    <a:pt x="1005" y="370"/>
                  </a:lnTo>
                  <a:lnTo>
                    <a:pt x="975" y="368"/>
                  </a:lnTo>
                  <a:lnTo>
                    <a:pt x="938" y="366"/>
                  </a:lnTo>
                  <a:lnTo>
                    <a:pt x="897" y="365"/>
                  </a:lnTo>
                  <a:lnTo>
                    <a:pt x="852" y="364"/>
                  </a:lnTo>
                  <a:lnTo>
                    <a:pt x="800" y="363"/>
                  </a:lnTo>
                  <a:lnTo>
                    <a:pt x="745" y="361"/>
                  </a:lnTo>
                  <a:lnTo>
                    <a:pt x="749" y="336"/>
                  </a:lnTo>
                  <a:lnTo>
                    <a:pt x="751" y="310"/>
                  </a:lnTo>
                  <a:lnTo>
                    <a:pt x="753" y="279"/>
                  </a:lnTo>
                  <a:lnTo>
                    <a:pt x="753" y="243"/>
                  </a:lnTo>
                  <a:lnTo>
                    <a:pt x="752" y="219"/>
                  </a:lnTo>
                  <a:lnTo>
                    <a:pt x="749" y="195"/>
                  </a:lnTo>
                  <a:lnTo>
                    <a:pt x="744" y="172"/>
                  </a:lnTo>
                  <a:lnTo>
                    <a:pt x="737" y="151"/>
                  </a:lnTo>
                  <a:lnTo>
                    <a:pt x="728" y="129"/>
                  </a:lnTo>
                  <a:lnTo>
                    <a:pt x="719" y="109"/>
                  </a:lnTo>
                  <a:lnTo>
                    <a:pt x="708" y="90"/>
                  </a:lnTo>
                  <a:lnTo>
                    <a:pt x="696" y="73"/>
                  </a:lnTo>
                  <a:lnTo>
                    <a:pt x="683" y="57"/>
                  </a:lnTo>
                  <a:lnTo>
                    <a:pt x="669" y="43"/>
                  </a:lnTo>
                  <a:lnTo>
                    <a:pt x="654" y="30"/>
                  </a:lnTo>
                  <a:lnTo>
                    <a:pt x="639" y="20"/>
                  </a:lnTo>
                  <a:lnTo>
                    <a:pt x="624" y="12"/>
                  </a:lnTo>
                  <a:lnTo>
                    <a:pt x="607" y="5"/>
                  </a:lnTo>
                  <a:lnTo>
                    <a:pt x="600" y="3"/>
                  </a:lnTo>
                  <a:lnTo>
                    <a:pt x="591" y="1"/>
                  </a:lnTo>
                  <a:lnTo>
                    <a:pt x="584" y="0"/>
                  </a:lnTo>
                  <a:lnTo>
                    <a:pt x="576" y="0"/>
                  </a:lnTo>
                  <a:lnTo>
                    <a:pt x="565" y="1"/>
                  </a:lnTo>
                  <a:lnTo>
                    <a:pt x="555" y="2"/>
                  </a:lnTo>
                  <a:lnTo>
                    <a:pt x="544" y="5"/>
                  </a:lnTo>
                  <a:lnTo>
                    <a:pt x="534" y="8"/>
                  </a:lnTo>
                  <a:lnTo>
                    <a:pt x="525" y="13"/>
                  </a:lnTo>
                  <a:lnTo>
                    <a:pt x="516" y="18"/>
                  </a:lnTo>
                  <a:lnTo>
                    <a:pt x="508" y="24"/>
                  </a:lnTo>
                  <a:lnTo>
                    <a:pt x="501" y="31"/>
                  </a:lnTo>
                  <a:lnTo>
                    <a:pt x="493" y="39"/>
                  </a:lnTo>
                  <a:lnTo>
                    <a:pt x="487" y="47"/>
                  </a:lnTo>
                  <a:lnTo>
                    <a:pt x="481" y="56"/>
                  </a:lnTo>
                  <a:lnTo>
                    <a:pt x="477" y="66"/>
                  </a:lnTo>
                  <a:lnTo>
                    <a:pt x="474" y="75"/>
                  </a:lnTo>
                  <a:lnTo>
                    <a:pt x="470" y="85"/>
                  </a:lnTo>
                  <a:lnTo>
                    <a:pt x="469" y="96"/>
                  </a:lnTo>
                  <a:lnTo>
                    <a:pt x="468" y="107"/>
                  </a:lnTo>
                  <a:lnTo>
                    <a:pt x="467" y="122"/>
                  </a:lnTo>
                  <a:lnTo>
                    <a:pt x="467" y="137"/>
                  </a:lnTo>
                  <a:lnTo>
                    <a:pt x="465" y="153"/>
                  </a:lnTo>
                  <a:lnTo>
                    <a:pt x="462" y="169"/>
                  </a:lnTo>
                  <a:lnTo>
                    <a:pt x="458" y="186"/>
                  </a:lnTo>
                  <a:lnTo>
                    <a:pt x="454" y="205"/>
                  </a:lnTo>
                  <a:lnTo>
                    <a:pt x="448" y="223"/>
                  </a:lnTo>
                  <a:lnTo>
                    <a:pt x="441" y="240"/>
                  </a:lnTo>
                  <a:lnTo>
                    <a:pt x="433" y="259"/>
                  </a:lnTo>
                  <a:lnTo>
                    <a:pt x="423" y="277"/>
                  </a:lnTo>
                  <a:lnTo>
                    <a:pt x="411" y="294"/>
                  </a:lnTo>
                  <a:lnTo>
                    <a:pt x="397" y="311"/>
                  </a:lnTo>
                  <a:lnTo>
                    <a:pt x="382" y="327"/>
                  </a:lnTo>
                  <a:lnTo>
                    <a:pt x="364" y="342"/>
                  </a:lnTo>
                  <a:lnTo>
                    <a:pt x="356" y="348"/>
                  </a:lnTo>
                  <a:lnTo>
                    <a:pt x="345" y="356"/>
                  </a:lnTo>
                  <a:lnTo>
                    <a:pt x="335" y="363"/>
                  </a:lnTo>
                  <a:lnTo>
                    <a:pt x="325" y="368"/>
                  </a:lnTo>
                  <a:lnTo>
                    <a:pt x="315" y="373"/>
                  </a:lnTo>
                  <a:lnTo>
                    <a:pt x="303" y="379"/>
                  </a:lnTo>
                  <a:lnTo>
                    <a:pt x="292" y="384"/>
                  </a:lnTo>
                  <a:lnTo>
                    <a:pt x="286" y="387"/>
                  </a:lnTo>
                  <a:lnTo>
                    <a:pt x="288" y="388"/>
                  </a:lnTo>
                  <a:lnTo>
                    <a:pt x="280" y="383"/>
                  </a:lnTo>
                  <a:lnTo>
                    <a:pt x="273" y="378"/>
                  </a:lnTo>
                  <a:lnTo>
                    <a:pt x="264" y="372"/>
                  </a:lnTo>
                  <a:lnTo>
                    <a:pt x="255" y="368"/>
                  </a:lnTo>
                  <a:lnTo>
                    <a:pt x="246" y="365"/>
                  </a:lnTo>
                  <a:lnTo>
                    <a:pt x="236" y="363"/>
                  </a:lnTo>
                  <a:lnTo>
                    <a:pt x="226" y="360"/>
                  </a:lnTo>
                  <a:lnTo>
                    <a:pt x="216" y="360"/>
                  </a:lnTo>
                  <a:lnTo>
                    <a:pt x="108" y="360"/>
                  </a:lnTo>
                  <a:lnTo>
                    <a:pt x="97" y="360"/>
                  </a:lnTo>
                  <a:lnTo>
                    <a:pt x="86" y="363"/>
                  </a:lnTo>
                  <a:lnTo>
                    <a:pt x="76" y="365"/>
                  </a:lnTo>
                  <a:lnTo>
                    <a:pt x="66" y="368"/>
                  </a:lnTo>
                  <a:lnTo>
                    <a:pt x="57" y="373"/>
                  </a:lnTo>
                  <a:lnTo>
                    <a:pt x="48" y="379"/>
                  </a:lnTo>
                  <a:lnTo>
                    <a:pt x="39" y="384"/>
                  </a:lnTo>
                  <a:lnTo>
                    <a:pt x="32" y="392"/>
                  </a:lnTo>
                  <a:lnTo>
                    <a:pt x="24" y="399"/>
                  </a:lnTo>
                  <a:lnTo>
                    <a:pt x="19" y="408"/>
                  </a:lnTo>
                  <a:lnTo>
                    <a:pt x="13" y="417"/>
                  </a:lnTo>
                  <a:lnTo>
                    <a:pt x="8" y="426"/>
                  </a:lnTo>
                  <a:lnTo>
                    <a:pt x="5" y="436"/>
                  </a:lnTo>
                  <a:lnTo>
                    <a:pt x="3" y="446"/>
                  </a:lnTo>
                  <a:lnTo>
                    <a:pt x="0" y="456"/>
                  </a:lnTo>
                  <a:lnTo>
                    <a:pt x="0" y="468"/>
                  </a:lnTo>
                  <a:lnTo>
                    <a:pt x="0" y="1044"/>
                  </a:lnTo>
                  <a:lnTo>
                    <a:pt x="0" y="1055"/>
                  </a:lnTo>
                  <a:lnTo>
                    <a:pt x="3" y="1066"/>
                  </a:lnTo>
                  <a:lnTo>
                    <a:pt x="5" y="1076"/>
                  </a:lnTo>
                  <a:lnTo>
                    <a:pt x="8" y="1086"/>
                  </a:lnTo>
                  <a:lnTo>
                    <a:pt x="13" y="1095"/>
                  </a:lnTo>
                  <a:lnTo>
                    <a:pt x="19" y="1104"/>
                  </a:lnTo>
                  <a:lnTo>
                    <a:pt x="24" y="1112"/>
                  </a:lnTo>
                  <a:lnTo>
                    <a:pt x="32" y="1121"/>
                  </a:lnTo>
                  <a:lnTo>
                    <a:pt x="39" y="1127"/>
                  </a:lnTo>
                  <a:lnTo>
                    <a:pt x="48" y="1134"/>
                  </a:lnTo>
                  <a:lnTo>
                    <a:pt x="57" y="1139"/>
                  </a:lnTo>
                  <a:lnTo>
                    <a:pt x="66" y="1143"/>
                  </a:lnTo>
                  <a:lnTo>
                    <a:pt x="76" y="1147"/>
                  </a:lnTo>
                  <a:lnTo>
                    <a:pt x="86" y="1150"/>
                  </a:lnTo>
                  <a:lnTo>
                    <a:pt x="97" y="1151"/>
                  </a:lnTo>
                  <a:lnTo>
                    <a:pt x="108" y="1152"/>
                  </a:lnTo>
                  <a:lnTo>
                    <a:pt x="216" y="1152"/>
                  </a:lnTo>
                  <a:lnTo>
                    <a:pt x="224" y="1152"/>
                  </a:lnTo>
                  <a:lnTo>
                    <a:pt x="232" y="1151"/>
                  </a:lnTo>
                  <a:lnTo>
                    <a:pt x="239" y="1149"/>
                  </a:lnTo>
                  <a:lnTo>
                    <a:pt x="247" y="1148"/>
                  </a:lnTo>
                  <a:lnTo>
                    <a:pt x="254" y="1144"/>
                  </a:lnTo>
                  <a:lnTo>
                    <a:pt x="261" y="1141"/>
                  </a:lnTo>
                  <a:lnTo>
                    <a:pt x="267" y="1138"/>
                  </a:lnTo>
                  <a:lnTo>
                    <a:pt x="274" y="1135"/>
                  </a:lnTo>
                  <a:lnTo>
                    <a:pt x="286" y="1125"/>
                  </a:lnTo>
                  <a:lnTo>
                    <a:pt x="295" y="1114"/>
                  </a:lnTo>
                  <a:lnTo>
                    <a:pt x="305" y="1102"/>
                  </a:lnTo>
                  <a:lnTo>
                    <a:pt x="312" y="1089"/>
                  </a:lnTo>
                  <a:lnTo>
                    <a:pt x="313" y="1089"/>
                  </a:lnTo>
                  <a:lnTo>
                    <a:pt x="314" y="1090"/>
                  </a:lnTo>
                  <a:lnTo>
                    <a:pt x="318" y="1092"/>
                  </a:lnTo>
                  <a:lnTo>
                    <a:pt x="322" y="1093"/>
                  </a:lnTo>
                  <a:lnTo>
                    <a:pt x="323" y="1093"/>
                  </a:lnTo>
                  <a:lnTo>
                    <a:pt x="325" y="1093"/>
                  </a:lnTo>
                  <a:lnTo>
                    <a:pt x="344" y="1098"/>
                  </a:lnTo>
                  <a:lnTo>
                    <a:pt x="373" y="1104"/>
                  </a:lnTo>
                  <a:lnTo>
                    <a:pt x="414" y="1114"/>
                  </a:lnTo>
                  <a:lnTo>
                    <a:pt x="470" y="1127"/>
                  </a:lnTo>
                  <a:lnTo>
                    <a:pt x="480" y="1129"/>
                  </a:lnTo>
                  <a:lnTo>
                    <a:pt x="497" y="1133"/>
                  </a:lnTo>
                  <a:lnTo>
                    <a:pt x="520" y="1137"/>
                  </a:lnTo>
                  <a:lnTo>
                    <a:pt x="547" y="1141"/>
                  </a:lnTo>
                  <a:lnTo>
                    <a:pt x="578" y="1146"/>
                  </a:lnTo>
                  <a:lnTo>
                    <a:pt x="612" y="1149"/>
                  </a:lnTo>
                  <a:lnTo>
                    <a:pt x="647" y="1151"/>
                  </a:lnTo>
                  <a:lnTo>
                    <a:pt x="685" y="1152"/>
                  </a:lnTo>
                  <a:lnTo>
                    <a:pt x="882" y="1152"/>
                  </a:lnTo>
                  <a:lnTo>
                    <a:pt x="893" y="1152"/>
                  </a:lnTo>
                  <a:lnTo>
                    <a:pt x="903" y="1151"/>
                  </a:lnTo>
                  <a:lnTo>
                    <a:pt x="914" y="1150"/>
                  </a:lnTo>
                  <a:lnTo>
                    <a:pt x="924" y="1148"/>
                  </a:lnTo>
                  <a:lnTo>
                    <a:pt x="934" y="1146"/>
                  </a:lnTo>
                  <a:lnTo>
                    <a:pt x="942" y="1142"/>
                  </a:lnTo>
                  <a:lnTo>
                    <a:pt x="951" y="1139"/>
                  </a:lnTo>
                  <a:lnTo>
                    <a:pt x="960" y="1135"/>
                  </a:lnTo>
                  <a:lnTo>
                    <a:pt x="967" y="1130"/>
                  </a:lnTo>
                  <a:lnTo>
                    <a:pt x="975" y="1125"/>
                  </a:lnTo>
                  <a:lnTo>
                    <a:pt x="981" y="1119"/>
                  </a:lnTo>
                  <a:lnTo>
                    <a:pt x="989" y="1113"/>
                  </a:lnTo>
                  <a:lnTo>
                    <a:pt x="994" y="1106"/>
                  </a:lnTo>
                  <a:lnTo>
                    <a:pt x="1001" y="1099"/>
                  </a:lnTo>
                  <a:lnTo>
                    <a:pt x="1006" y="1090"/>
                  </a:lnTo>
                  <a:lnTo>
                    <a:pt x="1010" y="1083"/>
                  </a:lnTo>
                  <a:lnTo>
                    <a:pt x="1012" y="1080"/>
                  </a:lnTo>
                  <a:lnTo>
                    <a:pt x="1016" y="1071"/>
                  </a:lnTo>
                  <a:lnTo>
                    <a:pt x="1021" y="1059"/>
                  </a:lnTo>
                  <a:lnTo>
                    <a:pt x="1027" y="1044"/>
                  </a:lnTo>
                  <a:lnTo>
                    <a:pt x="1030" y="1030"/>
                  </a:lnTo>
                  <a:lnTo>
                    <a:pt x="1031" y="1015"/>
                  </a:lnTo>
                  <a:lnTo>
                    <a:pt x="1031" y="1006"/>
                  </a:lnTo>
                  <a:lnTo>
                    <a:pt x="1030" y="998"/>
                  </a:lnTo>
                  <a:lnTo>
                    <a:pt x="1029" y="989"/>
                  </a:lnTo>
                  <a:lnTo>
                    <a:pt x="1027" y="980"/>
                  </a:lnTo>
                  <a:lnTo>
                    <a:pt x="1034" y="975"/>
                  </a:lnTo>
                  <a:lnTo>
                    <a:pt x="1041" y="969"/>
                  </a:lnTo>
                  <a:lnTo>
                    <a:pt x="1046" y="964"/>
                  </a:lnTo>
                  <a:lnTo>
                    <a:pt x="1051" y="959"/>
                  </a:lnTo>
                  <a:lnTo>
                    <a:pt x="1061" y="946"/>
                  </a:lnTo>
                  <a:lnTo>
                    <a:pt x="1068" y="934"/>
                  </a:lnTo>
                  <a:lnTo>
                    <a:pt x="1074" y="921"/>
                  </a:lnTo>
                  <a:lnTo>
                    <a:pt x="1079" y="909"/>
                  </a:lnTo>
                  <a:lnTo>
                    <a:pt x="1083" y="898"/>
                  </a:lnTo>
                  <a:lnTo>
                    <a:pt x="1086" y="887"/>
                  </a:lnTo>
                  <a:lnTo>
                    <a:pt x="1090" y="872"/>
                  </a:lnTo>
                  <a:lnTo>
                    <a:pt x="1093" y="857"/>
                  </a:lnTo>
                  <a:lnTo>
                    <a:pt x="1095" y="843"/>
                  </a:lnTo>
                  <a:lnTo>
                    <a:pt x="1095" y="831"/>
                  </a:lnTo>
                  <a:lnTo>
                    <a:pt x="1093" y="819"/>
                  </a:lnTo>
                  <a:lnTo>
                    <a:pt x="1092" y="809"/>
                  </a:lnTo>
                  <a:lnTo>
                    <a:pt x="1089" y="799"/>
                  </a:lnTo>
                  <a:lnTo>
                    <a:pt x="1086" y="789"/>
                  </a:lnTo>
                  <a:lnTo>
                    <a:pt x="1095" y="782"/>
                  </a:lnTo>
                  <a:lnTo>
                    <a:pt x="1102" y="772"/>
                  </a:lnTo>
                  <a:lnTo>
                    <a:pt x="1109" y="761"/>
                  </a:lnTo>
                  <a:lnTo>
                    <a:pt x="1115" y="750"/>
                  </a:lnTo>
                  <a:lnTo>
                    <a:pt x="1122" y="737"/>
                  </a:lnTo>
                  <a:lnTo>
                    <a:pt x="1127" y="722"/>
                  </a:lnTo>
                  <a:lnTo>
                    <a:pt x="1131" y="707"/>
                  </a:lnTo>
                  <a:lnTo>
                    <a:pt x="1135" y="690"/>
                  </a:lnTo>
                  <a:lnTo>
                    <a:pt x="1136" y="679"/>
                  </a:lnTo>
                  <a:lnTo>
                    <a:pt x="1137" y="667"/>
                  </a:lnTo>
                  <a:lnTo>
                    <a:pt x="1136" y="656"/>
                  </a:lnTo>
                  <a:lnTo>
                    <a:pt x="1135" y="645"/>
                  </a:lnTo>
                  <a:lnTo>
                    <a:pt x="1132" y="635"/>
                  </a:lnTo>
                  <a:lnTo>
                    <a:pt x="1129" y="624"/>
                  </a:lnTo>
                  <a:lnTo>
                    <a:pt x="1125" y="614"/>
                  </a:lnTo>
                  <a:lnTo>
                    <a:pt x="1120" y="604"/>
                  </a:lnTo>
                  <a:lnTo>
                    <a:pt x="1128" y="596"/>
                  </a:lnTo>
                  <a:lnTo>
                    <a:pt x="1133" y="586"/>
                  </a:lnTo>
                  <a:lnTo>
                    <a:pt x="1139" y="576"/>
                  </a:lnTo>
                  <a:lnTo>
                    <a:pt x="1143" y="567"/>
                  </a:lnTo>
                  <a:lnTo>
                    <a:pt x="1146" y="557"/>
                  </a:lnTo>
                  <a:lnTo>
                    <a:pt x="1149" y="546"/>
                  </a:lnTo>
                  <a:lnTo>
                    <a:pt x="1151" y="536"/>
                  </a:lnTo>
                  <a:lnTo>
                    <a:pt x="1151" y="526"/>
                  </a:lnTo>
                  <a:lnTo>
                    <a:pt x="1152" y="518"/>
                  </a:lnTo>
                  <a:lnTo>
                    <a:pt x="1152" y="512"/>
                  </a:lnTo>
                  <a:lnTo>
                    <a:pt x="1152" y="501"/>
                  </a:lnTo>
                  <a:lnTo>
                    <a:pt x="1152" y="492"/>
                  </a:lnTo>
                  <a:lnTo>
                    <a:pt x="1151" y="482"/>
                  </a:lnTo>
                  <a:lnTo>
                    <a:pt x="1149" y="474"/>
                  </a:lnTo>
                  <a:lnTo>
                    <a:pt x="1146" y="465"/>
                  </a:lnTo>
                  <a:lnTo>
                    <a:pt x="1142" y="455"/>
                  </a:lnTo>
                  <a:lnTo>
                    <a:pt x="1139" y="447"/>
                  </a:lnTo>
                  <a:lnTo>
                    <a:pt x="1133" y="438"/>
                  </a:lnTo>
                  <a:lnTo>
                    <a:pt x="1127" y="429"/>
                  </a:lnTo>
                  <a:lnTo>
                    <a:pt x="1120" y="421"/>
                  </a:lnTo>
                  <a:lnTo>
                    <a:pt x="1113" y="413"/>
                  </a:lnTo>
                  <a:lnTo>
                    <a:pt x="1105" y="406"/>
                  </a:lnTo>
                  <a:lnTo>
                    <a:pt x="1096" y="398"/>
                  </a:lnTo>
                  <a:lnTo>
                    <a:pt x="1086" y="392"/>
                  </a:lnTo>
                  <a:lnTo>
                    <a:pt x="1074" y="386"/>
                  </a:lnTo>
                  <a:lnTo>
                    <a:pt x="1063" y="381"/>
                  </a:lnTo>
                  <a:lnTo>
                    <a:pt x="1050" y="37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sp>
          <p:nvSpPr>
            <p:cNvPr id="14" name="Freeform 83"/>
            <p:cNvSpPr>
              <a:spLocks noEditPoints="1"/>
            </p:cNvSpPr>
            <p:nvPr/>
          </p:nvSpPr>
          <p:spPr bwMode="auto">
            <a:xfrm>
              <a:off x="8128794" y="2189559"/>
              <a:ext cx="42863" cy="42863"/>
            </a:xfrm>
            <a:custGeom>
              <a:avLst/>
              <a:gdLst>
                <a:gd name="T0" fmla="*/ 50 w 108"/>
                <a:gd name="T1" fmla="*/ 71 h 108"/>
                <a:gd name="T2" fmla="*/ 44 w 108"/>
                <a:gd name="T3" fmla="*/ 69 h 108"/>
                <a:gd name="T4" fmla="*/ 39 w 108"/>
                <a:gd name="T5" fmla="*/ 64 h 108"/>
                <a:gd name="T6" fmla="*/ 36 w 108"/>
                <a:gd name="T7" fmla="*/ 57 h 108"/>
                <a:gd name="T8" fmla="*/ 36 w 108"/>
                <a:gd name="T9" fmla="*/ 50 h 108"/>
                <a:gd name="T10" fmla="*/ 39 w 108"/>
                <a:gd name="T11" fmla="*/ 44 h 108"/>
                <a:gd name="T12" fmla="*/ 44 w 108"/>
                <a:gd name="T13" fmla="*/ 39 h 108"/>
                <a:gd name="T14" fmla="*/ 50 w 108"/>
                <a:gd name="T15" fmla="*/ 37 h 108"/>
                <a:gd name="T16" fmla="*/ 58 w 108"/>
                <a:gd name="T17" fmla="*/ 37 h 108"/>
                <a:gd name="T18" fmla="*/ 64 w 108"/>
                <a:gd name="T19" fmla="*/ 39 h 108"/>
                <a:gd name="T20" fmla="*/ 69 w 108"/>
                <a:gd name="T21" fmla="*/ 44 h 108"/>
                <a:gd name="T22" fmla="*/ 72 w 108"/>
                <a:gd name="T23" fmla="*/ 50 h 108"/>
                <a:gd name="T24" fmla="*/ 72 w 108"/>
                <a:gd name="T25" fmla="*/ 57 h 108"/>
                <a:gd name="T26" fmla="*/ 69 w 108"/>
                <a:gd name="T27" fmla="*/ 64 h 108"/>
                <a:gd name="T28" fmla="*/ 64 w 108"/>
                <a:gd name="T29" fmla="*/ 69 h 108"/>
                <a:gd name="T30" fmla="*/ 58 w 108"/>
                <a:gd name="T31" fmla="*/ 71 h 108"/>
                <a:gd name="T32" fmla="*/ 54 w 108"/>
                <a:gd name="T33" fmla="*/ 71 h 108"/>
                <a:gd name="T34" fmla="*/ 48 w 108"/>
                <a:gd name="T35" fmla="*/ 0 h 108"/>
                <a:gd name="T36" fmla="*/ 38 w 108"/>
                <a:gd name="T37" fmla="*/ 2 h 108"/>
                <a:gd name="T38" fmla="*/ 24 w 108"/>
                <a:gd name="T39" fmla="*/ 9 h 108"/>
                <a:gd name="T40" fmla="*/ 9 w 108"/>
                <a:gd name="T41" fmla="*/ 24 h 108"/>
                <a:gd name="T42" fmla="*/ 3 w 108"/>
                <a:gd name="T43" fmla="*/ 38 h 108"/>
                <a:gd name="T44" fmla="*/ 0 w 108"/>
                <a:gd name="T45" fmla="*/ 49 h 108"/>
                <a:gd name="T46" fmla="*/ 0 w 108"/>
                <a:gd name="T47" fmla="*/ 59 h 108"/>
                <a:gd name="T48" fmla="*/ 3 w 108"/>
                <a:gd name="T49" fmla="*/ 70 h 108"/>
                <a:gd name="T50" fmla="*/ 9 w 108"/>
                <a:gd name="T51" fmla="*/ 84 h 108"/>
                <a:gd name="T52" fmla="*/ 24 w 108"/>
                <a:gd name="T53" fmla="*/ 98 h 108"/>
                <a:gd name="T54" fmla="*/ 38 w 108"/>
                <a:gd name="T55" fmla="*/ 106 h 108"/>
                <a:gd name="T56" fmla="*/ 48 w 108"/>
                <a:gd name="T57" fmla="*/ 108 h 108"/>
                <a:gd name="T58" fmla="*/ 60 w 108"/>
                <a:gd name="T59" fmla="*/ 108 h 108"/>
                <a:gd name="T60" fmla="*/ 70 w 108"/>
                <a:gd name="T61" fmla="*/ 106 h 108"/>
                <a:gd name="T62" fmla="*/ 84 w 108"/>
                <a:gd name="T63" fmla="*/ 98 h 108"/>
                <a:gd name="T64" fmla="*/ 99 w 108"/>
                <a:gd name="T65" fmla="*/ 84 h 108"/>
                <a:gd name="T66" fmla="*/ 105 w 108"/>
                <a:gd name="T67" fmla="*/ 70 h 108"/>
                <a:gd name="T68" fmla="*/ 107 w 108"/>
                <a:gd name="T69" fmla="*/ 59 h 108"/>
                <a:gd name="T70" fmla="*/ 107 w 108"/>
                <a:gd name="T71" fmla="*/ 49 h 108"/>
                <a:gd name="T72" fmla="*/ 105 w 108"/>
                <a:gd name="T73" fmla="*/ 38 h 108"/>
                <a:gd name="T74" fmla="*/ 99 w 108"/>
                <a:gd name="T75" fmla="*/ 24 h 108"/>
                <a:gd name="T76" fmla="*/ 84 w 108"/>
                <a:gd name="T77" fmla="*/ 9 h 108"/>
                <a:gd name="T78" fmla="*/ 70 w 108"/>
                <a:gd name="T79" fmla="*/ 2 h 108"/>
                <a:gd name="T80" fmla="*/ 60 w 108"/>
                <a:gd name="T81"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8" h="108">
                  <a:moveTo>
                    <a:pt x="54" y="71"/>
                  </a:moveTo>
                  <a:lnTo>
                    <a:pt x="50" y="71"/>
                  </a:lnTo>
                  <a:lnTo>
                    <a:pt x="47" y="70"/>
                  </a:lnTo>
                  <a:lnTo>
                    <a:pt x="44" y="69"/>
                  </a:lnTo>
                  <a:lnTo>
                    <a:pt x="42" y="67"/>
                  </a:lnTo>
                  <a:lnTo>
                    <a:pt x="39" y="64"/>
                  </a:lnTo>
                  <a:lnTo>
                    <a:pt x="37" y="60"/>
                  </a:lnTo>
                  <a:lnTo>
                    <a:pt x="36" y="57"/>
                  </a:lnTo>
                  <a:lnTo>
                    <a:pt x="36" y="54"/>
                  </a:lnTo>
                  <a:lnTo>
                    <a:pt x="36" y="50"/>
                  </a:lnTo>
                  <a:lnTo>
                    <a:pt x="37" y="46"/>
                  </a:lnTo>
                  <a:lnTo>
                    <a:pt x="39" y="44"/>
                  </a:lnTo>
                  <a:lnTo>
                    <a:pt x="42" y="41"/>
                  </a:lnTo>
                  <a:lnTo>
                    <a:pt x="44" y="39"/>
                  </a:lnTo>
                  <a:lnTo>
                    <a:pt x="47" y="37"/>
                  </a:lnTo>
                  <a:lnTo>
                    <a:pt x="50" y="37"/>
                  </a:lnTo>
                  <a:lnTo>
                    <a:pt x="54" y="36"/>
                  </a:lnTo>
                  <a:lnTo>
                    <a:pt x="58" y="37"/>
                  </a:lnTo>
                  <a:lnTo>
                    <a:pt x="61" y="37"/>
                  </a:lnTo>
                  <a:lnTo>
                    <a:pt x="64" y="39"/>
                  </a:lnTo>
                  <a:lnTo>
                    <a:pt x="66" y="41"/>
                  </a:lnTo>
                  <a:lnTo>
                    <a:pt x="69" y="44"/>
                  </a:lnTo>
                  <a:lnTo>
                    <a:pt x="71" y="46"/>
                  </a:lnTo>
                  <a:lnTo>
                    <a:pt x="72" y="50"/>
                  </a:lnTo>
                  <a:lnTo>
                    <a:pt x="72" y="54"/>
                  </a:lnTo>
                  <a:lnTo>
                    <a:pt x="72" y="57"/>
                  </a:lnTo>
                  <a:lnTo>
                    <a:pt x="71" y="60"/>
                  </a:lnTo>
                  <a:lnTo>
                    <a:pt x="69" y="64"/>
                  </a:lnTo>
                  <a:lnTo>
                    <a:pt x="66" y="67"/>
                  </a:lnTo>
                  <a:lnTo>
                    <a:pt x="64" y="69"/>
                  </a:lnTo>
                  <a:lnTo>
                    <a:pt x="61" y="70"/>
                  </a:lnTo>
                  <a:lnTo>
                    <a:pt x="58" y="71"/>
                  </a:lnTo>
                  <a:lnTo>
                    <a:pt x="54" y="71"/>
                  </a:lnTo>
                  <a:lnTo>
                    <a:pt x="54" y="71"/>
                  </a:lnTo>
                  <a:close/>
                  <a:moveTo>
                    <a:pt x="54" y="0"/>
                  </a:moveTo>
                  <a:lnTo>
                    <a:pt x="48" y="0"/>
                  </a:lnTo>
                  <a:lnTo>
                    <a:pt x="43" y="1"/>
                  </a:lnTo>
                  <a:lnTo>
                    <a:pt x="38" y="2"/>
                  </a:lnTo>
                  <a:lnTo>
                    <a:pt x="33" y="4"/>
                  </a:lnTo>
                  <a:lnTo>
                    <a:pt x="24" y="9"/>
                  </a:lnTo>
                  <a:lnTo>
                    <a:pt x="16" y="15"/>
                  </a:lnTo>
                  <a:lnTo>
                    <a:pt x="9" y="24"/>
                  </a:lnTo>
                  <a:lnTo>
                    <a:pt x="4" y="32"/>
                  </a:lnTo>
                  <a:lnTo>
                    <a:pt x="3" y="38"/>
                  </a:lnTo>
                  <a:lnTo>
                    <a:pt x="2" y="43"/>
                  </a:lnTo>
                  <a:lnTo>
                    <a:pt x="0" y="49"/>
                  </a:lnTo>
                  <a:lnTo>
                    <a:pt x="0" y="54"/>
                  </a:lnTo>
                  <a:lnTo>
                    <a:pt x="0" y="59"/>
                  </a:lnTo>
                  <a:lnTo>
                    <a:pt x="2" y="65"/>
                  </a:lnTo>
                  <a:lnTo>
                    <a:pt x="3" y="70"/>
                  </a:lnTo>
                  <a:lnTo>
                    <a:pt x="4" y="75"/>
                  </a:lnTo>
                  <a:lnTo>
                    <a:pt x="9" y="84"/>
                  </a:lnTo>
                  <a:lnTo>
                    <a:pt x="16" y="92"/>
                  </a:lnTo>
                  <a:lnTo>
                    <a:pt x="24" y="98"/>
                  </a:lnTo>
                  <a:lnTo>
                    <a:pt x="33" y="104"/>
                  </a:lnTo>
                  <a:lnTo>
                    <a:pt x="38" y="106"/>
                  </a:lnTo>
                  <a:lnTo>
                    <a:pt x="43" y="107"/>
                  </a:lnTo>
                  <a:lnTo>
                    <a:pt x="48" y="108"/>
                  </a:lnTo>
                  <a:lnTo>
                    <a:pt x="54" y="108"/>
                  </a:lnTo>
                  <a:lnTo>
                    <a:pt x="60" y="108"/>
                  </a:lnTo>
                  <a:lnTo>
                    <a:pt x="65" y="107"/>
                  </a:lnTo>
                  <a:lnTo>
                    <a:pt x="70" y="106"/>
                  </a:lnTo>
                  <a:lnTo>
                    <a:pt x="75" y="104"/>
                  </a:lnTo>
                  <a:lnTo>
                    <a:pt x="84" y="98"/>
                  </a:lnTo>
                  <a:lnTo>
                    <a:pt x="92" y="92"/>
                  </a:lnTo>
                  <a:lnTo>
                    <a:pt x="99" y="84"/>
                  </a:lnTo>
                  <a:lnTo>
                    <a:pt x="104" y="75"/>
                  </a:lnTo>
                  <a:lnTo>
                    <a:pt x="105" y="70"/>
                  </a:lnTo>
                  <a:lnTo>
                    <a:pt x="107" y="65"/>
                  </a:lnTo>
                  <a:lnTo>
                    <a:pt x="107" y="59"/>
                  </a:lnTo>
                  <a:lnTo>
                    <a:pt x="108" y="54"/>
                  </a:lnTo>
                  <a:lnTo>
                    <a:pt x="107" y="49"/>
                  </a:lnTo>
                  <a:lnTo>
                    <a:pt x="107" y="43"/>
                  </a:lnTo>
                  <a:lnTo>
                    <a:pt x="105" y="38"/>
                  </a:lnTo>
                  <a:lnTo>
                    <a:pt x="104" y="32"/>
                  </a:lnTo>
                  <a:lnTo>
                    <a:pt x="99" y="24"/>
                  </a:lnTo>
                  <a:lnTo>
                    <a:pt x="92" y="15"/>
                  </a:lnTo>
                  <a:lnTo>
                    <a:pt x="84" y="9"/>
                  </a:lnTo>
                  <a:lnTo>
                    <a:pt x="75" y="4"/>
                  </a:lnTo>
                  <a:lnTo>
                    <a:pt x="70" y="2"/>
                  </a:lnTo>
                  <a:lnTo>
                    <a:pt x="65" y="1"/>
                  </a:lnTo>
                  <a:lnTo>
                    <a:pt x="60" y="0"/>
                  </a:lnTo>
                  <a:lnTo>
                    <a:pt x="5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grpSp>
      <p:grpSp>
        <p:nvGrpSpPr>
          <p:cNvPr id="15" name="Group 475"/>
          <p:cNvGrpSpPr/>
          <p:nvPr/>
        </p:nvGrpSpPr>
        <p:grpSpPr>
          <a:xfrm>
            <a:off x="2311475" y="2728838"/>
            <a:ext cx="401717" cy="584313"/>
            <a:chOff x="3720306" y="3668315"/>
            <a:chExt cx="314325" cy="457200"/>
          </a:xfrm>
          <a:solidFill>
            <a:schemeClr val="accent1"/>
          </a:solidFill>
        </p:grpSpPr>
        <p:sp>
          <p:nvSpPr>
            <p:cNvPr id="16" name="Freeform 114"/>
            <p:cNvSpPr>
              <a:spLocks noEditPoints="1"/>
            </p:cNvSpPr>
            <p:nvPr/>
          </p:nvSpPr>
          <p:spPr bwMode="auto">
            <a:xfrm>
              <a:off x="3720306" y="3668315"/>
              <a:ext cx="314325" cy="457200"/>
            </a:xfrm>
            <a:custGeom>
              <a:avLst/>
              <a:gdLst>
                <a:gd name="T0" fmla="*/ 184 w 793"/>
                <a:gd name="T1" fmla="*/ 669 h 1152"/>
                <a:gd name="T2" fmla="*/ 103 w 793"/>
                <a:gd name="T3" fmla="*/ 514 h 1152"/>
                <a:gd name="T4" fmla="*/ 78 w 793"/>
                <a:gd name="T5" fmla="*/ 439 h 1152"/>
                <a:gd name="T6" fmla="*/ 75 w 793"/>
                <a:gd name="T7" fmla="*/ 363 h 1152"/>
                <a:gd name="T8" fmla="*/ 92 w 793"/>
                <a:gd name="T9" fmla="*/ 284 h 1152"/>
                <a:gd name="T10" fmla="*/ 128 w 793"/>
                <a:gd name="T11" fmla="*/ 215 h 1152"/>
                <a:gd name="T12" fmla="*/ 180 w 793"/>
                <a:gd name="T13" fmla="*/ 156 h 1152"/>
                <a:gd name="T14" fmla="*/ 242 w 793"/>
                <a:gd name="T15" fmla="*/ 112 h 1152"/>
                <a:gd name="T16" fmla="*/ 316 w 793"/>
                <a:gd name="T17" fmla="*/ 82 h 1152"/>
                <a:gd name="T18" fmla="*/ 397 w 793"/>
                <a:gd name="T19" fmla="*/ 72 h 1152"/>
                <a:gd name="T20" fmla="*/ 478 w 793"/>
                <a:gd name="T21" fmla="*/ 82 h 1152"/>
                <a:gd name="T22" fmla="*/ 551 w 793"/>
                <a:gd name="T23" fmla="*/ 112 h 1152"/>
                <a:gd name="T24" fmla="*/ 615 w 793"/>
                <a:gd name="T25" fmla="*/ 156 h 1152"/>
                <a:gd name="T26" fmla="*/ 666 w 793"/>
                <a:gd name="T27" fmla="*/ 215 h 1152"/>
                <a:gd name="T28" fmla="*/ 701 w 793"/>
                <a:gd name="T29" fmla="*/ 284 h 1152"/>
                <a:gd name="T30" fmla="*/ 720 w 793"/>
                <a:gd name="T31" fmla="*/ 363 h 1152"/>
                <a:gd name="T32" fmla="*/ 717 w 793"/>
                <a:gd name="T33" fmla="*/ 438 h 1152"/>
                <a:gd name="T34" fmla="*/ 691 w 793"/>
                <a:gd name="T35" fmla="*/ 513 h 1152"/>
                <a:gd name="T36" fmla="*/ 610 w 793"/>
                <a:gd name="T37" fmla="*/ 669 h 1152"/>
                <a:gd name="T38" fmla="*/ 397 w 793"/>
                <a:gd name="T39" fmla="*/ 1080 h 1152"/>
                <a:gd name="T40" fmla="*/ 346 w 793"/>
                <a:gd name="T41" fmla="*/ 1067 h 1152"/>
                <a:gd name="T42" fmla="*/ 469 w 793"/>
                <a:gd name="T43" fmla="*/ 1036 h 1152"/>
                <a:gd name="T44" fmla="*/ 445 w 793"/>
                <a:gd name="T45" fmla="*/ 1071 h 1152"/>
                <a:gd name="T46" fmla="*/ 412 w 793"/>
                <a:gd name="T47" fmla="*/ 1079 h 1152"/>
                <a:gd name="T48" fmla="*/ 263 w 793"/>
                <a:gd name="T49" fmla="*/ 846 h 1152"/>
                <a:gd name="T50" fmla="*/ 528 w 793"/>
                <a:gd name="T51" fmla="*/ 857 h 1152"/>
                <a:gd name="T52" fmla="*/ 307 w 793"/>
                <a:gd name="T53" fmla="*/ 986 h 1152"/>
                <a:gd name="T54" fmla="*/ 290 w 793"/>
                <a:gd name="T55" fmla="*/ 931 h 1152"/>
                <a:gd name="T56" fmla="*/ 496 w 793"/>
                <a:gd name="T57" fmla="*/ 958 h 1152"/>
                <a:gd name="T58" fmla="*/ 376 w 793"/>
                <a:gd name="T59" fmla="*/ 0 h 1152"/>
                <a:gd name="T60" fmla="*/ 279 w 793"/>
                <a:gd name="T61" fmla="*/ 18 h 1152"/>
                <a:gd name="T62" fmla="*/ 192 w 793"/>
                <a:gd name="T63" fmla="*/ 58 h 1152"/>
                <a:gd name="T64" fmla="*/ 117 w 793"/>
                <a:gd name="T65" fmla="*/ 116 h 1152"/>
                <a:gd name="T66" fmla="*/ 59 w 793"/>
                <a:gd name="T67" fmla="*/ 190 h 1152"/>
                <a:gd name="T68" fmla="*/ 19 w 793"/>
                <a:gd name="T69" fmla="*/ 278 h 1152"/>
                <a:gd name="T70" fmla="*/ 2 w 793"/>
                <a:gd name="T71" fmla="*/ 375 h 1152"/>
                <a:gd name="T72" fmla="*/ 7 w 793"/>
                <a:gd name="T73" fmla="*/ 451 h 1152"/>
                <a:gd name="T74" fmla="*/ 59 w 793"/>
                <a:gd name="T75" fmla="*/ 589 h 1152"/>
                <a:gd name="T76" fmla="*/ 160 w 793"/>
                <a:gd name="T77" fmla="*/ 778 h 1152"/>
                <a:gd name="T78" fmla="*/ 234 w 793"/>
                <a:gd name="T79" fmla="*/ 994 h 1152"/>
                <a:gd name="T80" fmla="*/ 270 w 793"/>
                <a:gd name="T81" fmla="*/ 1086 h 1152"/>
                <a:gd name="T82" fmla="*/ 302 w 793"/>
                <a:gd name="T83" fmla="*/ 1125 h 1152"/>
                <a:gd name="T84" fmla="*/ 347 w 793"/>
                <a:gd name="T85" fmla="*/ 1146 h 1152"/>
                <a:gd name="T86" fmla="*/ 411 w 793"/>
                <a:gd name="T87" fmla="*/ 1152 h 1152"/>
                <a:gd name="T88" fmla="*/ 467 w 793"/>
                <a:gd name="T89" fmla="*/ 1140 h 1152"/>
                <a:gd name="T90" fmla="*/ 507 w 793"/>
                <a:gd name="T91" fmla="*/ 1111 h 1152"/>
                <a:gd name="T92" fmla="*/ 535 w 793"/>
                <a:gd name="T93" fmla="*/ 1066 h 1152"/>
                <a:gd name="T94" fmla="*/ 578 w 793"/>
                <a:gd name="T95" fmla="*/ 935 h 1152"/>
                <a:gd name="T96" fmla="*/ 633 w 793"/>
                <a:gd name="T97" fmla="*/ 779 h 1152"/>
                <a:gd name="T98" fmla="*/ 735 w 793"/>
                <a:gd name="T99" fmla="*/ 589 h 1152"/>
                <a:gd name="T100" fmla="*/ 787 w 793"/>
                <a:gd name="T101" fmla="*/ 451 h 1152"/>
                <a:gd name="T102" fmla="*/ 792 w 793"/>
                <a:gd name="T103" fmla="*/ 375 h 1152"/>
                <a:gd name="T104" fmla="*/ 775 w 793"/>
                <a:gd name="T105" fmla="*/ 278 h 1152"/>
                <a:gd name="T106" fmla="*/ 736 w 793"/>
                <a:gd name="T107" fmla="*/ 190 h 1152"/>
                <a:gd name="T108" fmla="*/ 677 w 793"/>
                <a:gd name="T109" fmla="*/ 116 h 1152"/>
                <a:gd name="T110" fmla="*/ 602 w 793"/>
                <a:gd name="T111" fmla="*/ 58 h 1152"/>
                <a:gd name="T112" fmla="*/ 515 w 793"/>
                <a:gd name="T113" fmla="*/ 18 h 1152"/>
                <a:gd name="T114" fmla="*/ 417 w 793"/>
                <a:gd name="T115" fmla="*/ 0 h 1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93" h="1152">
                  <a:moveTo>
                    <a:pt x="565" y="756"/>
                  </a:moveTo>
                  <a:lnTo>
                    <a:pt x="229" y="756"/>
                  </a:lnTo>
                  <a:lnTo>
                    <a:pt x="215" y="727"/>
                  </a:lnTo>
                  <a:lnTo>
                    <a:pt x="200" y="698"/>
                  </a:lnTo>
                  <a:lnTo>
                    <a:pt x="184" y="669"/>
                  </a:lnTo>
                  <a:lnTo>
                    <a:pt x="169" y="640"/>
                  </a:lnTo>
                  <a:lnTo>
                    <a:pt x="151" y="608"/>
                  </a:lnTo>
                  <a:lnTo>
                    <a:pt x="133" y="577"/>
                  </a:lnTo>
                  <a:lnTo>
                    <a:pt x="117" y="545"/>
                  </a:lnTo>
                  <a:lnTo>
                    <a:pt x="103" y="514"/>
                  </a:lnTo>
                  <a:lnTo>
                    <a:pt x="97" y="498"/>
                  </a:lnTo>
                  <a:lnTo>
                    <a:pt x="91" y="483"/>
                  </a:lnTo>
                  <a:lnTo>
                    <a:pt x="86" y="468"/>
                  </a:lnTo>
                  <a:lnTo>
                    <a:pt x="81" y="453"/>
                  </a:lnTo>
                  <a:lnTo>
                    <a:pt x="78" y="439"/>
                  </a:lnTo>
                  <a:lnTo>
                    <a:pt x="75" y="424"/>
                  </a:lnTo>
                  <a:lnTo>
                    <a:pt x="74" y="410"/>
                  </a:lnTo>
                  <a:lnTo>
                    <a:pt x="73" y="396"/>
                  </a:lnTo>
                  <a:lnTo>
                    <a:pt x="74" y="379"/>
                  </a:lnTo>
                  <a:lnTo>
                    <a:pt x="75" y="363"/>
                  </a:lnTo>
                  <a:lnTo>
                    <a:pt x="77" y="347"/>
                  </a:lnTo>
                  <a:lnTo>
                    <a:pt x="79" y="331"/>
                  </a:lnTo>
                  <a:lnTo>
                    <a:pt x="84" y="315"/>
                  </a:lnTo>
                  <a:lnTo>
                    <a:pt x="88" y="300"/>
                  </a:lnTo>
                  <a:lnTo>
                    <a:pt x="92" y="284"/>
                  </a:lnTo>
                  <a:lnTo>
                    <a:pt x="99" y="270"/>
                  </a:lnTo>
                  <a:lnTo>
                    <a:pt x="105" y="255"/>
                  </a:lnTo>
                  <a:lnTo>
                    <a:pt x="112" y="241"/>
                  </a:lnTo>
                  <a:lnTo>
                    <a:pt x="120" y="228"/>
                  </a:lnTo>
                  <a:lnTo>
                    <a:pt x="128" y="215"/>
                  </a:lnTo>
                  <a:lnTo>
                    <a:pt x="138" y="202"/>
                  </a:lnTo>
                  <a:lnTo>
                    <a:pt x="147" y="190"/>
                  </a:lnTo>
                  <a:lnTo>
                    <a:pt x="157" y="179"/>
                  </a:lnTo>
                  <a:lnTo>
                    <a:pt x="168" y="167"/>
                  </a:lnTo>
                  <a:lnTo>
                    <a:pt x="180" y="156"/>
                  </a:lnTo>
                  <a:lnTo>
                    <a:pt x="191" y="146"/>
                  </a:lnTo>
                  <a:lnTo>
                    <a:pt x="204" y="136"/>
                  </a:lnTo>
                  <a:lnTo>
                    <a:pt x="216" y="128"/>
                  </a:lnTo>
                  <a:lnTo>
                    <a:pt x="229" y="119"/>
                  </a:lnTo>
                  <a:lnTo>
                    <a:pt x="242" y="112"/>
                  </a:lnTo>
                  <a:lnTo>
                    <a:pt x="256" y="104"/>
                  </a:lnTo>
                  <a:lnTo>
                    <a:pt x="270" y="98"/>
                  </a:lnTo>
                  <a:lnTo>
                    <a:pt x="286" y="91"/>
                  </a:lnTo>
                  <a:lnTo>
                    <a:pt x="301" y="87"/>
                  </a:lnTo>
                  <a:lnTo>
                    <a:pt x="316" y="82"/>
                  </a:lnTo>
                  <a:lnTo>
                    <a:pt x="332" y="78"/>
                  </a:lnTo>
                  <a:lnTo>
                    <a:pt x="348" y="76"/>
                  </a:lnTo>
                  <a:lnTo>
                    <a:pt x="364" y="74"/>
                  </a:lnTo>
                  <a:lnTo>
                    <a:pt x="381" y="73"/>
                  </a:lnTo>
                  <a:lnTo>
                    <a:pt x="397" y="72"/>
                  </a:lnTo>
                  <a:lnTo>
                    <a:pt x="414" y="73"/>
                  </a:lnTo>
                  <a:lnTo>
                    <a:pt x="430" y="74"/>
                  </a:lnTo>
                  <a:lnTo>
                    <a:pt x="447" y="76"/>
                  </a:lnTo>
                  <a:lnTo>
                    <a:pt x="463" y="78"/>
                  </a:lnTo>
                  <a:lnTo>
                    <a:pt x="478" y="82"/>
                  </a:lnTo>
                  <a:lnTo>
                    <a:pt x="493" y="87"/>
                  </a:lnTo>
                  <a:lnTo>
                    <a:pt x="508" y="91"/>
                  </a:lnTo>
                  <a:lnTo>
                    <a:pt x="523" y="98"/>
                  </a:lnTo>
                  <a:lnTo>
                    <a:pt x="537" y="104"/>
                  </a:lnTo>
                  <a:lnTo>
                    <a:pt x="551" y="112"/>
                  </a:lnTo>
                  <a:lnTo>
                    <a:pt x="565" y="119"/>
                  </a:lnTo>
                  <a:lnTo>
                    <a:pt x="578" y="128"/>
                  </a:lnTo>
                  <a:lnTo>
                    <a:pt x="591" y="136"/>
                  </a:lnTo>
                  <a:lnTo>
                    <a:pt x="603" y="146"/>
                  </a:lnTo>
                  <a:lnTo>
                    <a:pt x="615" y="156"/>
                  </a:lnTo>
                  <a:lnTo>
                    <a:pt x="626" y="167"/>
                  </a:lnTo>
                  <a:lnTo>
                    <a:pt x="637" y="179"/>
                  </a:lnTo>
                  <a:lnTo>
                    <a:pt x="647" y="190"/>
                  </a:lnTo>
                  <a:lnTo>
                    <a:pt x="656" y="202"/>
                  </a:lnTo>
                  <a:lnTo>
                    <a:pt x="666" y="215"/>
                  </a:lnTo>
                  <a:lnTo>
                    <a:pt x="674" y="228"/>
                  </a:lnTo>
                  <a:lnTo>
                    <a:pt x="682" y="241"/>
                  </a:lnTo>
                  <a:lnTo>
                    <a:pt x="688" y="255"/>
                  </a:lnTo>
                  <a:lnTo>
                    <a:pt x="696" y="270"/>
                  </a:lnTo>
                  <a:lnTo>
                    <a:pt x="701" y="284"/>
                  </a:lnTo>
                  <a:lnTo>
                    <a:pt x="707" y="300"/>
                  </a:lnTo>
                  <a:lnTo>
                    <a:pt x="711" y="315"/>
                  </a:lnTo>
                  <a:lnTo>
                    <a:pt x="714" y="331"/>
                  </a:lnTo>
                  <a:lnTo>
                    <a:pt x="718" y="347"/>
                  </a:lnTo>
                  <a:lnTo>
                    <a:pt x="720" y="363"/>
                  </a:lnTo>
                  <a:lnTo>
                    <a:pt x="721" y="379"/>
                  </a:lnTo>
                  <a:lnTo>
                    <a:pt x="721" y="396"/>
                  </a:lnTo>
                  <a:lnTo>
                    <a:pt x="721" y="410"/>
                  </a:lnTo>
                  <a:lnTo>
                    <a:pt x="719" y="424"/>
                  </a:lnTo>
                  <a:lnTo>
                    <a:pt x="717" y="438"/>
                  </a:lnTo>
                  <a:lnTo>
                    <a:pt x="712" y="453"/>
                  </a:lnTo>
                  <a:lnTo>
                    <a:pt x="708" y="468"/>
                  </a:lnTo>
                  <a:lnTo>
                    <a:pt x="704" y="483"/>
                  </a:lnTo>
                  <a:lnTo>
                    <a:pt x="697" y="498"/>
                  </a:lnTo>
                  <a:lnTo>
                    <a:pt x="691" y="513"/>
                  </a:lnTo>
                  <a:lnTo>
                    <a:pt x="677" y="545"/>
                  </a:lnTo>
                  <a:lnTo>
                    <a:pt x="660" y="577"/>
                  </a:lnTo>
                  <a:lnTo>
                    <a:pt x="643" y="608"/>
                  </a:lnTo>
                  <a:lnTo>
                    <a:pt x="626" y="641"/>
                  </a:lnTo>
                  <a:lnTo>
                    <a:pt x="610" y="669"/>
                  </a:lnTo>
                  <a:lnTo>
                    <a:pt x="594" y="698"/>
                  </a:lnTo>
                  <a:lnTo>
                    <a:pt x="579" y="727"/>
                  </a:lnTo>
                  <a:lnTo>
                    <a:pt x="565" y="756"/>
                  </a:lnTo>
                  <a:lnTo>
                    <a:pt x="565" y="756"/>
                  </a:lnTo>
                  <a:close/>
                  <a:moveTo>
                    <a:pt x="397" y="1080"/>
                  </a:moveTo>
                  <a:lnTo>
                    <a:pt x="384" y="1079"/>
                  </a:lnTo>
                  <a:lnTo>
                    <a:pt x="373" y="1078"/>
                  </a:lnTo>
                  <a:lnTo>
                    <a:pt x="363" y="1076"/>
                  </a:lnTo>
                  <a:lnTo>
                    <a:pt x="355" y="1073"/>
                  </a:lnTo>
                  <a:lnTo>
                    <a:pt x="346" y="1067"/>
                  </a:lnTo>
                  <a:lnTo>
                    <a:pt x="339" y="1059"/>
                  </a:lnTo>
                  <a:lnTo>
                    <a:pt x="332" y="1049"/>
                  </a:lnTo>
                  <a:lnTo>
                    <a:pt x="326" y="1035"/>
                  </a:lnTo>
                  <a:lnTo>
                    <a:pt x="478" y="1016"/>
                  </a:lnTo>
                  <a:lnTo>
                    <a:pt x="469" y="1036"/>
                  </a:lnTo>
                  <a:lnTo>
                    <a:pt x="462" y="1051"/>
                  </a:lnTo>
                  <a:lnTo>
                    <a:pt x="457" y="1057"/>
                  </a:lnTo>
                  <a:lnTo>
                    <a:pt x="454" y="1062"/>
                  </a:lnTo>
                  <a:lnTo>
                    <a:pt x="450" y="1066"/>
                  </a:lnTo>
                  <a:lnTo>
                    <a:pt x="445" y="1071"/>
                  </a:lnTo>
                  <a:lnTo>
                    <a:pt x="440" y="1073"/>
                  </a:lnTo>
                  <a:lnTo>
                    <a:pt x="436" y="1075"/>
                  </a:lnTo>
                  <a:lnTo>
                    <a:pt x="430" y="1077"/>
                  </a:lnTo>
                  <a:lnTo>
                    <a:pt x="425" y="1078"/>
                  </a:lnTo>
                  <a:lnTo>
                    <a:pt x="412" y="1079"/>
                  </a:lnTo>
                  <a:lnTo>
                    <a:pt x="397" y="1080"/>
                  </a:lnTo>
                  <a:close/>
                  <a:moveTo>
                    <a:pt x="279" y="897"/>
                  </a:moveTo>
                  <a:lnTo>
                    <a:pt x="275" y="881"/>
                  </a:lnTo>
                  <a:lnTo>
                    <a:pt x="269" y="863"/>
                  </a:lnTo>
                  <a:lnTo>
                    <a:pt x="263" y="846"/>
                  </a:lnTo>
                  <a:lnTo>
                    <a:pt x="258" y="828"/>
                  </a:lnTo>
                  <a:lnTo>
                    <a:pt x="537" y="828"/>
                  </a:lnTo>
                  <a:lnTo>
                    <a:pt x="534" y="837"/>
                  </a:lnTo>
                  <a:lnTo>
                    <a:pt x="531" y="847"/>
                  </a:lnTo>
                  <a:lnTo>
                    <a:pt x="528" y="857"/>
                  </a:lnTo>
                  <a:lnTo>
                    <a:pt x="524" y="867"/>
                  </a:lnTo>
                  <a:lnTo>
                    <a:pt x="279" y="897"/>
                  </a:lnTo>
                  <a:close/>
                  <a:moveTo>
                    <a:pt x="491" y="978"/>
                  </a:moveTo>
                  <a:lnTo>
                    <a:pt x="312" y="1000"/>
                  </a:lnTo>
                  <a:lnTo>
                    <a:pt x="307" y="986"/>
                  </a:lnTo>
                  <a:lnTo>
                    <a:pt x="302" y="970"/>
                  </a:lnTo>
                  <a:lnTo>
                    <a:pt x="296" y="952"/>
                  </a:lnTo>
                  <a:lnTo>
                    <a:pt x="290" y="932"/>
                  </a:lnTo>
                  <a:lnTo>
                    <a:pt x="290" y="931"/>
                  </a:lnTo>
                  <a:lnTo>
                    <a:pt x="290" y="931"/>
                  </a:lnTo>
                  <a:lnTo>
                    <a:pt x="512" y="903"/>
                  </a:lnTo>
                  <a:lnTo>
                    <a:pt x="508" y="919"/>
                  </a:lnTo>
                  <a:lnTo>
                    <a:pt x="504" y="936"/>
                  </a:lnTo>
                  <a:lnTo>
                    <a:pt x="499" y="946"/>
                  </a:lnTo>
                  <a:lnTo>
                    <a:pt x="496" y="958"/>
                  </a:lnTo>
                  <a:lnTo>
                    <a:pt x="493" y="968"/>
                  </a:lnTo>
                  <a:lnTo>
                    <a:pt x="491" y="978"/>
                  </a:lnTo>
                  <a:lnTo>
                    <a:pt x="491" y="978"/>
                  </a:lnTo>
                  <a:close/>
                  <a:moveTo>
                    <a:pt x="397" y="0"/>
                  </a:moveTo>
                  <a:lnTo>
                    <a:pt x="376" y="0"/>
                  </a:lnTo>
                  <a:lnTo>
                    <a:pt x="357" y="1"/>
                  </a:lnTo>
                  <a:lnTo>
                    <a:pt x="336" y="5"/>
                  </a:lnTo>
                  <a:lnTo>
                    <a:pt x="317" y="8"/>
                  </a:lnTo>
                  <a:lnTo>
                    <a:pt x="299" y="12"/>
                  </a:lnTo>
                  <a:lnTo>
                    <a:pt x="279" y="18"/>
                  </a:lnTo>
                  <a:lnTo>
                    <a:pt x="261" y="24"/>
                  </a:lnTo>
                  <a:lnTo>
                    <a:pt x="242" y="31"/>
                  </a:lnTo>
                  <a:lnTo>
                    <a:pt x="225" y="39"/>
                  </a:lnTo>
                  <a:lnTo>
                    <a:pt x="208" y="48"/>
                  </a:lnTo>
                  <a:lnTo>
                    <a:pt x="192" y="58"/>
                  </a:lnTo>
                  <a:lnTo>
                    <a:pt x="175" y="67"/>
                  </a:lnTo>
                  <a:lnTo>
                    <a:pt x="160" y="78"/>
                  </a:lnTo>
                  <a:lnTo>
                    <a:pt x="145" y="90"/>
                  </a:lnTo>
                  <a:lnTo>
                    <a:pt x="131" y="103"/>
                  </a:lnTo>
                  <a:lnTo>
                    <a:pt x="117" y="116"/>
                  </a:lnTo>
                  <a:lnTo>
                    <a:pt x="104" y="130"/>
                  </a:lnTo>
                  <a:lnTo>
                    <a:pt x="91" y="144"/>
                  </a:lnTo>
                  <a:lnTo>
                    <a:pt x="79" y="159"/>
                  </a:lnTo>
                  <a:lnTo>
                    <a:pt x="69" y="174"/>
                  </a:lnTo>
                  <a:lnTo>
                    <a:pt x="59" y="190"/>
                  </a:lnTo>
                  <a:lnTo>
                    <a:pt x="49" y="207"/>
                  </a:lnTo>
                  <a:lnTo>
                    <a:pt x="40" y="224"/>
                  </a:lnTo>
                  <a:lnTo>
                    <a:pt x="32" y="242"/>
                  </a:lnTo>
                  <a:lnTo>
                    <a:pt x="25" y="260"/>
                  </a:lnTo>
                  <a:lnTo>
                    <a:pt x="19" y="278"/>
                  </a:lnTo>
                  <a:lnTo>
                    <a:pt x="13" y="297"/>
                  </a:lnTo>
                  <a:lnTo>
                    <a:pt x="9" y="316"/>
                  </a:lnTo>
                  <a:lnTo>
                    <a:pt x="6" y="335"/>
                  </a:lnTo>
                  <a:lnTo>
                    <a:pt x="3" y="356"/>
                  </a:lnTo>
                  <a:lnTo>
                    <a:pt x="2" y="375"/>
                  </a:lnTo>
                  <a:lnTo>
                    <a:pt x="0" y="396"/>
                  </a:lnTo>
                  <a:lnTo>
                    <a:pt x="2" y="410"/>
                  </a:lnTo>
                  <a:lnTo>
                    <a:pt x="3" y="424"/>
                  </a:lnTo>
                  <a:lnTo>
                    <a:pt x="5" y="437"/>
                  </a:lnTo>
                  <a:lnTo>
                    <a:pt x="7" y="451"/>
                  </a:lnTo>
                  <a:lnTo>
                    <a:pt x="13" y="479"/>
                  </a:lnTo>
                  <a:lnTo>
                    <a:pt x="22" y="506"/>
                  </a:lnTo>
                  <a:lnTo>
                    <a:pt x="33" y="534"/>
                  </a:lnTo>
                  <a:lnTo>
                    <a:pt x="46" y="561"/>
                  </a:lnTo>
                  <a:lnTo>
                    <a:pt x="59" y="589"/>
                  </a:lnTo>
                  <a:lnTo>
                    <a:pt x="74" y="617"/>
                  </a:lnTo>
                  <a:lnTo>
                    <a:pt x="103" y="671"/>
                  </a:lnTo>
                  <a:lnTo>
                    <a:pt x="133" y="725"/>
                  </a:lnTo>
                  <a:lnTo>
                    <a:pt x="147" y="752"/>
                  </a:lnTo>
                  <a:lnTo>
                    <a:pt x="160" y="778"/>
                  </a:lnTo>
                  <a:lnTo>
                    <a:pt x="172" y="804"/>
                  </a:lnTo>
                  <a:lnTo>
                    <a:pt x="182" y="830"/>
                  </a:lnTo>
                  <a:lnTo>
                    <a:pt x="206" y="901"/>
                  </a:lnTo>
                  <a:lnTo>
                    <a:pt x="225" y="965"/>
                  </a:lnTo>
                  <a:lnTo>
                    <a:pt x="234" y="994"/>
                  </a:lnTo>
                  <a:lnTo>
                    <a:pt x="242" y="1020"/>
                  </a:lnTo>
                  <a:lnTo>
                    <a:pt x="251" y="1045"/>
                  </a:lnTo>
                  <a:lnTo>
                    <a:pt x="260" y="1066"/>
                  </a:lnTo>
                  <a:lnTo>
                    <a:pt x="265" y="1076"/>
                  </a:lnTo>
                  <a:lnTo>
                    <a:pt x="270" y="1086"/>
                  </a:lnTo>
                  <a:lnTo>
                    <a:pt x="276" y="1094"/>
                  </a:lnTo>
                  <a:lnTo>
                    <a:pt x="281" y="1103"/>
                  </a:lnTo>
                  <a:lnTo>
                    <a:pt x="288" y="1111"/>
                  </a:lnTo>
                  <a:lnTo>
                    <a:pt x="295" y="1118"/>
                  </a:lnTo>
                  <a:lnTo>
                    <a:pt x="302" y="1125"/>
                  </a:lnTo>
                  <a:lnTo>
                    <a:pt x="310" y="1130"/>
                  </a:lnTo>
                  <a:lnTo>
                    <a:pt x="318" y="1135"/>
                  </a:lnTo>
                  <a:lnTo>
                    <a:pt x="328" y="1140"/>
                  </a:lnTo>
                  <a:lnTo>
                    <a:pt x="337" y="1143"/>
                  </a:lnTo>
                  <a:lnTo>
                    <a:pt x="347" y="1146"/>
                  </a:lnTo>
                  <a:lnTo>
                    <a:pt x="359" y="1148"/>
                  </a:lnTo>
                  <a:lnTo>
                    <a:pt x="371" y="1151"/>
                  </a:lnTo>
                  <a:lnTo>
                    <a:pt x="383" y="1152"/>
                  </a:lnTo>
                  <a:lnTo>
                    <a:pt x="397" y="1152"/>
                  </a:lnTo>
                  <a:lnTo>
                    <a:pt x="411" y="1152"/>
                  </a:lnTo>
                  <a:lnTo>
                    <a:pt x="424" y="1151"/>
                  </a:lnTo>
                  <a:lnTo>
                    <a:pt x="436" y="1148"/>
                  </a:lnTo>
                  <a:lnTo>
                    <a:pt x="448" y="1146"/>
                  </a:lnTo>
                  <a:lnTo>
                    <a:pt x="457" y="1143"/>
                  </a:lnTo>
                  <a:lnTo>
                    <a:pt x="467" y="1140"/>
                  </a:lnTo>
                  <a:lnTo>
                    <a:pt x="477" y="1135"/>
                  </a:lnTo>
                  <a:lnTo>
                    <a:pt x="485" y="1130"/>
                  </a:lnTo>
                  <a:lnTo>
                    <a:pt x="493" y="1125"/>
                  </a:lnTo>
                  <a:lnTo>
                    <a:pt x="501" y="1118"/>
                  </a:lnTo>
                  <a:lnTo>
                    <a:pt x="507" y="1111"/>
                  </a:lnTo>
                  <a:lnTo>
                    <a:pt x="513" y="1103"/>
                  </a:lnTo>
                  <a:lnTo>
                    <a:pt x="519" y="1095"/>
                  </a:lnTo>
                  <a:lnTo>
                    <a:pt x="524" y="1086"/>
                  </a:lnTo>
                  <a:lnTo>
                    <a:pt x="530" y="1077"/>
                  </a:lnTo>
                  <a:lnTo>
                    <a:pt x="535" y="1066"/>
                  </a:lnTo>
                  <a:lnTo>
                    <a:pt x="544" y="1045"/>
                  </a:lnTo>
                  <a:lnTo>
                    <a:pt x="552" y="1021"/>
                  </a:lnTo>
                  <a:lnTo>
                    <a:pt x="561" y="994"/>
                  </a:lnTo>
                  <a:lnTo>
                    <a:pt x="570" y="966"/>
                  </a:lnTo>
                  <a:lnTo>
                    <a:pt x="578" y="935"/>
                  </a:lnTo>
                  <a:lnTo>
                    <a:pt x="588" y="902"/>
                  </a:lnTo>
                  <a:lnTo>
                    <a:pt x="599" y="868"/>
                  </a:lnTo>
                  <a:lnTo>
                    <a:pt x="612" y="831"/>
                  </a:lnTo>
                  <a:lnTo>
                    <a:pt x="621" y="805"/>
                  </a:lnTo>
                  <a:lnTo>
                    <a:pt x="633" y="779"/>
                  </a:lnTo>
                  <a:lnTo>
                    <a:pt x="646" y="753"/>
                  </a:lnTo>
                  <a:lnTo>
                    <a:pt x="660" y="726"/>
                  </a:lnTo>
                  <a:lnTo>
                    <a:pt x="691" y="672"/>
                  </a:lnTo>
                  <a:lnTo>
                    <a:pt x="721" y="617"/>
                  </a:lnTo>
                  <a:lnTo>
                    <a:pt x="735" y="589"/>
                  </a:lnTo>
                  <a:lnTo>
                    <a:pt x="749" y="561"/>
                  </a:lnTo>
                  <a:lnTo>
                    <a:pt x="761" y="533"/>
                  </a:lnTo>
                  <a:lnTo>
                    <a:pt x="772" y="506"/>
                  </a:lnTo>
                  <a:lnTo>
                    <a:pt x="780" y="478"/>
                  </a:lnTo>
                  <a:lnTo>
                    <a:pt x="787" y="451"/>
                  </a:lnTo>
                  <a:lnTo>
                    <a:pt x="790" y="437"/>
                  </a:lnTo>
                  <a:lnTo>
                    <a:pt x="791" y="423"/>
                  </a:lnTo>
                  <a:lnTo>
                    <a:pt x="792" y="410"/>
                  </a:lnTo>
                  <a:lnTo>
                    <a:pt x="793" y="396"/>
                  </a:lnTo>
                  <a:lnTo>
                    <a:pt x="792" y="375"/>
                  </a:lnTo>
                  <a:lnTo>
                    <a:pt x="791" y="356"/>
                  </a:lnTo>
                  <a:lnTo>
                    <a:pt x="789" y="335"/>
                  </a:lnTo>
                  <a:lnTo>
                    <a:pt x="785" y="316"/>
                  </a:lnTo>
                  <a:lnTo>
                    <a:pt x="780" y="297"/>
                  </a:lnTo>
                  <a:lnTo>
                    <a:pt x="775" y="278"/>
                  </a:lnTo>
                  <a:lnTo>
                    <a:pt x="769" y="260"/>
                  </a:lnTo>
                  <a:lnTo>
                    <a:pt x="762" y="242"/>
                  </a:lnTo>
                  <a:lnTo>
                    <a:pt x="754" y="224"/>
                  </a:lnTo>
                  <a:lnTo>
                    <a:pt x="746" y="207"/>
                  </a:lnTo>
                  <a:lnTo>
                    <a:pt x="736" y="190"/>
                  </a:lnTo>
                  <a:lnTo>
                    <a:pt x="725" y="174"/>
                  </a:lnTo>
                  <a:lnTo>
                    <a:pt x="714" y="159"/>
                  </a:lnTo>
                  <a:lnTo>
                    <a:pt x="703" y="144"/>
                  </a:lnTo>
                  <a:lnTo>
                    <a:pt x="691" y="130"/>
                  </a:lnTo>
                  <a:lnTo>
                    <a:pt x="677" y="116"/>
                  </a:lnTo>
                  <a:lnTo>
                    <a:pt x="664" y="103"/>
                  </a:lnTo>
                  <a:lnTo>
                    <a:pt x="648" y="90"/>
                  </a:lnTo>
                  <a:lnTo>
                    <a:pt x="633" y="78"/>
                  </a:lnTo>
                  <a:lnTo>
                    <a:pt x="618" y="67"/>
                  </a:lnTo>
                  <a:lnTo>
                    <a:pt x="602" y="58"/>
                  </a:lnTo>
                  <a:lnTo>
                    <a:pt x="586" y="48"/>
                  </a:lnTo>
                  <a:lnTo>
                    <a:pt x="569" y="39"/>
                  </a:lnTo>
                  <a:lnTo>
                    <a:pt x="551" y="31"/>
                  </a:lnTo>
                  <a:lnTo>
                    <a:pt x="533" y="24"/>
                  </a:lnTo>
                  <a:lnTo>
                    <a:pt x="515" y="18"/>
                  </a:lnTo>
                  <a:lnTo>
                    <a:pt x="496" y="12"/>
                  </a:lnTo>
                  <a:lnTo>
                    <a:pt x="477" y="8"/>
                  </a:lnTo>
                  <a:lnTo>
                    <a:pt x="457" y="5"/>
                  </a:lnTo>
                  <a:lnTo>
                    <a:pt x="438" y="1"/>
                  </a:lnTo>
                  <a:lnTo>
                    <a:pt x="417" y="0"/>
                  </a:lnTo>
                  <a:lnTo>
                    <a:pt x="39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sp>
          <p:nvSpPr>
            <p:cNvPr id="17" name="Freeform 115"/>
            <p:cNvSpPr/>
            <p:nvPr/>
          </p:nvSpPr>
          <p:spPr bwMode="auto">
            <a:xfrm>
              <a:off x="3791743" y="3739753"/>
              <a:ext cx="93663" cy="93663"/>
            </a:xfrm>
            <a:custGeom>
              <a:avLst/>
              <a:gdLst>
                <a:gd name="T0" fmla="*/ 205 w 234"/>
                <a:gd name="T1" fmla="*/ 1 h 234"/>
                <a:gd name="T2" fmla="*/ 183 w 234"/>
                <a:gd name="T3" fmla="*/ 3 h 234"/>
                <a:gd name="T4" fmla="*/ 152 w 234"/>
                <a:gd name="T5" fmla="*/ 9 h 234"/>
                <a:gd name="T6" fmla="*/ 113 w 234"/>
                <a:gd name="T7" fmla="*/ 26 h 234"/>
                <a:gd name="T8" fmla="*/ 79 w 234"/>
                <a:gd name="T9" fmla="*/ 49 h 234"/>
                <a:gd name="T10" fmla="*/ 50 w 234"/>
                <a:gd name="T11" fmla="*/ 78 h 234"/>
                <a:gd name="T12" fmla="*/ 26 w 234"/>
                <a:gd name="T13" fmla="*/ 113 h 234"/>
                <a:gd name="T14" fmla="*/ 10 w 234"/>
                <a:gd name="T15" fmla="*/ 152 h 234"/>
                <a:gd name="T16" fmla="*/ 2 w 234"/>
                <a:gd name="T17" fmla="*/ 183 h 234"/>
                <a:gd name="T18" fmla="*/ 0 w 234"/>
                <a:gd name="T19" fmla="*/ 205 h 234"/>
                <a:gd name="T20" fmla="*/ 0 w 234"/>
                <a:gd name="T21" fmla="*/ 220 h 234"/>
                <a:gd name="T22" fmla="*/ 3 w 234"/>
                <a:gd name="T23" fmla="*/ 226 h 234"/>
                <a:gd name="T24" fmla="*/ 7 w 234"/>
                <a:gd name="T25" fmla="*/ 231 h 234"/>
                <a:gd name="T26" fmla="*/ 14 w 234"/>
                <a:gd name="T27" fmla="*/ 234 h 234"/>
                <a:gd name="T28" fmla="*/ 21 w 234"/>
                <a:gd name="T29" fmla="*/ 234 h 234"/>
                <a:gd name="T30" fmla="*/ 28 w 234"/>
                <a:gd name="T31" fmla="*/ 231 h 234"/>
                <a:gd name="T32" fmla="*/ 33 w 234"/>
                <a:gd name="T33" fmla="*/ 226 h 234"/>
                <a:gd name="T34" fmla="*/ 35 w 234"/>
                <a:gd name="T35" fmla="*/ 220 h 234"/>
                <a:gd name="T36" fmla="*/ 37 w 234"/>
                <a:gd name="T37" fmla="*/ 197 h 234"/>
                <a:gd name="T38" fmla="*/ 44 w 234"/>
                <a:gd name="T39" fmla="*/ 163 h 234"/>
                <a:gd name="T40" fmla="*/ 58 w 234"/>
                <a:gd name="T41" fmla="*/ 130 h 234"/>
                <a:gd name="T42" fmla="*/ 78 w 234"/>
                <a:gd name="T43" fmla="*/ 101 h 234"/>
                <a:gd name="T44" fmla="*/ 101 w 234"/>
                <a:gd name="T45" fmla="*/ 77 h 234"/>
                <a:gd name="T46" fmla="*/ 131 w 234"/>
                <a:gd name="T47" fmla="*/ 58 h 234"/>
                <a:gd name="T48" fmla="*/ 163 w 234"/>
                <a:gd name="T49" fmla="*/ 44 h 234"/>
                <a:gd name="T50" fmla="*/ 197 w 234"/>
                <a:gd name="T51" fmla="*/ 36 h 234"/>
                <a:gd name="T52" fmla="*/ 219 w 234"/>
                <a:gd name="T53" fmla="*/ 35 h 234"/>
                <a:gd name="T54" fmla="*/ 226 w 234"/>
                <a:gd name="T55" fmla="*/ 33 h 234"/>
                <a:gd name="T56" fmla="*/ 231 w 234"/>
                <a:gd name="T57" fmla="*/ 28 h 234"/>
                <a:gd name="T58" fmla="*/ 233 w 234"/>
                <a:gd name="T59" fmla="*/ 21 h 234"/>
                <a:gd name="T60" fmla="*/ 233 w 234"/>
                <a:gd name="T61" fmla="*/ 15 h 234"/>
                <a:gd name="T62" fmla="*/ 231 w 234"/>
                <a:gd name="T63" fmla="*/ 8 h 234"/>
                <a:gd name="T64" fmla="*/ 226 w 234"/>
                <a:gd name="T65" fmla="*/ 3 h 234"/>
                <a:gd name="T66" fmla="*/ 219 w 234"/>
                <a:gd name="T67" fmla="*/ 1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4" h="234">
                  <a:moveTo>
                    <a:pt x="216" y="0"/>
                  </a:moveTo>
                  <a:lnTo>
                    <a:pt x="205" y="1"/>
                  </a:lnTo>
                  <a:lnTo>
                    <a:pt x="194" y="1"/>
                  </a:lnTo>
                  <a:lnTo>
                    <a:pt x="183" y="3"/>
                  </a:lnTo>
                  <a:lnTo>
                    <a:pt x="173" y="4"/>
                  </a:lnTo>
                  <a:lnTo>
                    <a:pt x="152" y="9"/>
                  </a:lnTo>
                  <a:lnTo>
                    <a:pt x="132" y="17"/>
                  </a:lnTo>
                  <a:lnTo>
                    <a:pt x="113" y="26"/>
                  </a:lnTo>
                  <a:lnTo>
                    <a:pt x="95" y="36"/>
                  </a:lnTo>
                  <a:lnTo>
                    <a:pt x="79" y="49"/>
                  </a:lnTo>
                  <a:lnTo>
                    <a:pt x="64" y="63"/>
                  </a:lnTo>
                  <a:lnTo>
                    <a:pt x="50" y="78"/>
                  </a:lnTo>
                  <a:lnTo>
                    <a:pt x="37" y="95"/>
                  </a:lnTo>
                  <a:lnTo>
                    <a:pt x="26" y="113"/>
                  </a:lnTo>
                  <a:lnTo>
                    <a:pt x="17" y="131"/>
                  </a:lnTo>
                  <a:lnTo>
                    <a:pt x="10" y="152"/>
                  </a:lnTo>
                  <a:lnTo>
                    <a:pt x="4" y="172"/>
                  </a:lnTo>
                  <a:lnTo>
                    <a:pt x="2" y="183"/>
                  </a:lnTo>
                  <a:lnTo>
                    <a:pt x="1" y="194"/>
                  </a:lnTo>
                  <a:lnTo>
                    <a:pt x="0" y="205"/>
                  </a:lnTo>
                  <a:lnTo>
                    <a:pt x="0" y="216"/>
                  </a:lnTo>
                  <a:lnTo>
                    <a:pt x="0" y="220"/>
                  </a:lnTo>
                  <a:lnTo>
                    <a:pt x="1" y="223"/>
                  </a:lnTo>
                  <a:lnTo>
                    <a:pt x="3" y="226"/>
                  </a:lnTo>
                  <a:lnTo>
                    <a:pt x="5" y="229"/>
                  </a:lnTo>
                  <a:lnTo>
                    <a:pt x="7" y="231"/>
                  </a:lnTo>
                  <a:lnTo>
                    <a:pt x="11" y="233"/>
                  </a:lnTo>
                  <a:lnTo>
                    <a:pt x="14" y="234"/>
                  </a:lnTo>
                  <a:lnTo>
                    <a:pt x="18" y="234"/>
                  </a:lnTo>
                  <a:lnTo>
                    <a:pt x="21" y="234"/>
                  </a:lnTo>
                  <a:lnTo>
                    <a:pt x="25" y="233"/>
                  </a:lnTo>
                  <a:lnTo>
                    <a:pt x="28" y="231"/>
                  </a:lnTo>
                  <a:lnTo>
                    <a:pt x="31" y="229"/>
                  </a:lnTo>
                  <a:lnTo>
                    <a:pt x="33" y="226"/>
                  </a:lnTo>
                  <a:lnTo>
                    <a:pt x="34" y="223"/>
                  </a:lnTo>
                  <a:lnTo>
                    <a:pt x="35" y="220"/>
                  </a:lnTo>
                  <a:lnTo>
                    <a:pt x="35" y="216"/>
                  </a:lnTo>
                  <a:lnTo>
                    <a:pt x="37" y="197"/>
                  </a:lnTo>
                  <a:lnTo>
                    <a:pt x="40" y="180"/>
                  </a:lnTo>
                  <a:lnTo>
                    <a:pt x="44" y="163"/>
                  </a:lnTo>
                  <a:lnTo>
                    <a:pt x="51" y="145"/>
                  </a:lnTo>
                  <a:lnTo>
                    <a:pt x="58" y="130"/>
                  </a:lnTo>
                  <a:lnTo>
                    <a:pt x="67" y="115"/>
                  </a:lnTo>
                  <a:lnTo>
                    <a:pt x="78" y="101"/>
                  </a:lnTo>
                  <a:lnTo>
                    <a:pt x="88" y="88"/>
                  </a:lnTo>
                  <a:lnTo>
                    <a:pt x="101" y="77"/>
                  </a:lnTo>
                  <a:lnTo>
                    <a:pt x="115" y="67"/>
                  </a:lnTo>
                  <a:lnTo>
                    <a:pt x="131" y="58"/>
                  </a:lnTo>
                  <a:lnTo>
                    <a:pt x="146" y="50"/>
                  </a:lnTo>
                  <a:lnTo>
                    <a:pt x="163" y="44"/>
                  </a:lnTo>
                  <a:lnTo>
                    <a:pt x="180" y="40"/>
                  </a:lnTo>
                  <a:lnTo>
                    <a:pt x="197" y="36"/>
                  </a:lnTo>
                  <a:lnTo>
                    <a:pt x="216" y="36"/>
                  </a:lnTo>
                  <a:lnTo>
                    <a:pt x="219" y="35"/>
                  </a:lnTo>
                  <a:lnTo>
                    <a:pt x="223" y="34"/>
                  </a:lnTo>
                  <a:lnTo>
                    <a:pt x="226" y="33"/>
                  </a:lnTo>
                  <a:lnTo>
                    <a:pt x="229" y="31"/>
                  </a:lnTo>
                  <a:lnTo>
                    <a:pt x="231" y="28"/>
                  </a:lnTo>
                  <a:lnTo>
                    <a:pt x="232" y="24"/>
                  </a:lnTo>
                  <a:lnTo>
                    <a:pt x="233" y="21"/>
                  </a:lnTo>
                  <a:lnTo>
                    <a:pt x="234" y="18"/>
                  </a:lnTo>
                  <a:lnTo>
                    <a:pt x="233" y="15"/>
                  </a:lnTo>
                  <a:lnTo>
                    <a:pt x="232" y="10"/>
                  </a:lnTo>
                  <a:lnTo>
                    <a:pt x="231" y="8"/>
                  </a:lnTo>
                  <a:lnTo>
                    <a:pt x="229" y="5"/>
                  </a:lnTo>
                  <a:lnTo>
                    <a:pt x="226" y="3"/>
                  </a:lnTo>
                  <a:lnTo>
                    <a:pt x="223" y="2"/>
                  </a:lnTo>
                  <a:lnTo>
                    <a:pt x="219" y="1"/>
                  </a:lnTo>
                  <a:lnTo>
                    <a:pt x="21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grpSp>
      <p:grpSp>
        <p:nvGrpSpPr>
          <p:cNvPr id="18" name="Group 478"/>
          <p:cNvGrpSpPr/>
          <p:nvPr/>
        </p:nvGrpSpPr>
        <p:grpSpPr>
          <a:xfrm>
            <a:off x="4307949" y="2756944"/>
            <a:ext cx="528101" cy="528101"/>
            <a:chOff x="4563268" y="2753915"/>
            <a:chExt cx="457200" cy="457200"/>
          </a:xfrm>
          <a:solidFill>
            <a:schemeClr val="accent3"/>
          </a:solidFill>
        </p:grpSpPr>
        <p:sp>
          <p:nvSpPr>
            <p:cNvPr id="19" name="Freeform 124"/>
            <p:cNvSpPr>
              <a:spLocks noEditPoints="1"/>
            </p:cNvSpPr>
            <p:nvPr/>
          </p:nvSpPr>
          <p:spPr bwMode="auto">
            <a:xfrm>
              <a:off x="4563268" y="2753915"/>
              <a:ext cx="457200" cy="457200"/>
            </a:xfrm>
            <a:custGeom>
              <a:avLst/>
              <a:gdLst>
                <a:gd name="T0" fmla="*/ 924 w 1152"/>
                <a:gd name="T1" fmla="*/ 677 h 1152"/>
                <a:gd name="T2" fmla="*/ 896 w 1152"/>
                <a:gd name="T3" fmla="*/ 742 h 1152"/>
                <a:gd name="T4" fmla="*/ 905 w 1152"/>
                <a:gd name="T5" fmla="*/ 804 h 1152"/>
                <a:gd name="T6" fmla="*/ 765 w 1152"/>
                <a:gd name="T7" fmla="*/ 893 h 1152"/>
                <a:gd name="T8" fmla="*/ 704 w 1152"/>
                <a:gd name="T9" fmla="*/ 912 h 1152"/>
                <a:gd name="T10" fmla="*/ 653 w 1152"/>
                <a:gd name="T11" fmla="*/ 952 h 1152"/>
                <a:gd name="T12" fmla="*/ 499 w 1152"/>
                <a:gd name="T13" fmla="*/ 952 h 1152"/>
                <a:gd name="T14" fmla="*/ 448 w 1152"/>
                <a:gd name="T15" fmla="*/ 912 h 1152"/>
                <a:gd name="T16" fmla="*/ 388 w 1152"/>
                <a:gd name="T17" fmla="*/ 893 h 1152"/>
                <a:gd name="T18" fmla="*/ 247 w 1152"/>
                <a:gd name="T19" fmla="*/ 804 h 1152"/>
                <a:gd name="T20" fmla="*/ 256 w 1152"/>
                <a:gd name="T21" fmla="*/ 742 h 1152"/>
                <a:gd name="T22" fmla="*/ 228 w 1152"/>
                <a:gd name="T23" fmla="*/ 677 h 1152"/>
                <a:gd name="T24" fmla="*/ 72 w 1152"/>
                <a:gd name="T25" fmla="*/ 625 h 1152"/>
                <a:gd name="T26" fmla="*/ 222 w 1152"/>
                <a:gd name="T27" fmla="*/ 482 h 1152"/>
                <a:gd name="T28" fmla="*/ 253 w 1152"/>
                <a:gd name="T29" fmla="*/ 420 h 1152"/>
                <a:gd name="T30" fmla="*/ 253 w 1152"/>
                <a:gd name="T31" fmla="*/ 356 h 1152"/>
                <a:gd name="T32" fmla="*/ 378 w 1152"/>
                <a:gd name="T33" fmla="*/ 259 h 1152"/>
                <a:gd name="T34" fmla="*/ 438 w 1152"/>
                <a:gd name="T35" fmla="*/ 244 h 1152"/>
                <a:gd name="T36" fmla="*/ 495 w 1152"/>
                <a:gd name="T37" fmla="*/ 208 h 1152"/>
                <a:gd name="T38" fmla="*/ 649 w 1152"/>
                <a:gd name="T39" fmla="*/ 192 h 1152"/>
                <a:gd name="T40" fmla="*/ 694 w 1152"/>
                <a:gd name="T41" fmla="*/ 236 h 1152"/>
                <a:gd name="T42" fmla="*/ 756 w 1152"/>
                <a:gd name="T43" fmla="*/ 259 h 1152"/>
                <a:gd name="T44" fmla="*/ 967 w 1152"/>
                <a:gd name="T45" fmla="*/ 255 h 1152"/>
                <a:gd name="T46" fmla="*/ 894 w 1152"/>
                <a:gd name="T47" fmla="*/ 401 h 1152"/>
                <a:gd name="T48" fmla="*/ 919 w 1152"/>
                <a:gd name="T49" fmla="*/ 466 h 1152"/>
                <a:gd name="T50" fmla="*/ 970 w 1152"/>
                <a:gd name="T51" fmla="*/ 505 h 1152"/>
                <a:gd name="T52" fmla="*/ 975 w 1152"/>
                <a:gd name="T53" fmla="*/ 411 h 1152"/>
                <a:gd name="T54" fmla="*/ 1037 w 1152"/>
                <a:gd name="T55" fmla="*/ 272 h 1152"/>
                <a:gd name="T56" fmla="*/ 1023 w 1152"/>
                <a:gd name="T57" fmla="*/ 208 h 1152"/>
                <a:gd name="T58" fmla="*/ 918 w 1152"/>
                <a:gd name="T59" fmla="*/ 116 h 1152"/>
                <a:gd name="T60" fmla="*/ 857 w 1152"/>
                <a:gd name="T61" fmla="*/ 125 h 1152"/>
                <a:gd name="T62" fmla="*/ 694 w 1152"/>
                <a:gd name="T63" fmla="*/ 51 h 1152"/>
                <a:gd name="T64" fmla="*/ 649 w 1152"/>
                <a:gd name="T65" fmla="*/ 4 h 1152"/>
                <a:gd name="T66" fmla="*/ 514 w 1152"/>
                <a:gd name="T67" fmla="*/ 1 h 1152"/>
                <a:gd name="T68" fmla="*/ 462 w 1152"/>
                <a:gd name="T69" fmla="*/ 40 h 1152"/>
                <a:gd name="T70" fmla="*/ 400 w 1152"/>
                <a:gd name="T71" fmla="*/ 182 h 1152"/>
                <a:gd name="T72" fmla="*/ 247 w 1152"/>
                <a:gd name="T73" fmla="*/ 113 h 1152"/>
                <a:gd name="T74" fmla="*/ 203 w 1152"/>
                <a:gd name="T75" fmla="*/ 134 h 1152"/>
                <a:gd name="T76" fmla="*/ 113 w 1152"/>
                <a:gd name="T77" fmla="*/ 247 h 1152"/>
                <a:gd name="T78" fmla="*/ 188 w 1152"/>
                <a:gd name="T79" fmla="*/ 387 h 1152"/>
                <a:gd name="T80" fmla="*/ 45 w 1152"/>
                <a:gd name="T81" fmla="*/ 460 h 1152"/>
                <a:gd name="T82" fmla="*/ 2 w 1152"/>
                <a:gd name="T83" fmla="*/ 508 h 1152"/>
                <a:gd name="T84" fmla="*/ 2 w 1152"/>
                <a:gd name="T85" fmla="*/ 643 h 1152"/>
                <a:gd name="T86" fmla="*/ 45 w 1152"/>
                <a:gd name="T87" fmla="*/ 692 h 1152"/>
                <a:gd name="T88" fmla="*/ 188 w 1152"/>
                <a:gd name="T89" fmla="*/ 764 h 1152"/>
                <a:gd name="T90" fmla="*/ 113 w 1152"/>
                <a:gd name="T91" fmla="*/ 905 h 1152"/>
                <a:gd name="T92" fmla="*/ 203 w 1152"/>
                <a:gd name="T93" fmla="*/ 1018 h 1152"/>
                <a:gd name="T94" fmla="*/ 247 w 1152"/>
                <a:gd name="T95" fmla="*/ 1039 h 1152"/>
                <a:gd name="T96" fmla="*/ 400 w 1152"/>
                <a:gd name="T97" fmla="*/ 969 h 1152"/>
                <a:gd name="T98" fmla="*/ 462 w 1152"/>
                <a:gd name="T99" fmla="*/ 1112 h 1152"/>
                <a:gd name="T100" fmla="*/ 514 w 1152"/>
                <a:gd name="T101" fmla="*/ 1151 h 1152"/>
                <a:gd name="T102" fmla="*/ 649 w 1152"/>
                <a:gd name="T103" fmla="*/ 1148 h 1152"/>
                <a:gd name="T104" fmla="*/ 694 w 1152"/>
                <a:gd name="T105" fmla="*/ 1100 h 1152"/>
                <a:gd name="T106" fmla="*/ 857 w 1152"/>
                <a:gd name="T107" fmla="*/ 1027 h 1152"/>
                <a:gd name="T108" fmla="*/ 918 w 1152"/>
                <a:gd name="T109" fmla="*/ 1036 h 1152"/>
                <a:gd name="T110" fmla="*/ 1023 w 1152"/>
                <a:gd name="T111" fmla="*/ 944 h 1152"/>
                <a:gd name="T112" fmla="*/ 1037 w 1152"/>
                <a:gd name="T113" fmla="*/ 881 h 1152"/>
                <a:gd name="T114" fmla="*/ 975 w 1152"/>
                <a:gd name="T115" fmla="*/ 742 h 1152"/>
                <a:gd name="T116" fmla="*/ 1118 w 1152"/>
                <a:gd name="T117" fmla="*/ 687 h 1152"/>
                <a:gd name="T118" fmla="*/ 1151 w 1152"/>
                <a:gd name="T119" fmla="*/ 631 h 1152"/>
                <a:gd name="T120" fmla="*/ 1143 w 1152"/>
                <a:gd name="T121" fmla="*/ 491 h 1152"/>
                <a:gd name="T122" fmla="*/ 1094 w 1152"/>
                <a:gd name="T123" fmla="*/ 456 h 1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52" h="1152">
                  <a:moveTo>
                    <a:pt x="970" y="647"/>
                  </a:moveTo>
                  <a:lnTo>
                    <a:pt x="960" y="650"/>
                  </a:lnTo>
                  <a:lnTo>
                    <a:pt x="951" y="653"/>
                  </a:lnTo>
                  <a:lnTo>
                    <a:pt x="944" y="657"/>
                  </a:lnTo>
                  <a:lnTo>
                    <a:pt x="936" y="664"/>
                  </a:lnTo>
                  <a:lnTo>
                    <a:pt x="930" y="670"/>
                  </a:lnTo>
                  <a:lnTo>
                    <a:pt x="924" y="677"/>
                  </a:lnTo>
                  <a:lnTo>
                    <a:pt x="919" y="685"/>
                  </a:lnTo>
                  <a:lnTo>
                    <a:pt x="916" y="694"/>
                  </a:lnTo>
                  <a:lnTo>
                    <a:pt x="913" y="704"/>
                  </a:lnTo>
                  <a:lnTo>
                    <a:pt x="908" y="714"/>
                  </a:lnTo>
                  <a:lnTo>
                    <a:pt x="904" y="723"/>
                  </a:lnTo>
                  <a:lnTo>
                    <a:pt x="900" y="733"/>
                  </a:lnTo>
                  <a:lnTo>
                    <a:pt x="896" y="742"/>
                  </a:lnTo>
                  <a:lnTo>
                    <a:pt x="894" y="750"/>
                  </a:lnTo>
                  <a:lnTo>
                    <a:pt x="893" y="760"/>
                  </a:lnTo>
                  <a:lnTo>
                    <a:pt x="893" y="769"/>
                  </a:lnTo>
                  <a:lnTo>
                    <a:pt x="894" y="778"/>
                  </a:lnTo>
                  <a:lnTo>
                    <a:pt x="896" y="787"/>
                  </a:lnTo>
                  <a:lnTo>
                    <a:pt x="900" y="796"/>
                  </a:lnTo>
                  <a:lnTo>
                    <a:pt x="905" y="804"/>
                  </a:lnTo>
                  <a:lnTo>
                    <a:pt x="967" y="898"/>
                  </a:lnTo>
                  <a:lnTo>
                    <a:pt x="897" y="967"/>
                  </a:lnTo>
                  <a:lnTo>
                    <a:pt x="805" y="905"/>
                  </a:lnTo>
                  <a:lnTo>
                    <a:pt x="795" y="899"/>
                  </a:lnTo>
                  <a:lnTo>
                    <a:pt x="785" y="895"/>
                  </a:lnTo>
                  <a:lnTo>
                    <a:pt x="774" y="893"/>
                  </a:lnTo>
                  <a:lnTo>
                    <a:pt x="765" y="893"/>
                  </a:lnTo>
                  <a:lnTo>
                    <a:pt x="756" y="893"/>
                  </a:lnTo>
                  <a:lnTo>
                    <a:pt x="748" y="894"/>
                  </a:lnTo>
                  <a:lnTo>
                    <a:pt x="741" y="896"/>
                  </a:lnTo>
                  <a:lnTo>
                    <a:pt x="733" y="899"/>
                  </a:lnTo>
                  <a:lnTo>
                    <a:pt x="724" y="904"/>
                  </a:lnTo>
                  <a:lnTo>
                    <a:pt x="714" y="908"/>
                  </a:lnTo>
                  <a:lnTo>
                    <a:pt x="704" y="912"/>
                  </a:lnTo>
                  <a:lnTo>
                    <a:pt x="694" y="915"/>
                  </a:lnTo>
                  <a:lnTo>
                    <a:pt x="686" y="920"/>
                  </a:lnTo>
                  <a:lnTo>
                    <a:pt x="677" y="924"/>
                  </a:lnTo>
                  <a:lnTo>
                    <a:pt x="670" y="930"/>
                  </a:lnTo>
                  <a:lnTo>
                    <a:pt x="663" y="936"/>
                  </a:lnTo>
                  <a:lnTo>
                    <a:pt x="658" y="944"/>
                  </a:lnTo>
                  <a:lnTo>
                    <a:pt x="653" y="952"/>
                  </a:lnTo>
                  <a:lnTo>
                    <a:pt x="650" y="961"/>
                  </a:lnTo>
                  <a:lnTo>
                    <a:pt x="647" y="969"/>
                  </a:lnTo>
                  <a:lnTo>
                    <a:pt x="625" y="1080"/>
                  </a:lnTo>
                  <a:lnTo>
                    <a:pt x="527" y="1080"/>
                  </a:lnTo>
                  <a:lnTo>
                    <a:pt x="505" y="969"/>
                  </a:lnTo>
                  <a:lnTo>
                    <a:pt x="502" y="961"/>
                  </a:lnTo>
                  <a:lnTo>
                    <a:pt x="499" y="952"/>
                  </a:lnTo>
                  <a:lnTo>
                    <a:pt x="495" y="944"/>
                  </a:lnTo>
                  <a:lnTo>
                    <a:pt x="489" y="936"/>
                  </a:lnTo>
                  <a:lnTo>
                    <a:pt x="483" y="930"/>
                  </a:lnTo>
                  <a:lnTo>
                    <a:pt x="475" y="924"/>
                  </a:lnTo>
                  <a:lnTo>
                    <a:pt x="466" y="920"/>
                  </a:lnTo>
                  <a:lnTo>
                    <a:pt x="458" y="915"/>
                  </a:lnTo>
                  <a:lnTo>
                    <a:pt x="448" y="912"/>
                  </a:lnTo>
                  <a:lnTo>
                    <a:pt x="438" y="908"/>
                  </a:lnTo>
                  <a:lnTo>
                    <a:pt x="429" y="904"/>
                  </a:lnTo>
                  <a:lnTo>
                    <a:pt x="419" y="899"/>
                  </a:lnTo>
                  <a:lnTo>
                    <a:pt x="411" y="896"/>
                  </a:lnTo>
                  <a:lnTo>
                    <a:pt x="404" y="894"/>
                  </a:lnTo>
                  <a:lnTo>
                    <a:pt x="396" y="893"/>
                  </a:lnTo>
                  <a:lnTo>
                    <a:pt x="388" y="893"/>
                  </a:lnTo>
                  <a:lnTo>
                    <a:pt x="378" y="893"/>
                  </a:lnTo>
                  <a:lnTo>
                    <a:pt x="367" y="895"/>
                  </a:lnTo>
                  <a:lnTo>
                    <a:pt x="357" y="899"/>
                  </a:lnTo>
                  <a:lnTo>
                    <a:pt x="348" y="905"/>
                  </a:lnTo>
                  <a:lnTo>
                    <a:pt x="255" y="967"/>
                  </a:lnTo>
                  <a:lnTo>
                    <a:pt x="185" y="898"/>
                  </a:lnTo>
                  <a:lnTo>
                    <a:pt x="247" y="804"/>
                  </a:lnTo>
                  <a:lnTo>
                    <a:pt x="253" y="796"/>
                  </a:lnTo>
                  <a:lnTo>
                    <a:pt x="256" y="787"/>
                  </a:lnTo>
                  <a:lnTo>
                    <a:pt x="258" y="778"/>
                  </a:lnTo>
                  <a:lnTo>
                    <a:pt x="259" y="769"/>
                  </a:lnTo>
                  <a:lnTo>
                    <a:pt x="259" y="760"/>
                  </a:lnTo>
                  <a:lnTo>
                    <a:pt x="258" y="750"/>
                  </a:lnTo>
                  <a:lnTo>
                    <a:pt x="256" y="742"/>
                  </a:lnTo>
                  <a:lnTo>
                    <a:pt x="253" y="733"/>
                  </a:lnTo>
                  <a:lnTo>
                    <a:pt x="248" y="723"/>
                  </a:lnTo>
                  <a:lnTo>
                    <a:pt x="244" y="714"/>
                  </a:lnTo>
                  <a:lnTo>
                    <a:pt x="240" y="704"/>
                  </a:lnTo>
                  <a:lnTo>
                    <a:pt x="236" y="694"/>
                  </a:lnTo>
                  <a:lnTo>
                    <a:pt x="232" y="685"/>
                  </a:lnTo>
                  <a:lnTo>
                    <a:pt x="228" y="677"/>
                  </a:lnTo>
                  <a:lnTo>
                    <a:pt x="222" y="670"/>
                  </a:lnTo>
                  <a:lnTo>
                    <a:pt x="216" y="664"/>
                  </a:lnTo>
                  <a:lnTo>
                    <a:pt x="208" y="657"/>
                  </a:lnTo>
                  <a:lnTo>
                    <a:pt x="200" y="653"/>
                  </a:lnTo>
                  <a:lnTo>
                    <a:pt x="191" y="650"/>
                  </a:lnTo>
                  <a:lnTo>
                    <a:pt x="182" y="647"/>
                  </a:lnTo>
                  <a:lnTo>
                    <a:pt x="72" y="625"/>
                  </a:lnTo>
                  <a:lnTo>
                    <a:pt x="72" y="527"/>
                  </a:lnTo>
                  <a:lnTo>
                    <a:pt x="182" y="505"/>
                  </a:lnTo>
                  <a:lnTo>
                    <a:pt x="191" y="503"/>
                  </a:lnTo>
                  <a:lnTo>
                    <a:pt x="200" y="499"/>
                  </a:lnTo>
                  <a:lnTo>
                    <a:pt x="208" y="494"/>
                  </a:lnTo>
                  <a:lnTo>
                    <a:pt x="216" y="489"/>
                  </a:lnTo>
                  <a:lnTo>
                    <a:pt x="222" y="482"/>
                  </a:lnTo>
                  <a:lnTo>
                    <a:pt x="228" y="475"/>
                  </a:lnTo>
                  <a:lnTo>
                    <a:pt x="232" y="466"/>
                  </a:lnTo>
                  <a:lnTo>
                    <a:pt x="236" y="458"/>
                  </a:lnTo>
                  <a:lnTo>
                    <a:pt x="240" y="448"/>
                  </a:lnTo>
                  <a:lnTo>
                    <a:pt x="244" y="438"/>
                  </a:lnTo>
                  <a:lnTo>
                    <a:pt x="248" y="428"/>
                  </a:lnTo>
                  <a:lnTo>
                    <a:pt x="253" y="420"/>
                  </a:lnTo>
                  <a:lnTo>
                    <a:pt x="256" y="410"/>
                  </a:lnTo>
                  <a:lnTo>
                    <a:pt x="258" y="401"/>
                  </a:lnTo>
                  <a:lnTo>
                    <a:pt x="259" y="392"/>
                  </a:lnTo>
                  <a:lnTo>
                    <a:pt x="259" y="383"/>
                  </a:lnTo>
                  <a:lnTo>
                    <a:pt x="258" y="373"/>
                  </a:lnTo>
                  <a:lnTo>
                    <a:pt x="256" y="365"/>
                  </a:lnTo>
                  <a:lnTo>
                    <a:pt x="253" y="356"/>
                  </a:lnTo>
                  <a:lnTo>
                    <a:pt x="247" y="347"/>
                  </a:lnTo>
                  <a:lnTo>
                    <a:pt x="185" y="255"/>
                  </a:lnTo>
                  <a:lnTo>
                    <a:pt x="255" y="185"/>
                  </a:lnTo>
                  <a:lnTo>
                    <a:pt x="348" y="247"/>
                  </a:lnTo>
                  <a:lnTo>
                    <a:pt x="357" y="252"/>
                  </a:lnTo>
                  <a:lnTo>
                    <a:pt x="367" y="257"/>
                  </a:lnTo>
                  <a:lnTo>
                    <a:pt x="378" y="259"/>
                  </a:lnTo>
                  <a:lnTo>
                    <a:pt x="388" y="260"/>
                  </a:lnTo>
                  <a:lnTo>
                    <a:pt x="396" y="259"/>
                  </a:lnTo>
                  <a:lnTo>
                    <a:pt x="404" y="258"/>
                  </a:lnTo>
                  <a:lnTo>
                    <a:pt x="411" y="256"/>
                  </a:lnTo>
                  <a:lnTo>
                    <a:pt x="419" y="252"/>
                  </a:lnTo>
                  <a:lnTo>
                    <a:pt x="429" y="248"/>
                  </a:lnTo>
                  <a:lnTo>
                    <a:pt x="438" y="244"/>
                  </a:lnTo>
                  <a:lnTo>
                    <a:pt x="448" y="239"/>
                  </a:lnTo>
                  <a:lnTo>
                    <a:pt x="458" y="236"/>
                  </a:lnTo>
                  <a:lnTo>
                    <a:pt x="466" y="233"/>
                  </a:lnTo>
                  <a:lnTo>
                    <a:pt x="475" y="228"/>
                  </a:lnTo>
                  <a:lnTo>
                    <a:pt x="482" y="222"/>
                  </a:lnTo>
                  <a:lnTo>
                    <a:pt x="489" y="216"/>
                  </a:lnTo>
                  <a:lnTo>
                    <a:pt x="495" y="208"/>
                  </a:lnTo>
                  <a:lnTo>
                    <a:pt x="499" y="201"/>
                  </a:lnTo>
                  <a:lnTo>
                    <a:pt x="502" y="192"/>
                  </a:lnTo>
                  <a:lnTo>
                    <a:pt x="505" y="182"/>
                  </a:lnTo>
                  <a:lnTo>
                    <a:pt x="527" y="72"/>
                  </a:lnTo>
                  <a:lnTo>
                    <a:pt x="625" y="72"/>
                  </a:lnTo>
                  <a:lnTo>
                    <a:pt x="647" y="182"/>
                  </a:lnTo>
                  <a:lnTo>
                    <a:pt x="649" y="192"/>
                  </a:lnTo>
                  <a:lnTo>
                    <a:pt x="653" y="201"/>
                  </a:lnTo>
                  <a:lnTo>
                    <a:pt x="658" y="208"/>
                  </a:lnTo>
                  <a:lnTo>
                    <a:pt x="663" y="216"/>
                  </a:lnTo>
                  <a:lnTo>
                    <a:pt x="670" y="222"/>
                  </a:lnTo>
                  <a:lnTo>
                    <a:pt x="677" y="228"/>
                  </a:lnTo>
                  <a:lnTo>
                    <a:pt x="686" y="233"/>
                  </a:lnTo>
                  <a:lnTo>
                    <a:pt x="694" y="236"/>
                  </a:lnTo>
                  <a:lnTo>
                    <a:pt x="704" y="239"/>
                  </a:lnTo>
                  <a:lnTo>
                    <a:pt x="714" y="244"/>
                  </a:lnTo>
                  <a:lnTo>
                    <a:pt x="724" y="248"/>
                  </a:lnTo>
                  <a:lnTo>
                    <a:pt x="732" y="252"/>
                  </a:lnTo>
                  <a:lnTo>
                    <a:pt x="741" y="256"/>
                  </a:lnTo>
                  <a:lnTo>
                    <a:pt x="748" y="258"/>
                  </a:lnTo>
                  <a:lnTo>
                    <a:pt x="756" y="259"/>
                  </a:lnTo>
                  <a:lnTo>
                    <a:pt x="765" y="260"/>
                  </a:lnTo>
                  <a:lnTo>
                    <a:pt x="774" y="259"/>
                  </a:lnTo>
                  <a:lnTo>
                    <a:pt x="785" y="257"/>
                  </a:lnTo>
                  <a:lnTo>
                    <a:pt x="795" y="252"/>
                  </a:lnTo>
                  <a:lnTo>
                    <a:pt x="805" y="247"/>
                  </a:lnTo>
                  <a:lnTo>
                    <a:pt x="897" y="185"/>
                  </a:lnTo>
                  <a:lnTo>
                    <a:pt x="967" y="255"/>
                  </a:lnTo>
                  <a:lnTo>
                    <a:pt x="905" y="347"/>
                  </a:lnTo>
                  <a:lnTo>
                    <a:pt x="900" y="356"/>
                  </a:lnTo>
                  <a:lnTo>
                    <a:pt x="896" y="365"/>
                  </a:lnTo>
                  <a:lnTo>
                    <a:pt x="894" y="373"/>
                  </a:lnTo>
                  <a:lnTo>
                    <a:pt x="893" y="383"/>
                  </a:lnTo>
                  <a:lnTo>
                    <a:pt x="893" y="392"/>
                  </a:lnTo>
                  <a:lnTo>
                    <a:pt x="894" y="401"/>
                  </a:lnTo>
                  <a:lnTo>
                    <a:pt x="896" y="410"/>
                  </a:lnTo>
                  <a:lnTo>
                    <a:pt x="900" y="419"/>
                  </a:lnTo>
                  <a:lnTo>
                    <a:pt x="904" y="428"/>
                  </a:lnTo>
                  <a:lnTo>
                    <a:pt x="908" y="438"/>
                  </a:lnTo>
                  <a:lnTo>
                    <a:pt x="913" y="448"/>
                  </a:lnTo>
                  <a:lnTo>
                    <a:pt x="916" y="458"/>
                  </a:lnTo>
                  <a:lnTo>
                    <a:pt x="919" y="466"/>
                  </a:lnTo>
                  <a:lnTo>
                    <a:pt x="924" y="475"/>
                  </a:lnTo>
                  <a:lnTo>
                    <a:pt x="930" y="482"/>
                  </a:lnTo>
                  <a:lnTo>
                    <a:pt x="936" y="489"/>
                  </a:lnTo>
                  <a:lnTo>
                    <a:pt x="944" y="494"/>
                  </a:lnTo>
                  <a:lnTo>
                    <a:pt x="951" y="499"/>
                  </a:lnTo>
                  <a:lnTo>
                    <a:pt x="960" y="503"/>
                  </a:lnTo>
                  <a:lnTo>
                    <a:pt x="970" y="505"/>
                  </a:lnTo>
                  <a:lnTo>
                    <a:pt x="1080" y="527"/>
                  </a:lnTo>
                  <a:lnTo>
                    <a:pt x="1080" y="625"/>
                  </a:lnTo>
                  <a:lnTo>
                    <a:pt x="970" y="647"/>
                  </a:lnTo>
                  <a:close/>
                  <a:moveTo>
                    <a:pt x="1094" y="456"/>
                  </a:moveTo>
                  <a:lnTo>
                    <a:pt x="984" y="434"/>
                  </a:lnTo>
                  <a:lnTo>
                    <a:pt x="979" y="422"/>
                  </a:lnTo>
                  <a:lnTo>
                    <a:pt x="975" y="411"/>
                  </a:lnTo>
                  <a:lnTo>
                    <a:pt x="970" y="399"/>
                  </a:lnTo>
                  <a:lnTo>
                    <a:pt x="964" y="387"/>
                  </a:lnTo>
                  <a:lnTo>
                    <a:pt x="1027" y="294"/>
                  </a:lnTo>
                  <a:lnTo>
                    <a:pt x="1030" y="289"/>
                  </a:lnTo>
                  <a:lnTo>
                    <a:pt x="1033" y="283"/>
                  </a:lnTo>
                  <a:lnTo>
                    <a:pt x="1036" y="277"/>
                  </a:lnTo>
                  <a:lnTo>
                    <a:pt x="1037" y="272"/>
                  </a:lnTo>
                  <a:lnTo>
                    <a:pt x="1039" y="259"/>
                  </a:lnTo>
                  <a:lnTo>
                    <a:pt x="1039" y="247"/>
                  </a:lnTo>
                  <a:lnTo>
                    <a:pt x="1037" y="235"/>
                  </a:lnTo>
                  <a:lnTo>
                    <a:pt x="1032" y="223"/>
                  </a:lnTo>
                  <a:lnTo>
                    <a:pt x="1029" y="218"/>
                  </a:lnTo>
                  <a:lnTo>
                    <a:pt x="1026" y="213"/>
                  </a:lnTo>
                  <a:lnTo>
                    <a:pt x="1023" y="208"/>
                  </a:lnTo>
                  <a:lnTo>
                    <a:pt x="1018" y="204"/>
                  </a:lnTo>
                  <a:lnTo>
                    <a:pt x="948" y="134"/>
                  </a:lnTo>
                  <a:lnTo>
                    <a:pt x="943" y="129"/>
                  </a:lnTo>
                  <a:lnTo>
                    <a:pt x="937" y="125"/>
                  </a:lnTo>
                  <a:lnTo>
                    <a:pt x="931" y="122"/>
                  </a:lnTo>
                  <a:lnTo>
                    <a:pt x="925" y="118"/>
                  </a:lnTo>
                  <a:lnTo>
                    <a:pt x="918" y="116"/>
                  </a:lnTo>
                  <a:lnTo>
                    <a:pt x="911" y="114"/>
                  </a:lnTo>
                  <a:lnTo>
                    <a:pt x="905" y="113"/>
                  </a:lnTo>
                  <a:lnTo>
                    <a:pt x="897" y="113"/>
                  </a:lnTo>
                  <a:lnTo>
                    <a:pt x="888" y="114"/>
                  </a:lnTo>
                  <a:lnTo>
                    <a:pt x="877" y="116"/>
                  </a:lnTo>
                  <a:lnTo>
                    <a:pt x="867" y="120"/>
                  </a:lnTo>
                  <a:lnTo>
                    <a:pt x="857" y="125"/>
                  </a:lnTo>
                  <a:lnTo>
                    <a:pt x="765" y="188"/>
                  </a:lnTo>
                  <a:lnTo>
                    <a:pt x="753" y="182"/>
                  </a:lnTo>
                  <a:lnTo>
                    <a:pt x="741" y="177"/>
                  </a:lnTo>
                  <a:lnTo>
                    <a:pt x="730" y="172"/>
                  </a:lnTo>
                  <a:lnTo>
                    <a:pt x="718" y="168"/>
                  </a:lnTo>
                  <a:lnTo>
                    <a:pt x="695" y="58"/>
                  </a:lnTo>
                  <a:lnTo>
                    <a:pt x="694" y="51"/>
                  </a:lnTo>
                  <a:lnTo>
                    <a:pt x="692" y="46"/>
                  </a:lnTo>
                  <a:lnTo>
                    <a:pt x="689" y="40"/>
                  </a:lnTo>
                  <a:lnTo>
                    <a:pt x="687" y="34"/>
                  </a:lnTo>
                  <a:lnTo>
                    <a:pt x="679" y="24"/>
                  </a:lnTo>
                  <a:lnTo>
                    <a:pt x="671" y="16"/>
                  </a:lnTo>
                  <a:lnTo>
                    <a:pt x="661" y="9"/>
                  </a:lnTo>
                  <a:lnTo>
                    <a:pt x="649" y="4"/>
                  </a:lnTo>
                  <a:lnTo>
                    <a:pt x="644" y="3"/>
                  </a:lnTo>
                  <a:lnTo>
                    <a:pt x="637" y="1"/>
                  </a:lnTo>
                  <a:lnTo>
                    <a:pt x="632" y="1"/>
                  </a:lnTo>
                  <a:lnTo>
                    <a:pt x="625" y="0"/>
                  </a:lnTo>
                  <a:lnTo>
                    <a:pt x="527" y="0"/>
                  </a:lnTo>
                  <a:lnTo>
                    <a:pt x="520" y="1"/>
                  </a:lnTo>
                  <a:lnTo>
                    <a:pt x="514" y="1"/>
                  </a:lnTo>
                  <a:lnTo>
                    <a:pt x="509" y="3"/>
                  </a:lnTo>
                  <a:lnTo>
                    <a:pt x="502" y="4"/>
                  </a:lnTo>
                  <a:lnTo>
                    <a:pt x="491" y="9"/>
                  </a:lnTo>
                  <a:lnTo>
                    <a:pt x="482" y="16"/>
                  </a:lnTo>
                  <a:lnTo>
                    <a:pt x="473" y="24"/>
                  </a:lnTo>
                  <a:lnTo>
                    <a:pt x="465" y="34"/>
                  </a:lnTo>
                  <a:lnTo>
                    <a:pt x="462" y="40"/>
                  </a:lnTo>
                  <a:lnTo>
                    <a:pt x="460" y="46"/>
                  </a:lnTo>
                  <a:lnTo>
                    <a:pt x="458" y="51"/>
                  </a:lnTo>
                  <a:lnTo>
                    <a:pt x="457" y="58"/>
                  </a:lnTo>
                  <a:lnTo>
                    <a:pt x="434" y="168"/>
                  </a:lnTo>
                  <a:lnTo>
                    <a:pt x="422" y="172"/>
                  </a:lnTo>
                  <a:lnTo>
                    <a:pt x="410" y="177"/>
                  </a:lnTo>
                  <a:lnTo>
                    <a:pt x="400" y="182"/>
                  </a:lnTo>
                  <a:lnTo>
                    <a:pt x="388" y="188"/>
                  </a:lnTo>
                  <a:lnTo>
                    <a:pt x="295" y="125"/>
                  </a:lnTo>
                  <a:lnTo>
                    <a:pt x="285" y="120"/>
                  </a:lnTo>
                  <a:lnTo>
                    <a:pt x="275" y="116"/>
                  </a:lnTo>
                  <a:lnTo>
                    <a:pt x="265" y="114"/>
                  </a:lnTo>
                  <a:lnTo>
                    <a:pt x="255" y="113"/>
                  </a:lnTo>
                  <a:lnTo>
                    <a:pt x="247" y="113"/>
                  </a:lnTo>
                  <a:lnTo>
                    <a:pt x="241" y="114"/>
                  </a:lnTo>
                  <a:lnTo>
                    <a:pt x="233" y="116"/>
                  </a:lnTo>
                  <a:lnTo>
                    <a:pt x="227" y="118"/>
                  </a:lnTo>
                  <a:lnTo>
                    <a:pt x="220" y="122"/>
                  </a:lnTo>
                  <a:lnTo>
                    <a:pt x="215" y="125"/>
                  </a:lnTo>
                  <a:lnTo>
                    <a:pt x="208" y="129"/>
                  </a:lnTo>
                  <a:lnTo>
                    <a:pt x="203" y="134"/>
                  </a:lnTo>
                  <a:lnTo>
                    <a:pt x="134" y="204"/>
                  </a:lnTo>
                  <a:lnTo>
                    <a:pt x="130" y="208"/>
                  </a:lnTo>
                  <a:lnTo>
                    <a:pt x="126" y="213"/>
                  </a:lnTo>
                  <a:lnTo>
                    <a:pt x="123" y="218"/>
                  </a:lnTo>
                  <a:lnTo>
                    <a:pt x="120" y="223"/>
                  </a:lnTo>
                  <a:lnTo>
                    <a:pt x="115" y="235"/>
                  </a:lnTo>
                  <a:lnTo>
                    <a:pt x="113" y="247"/>
                  </a:lnTo>
                  <a:lnTo>
                    <a:pt x="113" y="259"/>
                  </a:lnTo>
                  <a:lnTo>
                    <a:pt x="115" y="272"/>
                  </a:lnTo>
                  <a:lnTo>
                    <a:pt x="117" y="277"/>
                  </a:lnTo>
                  <a:lnTo>
                    <a:pt x="119" y="283"/>
                  </a:lnTo>
                  <a:lnTo>
                    <a:pt x="122" y="289"/>
                  </a:lnTo>
                  <a:lnTo>
                    <a:pt x="125" y="294"/>
                  </a:lnTo>
                  <a:lnTo>
                    <a:pt x="188" y="387"/>
                  </a:lnTo>
                  <a:lnTo>
                    <a:pt x="182" y="399"/>
                  </a:lnTo>
                  <a:lnTo>
                    <a:pt x="177" y="411"/>
                  </a:lnTo>
                  <a:lnTo>
                    <a:pt x="173" y="422"/>
                  </a:lnTo>
                  <a:lnTo>
                    <a:pt x="168" y="434"/>
                  </a:lnTo>
                  <a:lnTo>
                    <a:pt x="58" y="456"/>
                  </a:lnTo>
                  <a:lnTo>
                    <a:pt x="52" y="458"/>
                  </a:lnTo>
                  <a:lnTo>
                    <a:pt x="45" y="460"/>
                  </a:lnTo>
                  <a:lnTo>
                    <a:pt x="40" y="463"/>
                  </a:lnTo>
                  <a:lnTo>
                    <a:pt x="34" y="465"/>
                  </a:lnTo>
                  <a:lnTo>
                    <a:pt x="25" y="473"/>
                  </a:lnTo>
                  <a:lnTo>
                    <a:pt x="16" y="481"/>
                  </a:lnTo>
                  <a:lnTo>
                    <a:pt x="10" y="491"/>
                  </a:lnTo>
                  <a:lnTo>
                    <a:pt x="4" y="503"/>
                  </a:lnTo>
                  <a:lnTo>
                    <a:pt x="2" y="508"/>
                  </a:lnTo>
                  <a:lnTo>
                    <a:pt x="1" y="515"/>
                  </a:lnTo>
                  <a:lnTo>
                    <a:pt x="0" y="520"/>
                  </a:lnTo>
                  <a:lnTo>
                    <a:pt x="0" y="527"/>
                  </a:lnTo>
                  <a:lnTo>
                    <a:pt x="0" y="625"/>
                  </a:lnTo>
                  <a:lnTo>
                    <a:pt x="0" y="631"/>
                  </a:lnTo>
                  <a:lnTo>
                    <a:pt x="1" y="638"/>
                  </a:lnTo>
                  <a:lnTo>
                    <a:pt x="2" y="643"/>
                  </a:lnTo>
                  <a:lnTo>
                    <a:pt x="4" y="650"/>
                  </a:lnTo>
                  <a:lnTo>
                    <a:pt x="10" y="661"/>
                  </a:lnTo>
                  <a:lnTo>
                    <a:pt x="16" y="670"/>
                  </a:lnTo>
                  <a:lnTo>
                    <a:pt x="25" y="679"/>
                  </a:lnTo>
                  <a:lnTo>
                    <a:pt x="34" y="687"/>
                  </a:lnTo>
                  <a:lnTo>
                    <a:pt x="40" y="690"/>
                  </a:lnTo>
                  <a:lnTo>
                    <a:pt x="45" y="692"/>
                  </a:lnTo>
                  <a:lnTo>
                    <a:pt x="52" y="694"/>
                  </a:lnTo>
                  <a:lnTo>
                    <a:pt x="58" y="695"/>
                  </a:lnTo>
                  <a:lnTo>
                    <a:pt x="168" y="718"/>
                  </a:lnTo>
                  <a:lnTo>
                    <a:pt x="173" y="730"/>
                  </a:lnTo>
                  <a:lnTo>
                    <a:pt x="177" y="742"/>
                  </a:lnTo>
                  <a:lnTo>
                    <a:pt x="182" y="752"/>
                  </a:lnTo>
                  <a:lnTo>
                    <a:pt x="188" y="764"/>
                  </a:lnTo>
                  <a:lnTo>
                    <a:pt x="125" y="858"/>
                  </a:lnTo>
                  <a:lnTo>
                    <a:pt x="122" y="864"/>
                  </a:lnTo>
                  <a:lnTo>
                    <a:pt x="119" y="869"/>
                  </a:lnTo>
                  <a:lnTo>
                    <a:pt x="117" y="874"/>
                  </a:lnTo>
                  <a:lnTo>
                    <a:pt x="115" y="881"/>
                  </a:lnTo>
                  <a:lnTo>
                    <a:pt x="113" y="893"/>
                  </a:lnTo>
                  <a:lnTo>
                    <a:pt x="113" y="905"/>
                  </a:lnTo>
                  <a:lnTo>
                    <a:pt x="115" y="917"/>
                  </a:lnTo>
                  <a:lnTo>
                    <a:pt x="120" y="928"/>
                  </a:lnTo>
                  <a:lnTo>
                    <a:pt x="123" y="934"/>
                  </a:lnTo>
                  <a:lnTo>
                    <a:pt x="126" y="939"/>
                  </a:lnTo>
                  <a:lnTo>
                    <a:pt x="130" y="944"/>
                  </a:lnTo>
                  <a:lnTo>
                    <a:pt x="134" y="949"/>
                  </a:lnTo>
                  <a:lnTo>
                    <a:pt x="203" y="1018"/>
                  </a:lnTo>
                  <a:lnTo>
                    <a:pt x="208" y="1022"/>
                  </a:lnTo>
                  <a:lnTo>
                    <a:pt x="215" y="1027"/>
                  </a:lnTo>
                  <a:lnTo>
                    <a:pt x="220" y="1031"/>
                  </a:lnTo>
                  <a:lnTo>
                    <a:pt x="227" y="1033"/>
                  </a:lnTo>
                  <a:lnTo>
                    <a:pt x="233" y="1036"/>
                  </a:lnTo>
                  <a:lnTo>
                    <a:pt x="241" y="1038"/>
                  </a:lnTo>
                  <a:lnTo>
                    <a:pt x="247" y="1039"/>
                  </a:lnTo>
                  <a:lnTo>
                    <a:pt x="255" y="1039"/>
                  </a:lnTo>
                  <a:lnTo>
                    <a:pt x="265" y="1039"/>
                  </a:lnTo>
                  <a:lnTo>
                    <a:pt x="275" y="1036"/>
                  </a:lnTo>
                  <a:lnTo>
                    <a:pt x="285" y="1032"/>
                  </a:lnTo>
                  <a:lnTo>
                    <a:pt x="295" y="1027"/>
                  </a:lnTo>
                  <a:lnTo>
                    <a:pt x="388" y="964"/>
                  </a:lnTo>
                  <a:lnTo>
                    <a:pt x="400" y="969"/>
                  </a:lnTo>
                  <a:lnTo>
                    <a:pt x="410" y="975"/>
                  </a:lnTo>
                  <a:lnTo>
                    <a:pt x="422" y="979"/>
                  </a:lnTo>
                  <a:lnTo>
                    <a:pt x="434" y="984"/>
                  </a:lnTo>
                  <a:lnTo>
                    <a:pt x="457" y="1094"/>
                  </a:lnTo>
                  <a:lnTo>
                    <a:pt x="458" y="1100"/>
                  </a:lnTo>
                  <a:lnTo>
                    <a:pt x="460" y="1107"/>
                  </a:lnTo>
                  <a:lnTo>
                    <a:pt x="462" y="1112"/>
                  </a:lnTo>
                  <a:lnTo>
                    <a:pt x="465" y="1117"/>
                  </a:lnTo>
                  <a:lnTo>
                    <a:pt x="473" y="1127"/>
                  </a:lnTo>
                  <a:lnTo>
                    <a:pt x="482" y="1136"/>
                  </a:lnTo>
                  <a:lnTo>
                    <a:pt x="491" y="1142"/>
                  </a:lnTo>
                  <a:lnTo>
                    <a:pt x="502" y="1148"/>
                  </a:lnTo>
                  <a:lnTo>
                    <a:pt x="509" y="1150"/>
                  </a:lnTo>
                  <a:lnTo>
                    <a:pt x="514" y="1151"/>
                  </a:lnTo>
                  <a:lnTo>
                    <a:pt x="520" y="1152"/>
                  </a:lnTo>
                  <a:lnTo>
                    <a:pt x="527" y="1152"/>
                  </a:lnTo>
                  <a:lnTo>
                    <a:pt x="625" y="1152"/>
                  </a:lnTo>
                  <a:lnTo>
                    <a:pt x="632" y="1152"/>
                  </a:lnTo>
                  <a:lnTo>
                    <a:pt x="637" y="1151"/>
                  </a:lnTo>
                  <a:lnTo>
                    <a:pt x="644" y="1150"/>
                  </a:lnTo>
                  <a:lnTo>
                    <a:pt x="649" y="1148"/>
                  </a:lnTo>
                  <a:lnTo>
                    <a:pt x="661" y="1142"/>
                  </a:lnTo>
                  <a:lnTo>
                    <a:pt x="671" y="1136"/>
                  </a:lnTo>
                  <a:lnTo>
                    <a:pt x="679" y="1127"/>
                  </a:lnTo>
                  <a:lnTo>
                    <a:pt x="687" y="1117"/>
                  </a:lnTo>
                  <a:lnTo>
                    <a:pt x="689" y="1112"/>
                  </a:lnTo>
                  <a:lnTo>
                    <a:pt x="692" y="1107"/>
                  </a:lnTo>
                  <a:lnTo>
                    <a:pt x="694" y="1100"/>
                  </a:lnTo>
                  <a:lnTo>
                    <a:pt x="695" y="1094"/>
                  </a:lnTo>
                  <a:lnTo>
                    <a:pt x="718" y="984"/>
                  </a:lnTo>
                  <a:lnTo>
                    <a:pt x="730" y="979"/>
                  </a:lnTo>
                  <a:lnTo>
                    <a:pt x="741" y="975"/>
                  </a:lnTo>
                  <a:lnTo>
                    <a:pt x="753" y="969"/>
                  </a:lnTo>
                  <a:lnTo>
                    <a:pt x="765" y="964"/>
                  </a:lnTo>
                  <a:lnTo>
                    <a:pt x="857" y="1027"/>
                  </a:lnTo>
                  <a:lnTo>
                    <a:pt x="867" y="1032"/>
                  </a:lnTo>
                  <a:lnTo>
                    <a:pt x="877" y="1036"/>
                  </a:lnTo>
                  <a:lnTo>
                    <a:pt x="888" y="1039"/>
                  </a:lnTo>
                  <a:lnTo>
                    <a:pt x="897" y="1039"/>
                  </a:lnTo>
                  <a:lnTo>
                    <a:pt x="905" y="1039"/>
                  </a:lnTo>
                  <a:lnTo>
                    <a:pt x="911" y="1038"/>
                  </a:lnTo>
                  <a:lnTo>
                    <a:pt x="918" y="1036"/>
                  </a:lnTo>
                  <a:lnTo>
                    <a:pt x="925" y="1033"/>
                  </a:lnTo>
                  <a:lnTo>
                    <a:pt x="931" y="1031"/>
                  </a:lnTo>
                  <a:lnTo>
                    <a:pt x="937" y="1027"/>
                  </a:lnTo>
                  <a:lnTo>
                    <a:pt x="943" y="1022"/>
                  </a:lnTo>
                  <a:lnTo>
                    <a:pt x="948" y="1018"/>
                  </a:lnTo>
                  <a:lnTo>
                    <a:pt x="1018" y="949"/>
                  </a:lnTo>
                  <a:lnTo>
                    <a:pt x="1023" y="944"/>
                  </a:lnTo>
                  <a:lnTo>
                    <a:pt x="1026" y="939"/>
                  </a:lnTo>
                  <a:lnTo>
                    <a:pt x="1029" y="934"/>
                  </a:lnTo>
                  <a:lnTo>
                    <a:pt x="1032" y="928"/>
                  </a:lnTo>
                  <a:lnTo>
                    <a:pt x="1037" y="917"/>
                  </a:lnTo>
                  <a:lnTo>
                    <a:pt x="1039" y="905"/>
                  </a:lnTo>
                  <a:lnTo>
                    <a:pt x="1039" y="893"/>
                  </a:lnTo>
                  <a:lnTo>
                    <a:pt x="1037" y="881"/>
                  </a:lnTo>
                  <a:lnTo>
                    <a:pt x="1036" y="874"/>
                  </a:lnTo>
                  <a:lnTo>
                    <a:pt x="1033" y="869"/>
                  </a:lnTo>
                  <a:lnTo>
                    <a:pt x="1030" y="864"/>
                  </a:lnTo>
                  <a:lnTo>
                    <a:pt x="1027" y="858"/>
                  </a:lnTo>
                  <a:lnTo>
                    <a:pt x="964" y="764"/>
                  </a:lnTo>
                  <a:lnTo>
                    <a:pt x="970" y="752"/>
                  </a:lnTo>
                  <a:lnTo>
                    <a:pt x="975" y="742"/>
                  </a:lnTo>
                  <a:lnTo>
                    <a:pt x="979" y="730"/>
                  </a:lnTo>
                  <a:lnTo>
                    <a:pt x="984" y="718"/>
                  </a:lnTo>
                  <a:lnTo>
                    <a:pt x="1094" y="695"/>
                  </a:lnTo>
                  <a:lnTo>
                    <a:pt x="1100" y="694"/>
                  </a:lnTo>
                  <a:lnTo>
                    <a:pt x="1106" y="692"/>
                  </a:lnTo>
                  <a:lnTo>
                    <a:pt x="1112" y="690"/>
                  </a:lnTo>
                  <a:lnTo>
                    <a:pt x="1118" y="687"/>
                  </a:lnTo>
                  <a:lnTo>
                    <a:pt x="1127" y="679"/>
                  </a:lnTo>
                  <a:lnTo>
                    <a:pt x="1136" y="670"/>
                  </a:lnTo>
                  <a:lnTo>
                    <a:pt x="1143" y="661"/>
                  </a:lnTo>
                  <a:lnTo>
                    <a:pt x="1148" y="650"/>
                  </a:lnTo>
                  <a:lnTo>
                    <a:pt x="1149" y="643"/>
                  </a:lnTo>
                  <a:lnTo>
                    <a:pt x="1151" y="638"/>
                  </a:lnTo>
                  <a:lnTo>
                    <a:pt x="1151" y="631"/>
                  </a:lnTo>
                  <a:lnTo>
                    <a:pt x="1152" y="625"/>
                  </a:lnTo>
                  <a:lnTo>
                    <a:pt x="1152" y="527"/>
                  </a:lnTo>
                  <a:lnTo>
                    <a:pt x="1151" y="520"/>
                  </a:lnTo>
                  <a:lnTo>
                    <a:pt x="1151" y="515"/>
                  </a:lnTo>
                  <a:lnTo>
                    <a:pt x="1149" y="508"/>
                  </a:lnTo>
                  <a:lnTo>
                    <a:pt x="1148" y="503"/>
                  </a:lnTo>
                  <a:lnTo>
                    <a:pt x="1143" y="491"/>
                  </a:lnTo>
                  <a:lnTo>
                    <a:pt x="1136" y="481"/>
                  </a:lnTo>
                  <a:lnTo>
                    <a:pt x="1127" y="473"/>
                  </a:lnTo>
                  <a:lnTo>
                    <a:pt x="1118" y="465"/>
                  </a:lnTo>
                  <a:lnTo>
                    <a:pt x="1112" y="463"/>
                  </a:lnTo>
                  <a:lnTo>
                    <a:pt x="1106" y="460"/>
                  </a:lnTo>
                  <a:lnTo>
                    <a:pt x="1100" y="458"/>
                  </a:lnTo>
                  <a:lnTo>
                    <a:pt x="1094" y="45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sp>
          <p:nvSpPr>
            <p:cNvPr id="20" name="Freeform 125"/>
            <p:cNvSpPr>
              <a:spLocks noEditPoints="1"/>
            </p:cNvSpPr>
            <p:nvPr/>
          </p:nvSpPr>
          <p:spPr bwMode="auto">
            <a:xfrm>
              <a:off x="4691856" y="2882503"/>
              <a:ext cx="200025" cy="200025"/>
            </a:xfrm>
            <a:custGeom>
              <a:avLst/>
              <a:gdLst>
                <a:gd name="T0" fmla="*/ 218 w 504"/>
                <a:gd name="T1" fmla="*/ 469 h 504"/>
                <a:gd name="T2" fmla="*/ 147 w 504"/>
                <a:gd name="T3" fmla="*/ 446 h 504"/>
                <a:gd name="T4" fmla="*/ 82 w 504"/>
                <a:gd name="T5" fmla="*/ 392 h 504"/>
                <a:gd name="T6" fmla="*/ 41 w 504"/>
                <a:gd name="T7" fmla="*/ 317 h 504"/>
                <a:gd name="T8" fmla="*/ 32 w 504"/>
                <a:gd name="T9" fmla="*/ 263 h 504"/>
                <a:gd name="T10" fmla="*/ 34 w 504"/>
                <a:gd name="T11" fmla="*/ 219 h 504"/>
                <a:gd name="T12" fmla="*/ 58 w 504"/>
                <a:gd name="T13" fmla="*/ 147 h 504"/>
                <a:gd name="T14" fmla="*/ 112 w 504"/>
                <a:gd name="T15" fmla="*/ 82 h 504"/>
                <a:gd name="T16" fmla="*/ 187 w 504"/>
                <a:gd name="T17" fmla="*/ 42 h 504"/>
                <a:gd name="T18" fmla="*/ 241 w 504"/>
                <a:gd name="T19" fmla="*/ 32 h 504"/>
                <a:gd name="T20" fmla="*/ 286 w 504"/>
                <a:gd name="T21" fmla="*/ 34 h 504"/>
                <a:gd name="T22" fmla="*/ 357 w 504"/>
                <a:gd name="T23" fmla="*/ 58 h 504"/>
                <a:gd name="T24" fmla="*/ 422 w 504"/>
                <a:gd name="T25" fmla="*/ 112 h 504"/>
                <a:gd name="T26" fmla="*/ 462 w 504"/>
                <a:gd name="T27" fmla="*/ 186 h 504"/>
                <a:gd name="T28" fmla="*/ 472 w 504"/>
                <a:gd name="T29" fmla="*/ 240 h 504"/>
                <a:gd name="T30" fmla="*/ 470 w 504"/>
                <a:gd name="T31" fmla="*/ 286 h 504"/>
                <a:gd name="T32" fmla="*/ 446 w 504"/>
                <a:gd name="T33" fmla="*/ 357 h 504"/>
                <a:gd name="T34" fmla="*/ 392 w 504"/>
                <a:gd name="T35" fmla="*/ 422 h 504"/>
                <a:gd name="T36" fmla="*/ 317 w 504"/>
                <a:gd name="T37" fmla="*/ 463 h 504"/>
                <a:gd name="T38" fmla="*/ 263 w 504"/>
                <a:gd name="T39" fmla="*/ 473 h 504"/>
                <a:gd name="T40" fmla="*/ 239 w 504"/>
                <a:gd name="T41" fmla="*/ 1 h 504"/>
                <a:gd name="T42" fmla="*/ 189 w 504"/>
                <a:gd name="T43" fmla="*/ 8 h 504"/>
                <a:gd name="T44" fmla="*/ 142 w 504"/>
                <a:gd name="T45" fmla="*/ 24 h 504"/>
                <a:gd name="T46" fmla="*/ 101 w 504"/>
                <a:gd name="T47" fmla="*/ 50 h 504"/>
                <a:gd name="T48" fmla="*/ 66 w 504"/>
                <a:gd name="T49" fmla="*/ 83 h 504"/>
                <a:gd name="T50" fmla="*/ 37 w 504"/>
                <a:gd name="T51" fmla="*/ 122 h 504"/>
                <a:gd name="T52" fmla="*/ 15 w 504"/>
                <a:gd name="T53" fmla="*/ 165 h 504"/>
                <a:gd name="T54" fmla="*/ 3 w 504"/>
                <a:gd name="T55" fmla="*/ 213 h 504"/>
                <a:gd name="T56" fmla="*/ 0 w 504"/>
                <a:gd name="T57" fmla="*/ 265 h 504"/>
                <a:gd name="T58" fmla="*/ 7 w 504"/>
                <a:gd name="T59" fmla="*/ 315 h 504"/>
                <a:gd name="T60" fmla="*/ 25 w 504"/>
                <a:gd name="T61" fmla="*/ 361 h 504"/>
                <a:gd name="T62" fmla="*/ 50 w 504"/>
                <a:gd name="T63" fmla="*/ 402 h 504"/>
                <a:gd name="T64" fmla="*/ 83 w 504"/>
                <a:gd name="T65" fmla="*/ 438 h 504"/>
                <a:gd name="T66" fmla="*/ 121 w 504"/>
                <a:gd name="T67" fmla="*/ 467 h 504"/>
                <a:gd name="T68" fmla="*/ 165 w 504"/>
                <a:gd name="T69" fmla="*/ 489 h 504"/>
                <a:gd name="T70" fmla="*/ 214 w 504"/>
                <a:gd name="T71" fmla="*/ 501 h 504"/>
                <a:gd name="T72" fmla="*/ 265 w 504"/>
                <a:gd name="T73" fmla="*/ 504 h 504"/>
                <a:gd name="T74" fmla="*/ 315 w 504"/>
                <a:gd name="T75" fmla="*/ 496 h 504"/>
                <a:gd name="T76" fmla="*/ 362 w 504"/>
                <a:gd name="T77" fmla="*/ 479 h 504"/>
                <a:gd name="T78" fmla="*/ 403 w 504"/>
                <a:gd name="T79" fmla="*/ 454 h 504"/>
                <a:gd name="T80" fmla="*/ 438 w 504"/>
                <a:gd name="T81" fmla="*/ 421 h 504"/>
                <a:gd name="T82" fmla="*/ 468 w 504"/>
                <a:gd name="T83" fmla="*/ 383 h 504"/>
                <a:gd name="T84" fmla="*/ 489 w 504"/>
                <a:gd name="T85" fmla="*/ 339 h 504"/>
                <a:gd name="T86" fmla="*/ 501 w 504"/>
                <a:gd name="T87" fmla="*/ 290 h 504"/>
                <a:gd name="T88" fmla="*/ 503 w 504"/>
                <a:gd name="T89" fmla="*/ 239 h 504"/>
                <a:gd name="T90" fmla="*/ 496 w 504"/>
                <a:gd name="T91" fmla="*/ 189 h 504"/>
                <a:gd name="T92" fmla="*/ 479 w 504"/>
                <a:gd name="T93" fmla="*/ 142 h 504"/>
                <a:gd name="T94" fmla="*/ 454 w 504"/>
                <a:gd name="T95" fmla="*/ 101 h 504"/>
                <a:gd name="T96" fmla="*/ 421 w 504"/>
                <a:gd name="T97" fmla="*/ 66 h 504"/>
                <a:gd name="T98" fmla="*/ 382 w 504"/>
                <a:gd name="T99" fmla="*/ 36 h 504"/>
                <a:gd name="T100" fmla="*/ 339 w 504"/>
                <a:gd name="T101" fmla="*/ 15 h 504"/>
                <a:gd name="T102" fmla="*/ 290 w 504"/>
                <a:gd name="T103" fmla="*/ 3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04" h="504">
                  <a:moveTo>
                    <a:pt x="252" y="473"/>
                  </a:moveTo>
                  <a:lnTo>
                    <a:pt x="241" y="473"/>
                  </a:lnTo>
                  <a:lnTo>
                    <a:pt x="230" y="472"/>
                  </a:lnTo>
                  <a:lnTo>
                    <a:pt x="218" y="469"/>
                  </a:lnTo>
                  <a:lnTo>
                    <a:pt x="207" y="468"/>
                  </a:lnTo>
                  <a:lnTo>
                    <a:pt x="187" y="463"/>
                  </a:lnTo>
                  <a:lnTo>
                    <a:pt x="166" y="455"/>
                  </a:lnTo>
                  <a:lnTo>
                    <a:pt x="147" y="446"/>
                  </a:lnTo>
                  <a:lnTo>
                    <a:pt x="128" y="435"/>
                  </a:lnTo>
                  <a:lnTo>
                    <a:pt x="112" y="422"/>
                  </a:lnTo>
                  <a:lnTo>
                    <a:pt x="96" y="408"/>
                  </a:lnTo>
                  <a:lnTo>
                    <a:pt x="82" y="392"/>
                  </a:lnTo>
                  <a:lnTo>
                    <a:pt x="69" y="375"/>
                  </a:lnTo>
                  <a:lnTo>
                    <a:pt x="58" y="357"/>
                  </a:lnTo>
                  <a:lnTo>
                    <a:pt x="49" y="338"/>
                  </a:lnTo>
                  <a:lnTo>
                    <a:pt x="41" y="317"/>
                  </a:lnTo>
                  <a:lnTo>
                    <a:pt x="36" y="297"/>
                  </a:lnTo>
                  <a:lnTo>
                    <a:pt x="34" y="286"/>
                  </a:lnTo>
                  <a:lnTo>
                    <a:pt x="32" y="274"/>
                  </a:lnTo>
                  <a:lnTo>
                    <a:pt x="32" y="263"/>
                  </a:lnTo>
                  <a:lnTo>
                    <a:pt x="31" y="252"/>
                  </a:lnTo>
                  <a:lnTo>
                    <a:pt x="32" y="240"/>
                  </a:lnTo>
                  <a:lnTo>
                    <a:pt x="32" y="230"/>
                  </a:lnTo>
                  <a:lnTo>
                    <a:pt x="34" y="219"/>
                  </a:lnTo>
                  <a:lnTo>
                    <a:pt x="36" y="207"/>
                  </a:lnTo>
                  <a:lnTo>
                    <a:pt x="41" y="186"/>
                  </a:lnTo>
                  <a:lnTo>
                    <a:pt x="49" y="166"/>
                  </a:lnTo>
                  <a:lnTo>
                    <a:pt x="58" y="147"/>
                  </a:lnTo>
                  <a:lnTo>
                    <a:pt x="69" y="128"/>
                  </a:lnTo>
                  <a:lnTo>
                    <a:pt x="82" y="112"/>
                  </a:lnTo>
                  <a:lnTo>
                    <a:pt x="96" y="96"/>
                  </a:lnTo>
                  <a:lnTo>
                    <a:pt x="112" y="82"/>
                  </a:lnTo>
                  <a:lnTo>
                    <a:pt x="128" y="69"/>
                  </a:lnTo>
                  <a:lnTo>
                    <a:pt x="147" y="58"/>
                  </a:lnTo>
                  <a:lnTo>
                    <a:pt x="166" y="49"/>
                  </a:lnTo>
                  <a:lnTo>
                    <a:pt x="187" y="42"/>
                  </a:lnTo>
                  <a:lnTo>
                    <a:pt x="207" y="36"/>
                  </a:lnTo>
                  <a:lnTo>
                    <a:pt x="218" y="34"/>
                  </a:lnTo>
                  <a:lnTo>
                    <a:pt x="230" y="33"/>
                  </a:lnTo>
                  <a:lnTo>
                    <a:pt x="241" y="32"/>
                  </a:lnTo>
                  <a:lnTo>
                    <a:pt x="252" y="31"/>
                  </a:lnTo>
                  <a:lnTo>
                    <a:pt x="263" y="32"/>
                  </a:lnTo>
                  <a:lnTo>
                    <a:pt x="274" y="33"/>
                  </a:lnTo>
                  <a:lnTo>
                    <a:pt x="286" y="34"/>
                  </a:lnTo>
                  <a:lnTo>
                    <a:pt x="297" y="36"/>
                  </a:lnTo>
                  <a:lnTo>
                    <a:pt x="317" y="42"/>
                  </a:lnTo>
                  <a:lnTo>
                    <a:pt x="338" y="49"/>
                  </a:lnTo>
                  <a:lnTo>
                    <a:pt x="357" y="58"/>
                  </a:lnTo>
                  <a:lnTo>
                    <a:pt x="376" y="69"/>
                  </a:lnTo>
                  <a:lnTo>
                    <a:pt x="392" y="82"/>
                  </a:lnTo>
                  <a:lnTo>
                    <a:pt x="408" y="96"/>
                  </a:lnTo>
                  <a:lnTo>
                    <a:pt x="422" y="112"/>
                  </a:lnTo>
                  <a:lnTo>
                    <a:pt x="435" y="128"/>
                  </a:lnTo>
                  <a:lnTo>
                    <a:pt x="446" y="147"/>
                  </a:lnTo>
                  <a:lnTo>
                    <a:pt x="456" y="166"/>
                  </a:lnTo>
                  <a:lnTo>
                    <a:pt x="462" y="186"/>
                  </a:lnTo>
                  <a:lnTo>
                    <a:pt x="468" y="207"/>
                  </a:lnTo>
                  <a:lnTo>
                    <a:pt x="470" y="219"/>
                  </a:lnTo>
                  <a:lnTo>
                    <a:pt x="472" y="230"/>
                  </a:lnTo>
                  <a:lnTo>
                    <a:pt x="472" y="240"/>
                  </a:lnTo>
                  <a:lnTo>
                    <a:pt x="473" y="252"/>
                  </a:lnTo>
                  <a:lnTo>
                    <a:pt x="472" y="263"/>
                  </a:lnTo>
                  <a:lnTo>
                    <a:pt x="472" y="274"/>
                  </a:lnTo>
                  <a:lnTo>
                    <a:pt x="470" y="286"/>
                  </a:lnTo>
                  <a:lnTo>
                    <a:pt x="468" y="297"/>
                  </a:lnTo>
                  <a:lnTo>
                    <a:pt x="462" y="317"/>
                  </a:lnTo>
                  <a:lnTo>
                    <a:pt x="456" y="338"/>
                  </a:lnTo>
                  <a:lnTo>
                    <a:pt x="446" y="357"/>
                  </a:lnTo>
                  <a:lnTo>
                    <a:pt x="435" y="375"/>
                  </a:lnTo>
                  <a:lnTo>
                    <a:pt x="422" y="392"/>
                  </a:lnTo>
                  <a:lnTo>
                    <a:pt x="408" y="408"/>
                  </a:lnTo>
                  <a:lnTo>
                    <a:pt x="392" y="422"/>
                  </a:lnTo>
                  <a:lnTo>
                    <a:pt x="376" y="435"/>
                  </a:lnTo>
                  <a:lnTo>
                    <a:pt x="357" y="446"/>
                  </a:lnTo>
                  <a:lnTo>
                    <a:pt x="338" y="455"/>
                  </a:lnTo>
                  <a:lnTo>
                    <a:pt x="317" y="463"/>
                  </a:lnTo>
                  <a:lnTo>
                    <a:pt x="297" y="468"/>
                  </a:lnTo>
                  <a:lnTo>
                    <a:pt x="286" y="469"/>
                  </a:lnTo>
                  <a:lnTo>
                    <a:pt x="274" y="472"/>
                  </a:lnTo>
                  <a:lnTo>
                    <a:pt x="263" y="473"/>
                  </a:lnTo>
                  <a:lnTo>
                    <a:pt x="252" y="473"/>
                  </a:lnTo>
                  <a:lnTo>
                    <a:pt x="252" y="473"/>
                  </a:lnTo>
                  <a:close/>
                  <a:moveTo>
                    <a:pt x="252" y="0"/>
                  </a:moveTo>
                  <a:lnTo>
                    <a:pt x="239" y="1"/>
                  </a:lnTo>
                  <a:lnTo>
                    <a:pt x="227" y="1"/>
                  </a:lnTo>
                  <a:lnTo>
                    <a:pt x="214" y="3"/>
                  </a:lnTo>
                  <a:lnTo>
                    <a:pt x="201" y="5"/>
                  </a:lnTo>
                  <a:lnTo>
                    <a:pt x="189" y="8"/>
                  </a:lnTo>
                  <a:lnTo>
                    <a:pt x="177" y="12"/>
                  </a:lnTo>
                  <a:lnTo>
                    <a:pt x="165" y="15"/>
                  </a:lnTo>
                  <a:lnTo>
                    <a:pt x="154" y="20"/>
                  </a:lnTo>
                  <a:lnTo>
                    <a:pt x="142" y="24"/>
                  </a:lnTo>
                  <a:lnTo>
                    <a:pt x="132" y="30"/>
                  </a:lnTo>
                  <a:lnTo>
                    <a:pt x="121" y="36"/>
                  </a:lnTo>
                  <a:lnTo>
                    <a:pt x="111" y="43"/>
                  </a:lnTo>
                  <a:lnTo>
                    <a:pt x="101" y="50"/>
                  </a:lnTo>
                  <a:lnTo>
                    <a:pt x="92" y="58"/>
                  </a:lnTo>
                  <a:lnTo>
                    <a:pt x="83" y="66"/>
                  </a:lnTo>
                  <a:lnTo>
                    <a:pt x="73" y="74"/>
                  </a:lnTo>
                  <a:lnTo>
                    <a:pt x="66" y="83"/>
                  </a:lnTo>
                  <a:lnTo>
                    <a:pt x="57" y="91"/>
                  </a:lnTo>
                  <a:lnTo>
                    <a:pt x="50" y="101"/>
                  </a:lnTo>
                  <a:lnTo>
                    <a:pt x="43" y="111"/>
                  </a:lnTo>
                  <a:lnTo>
                    <a:pt x="37" y="122"/>
                  </a:lnTo>
                  <a:lnTo>
                    <a:pt x="30" y="131"/>
                  </a:lnTo>
                  <a:lnTo>
                    <a:pt x="25" y="142"/>
                  </a:lnTo>
                  <a:lnTo>
                    <a:pt x="19" y="154"/>
                  </a:lnTo>
                  <a:lnTo>
                    <a:pt x="15" y="165"/>
                  </a:lnTo>
                  <a:lnTo>
                    <a:pt x="12" y="177"/>
                  </a:lnTo>
                  <a:lnTo>
                    <a:pt x="7" y="189"/>
                  </a:lnTo>
                  <a:lnTo>
                    <a:pt x="5" y="202"/>
                  </a:lnTo>
                  <a:lnTo>
                    <a:pt x="3" y="213"/>
                  </a:lnTo>
                  <a:lnTo>
                    <a:pt x="1" y="226"/>
                  </a:lnTo>
                  <a:lnTo>
                    <a:pt x="0" y="239"/>
                  </a:lnTo>
                  <a:lnTo>
                    <a:pt x="0" y="252"/>
                  </a:lnTo>
                  <a:lnTo>
                    <a:pt x="0" y="265"/>
                  </a:lnTo>
                  <a:lnTo>
                    <a:pt x="1" y="277"/>
                  </a:lnTo>
                  <a:lnTo>
                    <a:pt x="3" y="290"/>
                  </a:lnTo>
                  <a:lnTo>
                    <a:pt x="5" y="303"/>
                  </a:lnTo>
                  <a:lnTo>
                    <a:pt x="7" y="315"/>
                  </a:lnTo>
                  <a:lnTo>
                    <a:pt x="12" y="327"/>
                  </a:lnTo>
                  <a:lnTo>
                    <a:pt x="15" y="339"/>
                  </a:lnTo>
                  <a:lnTo>
                    <a:pt x="19" y="350"/>
                  </a:lnTo>
                  <a:lnTo>
                    <a:pt x="25" y="361"/>
                  </a:lnTo>
                  <a:lnTo>
                    <a:pt x="30" y="372"/>
                  </a:lnTo>
                  <a:lnTo>
                    <a:pt x="37" y="383"/>
                  </a:lnTo>
                  <a:lnTo>
                    <a:pt x="43" y="393"/>
                  </a:lnTo>
                  <a:lnTo>
                    <a:pt x="50" y="402"/>
                  </a:lnTo>
                  <a:lnTo>
                    <a:pt x="57" y="412"/>
                  </a:lnTo>
                  <a:lnTo>
                    <a:pt x="66" y="421"/>
                  </a:lnTo>
                  <a:lnTo>
                    <a:pt x="73" y="431"/>
                  </a:lnTo>
                  <a:lnTo>
                    <a:pt x="83" y="438"/>
                  </a:lnTo>
                  <a:lnTo>
                    <a:pt x="92" y="447"/>
                  </a:lnTo>
                  <a:lnTo>
                    <a:pt x="101" y="454"/>
                  </a:lnTo>
                  <a:lnTo>
                    <a:pt x="111" y="461"/>
                  </a:lnTo>
                  <a:lnTo>
                    <a:pt x="121" y="467"/>
                  </a:lnTo>
                  <a:lnTo>
                    <a:pt x="132" y="474"/>
                  </a:lnTo>
                  <a:lnTo>
                    <a:pt x="142" y="479"/>
                  </a:lnTo>
                  <a:lnTo>
                    <a:pt x="154" y="485"/>
                  </a:lnTo>
                  <a:lnTo>
                    <a:pt x="165" y="489"/>
                  </a:lnTo>
                  <a:lnTo>
                    <a:pt x="177" y="492"/>
                  </a:lnTo>
                  <a:lnTo>
                    <a:pt x="189" y="496"/>
                  </a:lnTo>
                  <a:lnTo>
                    <a:pt x="201" y="499"/>
                  </a:lnTo>
                  <a:lnTo>
                    <a:pt x="214" y="501"/>
                  </a:lnTo>
                  <a:lnTo>
                    <a:pt x="227" y="503"/>
                  </a:lnTo>
                  <a:lnTo>
                    <a:pt x="239" y="504"/>
                  </a:lnTo>
                  <a:lnTo>
                    <a:pt x="252" y="504"/>
                  </a:lnTo>
                  <a:lnTo>
                    <a:pt x="265" y="504"/>
                  </a:lnTo>
                  <a:lnTo>
                    <a:pt x="277" y="503"/>
                  </a:lnTo>
                  <a:lnTo>
                    <a:pt x="290" y="501"/>
                  </a:lnTo>
                  <a:lnTo>
                    <a:pt x="302" y="499"/>
                  </a:lnTo>
                  <a:lnTo>
                    <a:pt x="315" y="496"/>
                  </a:lnTo>
                  <a:lnTo>
                    <a:pt x="327" y="492"/>
                  </a:lnTo>
                  <a:lnTo>
                    <a:pt x="339" y="489"/>
                  </a:lnTo>
                  <a:lnTo>
                    <a:pt x="350" y="485"/>
                  </a:lnTo>
                  <a:lnTo>
                    <a:pt x="362" y="479"/>
                  </a:lnTo>
                  <a:lnTo>
                    <a:pt x="373" y="474"/>
                  </a:lnTo>
                  <a:lnTo>
                    <a:pt x="382" y="467"/>
                  </a:lnTo>
                  <a:lnTo>
                    <a:pt x="393" y="461"/>
                  </a:lnTo>
                  <a:lnTo>
                    <a:pt x="403" y="454"/>
                  </a:lnTo>
                  <a:lnTo>
                    <a:pt x="412" y="447"/>
                  </a:lnTo>
                  <a:lnTo>
                    <a:pt x="421" y="438"/>
                  </a:lnTo>
                  <a:lnTo>
                    <a:pt x="430" y="431"/>
                  </a:lnTo>
                  <a:lnTo>
                    <a:pt x="438" y="421"/>
                  </a:lnTo>
                  <a:lnTo>
                    <a:pt x="446" y="412"/>
                  </a:lnTo>
                  <a:lnTo>
                    <a:pt x="454" y="402"/>
                  </a:lnTo>
                  <a:lnTo>
                    <a:pt x="461" y="393"/>
                  </a:lnTo>
                  <a:lnTo>
                    <a:pt x="468" y="383"/>
                  </a:lnTo>
                  <a:lnTo>
                    <a:pt x="474" y="372"/>
                  </a:lnTo>
                  <a:lnTo>
                    <a:pt x="479" y="361"/>
                  </a:lnTo>
                  <a:lnTo>
                    <a:pt x="484" y="350"/>
                  </a:lnTo>
                  <a:lnTo>
                    <a:pt x="489" y="339"/>
                  </a:lnTo>
                  <a:lnTo>
                    <a:pt x="492" y="327"/>
                  </a:lnTo>
                  <a:lnTo>
                    <a:pt x="496" y="315"/>
                  </a:lnTo>
                  <a:lnTo>
                    <a:pt x="499" y="303"/>
                  </a:lnTo>
                  <a:lnTo>
                    <a:pt x="501" y="290"/>
                  </a:lnTo>
                  <a:lnTo>
                    <a:pt x="503" y="277"/>
                  </a:lnTo>
                  <a:lnTo>
                    <a:pt x="503" y="265"/>
                  </a:lnTo>
                  <a:lnTo>
                    <a:pt x="504" y="252"/>
                  </a:lnTo>
                  <a:lnTo>
                    <a:pt x="503" y="239"/>
                  </a:lnTo>
                  <a:lnTo>
                    <a:pt x="503" y="226"/>
                  </a:lnTo>
                  <a:lnTo>
                    <a:pt x="501" y="213"/>
                  </a:lnTo>
                  <a:lnTo>
                    <a:pt x="499" y="202"/>
                  </a:lnTo>
                  <a:lnTo>
                    <a:pt x="496" y="189"/>
                  </a:lnTo>
                  <a:lnTo>
                    <a:pt x="492" y="177"/>
                  </a:lnTo>
                  <a:lnTo>
                    <a:pt x="489" y="165"/>
                  </a:lnTo>
                  <a:lnTo>
                    <a:pt x="484" y="154"/>
                  </a:lnTo>
                  <a:lnTo>
                    <a:pt x="479" y="142"/>
                  </a:lnTo>
                  <a:lnTo>
                    <a:pt x="474" y="131"/>
                  </a:lnTo>
                  <a:lnTo>
                    <a:pt x="468" y="122"/>
                  </a:lnTo>
                  <a:lnTo>
                    <a:pt x="461" y="111"/>
                  </a:lnTo>
                  <a:lnTo>
                    <a:pt x="454" y="101"/>
                  </a:lnTo>
                  <a:lnTo>
                    <a:pt x="446" y="91"/>
                  </a:lnTo>
                  <a:lnTo>
                    <a:pt x="438" y="83"/>
                  </a:lnTo>
                  <a:lnTo>
                    <a:pt x="430" y="74"/>
                  </a:lnTo>
                  <a:lnTo>
                    <a:pt x="421" y="66"/>
                  </a:lnTo>
                  <a:lnTo>
                    <a:pt x="412" y="58"/>
                  </a:lnTo>
                  <a:lnTo>
                    <a:pt x="403" y="50"/>
                  </a:lnTo>
                  <a:lnTo>
                    <a:pt x="393" y="43"/>
                  </a:lnTo>
                  <a:lnTo>
                    <a:pt x="382" y="36"/>
                  </a:lnTo>
                  <a:lnTo>
                    <a:pt x="373" y="30"/>
                  </a:lnTo>
                  <a:lnTo>
                    <a:pt x="362" y="24"/>
                  </a:lnTo>
                  <a:lnTo>
                    <a:pt x="350" y="20"/>
                  </a:lnTo>
                  <a:lnTo>
                    <a:pt x="339" y="15"/>
                  </a:lnTo>
                  <a:lnTo>
                    <a:pt x="327" y="12"/>
                  </a:lnTo>
                  <a:lnTo>
                    <a:pt x="315" y="8"/>
                  </a:lnTo>
                  <a:lnTo>
                    <a:pt x="302" y="5"/>
                  </a:lnTo>
                  <a:lnTo>
                    <a:pt x="290" y="3"/>
                  </a:lnTo>
                  <a:lnTo>
                    <a:pt x="277" y="1"/>
                  </a:lnTo>
                  <a:lnTo>
                    <a:pt x="265" y="1"/>
                  </a:lnTo>
                  <a:lnTo>
                    <a:pt x="25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sp>
          <p:nvSpPr>
            <p:cNvPr id="21" name="Freeform 126"/>
            <p:cNvSpPr>
              <a:spLocks noEditPoints="1"/>
            </p:cNvSpPr>
            <p:nvPr/>
          </p:nvSpPr>
          <p:spPr bwMode="auto">
            <a:xfrm>
              <a:off x="4734718" y="2925365"/>
              <a:ext cx="114300" cy="114300"/>
            </a:xfrm>
            <a:custGeom>
              <a:avLst/>
              <a:gdLst>
                <a:gd name="T0" fmla="*/ 122 w 288"/>
                <a:gd name="T1" fmla="*/ 250 h 288"/>
                <a:gd name="T2" fmla="*/ 93 w 288"/>
                <a:gd name="T3" fmla="*/ 239 h 288"/>
                <a:gd name="T4" fmla="*/ 68 w 288"/>
                <a:gd name="T5" fmla="*/ 220 h 288"/>
                <a:gd name="T6" fmla="*/ 50 w 288"/>
                <a:gd name="T7" fmla="*/ 195 h 288"/>
                <a:gd name="T8" fmla="*/ 38 w 288"/>
                <a:gd name="T9" fmla="*/ 166 h 288"/>
                <a:gd name="T10" fmla="*/ 37 w 288"/>
                <a:gd name="T11" fmla="*/ 132 h 288"/>
                <a:gd name="T12" fmla="*/ 44 w 288"/>
                <a:gd name="T13" fmla="*/ 102 h 288"/>
                <a:gd name="T14" fmla="*/ 60 w 288"/>
                <a:gd name="T15" fmla="*/ 75 h 288"/>
                <a:gd name="T16" fmla="*/ 84 w 288"/>
                <a:gd name="T17" fmla="*/ 55 h 288"/>
                <a:gd name="T18" fmla="*/ 112 w 288"/>
                <a:gd name="T19" fmla="*/ 41 h 288"/>
                <a:gd name="T20" fmla="*/ 144 w 288"/>
                <a:gd name="T21" fmla="*/ 36 h 288"/>
                <a:gd name="T22" fmla="*/ 176 w 288"/>
                <a:gd name="T23" fmla="*/ 41 h 288"/>
                <a:gd name="T24" fmla="*/ 204 w 288"/>
                <a:gd name="T25" fmla="*/ 55 h 288"/>
                <a:gd name="T26" fmla="*/ 228 w 288"/>
                <a:gd name="T27" fmla="*/ 75 h 288"/>
                <a:gd name="T28" fmla="*/ 244 w 288"/>
                <a:gd name="T29" fmla="*/ 102 h 288"/>
                <a:gd name="T30" fmla="*/ 252 w 288"/>
                <a:gd name="T31" fmla="*/ 132 h 288"/>
                <a:gd name="T32" fmla="*/ 249 w 288"/>
                <a:gd name="T33" fmla="*/ 166 h 288"/>
                <a:gd name="T34" fmla="*/ 239 w 288"/>
                <a:gd name="T35" fmla="*/ 195 h 288"/>
                <a:gd name="T36" fmla="*/ 220 w 288"/>
                <a:gd name="T37" fmla="*/ 220 h 288"/>
                <a:gd name="T38" fmla="*/ 195 w 288"/>
                <a:gd name="T39" fmla="*/ 239 h 288"/>
                <a:gd name="T40" fmla="*/ 166 w 288"/>
                <a:gd name="T41" fmla="*/ 250 h 288"/>
                <a:gd name="T42" fmla="*/ 144 w 288"/>
                <a:gd name="T43" fmla="*/ 252 h 288"/>
                <a:gd name="T44" fmla="*/ 115 w 288"/>
                <a:gd name="T45" fmla="*/ 3 h 288"/>
                <a:gd name="T46" fmla="*/ 76 w 288"/>
                <a:gd name="T47" fmla="*/ 17 h 288"/>
                <a:gd name="T48" fmla="*/ 42 w 288"/>
                <a:gd name="T49" fmla="*/ 42 h 288"/>
                <a:gd name="T50" fmla="*/ 17 w 288"/>
                <a:gd name="T51" fmla="*/ 75 h 288"/>
                <a:gd name="T52" fmla="*/ 3 w 288"/>
                <a:gd name="T53" fmla="*/ 115 h 288"/>
                <a:gd name="T54" fmla="*/ 1 w 288"/>
                <a:gd name="T55" fmla="*/ 158 h 288"/>
                <a:gd name="T56" fmla="*/ 12 w 288"/>
                <a:gd name="T57" fmla="*/ 201 h 288"/>
                <a:gd name="T58" fmla="*/ 33 w 288"/>
                <a:gd name="T59" fmla="*/ 235 h 288"/>
                <a:gd name="T60" fmla="*/ 64 w 288"/>
                <a:gd name="T61" fmla="*/ 263 h 288"/>
                <a:gd name="T62" fmla="*/ 101 w 288"/>
                <a:gd name="T63" fmla="*/ 282 h 288"/>
                <a:gd name="T64" fmla="*/ 144 w 288"/>
                <a:gd name="T65" fmla="*/ 288 h 288"/>
                <a:gd name="T66" fmla="*/ 187 w 288"/>
                <a:gd name="T67" fmla="*/ 282 h 288"/>
                <a:gd name="T68" fmla="*/ 225 w 288"/>
                <a:gd name="T69" fmla="*/ 263 h 288"/>
                <a:gd name="T70" fmla="*/ 255 w 288"/>
                <a:gd name="T71" fmla="*/ 235 h 288"/>
                <a:gd name="T72" fmla="*/ 276 w 288"/>
                <a:gd name="T73" fmla="*/ 201 h 288"/>
                <a:gd name="T74" fmla="*/ 287 w 288"/>
                <a:gd name="T75" fmla="*/ 158 h 288"/>
                <a:gd name="T76" fmla="*/ 285 w 288"/>
                <a:gd name="T77" fmla="*/ 115 h 288"/>
                <a:gd name="T78" fmla="*/ 271 w 288"/>
                <a:gd name="T79" fmla="*/ 75 h 288"/>
                <a:gd name="T80" fmla="*/ 246 w 288"/>
                <a:gd name="T81" fmla="*/ 42 h 288"/>
                <a:gd name="T82" fmla="*/ 213 w 288"/>
                <a:gd name="T83" fmla="*/ 17 h 288"/>
                <a:gd name="T84" fmla="*/ 173 w 288"/>
                <a:gd name="T85" fmla="*/ 3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88" h="288">
                  <a:moveTo>
                    <a:pt x="144" y="252"/>
                  </a:moveTo>
                  <a:lnTo>
                    <a:pt x="133" y="251"/>
                  </a:lnTo>
                  <a:lnTo>
                    <a:pt x="122" y="250"/>
                  </a:lnTo>
                  <a:lnTo>
                    <a:pt x="112" y="247"/>
                  </a:lnTo>
                  <a:lnTo>
                    <a:pt x="103" y="244"/>
                  </a:lnTo>
                  <a:lnTo>
                    <a:pt x="93" y="239"/>
                  </a:lnTo>
                  <a:lnTo>
                    <a:pt x="84" y="234"/>
                  </a:lnTo>
                  <a:lnTo>
                    <a:pt x="76" y="228"/>
                  </a:lnTo>
                  <a:lnTo>
                    <a:pt x="68" y="220"/>
                  </a:lnTo>
                  <a:lnTo>
                    <a:pt x="60" y="212"/>
                  </a:lnTo>
                  <a:lnTo>
                    <a:pt x="55" y="205"/>
                  </a:lnTo>
                  <a:lnTo>
                    <a:pt x="50" y="195"/>
                  </a:lnTo>
                  <a:lnTo>
                    <a:pt x="44" y="186"/>
                  </a:lnTo>
                  <a:lnTo>
                    <a:pt x="41" y="176"/>
                  </a:lnTo>
                  <a:lnTo>
                    <a:pt x="38" y="166"/>
                  </a:lnTo>
                  <a:lnTo>
                    <a:pt x="37" y="155"/>
                  </a:lnTo>
                  <a:lnTo>
                    <a:pt x="36" y="144"/>
                  </a:lnTo>
                  <a:lnTo>
                    <a:pt x="37" y="132"/>
                  </a:lnTo>
                  <a:lnTo>
                    <a:pt x="38" y="122"/>
                  </a:lnTo>
                  <a:lnTo>
                    <a:pt x="41" y="112"/>
                  </a:lnTo>
                  <a:lnTo>
                    <a:pt x="44" y="102"/>
                  </a:lnTo>
                  <a:lnTo>
                    <a:pt x="50" y="93"/>
                  </a:lnTo>
                  <a:lnTo>
                    <a:pt x="55" y="84"/>
                  </a:lnTo>
                  <a:lnTo>
                    <a:pt x="60" y="75"/>
                  </a:lnTo>
                  <a:lnTo>
                    <a:pt x="68" y="68"/>
                  </a:lnTo>
                  <a:lnTo>
                    <a:pt x="76" y="60"/>
                  </a:lnTo>
                  <a:lnTo>
                    <a:pt x="84" y="55"/>
                  </a:lnTo>
                  <a:lnTo>
                    <a:pt x="93" y="49"/>
                  </a:lnTo>
                  <a:lnTo>
                    <a:pt x="103" y="44"/>
                  </a:lnTo>
                  <a:lnTo>
                    <a:pt x="112" y="41"/>
                  </a:lnTo>
                  <a:lnTo>
                    <a:pt x="122" y="39"/>
                  </a:lnTo>
                  <a:lnTo>
                    <a:pt x="133" y="36"/>
                  </a:lnTo>
                  <a:lnTo>
                    <a:pt x="144" y="36"/>
                  </a:lnTo>
                  <a:lnTo>
                    <a:pt x="155" y="36"/>
                  </a:lnTo>
                  <a:lnTo>
                    <a:pt x="166" y="39"/>
                  </a:lnTo>
                  <a:lnTo>
                    <a:pt x="176" y="41"/>
                  </a:lnTo>
                  <a:lnTo>
                    <a:pt x="186" y="44"/>
                  </a:lnTo>
                  <a:lnTo>
                    <a:pt x="195" y="49"/>
                  </a:lnTo>
                  <a:lnTo>
                    <a:pt x="204" y="55"/>
                  </a:lnTo>
                  <a:lnTo>
                    <a:pt x="213" y="60"/>
                  </a:lnTo>
                  <a:lnTo>
                    <a:pt x="220" y="68"/>
                  </a:lnTo>
                  <a:lnTo>
                    <a:pt x="228" y="75"/>
                  </a:lnTo>
                  <a:lnTo>
                    <a:pt x="233" y="84"/>
                  </a:lnTo>
                  <a:lnTo>
                    <a:pt x="239" y="93"/>
                  </a:lnTo>
                  <a:lnTo>
                    <a:pt x="244" y="102"/>
                  </a:lnTo>
                  <a:lnTo>
                    <a:pt x="247" y="112"/>
                  </a:lnTo>
                  <a:lnTo>
                    <a:pt x="249" y="122"/>
                  </a:lnTo>
                  <a:lnTo>
                    <a:pt x="252" y="132"/>
                  </a:lnTo>
                  <a:lnTo>
                    <a:pt x="252" y="144"/>
                  </a:lnTo>
                  <a:lnTo>
                    <a:pt x="252" y="155"/>
                  </a:lnTo>
                  <a:lnTo>
                    <a:pt x="249" y="166"/>
                  </a:lnTo>
                  <a:lnTo>
                    <a:pt x="247" y="176"/>
                  </a:lnTo>
                  <a:lnTo>
                    <a:pt x="244" y="186"/>
                  </a:lnTo>
                  <a:lnTo>
                    <a:pt x="239" y="195"/>
                  </a:lnTo>
                  <a:lnTo>
                    <a:pt x="233" y="205"/>
                  </a:lnTo>
                  <a:lnTo>
                    <a:pt x="228" y="212"/>
                  </a:lnTo>
                  <a:lnTo>
                    <a:pt x="220" y="220"/>
                  </a:lnTo>
                  <a:lnTo>
                    <a:pt x="213" y="228"/>
                  </a:lnTo>
                  <a:lnTo>
                    <a:pt x="204" y="234"/>
                  </a:lnTo>
                  <a:lnTo>
                    <a:pt x="195" y="239"/>
                  </a:lnTo>
                  <a:lnTo>
                    <a:pt x="186" y="244"/>
                  </a:lnTo>
                  <a:lnTo>
                    <a:pt x="176" y="247"/>
                  </a:lnTo>
                  <a:lnTo>
                    <a:pt x="166" y="250"/>
                  </a:lnTo>
                  <a:lnTo>
                    <a:pt x="155" y="251"/>
                  </a:lnTo>
                  <a:lnTo>
                    <a:pt x="144" y="252"/>
                  </a:lnTo>
                  <a:lnTo>
                    <a:pt x="144" y="252"/>
                  </a:lnTo>
                  <a:close/>
                  <a:moveTo>
                    <a:pt x="144" y="0"/>
                  </a:moveTo>
                  <a:lnTo>
                    <a:pt x="130" y="1"/>
                  </a:lnTo>
                  <a:lnTo>
                    <a:pt x="115" y="3"/>
                  </a:lnTo>
                  <a:lnTo>
                    <a:pt x="101" y="6"/>
                  </a:lnTo>
                  <a:lnTo>
                    <a:pt x="88" y="12"/>
                  </a:lnTo>
                  <a:lnTo>
                    <a:pt x="76" y="17"/>
                  </a:lnTo>
                  <a:lnTo>
                    <a:pt x="64" y="24"/>
                  </a:lnTo>
                  <a:lnTo>
                    <a:pt x="53" y="33"/>
                  </a:lnTo>
                  <a:lnTo>
                    <a:pt x="42" y="42"/>
                  </a:lnTo>
                  <a:lnTo>
                    <a:pt x="33" y="53"/>
                  </a:lnTo>
                  <a:lnTo>
                    <a:pt x="25" y="63"/>
                  </a:lnTo>
                  <a:lnTo>
                    <a:pt x="17" y="75"/>
                  </a:lnTo>
                  <a:lnTo>
                    <a:pt x="12" y="88"/>
                  </a:lnTo>
                  <a:lnTo>
                    <a:pt x="6" y="101"/>
                  </a:lnTo>
                  <a:lnTo>
                    <a:pt x="3" y="115"/>
                  </a:lnTo>
                  <a:lnTo>
                    <a:pt x="1" y="129"/>
                  </a:lnTo>
                  <a:lnTo>
                    <a:pt x="0" y="144"/>
                  </a:lnTo>
                  <a:lnTo>
                    <a:pt x="1" y="158"/>
                  </a:lnTo>
                  <a:lnTo>
                    <a:pt x="3" y="174"/>
                  </a:lnTo>
                  <a:lnTo>
                    <a:pt x="6" y="186"/>
                  </a:lnTo>
                  <a:lnTo>
                    <a:pt x="12" y="201"/>
                  </a:lnTo>
                  <a:lnTo>
                    <a:pt x="17" y="212"/>
                  </a:lnTo>
                  <a:lnTo>
                    <a:pt x="25" y="224"/>
                  </a:lnTo>
                  <a:lnTo>
                    <a:pt x="33" y="235"/>
                  </a:lnTo>
                  <a:lnTo>
                    <a:pt x="42" y="246"/>
                  </a:lnTo>
                  <a:lnTo>
                    <a:pt x="53" y="256"/>
                  </a:lnTo>
                  <a:lnTo>
                    <a:pt x="64" y="263"/>
                  </a:lnTo>
                  <a:lnTo>
                    <a:pt x="76" y="271"/>
                  </a:lnTo>
                  <a:lnTo>
                    <a:pt x="88" y="276"/>
                  </a:lnTo>
                  <a:lnTo>
                    <a:pt x="101" y="282"/>
                  </a:lnTo>
                  <a:lnTo>
                    <a:pt x="115" y="285"/>
                  </a:lnTo>
                  <a:lnTo>
                    <a:pt x="130" y="287"/>
                  </a:lnTo>
                  <a:lnTo>
                    <a:pt x="144" y="288"/>
                  </a:lnTo>
                  <a:lnTo>
                    <a:pt x="159" y="287"/>
                  </a:lnTo>
                  <a:lnTo>
                    <a:pt x="173" y="285"/>
                  </a:lnTo>
                  <a:lnTo>
                    <a:pt x="187" y="282"/>
                  </a:lnTo>
                  <a:lnTo>
                    <a:pt x="200" y="276"/>
                  </a:lnTo>
                  <a:lnTo>
                    <a:pt x="213" y="271"/>
                  </a:lnTo>
                  <a:lnTo>
                    <a:pt x="225" y="263"/>
                  </a:lnTo>
                  <a:lnTo>
                    <a:pt x="235" y="256"/>
                  </a:lnTo>
                  <a:lnTo>
                    <a:pt x="246" y="246"/>
                  </a:lnTo>
                  <a:lnTo>
                    <a:pt x="255" y="235"/>
                  </a:lnTo>
                  <a:lnTo>
                    <a:pt x="263" y="224"/>
                  </a:lnTo>
                  <a:lnTo>
                    <a:pt x="271" y="212"/>
                  </a:lnTo>
                  <a:lnTo>
                    <a:pt x="276" y="201"/>
                  </a:lnTo>
                  <a:lnTo>
                    <a:pt x="282" y="186"/>
                  </a:lnTo>
                  <a:lnTo>
                    <a:pt x="285" y="174"/>
                  </a:lnTo>
                  <a:lnTo>
                    <a:pt x="287" y="158"/>
                  </a:lnTo>
                  <a:lnTo>
                    <a:pt x="288" y="144"/>
                  </a:lnTo>
                  <a:lnTo>
                    <a:pt x="287" y="129"/>
                  </a:lnTo>
                  <a:lnTo>
                    <a:pt x="285" y="115"/>
                  </a:lnTo>
                  <a:lnTo>
                    <a:pt x="282" y="101"/>
                  </a:lnTo>
                  <a:lnTo>
                    <a:pt x="276" y="88"/>
                  </a:lnTo>
                  <a:lnTo>
                    <a:pt x="271" y="75"/>
                  </a:lnTo>
                  <a:lnTo>
                    <a:pt x="263" y="63"/>
                  </a:lnTo>
                  <a:lnTo>
                    <a:pt x="255" y="53"/>
                  </a:lnTo>
                  <a:lnTo>
                    <a:pt x="246" y="42"/>
                  </a:lnTo>
                  <a:lnTo>
                    <a:pt x="235" y="33"/>
                  </a:lnTo>
                  <a:lnTo>
                    <a:pt x="225" y="24"/>
                  </a:lnTo>
                  <a:lnTo>
                    <a:pt x="213" y="17"/>
                  </a:lnTo>
                  <a:lnTo>
                    <a:pt x="200" y="12"/>
                  </a:lnTo>
                  <a:lnTo>
                    <a:pt x="187" y="6"/>
                  </a:lnTo>
                  <a:lnTo>
                    <a:pt x="173" y="3"/>
                  </a:lnTo>
                  <a:lnTo>
                    <a:pt x="159" y="1"/>
                  </a:lnTo>
                  <a:lnTo>
                    <a:pt x="14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015">
                <a:solidFill>
                  <a:schemeClr val="tx2"/>
                </a:solidFill>
                <a:latin typeface="微软雅黑" panose="020B0503020204020204" pitchFamily="34" charset="-122"/>
                <a:ea typeface="微软雅黑" panose="020B0503020204020204" pitchFamily="34" charset="-122"/>
              </a:endParaRPr>
            </a:p>
          </p:txBody>
        </p:sp>
      </p:grpSp>
      <p:sp>
        <p:nvSpPr>
          <p:cNvPr id="22" name="Rectangle 482"/>
          <p:cNvSpPr/>
          <p:nvPr/>
        </p:nvSpPr>
        <p:spPr>
          <a:xfrm>
            <a:off x="1658793" y="1900928"/>
            <a:ext cx="1727369" cy="507831"/>
          </a:xfrm>
          <a:prstGeom prst="rect">
            <a:avLst/>
          </a:prstGeom>
        </p:spPr>
        <p:txBody>
          <a:bodyPr wrap="square" anchor="ctr">
            <a:spAutoFit/>
          </a:bodyPr>
          <a:lstStyle/>
          <a:p>
            <a:pPr algn="ctr">
              <a:buClr>
                <a:srgbClr val="E24848"/>
              </a:buClr>
              <a:defRPr/>
            </a:pPr>
            <a:r>
              <a:rPr lang="zh-CN" altLang="en-US" sz="900" noProof="1">
                <a:solidFill>
                  <a:schemeClr val="tx2"/>
                </a:solidFill>
                <a:latin typeface="微软雅黑" panose="020B0503020204020204" pitchFamily="34" charset="-122"/>
                <a:ea typeface="微软雅黑" panose="020B0503020204020204" pitchFamily="34" charset="-122"/>
                <a:cs typeface="Arial" panose="020B0604020202020204" pitchFamily="34" charset="0"/>
              </a:rPr>
              <a:t>此处添加详细文本描述，建议与标题相关并符合整体语言风格</a:t>
            </a:r>
            <a:endParaRPr lang="en-US" sz="900" noProof="1">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3" name="Rectangle 483"/>
          <p:cNvSpPr/>
          <p:nvPr/>
        </p:nvSpPr>
        <p:spPr>
          <a:xfrm>
            <a:off x="1964511" y="1549720"/>
            <a:ext cx="1115931" cy="325748"/>
          </a:xfrm>
          <a:prstGeom prst="rect">
            <a:avLst/>
          </a:prstGeom>
        </p:spPr>
        <p:txBody>
          <a:bodyPr vert="horz" lIns="68580" tIns="34290" rIns="68580" bIns="34290" rtlCol="0" anchor="ctr">
            <a:noAutofit/>
          </a:bodyPr>
          <a:lstStyle/>
          <a:p>
            <a:pPr algn="ctr" defTabSz="685800">
              <a:spcBef>
                <a:spcPct val="0"/>
              </a:spcBef>
            </a:pPr>
            <a:r>
              <a:rPr lang="zh-CN" altLang="en-US" sz="1800" noProof="1">
                <a:solidFill>
                  <a:schemeClr val="accent1"/>
                </a:solidFill>
                <a:latin typeface="微软雅黑" panose="020B0503020204020204" pitchFamily="34" charset="-122"/>
                <a:ea typeface="微软雅黑" panose="020B0503020204020204" pitchFamily="34" charset="-122"/>
                <a:cs typeface="Lato Light" panose="020F0402020204030203" pitchFamily="34" charset="0"/>
              </a:rPr>
              <a:t>添加标题</a:t>
            </a:r>
            <a:endParaRPr lang="en-US" sz="1800" noProof="1">
              <a:solidFill>
                <a:schemeClr val="accent1"/>
              </a:solidFill>
              <a:latin typeface="微软雅黑" panose="020B0503020204020204" pitchFamily="34" charset="-122"/>
              <a:ea typeface="微软雅黑" panose="020B0503020204020204" pitchFamily="34" charset="-122"/>
              <a:cs typeface="Lato Light" panose="020F0402020204030203" pitchFamily="34" charset="0"/>
            </a:endParaRPr>
          </a:p>
        </p:txBody>
      </p:sp>
      <p:sp>
        <p:nvSpPr>
          <p:cNvPr id="24" name="Rectangle 484"/>
          <p:cNvSpPr/>
          <p:nvPr/>
        </p:nvSpPr>
        <p:spPr>
          <a:xfrm>
            <a:off x="3690409" y="1900928"/>
            <a:ext cx="1727369" cy="507831"/>
          </a:xfrm>
          <a:prstGeom prst="rect">
            <a:avLst/>
          </a:prstGeom>
        </p:spPr>
        <p:txBody>
          <a:bodyPr wrap="square" anchor="ctr">
            <a:spAutoFit/>
          </a:bodyPr>
          <a:lstStyle/>
          <a:p>
            <a:pPr algn="ctr">
              <a:buClr>
                <a:srgbClr val="E24848"/>
              </a:buClr>
              <a:defRPr/>
            </a:pPr>
            <a:r>
              <a:rPr lang="zh-CN" altLang="en-US" sz="900" noProof="1">
                <a:solidFill>
                  <a:schemeClr val="tx2"/>
                </a:solidFill>
                <a:latin typeface="微软雅黑" panose="020B0503020204020204" pitchFamily="34" charset="-122"/>
                <a:ea typeface="微软雅黑" panose="020B0503020204020204" pitchFamily="34" charset="-122"/>
                <a:cs typeface="Arial" panose="020B0604020202020204" pitchFamily="34" charset="0"/>
              </a:rPr>
              <a:t>此处添加详细文本描述，建议与标题相关并符合整体语言风格</a:t>
            </a:r>
            <a:endParaRPr lang="en-US" sz="900" noProof="1">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5" name="Rectangle 485"/>
          <p:cNvSpPr/>
          <p:nvPr/>
        </p:nvSpPr>
        <p:spPr>
          <a:xfrm>
            <a:off x="3996128" y="1549720"/>
            <a:ext cx="1115931" cy="325748"/>
          </a:xfrm>
          <a:prstGeom prst="rect">
            <a:avLst/>
          </a:prstGeom>
        </p:spPr>
        <p:txBody>
          <a:bodyPr vert="horz" lIns="68580" tIns="34290" rIns="68580" bIns="34290" rtlCol="0" anchor="ctr">
            <a:noAutofit/>
          </a:bodyPr>
          <a:lstStyle/>
          <a:p>
            <a:pPr algn="ctr" defTabSz="685800">
              <a:spcBef>
                <a:spcPct val="0"/>
              </a:spcBef>
            </a:pPr>
            <a:r>
              <a:rPr lang="zh-CN" altLang="en-US" sz="1800" noProof="1">
                <a:solidFill>
                  <a:schemeClr val="accent3"/>
                </a:solidFill>
                <a:latin typeface="微软雅黑" panose="020B0503020204020204" pitchFamily="34" charset="-122"/>
                <a:ea typeface="微软雅黑" panose="020B0503020204020204" pitchFamily="34" charset="-122"/>
                <a:cs typeface="Lato Light" panose="020F0402020204030203" pitchFamily="34" charset="0"/>
              </a:rPr>
              <a:t>添加标题</a:t>
            </a:r>
            <a:endParaRPr lang="en-US" sz="1800" noProof="1">
              <a:solidFill>
                <a:schemeClr val="accent3"/>
              </a:solidFill>
              <a:latin typeface="微软雅黑" panose="020B0503020204020204" pitchFamily="34" charset="-122"/>
              <a:ea typeface="微软雅黑" panose="020B0503020204020204" pitchFamily="34" charset="-122"/>
              <a:cs typeface="Lato Light" panose="020F0402020204030203" pitchFamily="34" charset="0"/>
            </a:endParaRPr>
          </a:p>
        </p:txBody>
      </p:sp>
      <p:sp>
        <p:nvSpPr>
          <p:cNvPr id="26" name="Rectangle 488"/>
          <p:cNvSpPr/>
          <p:nvPr/>
        </p:nvSpPr>
        <p:spPr>
          <a:xfrm>
            <a:off x="5722024" y="1900928"/>
            <a:ext cx="1727369" cy="507831"/>
          </a:xfrm>
          <a:prstGeom prst="rect">
            <a:avLst/>
          </a:prstGeom>
        </p:spPr>
        <p:txBody>
          <a:bodyPr wrap="square" anchor="ctr">
            <a:spAutoFit/>
          </a:bodyPr>
          <a:lstStyle/>
          <a:p>
            <a:pPr algn="ctr">
              <a:buClr>
                <a:srgbClr val="E24848"/>
              </a:buClr>
              <a:defRPr/>
            </a:pPr>
            <a:r>
              <a:rPr lang="zh-CN" altLang="en-US" sz="900" noProof="1">
                <a:solidFill>
                  <a:schemeClr val="tx2"/>
                </a:solidFill>
                <a:latin typeface="微软雅黑" panose="020B0503020204020204" pitchFamily="34" charset="-122"/>
                <a:ea typeface="微软雅黑" panose="020B0503020204020204" pitchFamily="34" charset="-122"/>
                <a:cs typeface="Arial" panose="020B0604020202020204" pitchFamily="34" charset="0"/>
              </a:rPr>
              <a:t>此处添加详细文本描述，建议与标题相关并符合整体语言风格</a:t>
            </a:r>
            <a:endParaRPr lang="en-US" sz="900" noProof="1">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7" name="Rectangle 489"/>
          <p:cNvSpPr/>
          <p:nvPr/>
        </p:nvSpPr>
        <p:spPr>
          <a:xfrm>
            <a:off x="6027743" y="1549720"/>
            <a:ext cx="1115931" cy="325748"/>
          </a:xfrm>
          <a:prstGeom prst="rect">
            <a:avLst/>
          </a:prstGeom>
        </p:spPr>
        <p:txBody>
          <a:bodyPr vert="horz" lIns="68580" tIns="34290" rIns="68580" bIns="34290" rtlCol="0" anchor="ctr">
            <a:noAutofit/>
          </a:bodyPr>
          <a:lstStyle/>
          <a:p>
            <a:pPr algn="ctr" defTabSz="685800">
              <a:spcBef>
                <a:spcPct val="0"/>
              </a:spcBef>
            </a:pPr>
            <a:r>
              <a:rPr lang="zh-CN" altLang="en-US" sz="1800" noProof="1">
                <a:solidFill>
                  <a:schemeClr val="accent2"/>
                </a:solidFill>
                <a:latin typeface="微软雅黑" panose="020B0503020204020204" pitchFamily="34" charset="-122"/>
                <a:ea typeface="微软雅黑" panose="020B0503020204020204" pitchFamily="34" charset="-122"/>
                <a:cs typeface="Lato Light" panose="020F0402020204030203" pitchFamily="34" charset="0"/>
              </a:rPr>
              <a:t>添加标题</a:t>
            </a:r>
            <a:endParaRPr lang="en-US" sz="1800" noProof="1">
              <a:solidFill>
                <a:schemeClr val="accent2"/>
              </a:solidFill>
              <a:latin typeface="微软雅黑" panose="020B0503020204020204" pitchFamily="34" charset="-122"/>
              <a:ea typeface="微软雅黑" panose="020B0503020204020204" pitchFamily="34" charset="-122"/>
              <a:cs typeface="Lato Light" panose="020F0402020204030203" pitchFamily="34" charset="0"/>
            </a:endParaRPr>
          </a:p>
        </p:txBody>
      </p:sp>
      <p:sp>
        <p:nvSpPr>
          <p:cNvPr id="28" name="Rectangle 490"/>
          <p:cNvSpPr/>
          <p:nvPr/>
        </p:nvSpPr>
        <p:spPr>
          <a:xfrm>
            <a:off x="6829425" y="3991361"/>
            <a:ext cx="891198" cy="213585"/>
          </a:xfrm>
          <a:prstGeom prst="rect">
            <a:avLst/>
          </a:prstGeom>
        </p:spPr>
        <p:txBody>
          <a:bodyPr wrap="square" anchor="ctr">
            <a:spAutoFit/>
          </a:bodyPr>
          <a:lstStyle/>
          <a:p>
            <a:pPr algn="r">
              <a:buClr>
                <a:srgbClr val="E24848"/>
              </a:buClr>
              <a:defRPr/>
            </a:pPr>
            <a:r>
              <a:rPr lang="zh-CN" altLang="en-US" sz="790" i="1" noProof="1">
                <a:solidFill>
                  <a:schemeClr val="accent5"/>
                </a:solidFill>
                <a:latin typeface="微软雅黑" panose="020B0503020204020204" pitchFamily="34" charset="-122"/>
                <a:ea typeface="微软雅黑" panose="020B0503020204020204" pitchFamily="34" charset="-122"/>
                <a:cs typeface="Arial" panose="020B0604020202020204" pitchFamily="34" charset="0"/>
              </a:rPr>
              <a:t>此处添加标题</a:t>
            </a:r>
            <a:endParaRPr lang="en-US" sz="790" i="1" noProof="1">
              <a:solidFill>
                <a:schemeClr val="accent5"/>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0-#ppt_w/2"/>
                                          </p:val>
                                        </p:tav>
                                        <p:tav tm="100000">
                                          <p:val>
                                            <p:strVal val="#ppt_x"/>
                                          </p:val>
                                        </p:tav>
                                      </p:tavLst>
                                    </p:anim>
                                    <p:anim calcmode="lin" valueType="num">
                                      <p:cBhvr additive="base">
                                        <p:cTn id="22" dur="500" fill="hold"/>
                                        <p:tgtEl>
                                          <p:spTgt spid="15"/>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0-#ppt_w/2"/>
                                          </p:val>
                                        </p:tav>
                                        <p:tav tm="100000">
                                          <p:val>
                                            <p:strVal val="#ppt_x"/>
                                          </p:val>
                                        </p:tav>
                                      </p:tavLst>
                                    </p:anim>
                                    <p:anim calcmode="lin" valueType="num">
                                      <p:cBhvr additive="base">
                                        <p:cTn id="26" dur="500" fill="hold"/>
                                        <p:tgtEl>
                                          <p:spTgt spid="22"/>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500" fill="hold"/>
                                        <p:tgtEl>
                                          <p:spTgt spid="23"/>
                                        </p:tgtEl>
                                        <p:attrNameLst>
                                          <p:attrName>ppt_x</p:attrName>
                                        </p:attrNameLst>
                                      </p:cBhvr>
                                      <p:tavLst>
                                        <p:tav tm="0">
                                          <p:val>
                                            <p:strVal val="0-#ppt_w/2"/>
                                          </p:val>
                                        </p:tav>
                                        <p:tav tm="100000">
                                          <p:val>
                                            <p:strVal val="#ppt_x"/>
                                          </p:val>
                                        </p:tav>
                                      </p:tavLst>
                                    </p:anim>
                                    <p:anim calcmode="lin" valueType="num">
                                      <p:cBhvr additive="base">
                                        <p:cTn id="30"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0-#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additive="base">
                                        <p:cTn id="44" dur="500" fill="hold"/>
                                        <p:tgtEl>
                                          <p:spTgt spid="18"/>
                                        </p:tgtEl>
                                        <p:attrNameLst>
                                          <p:attrName>ppt_x</p:attrName>
                                        </p:attrNameLst>
                                      </p:cBhvr>
                                      <p:tavLst>
                                        <p:tav tm="0">
                                          <p:val>
                                            <p:strVal val="0-#ppt_w/2"/>
                                          </p:val>
                                        </p:tav>
                                        <p:tav tm="100000">
                                          <p:val>
                                            <p:strVal val="#ppt_x"/>
                                          </p:val>
                                        </p:tav>
                                      </p:tavLst>
                                    </p:anim>
                                    <p:anim calcmode="lin" valueType="num">
                                      <p:cBhvr additive="base">
                                        <p:cTn id="45" dur="500" fill="hold"/>
                                        <p:tgtEl>
                                          <p:spTgt spid="18"/>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additive="base">
                                        <p:cTn id="48" dur="500" fill="hold"/>
                                        <p:tgtEl>
                                          <p:spTgt spid="24"/>
                                        </p:tgtEl>
                                        <p:attrNameLst>
                                          <p:attrName>ppt_x</p:attrName>
                                        </p:attrNameLst>
                                      </p:cBhvr>
                                      <p:tavLst>
                                        <p:tav tm="0">
                                          <p:val>
                                            <p:strVal val="0-#ppt_w/2"/>
                                          </p:val>
                                        </p:tav>
                                        <p:tav tm="100000">
                                          <p:val>
                                            <p:strVal val="#ppt_x"/>
                                          </p:val>
                                        </p:tav>
                                      </p:tavLst>
                                    </p:anim>
                                    <p:anim calcmode="lin" valueType="num">
                                      <p:cBhvr additive="base">
                                        <p:cTn id="49" dur="500" fill="hold"/>
                                        <p:tgtEl>
                                          <p:spTgt spid="24"/>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25"/>
                                        </p:tgtEl>
                                        <p:attrNameLst>
                                          <p:attrName>style.visibility</p:attrName>
                                        </p:attrNameLst>
                                      </p:cBhvr>
                                      <p:to>
                                        <p:strVal val="visible"/>
                                      </p:to>
                                    </p:set>
                                    <p:anim calcmode="lin" valueType="num">
                                      <p:cBhvr additive="base">
                                        <p:cTn id="52" dur="500" fill="hold"/>
                                        <p:tgtEl>
                                          <p:spTgt spid="25"/>
                                        </p:tgtEl>
                                        <p:attrNameLst>
                                          <p:attrName>ppt_x</p:attrName>
                                        </p:attrNameLst>
                                      </p:cBhvr>
                                      <p:tavLst>
                                        <p:tav tm="0">
                                          <p:val>
                                            <p:strVal val="0-#ppt_w/2"/>
                                          </p:val>
                                        </p:tav>
                                        <p:tav tm="100000">
                                          <p:val>
                                            <p:strVal val="#ppt_x"/>
                                          </p:val>
                                        </p:tav>
                                      </p:tavLst>
                                    </p:anim>
                                    <p:anim calcmode="lin" valueType="num">
                                      <p:cBhvr additive="base">
                                        <p:cTn id="53"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fade">
                                      <p:cBhvr>
                                        <p:cTn id="58" dur="500"/>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additive="base">
                                        <p:cTn id="63" dur="500" fill="hold"/>
                                        <p:tgtEl>
                                          <p:spTgt spid="10"/>
                                        </p:tgtEl>
                                        <p:attrNameLst>
                                          <p:attrName>ppt_x</p:attrName>
                                        </p:attrNameLst>
                                      </p:cBhvr>
                                      <p:tavLst>
                                        <p:tav tm="0">
                                          <p:val>
                                            <p:strVal val="#ppt_x"/>
                                          </p:val>
                                        </p:tav>
                                        <p:tav tm="100000">
                                          <p:val>
                                            <p:strVal val="#ppt_x"/>
                                          </p:val>
                                        </p:tav>
                                      </p:tavLst>
                                    </p:anim>
                                    <p:anim calcmode="lin" valueType="num">
                                      <p:cBhvr additive="base">
                                        <p:cTn id="64" dur="500" fill="hold"/>
                                        <p:tgtEl>
                                          <p:spTgt spid="1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1"/>
                                        </p:tgtEl>
                                        <p:attrNameLst>
                                          <p:attrName>style.visibility</p:attrName>
                                        </p:attrNameLst>
                                      </p:cBhvr>
                                      <p:to>
                                        <p:strVal val="visible"/>
                                      </p:to>
                                    </p:set>
                                    <p:anim calcmode="lin" valueType="num">
                                      <p:cBhvr additive="base">
                                        <p:cTn id="67" dur="500" fill="hold"/>
                                        <p:tgtEl>
                                          <p:spTgt spid="11"/>
                                        </p:tgtEl>
                                        <p:attrNameLst>
                                          <p:attrName>ppt_x</p:attrName>
                                        </p:attrNameLst>
                                      </p:cBhvr>
                                      <p:tavLst>
                                        <p:tav tm="0">
                                          <p:val>
                                            <p:strVal val="#ppt_x"/>
                                          </p:val>
                                        </p:tav>
                                        <p:tav tm="100000">
                                          <p:val>
                                            <p:strVal val="#ppt_x"/>
                                          </p:val>
                                        </p:tav>
                                      </p:tavLst>
                                    </p:anim>
                                    <p:anim calcmode="lin" valueType="num">
                                      <p:cBhvr additive="base">
                                        <p:cTn id="68" dur="500" fill="hold"/>
                                        <p:tgtEl>
                                          <p:spTgt spid="11"/>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additive="base">
                                        <p:cTn id="71" dur="500" fill="hold"/>
                                        <p:tgtEl>
                                          <p:spTgt spid="12"/>
                                        </p:tgtEl>
                                        <p:attrNameLst>
                                          <p:attrName>ppt_x</p:attrName>
                                        </p:attrNameLst>
                                      </p:cBhvr>
                                      <p:tavLst>
                                        <p:tav tm="0">
                                          <p:val>
                                            <p:strVal val="#ppt_x"/>
                                          </p:val>
                                        </p:tav>
                                        <p:tav tm="100000">
                                          <p:val>
                                            <p:strVal val="#ppt_x"/>
                                          </p:val>
                                        </p:tav>
                                      </p:tavLst>
                                    </p:anim>
                                    <p:anim calcmode="lin" valueType="num">
                                      <p:cBhvr additive="base">
                                        <p:cTn id="72" dur="500" fill="hold"/>
                                        <p:tgtEl>
                                          <p:spTgt spid="1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additive="base">
                                        <p:cTn id="75" dur="500" fill="hold"/>
                                        <p:tgtEl>
                                          <p:spTgt spid="26"/>
                                        </p:tgtEl>
                                        <p:attrNameLst>
                                          <p:attrName>ppt_x</p:attrName>
                                        </p:attrNameLst>
                                      </p:cBhvr>
                                      <p:tavLst>
                                        <p:tav tm="0">
                                          <p:val>
                                            <p:strVal val="#ppt_x"/>
                                          </p:val>
                                        </p:tav>
                                        <p:tav tm="100000">
                                          <p:val>
                                            <p:strVal val="#ppt_x"/>
                                          </p:val>
                                        </p:tav>
                                      </p:tavLst>
                                    </p:anim>
                                    <p:anim calcmode="lin" valueType="num">
                                      <p:cBhvr additive="base">
                                        <p:cTn id="76" dur="500" fill="hold"/>
                                        <p:tgtEl>
                                          <p:spTgt spid="26"/>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additive="base">
                                        <p:cTn id="79" dur="500" fill="hold"/>
                                        <p:tgtEl>
                                          <p:spTgt spid="27"/>
                                        </p:tgtEl>
                                        <p:attrNameLst>
                                          <p:attrName>ppt_x</p:attrName>
                                        </p:attrNameLst>
                                      </p:cBhvr>
                                      <p:tavLst>
                                        <p:tav tm="0">
                                          <p:val>
                                            <p:strVal val="#ppt_x"/>
                                          </p:val>
                                        </p:tav>
                                        <p:tav tm="100000">
                                          <p:val>
                                            <p:strVal val="#ppt_x"/>
                                          </p:val>
                                        </p:tav>
                                      </p:tavLst>
                                    </p:anim>
                                    <p:anim calcmode="lin" valueType="num">
                                      <p:cBhvr additive="base">
                                        <p:cTn id="80" dur="500" fill="hold"/>
                                        <p:tgtEl>
                                          <p:spTgt spid="27"/>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cBhvr additive="base">
                                        <p:cTn id="83" dur="500" fill="hold"/>
                                        <p:tgtEl>
                                          <p:spTgt spid="28"/>
                                        </p:tgtEl>
                                        <p:attrNameLst>
                                          <p:attrName>ppt_x</p:attrName>
                                        </p:attrNameLst>
                                      </p:cBhvr>
                                      <p:tavLst>
                                        <p:tav tm="0">
                                          <p:val>
                                            <p:strVal val="#ppt_x"/>
                                          </p:val>
                                        </p:tav>
                                        <p:tav tm="100000">
                                          <p:val>
                                            <p:strVal val="#ppt_x"/>
                                          </p:val>
                                        </p:tav>
                                      </p:tavLst>
                                    </p:anim>
                                    <p:anim calcmode="lin" valueType="num">
                                      <p:cBhvr additive="base">
                                        <p:cTn id="8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P spid="9" grpId="0" animBg="1"/>
      <p:bldP spid="10" grpId="0" animBg="1"/>
      <p:bldP spid="11" grpId="0" animBg="1"/>
      <p:bldP spid="22" grpId="0"/>
      <p:bldP spid="23" grpId="0"/>
      <p:bldP spid="24" grpId="0"/>
      <p:bldP spid="25" grpId="0"/>
      <p:bldP spid="26" grpId="0"/>
      <p:bldP spid="27" grpId="0"/>
      <p:bldP spid="2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42" name="Oval 9"/>
          <p:cNvSpPr>
            <a:spLocks noChangeArrowheads="1"/>
          </p:cNvSpPr>
          <p:nvPr/>
        </p:nvSpPr>
        <p:spPr bwMode="auto">
          <a:xfrm>
            <a:off x="7361238" y="1379518"/>
            <a:ext cx="871537" cy="874712"/>
          </a:xfrm>
          <a:prstGeom prst="ellipse">
            <a:avLst/>
          </a:prstGeom>
          <a:noFill/>
          <a:ln w="9525">
            <a:solidFill>
              <a:schemeClr val="accent2"/>
            </a:solidFill>
            <a:bevel/>
          </a:ln>
        </p:spPr>
        <p:txBody>
          <a:bodyPr/>
          <a:lstStyle/>
          <a:p>
            <a:pPr eaLnBrk="1" hangingPunct="1">
              <a:buFont typeface="Arial" panose="020B0604020202020204" pitchFamily="34" charset="0"/>
              <a:buNone/>
            </a:pPr>
            <a:endParaRPr lang="zh-CN" altLang="zh-CN" sz="1300">
              <a:solidFill>
                <a:schemeClr val="tx2"/>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43" name="Oval 9"/>
          <p:cNvSpPr>
            <a:spLocks noChangeArrowheads="1"/>
          </p:cNvSpPr>
          <p:nvPr/>
        </p:nvSpPr>
        <p:spPr bwMode="auto">
          <a:xfrm>
            <a:off x="6199188" y="2489180"/>
            <a:ext cx="871537" cy="874713"/>
          </a:xfrm>
          <a:prstGeom prst="ellipse">
            <a:avLst/>
          </a:prstGeom>
          <a:noFill/>
          <a:ln w="9525">
            <a:solidFill>
              <a:schemeClr val="accent5"/>
            </a:solidFill>
            <a:bevel/>
          </a:ln>
        </p:spPr>
        <p:txBody>
          <a:bodyPr/>
          <a:lstStyle/>
          <a:p>
            <a:pPr eaLnBrk="1" hangingPunct="1">
              <a:buFont typeface="Arial" panose="020B0604020202020204" pitchFamily="34" charset="0"/>
              <a:buNone/>
            </a:pPr>
            <a:endParaRPr lang="zh-CN" altLang="zh-CN" sz="1300">
              <a:solidFill>
                <a:schemeClr val="tx2"/>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44" name="Oval 9"/>
          <p:cNvSpPr>
            <a:spLocks noChangeArrowheads="1"/>
          </p:cNvSpPr>
          <p:nvPr/>
        </p:nvSpPr>
        <p:spPr bwMode="auto">
          <a:xfrm>
            <a:off x="5062538" y="1379518"/>
            <a:ext cx="871537" cy="874712"/>
          </a:xfrm>
          <a:prstGeom prst="ellipse">
            <a:avLst/>
          </a:prstGeom>
          <a:noFill/>
          <a:ln w="9525">
            <a:solidFill>
              <a:schemeClr val="accent1"/>
            </a:solidFill>
            <a:bevel/>
          </a:ln>
        </p:spPr>
        <p:txBody>
          <a:bodyPr anchor="ctr"/>
          <a:lstStyle/>
          <a:p>
            <a:pPr algn="ctr" eaLnBrk="1" hangingPunct="1">
              <a:buFont typeface="Arial" panose="020B0604020202020204" pitchFamily="34" charset="0"/>
              <a:buNone/>
            </a:pPr>
            <a:endParaRPr lang="zh-CN" altLang="zh-CN" sz="1300">
              <a:solidFill>
                <a:schemeClr val="tx2"/>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45" name="Freeform 13">
            <a:hlinkClick r:id="rId1"/>
          </p:cNvPr>
          <p:cNvSpPr>
            <a:spLocks noEditPoints="1" noChangeArrowheads="1"/>
          </p:cNvSpPr>
          <p:nvPr/>
        </p:nvSpPr>
        <p:spPr bwMode="auto">
          <a:xfrm>
            <a:off x="5293274" y="1576947"/>
            <a:ext cx="382746" cy="492178"/>
          </a:xfrm>
          <a:custGeom>
            <a:avLst/>
            <a:gdLst>
              <a:gd name="T0" fmla="*/ 191294 w 102"/>
              <a:gd name="T1" fmla="*/ 0 h 131"/>
              <a:gd name="T2" fmla="*/ 0 w 102"/>
              <a:gd name="T3" fmla="*/ 191591 h 131"/>
              <a:gd name="T4" fmla="*/ 191294 w 102"/>
              <a:gd name="T5" fmla="*/ 492125 h 131"/>
              <a:gd name="T6" fmla="*/ 382587 w 102"/>
              <a:gd name="T7" fmla="*/ 191591 h 131"/>
              <a:gd name="T8" fmla="*/ 191294 w 102"/>
              <a:gd name="T9" fmla="*/ 0 h 131"/>
              <a:gd name="T10" fmla="*/ 191294 w 102"/>
              <a:gd name="T11" fmla="*/ 323074 h 131"/>
              <a:gd name="T12" fmla="*/ 52512 w 102"/>
              <a:gd name="T13" fmla="*/ 187834 h 131"/>
              <a:gd name="T14" fmla="*/ 191294 w 102"/>
              <a:gd name="T15" fmla="*/ 52594 h 131"/>
              <a:gd name="T16" fmla="*/ 330075 w 102"/>
              <a:gd name="T17" fmla="*/ 187834 h 131"/>
              <a:gd name="T18" fmla="*/ 191294 w 102"/>
              <a:gd name="T19" fmla="*/ 323074 h 1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2"/>
              <a:gd name="T31" fmla="*/ 0 h 131"/>
              <a:gd name="T32" fmla="*/ 102 w 102"/>
              <a:gd name="T33" fmla="*/ 131 h 1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2" h="131">
                <a:moveTo>
                  <a:pt x="51" y="0"/>
                </a:moveTo>
                <a:cubicBezTo>
                  <a:pt x="23" y="0"/>
                  <a:pt x="0" y="23"/>
                  <a:pt x="0" y="51"/>
                </a:cubicBezTo>
                <a:cubicBezTo>
                  <a:pt x="0" y="79"/>
                  <a:pt x="39" y="131"/>
                  <a:pt x="51" y="131"/>
                </a:cubicBezTo>
                <a:cubicBezTo>
                  <a:pt x="65" y="131"/>
                  <a:pt x="102" y="79"/>
                  <a:pt x="102" y="51"/>
                </a:cubicBezTo>
                <a:cubicBezTo>
                  <a:pt x="102" y="23"/>
                  <a:pt x="79" y="0"/>
                  <a:pt x="51" y="0"/>
                </a:cubicBezTo>
                <a:close/>
                <a:moveTo>
                  <a:pt x="51" y="86"/>
                </a:moveTo>
                <a:cubicBezTo>
                  <a:pt x="30" y="86"/>
                  <a:pt x="14" y="70"/>
                  <a:pt x="14" y="50"/>
                </a:cubicBezTo>
                <a:cubicBezTo>
                  <a:pt x="14" y="30"/>
                  <a:pt x="30" y="14"/>
                  <a:pt x="51" y="14"/>
                </a:cubicBezTo>
                <a:cubicBezTo>
                  <a:pt x="72" y="14"/>
                  <a:pt x="88" y="30"/>
                  <a:pt x="88" y="50"/>
                </a:cubicBezTo>
                <a:cubicBezTo>
                  <a:pt x="88" y="70"/>
                  <a:pt x="72" y="86"/>
                  <a:pt x="51" y="86"/>
                </a:cubicBezTo>
                <a:close/>
              </a:path>
            </a:pathLst>
          </a:custGeom>
          <a:solidFill>
            <a:schemeClr val="accent1"/>
          </a:solidFill>
          <a:ln>
            <a:noFill/>
          </a:ln>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grpSp>
        <p:nvGrpSpPr>
          <p:cNvPr id="46" name="组合 22"/>
          <p:cNvGrpSpPr/>
          <p:nvPr/>
        </p:nvGrpSpPr>
        <p:grpSpPr bwMode="auto">
          <a:xfrm>
            <a:off x="6404680" y="1610290"/>
            <a:ext cx="514564" cy="386774"/>
            <a:chOff x="0" y="0"/>
            <a:chExt cx="514350" cy="386732"/>
          </a:xfrm>
          <a:solidFill>
            <a:schemeClr val="accent3"/>
          </a:solidFill>
        </p:grpSpPr>
        <p:sp>
          <p:nvSpPr>
            <p:cNvPr id="47" name="Freeform 11">
              <a:hlinkClick r:id="rId1"/>
            </p:cNvPr>
            <p:cNvSpPr>
              <a:spLocks noChangeArrowheads="1"/>
            </p:cNvSpPr>
            <p:nvPr/>
          </p:nvSpPr>
          <p:spPr bwMode="auto">
            <a:xfrm>
              <a:off x="0" y="127969"/>
              <a:ext cx="514350" cy="258763"/>
            </a:xfrm>
            <a:custGeom>
              <a:avLst/>
              <a:gdLst>
                <a:gd name="T0" fmla="*/ 514350 w 324"/>
                <a:gd name="T1" fmla="*/ 0 h 163"/>
                <a:gd name="T2" fmla="*/ 428625 w 324"/>
                <a:gd name="T3" fmla="*/ 258763 h 163"/>
                <a:gd name="T4" fmla="*/ 0 w 324"/>
                <a:gd name="T5" fmla="*/ 258763 h 163"/>
                <a:gd name="T6" fmla="*/ 85725 w 324"/>
                <a:gd name="T7" fmla="*/ 0 h 163"/>
                <a:gd name="T8" fmla="*/ 514350 w 324"/>
                <a:gd name="T9" fmla="*/ 0 h 163"/>
                <a:gd name="T10" fmla="*/ 0 60000 65536"/>
                <a:gd name="T11" fmla="*/ 0 60000 65536"/>
                <a:gd name="T12" fmla="*/ 0 60000 65536"/>
                <a:gd name="T13" fmla="*/ 0 60000 65536"/>
                <a:gd name="T14" fmla="*/ 0 60000 65536"/>
                <a:gd name="T15" fmla="*/ 0 w 324"/>
                <a:gd name="T16" fmla="*/ 0 h 163"/>
                <a:gd name="T17" fmla="*/ 324 w 324"/>
                <a:gd name="T18" fmla="*/ 163 h 163"/>
              </a:gdLst>
              <a:ahLst/>
              <a:cxnLst>
                <a:cxn ang="T10">
                  <a:pos x="T0" y="T1"/>
                </a:cxn>
                <a:cxn ang="T11">
                  <a:pos x="T2" y="T3"/>
                </a:cxn>
                <a:cxn ang="T12">
                  <a:pos x="T4" y="T5"/>
                </a:cxn>
                <a:cxn ang="T13">
                  <a:pos x="T6" y="T7"/>
                </a:cxn>
                <a:cxn ang="T14">
                  <a:pos x="T8" y="T9"/>
                </a:cxn>
              </a:cxnLst>
              <a:rect l="T15" t="T16" r="T17" b="T18"/>
              <a:pathLst>
                <a:path w="324" h="163">
                  <a:moveTo>
                    <a:pt x="324" y="0"/>
                  </a:moveTo>
                  <a:lnTo>
                    <a:pt x="270" y="163"/>
                  </a:lnTo>
                  <a:lnTo>
                    <a:pt x="0" y="163"/>
                  </a:lnTo>
                  <a:lnTo>
                    <a:pt x="54" y="0"/>
                  </a:lnTo>
                  <a:lnTo>
                    <a:pt x="324" y="0"/>
                  </a:lnTo>
                </a:path>
              </a:pathLst>
            </a:custGeom>
            <a:grpFill/>
            <a:ln w="12700" cap="flat" cmpd="sng">
              <a:noFill/>
              <a:bevel/>
            </a:ln>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sp>
          <p:nvSpPr>
            <p:cNvPr id="48" name="Freeform 12"/>
            <p:cNvSpPr>
              <a:spLocks noChangeArrowheads="1"/>
            </p:cNvSpPr>
            <p:nvPr/>
          </p:nvSpPr>
          <p:spPr bwMode="auto">
            <a:xfrm>
              <a:off x="5550" y="0"/>
              <a:ext cx="449262" cy="338138"/>
            </a:xfrm>
            <a:custGeom>
              <a:avLst/>
              <a:gdLst>
                <a:gd name="T0" fmla="*/ 69850 w 283"/>
                <a:gd name="T1" fmla="*/ 128588 h 213"/>
                <a:gd name="T2" fmla="*/ 77787 w 283"/>
                <a:gd name="T3" fmla="*/ 112713 h 213"/>
                <a:gd name="T4" fmla="*/ 93662 w 283"/>
                <a:gd name="T5" fmla="*/ 112713 h 213"/>
                <a:gd name="T6" fmla="*/ 449262 w 283"/>
                <a:gd name="T7" fmla="*/ 112713 h 213"/>
                <a:gd name="T8" fmla="*/ 449262 w 283"/>
                <a:gd name="T9" fmla="*/ 68263 h 213"/>
                <a:gd name="T10" fmla="*/ 292100 w 283"/>
                <a:gd name="T11" fmla="*/ 68263 h 213"/>
                <a:gd name="T12" fmla="*/ 236537 w 283"/>
                <a:gd name="T13" fmla="*/ 0 h 213"/>
                <a:gd name="T14" fmla="*/ 28575 w 283"/>
                <a:gd name="T15" fmla="*/ 0 h 213"/>
                <a:gd name="T16" fmla="*/ 0 w 283"/>
                <a:gd name="T17" fmla="*/ 68263 h 213"/>
                <a:gd name="T18" fmla="*/ 0 w 283"/>
                <a:gd name="T19" fmla="*/ 338138 h 213"/>
                <a:gd name="T20" fmla="*/ 69850 w 283"/>
                <a:gd name="T21" fmla="*/ 128588 h 2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3"/>
                <a:gd name="T34" fmla="*/ 0 h 213"/>
                <a:gd name="T35" fmla="*/ 283 w 283"/>
                <a:gd name="T36" fmla="*/ 213 h 2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3" h="213">
                  <a:moveTo>
                    <a:pt x="44" y="81"/>
                  </a:moveTo>
                  <a:lnTo>
                    <a:pt x="49" y="71"/>
                  </a:lnTo>
                  <a:lnTo>
                    <a:pt x="59" y="71"/>
                  </a:lnTo>
                  <a:lnTo>
                    <a:pt x="283" y="71"/>
                  </a:lnTo>
                  <a:lnTo>
                    <a:pt x="283" y="43"/>
                  </a:lnTo>
                  <a:lnTo>
                    <a:pt x="184" y="43"/>
                  </a:lnTo>
                  <a:lnTo>
                    <a:pt x="149" y="0"/>
                  </a:lnTo>
                  <a:lnTo>
                    <a:pt x="18" y="0"/>
                  </a:lnTo>
                  <a:lnTo>
                    <a:pt x="0" y="43"/>
                  </a:lnTo>
                  <a:lnTo>
                    <a:pt x="0" y="213"/>
                  </a:lnTo>
                  <a:lnTo>
                    <a:pt x="44" y="81"/>
                  </a:lnTo>
                  <a:close/>
                </a:path>
              </a:pathLst>
            </a:custGeom>
            <a:grpFill/>
            <a:ln w="12700" cap="flat" cmpd="sng">
              <a:noFill/>
              <a:bevel/>
            </a:ln>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grpSp>
      <p:sp>
        <p:nvSpPr>
          <p:cNvPr id="49" name="Oval 9"/>
          <p:cNvSpPr>
            <a:spLocks noChangeArrowheads="1"/>
          </p:cNvSpPr>
          <p:nvPr/>
        </p:nvSpPr>
        <p:spPr bwMode="auto">
          <a:xfrm>
            <a:off x="6199188" y="1379518"/>
            <a:ext cx="871537" cy="874712"/>
          </a:xfrm>
          <a:prstGeom prst="ellipse">
            <a:avLst/>
          </a:prstGeom>
          <a:noFill/>
          <a:ln w="9525">
            <a:solidFill>
              <a:schemeClr val="accent3"/>
            </a:solidFill>
            <a:bevel/>
          </a:ln>
          <a:extLst>
            <a:ext uri="{909E8E84-426E-40DD-AFC4-6F175D3DCCD1}">
              <a14:hiddenFill xmlns:a14="http://schemas.microsoft.com/office/drawing/2010/main">
                <a:solidFill>
                  <a:srgbClr val="FFFFFF"/>
                </a:solidFill>
              </a14:hiddenFill>
            </a:ext>
          </a:extLst>
        </p:spPr>
        <p:txBody>
          <a:bodyPr/>
          <a:lstStyle/>
          <a:p>
            <a:pPr eaLnBrk="1" hangingPunct="1">
              <a:buFont typeface="Arial" panose="020B0604020202020204" pitchFamily="34" charset="0"/>
              <a:buNone/>
            </a:pPr>
            <a:endParaRPr lang="zh-CN" altLang="zh-CN" sz="1300">
              <a:solidFill>
                <a:schemeClr val="tx2"/>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50" name="Freeform 5">
            <a:hlinkClick r:id="rId1"/>
          </p:cNvPr>
          <p:cNvSpPr>
            <a:spLocks noEditPoints="1" noChangeArrowheads="1"/>
          </p:cNvSpPr>
          <p:nvPr/>
        </p:nvSpPr>
        <p:spPr bwMode="auto">
          <a:xfrm>
            <a:off x="7542649" y="1576947"/>
            <a:ext cx="498683" cy="519169"/>
          </a:xfrm>
          <a:custGeom>
            <a:avLst/>
            <a:gdLst>
              <a:gd name="T0" fmla="*/ 483483 w 133"/>
              <a:gd name="T1" fmla="*/ 447641 h 138"/>
              <a:gd name="T2" fmla="*/ 389785 w 133"/>
              <a:gd name="T3" fmla="*/ 349837 h 138"/>
              <a:gd name="T4" fmla="*/ 348558 w 133"/>
              <a:gd name="T5" fmla="*/ 338552 h 138"/>
              <a:gd name="T6" fmla="*/ 337314 w 133"/>
              <a:gd name="T7" fmla="*/ 323505 h 138"/>
              <a:gd name="T8" fmla="*/ 386037 w 133"/>
              <a:gd name="T9" fmla="*/ 195608 h 138"/>
              <a:gd name="T10" fmla="*/ 191145 w 133"/>
              <a:gd name="T11" fmla="*/ 0 h 138"/>
              <a:gd name="T12" fmla="*/ 0 w 133"/>
              <a:gd name="T13" fmla="*/ 195608 h 138"/>
              <a:gd name="T14" fmla="*/ 191145 w 133"/>
              <a:gd name="T15" fmla="*/ 387454 h 138"/>
              <a:gd name="T16" fmla="*/ 307330 w 133"/>
              <a:gd name="T17" fmla="*/ 349837 h 138"/>
              <a:gd name="T18" fmla="*/ 322322 w 133"/>
              <a:gd name="T19" fmla="*/ 364884 h 138"/>
              <a:gd name="T20" fmla="*/ 329818 w 133"/>
              <a:gd name="T21" fmla="*/ 410024 h 138"/>
              <a:gd name="T22" fmla="*/ 423516 w 133"/>
              <a:gd name="T23" fmla="*/ 507828 h 138"/>
              <a:gd name="T24" fmla="*/ 453500 w 133"/>
              <a:gd name="T25" fmla="*/ 519113 h 138"/>
              <a:gd name="T26" fmla="*/ 483483 w 133"/>
              <a:gd name="T27" fmla="*/ 507828 h 138"/>
              <a:gd name="T28" fmla="*/ 483483 w 133"/>
              <a:gd name="T29" fmla="*/ 447641 h 138"/>
              <a:gd name="T30" fmla="*/ 191145 w 133"/>
              <a:gd name="T31" fmla="*/ 315982 h 138"/>
              <a:gd name="T32" fmla="*/ 71211 w 133"/>
              <a:gd name="T33" fmla="*/ 195608 h 138"/>
              <a:gd name="T34" fmla="*/ 191145 w 133"/>
              <a:gd name="T35" fmla="*/ 71472 h 138"/>
              <a:gd name="T36" fmla="*/ 314826 w 133"/>
              <a:gd name="T37" fmla="*/ 195608 h 138"/>
              <a:gd name="T38" fmla="*/ 191145 w 133"/>
              <a:gd name="T39" fmla="*/ 315982 h 13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33"/>
              <a:gd name="T61" fmla="*/ 0 h 138"/>
              <a:gd name="T62" fmla="*/ 133 w 133"/>
              <a:gd name="T63" fmla="*/ 138 h 13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33" h="138">
                <a:moveTo>
                  <a:pt x="129" y="119"/>
                </a:moveTo>
                <a:cubicBezTo>
                  <a:pt x="104" y="93"/>
                  <a:pt x="104" y="93"/>
                  <a:pt x="104" y="93"/>
                </a:cubicBezTo>
                <a:cubicBezTo>
                  <a:pt x="102" y="90"/>
                  <a:pt x="97" y="89"/>
                  <a:pt x="93" y="90"/>
                </a:cubicBezTo>
                <a:cubicBezTo>
                  <a:pt x="90" y="86"/>
                  <a:pt x="90" y="86"/>
                  <a:pt x="90" y="86"/>
                </a:cubicBezTo>
                <a:cubicBezTo>
                  <a:pt x="98" y="77"/>
                  <a:pt x="103" y="65"/>
                  <a:pt x="103" y="52"/>
                </a:cubicBezTo>
                <a:cubicBezTo>
                  <a:pt x="103" y="23"/>
                  <a:pt x="80" y="0"/>
                  <a:pt x="51" y="0"/>
                </a:cubicBezTo>
                <a:cubicBezTo>
                  <a:pt x="23" y="0"/>
                  <a:pt x="0" y="23"/>
                  <a:pt x="0" y="52"/>
                </a:cubicBezTo>
                <a:cubicBezTo>
                  <a:pt x="0" y="80"/>
                  <a:pt x="23" y="103"/>
                  <a:pt x="51" y="103"/>
                </a:cubicBezTo>
                <a:cubicBezTo>
                  <a:pt x="63" y="103"/>
                  <a:pt x="73" y="99"/>
                  <a:pt x="82" y="93"/>
                </a:cubicBezTo>
                <a:cubicBezTo>
                  <a:pt x="86" y="97"/>
                  <a:pt x="86" y="97"/>
                  <a:pt x="86" y="97"/>
                </a:cubicBezTo>
                <a:cubicBezTo>
                  <a:pt x="84" y="101"/>
                  <a:pt x="85" y="106"/>
                  <a:pt x="88" y="109"/>
                </a:cubicBezTo>
                <a:cubicBezTo>
                  <a:pt x="113" y="135"/>
                  <a:pt x="113" y="135"/>
                  <a:pt x="113" y="135"/>
                </a:cubicBezTo>
                <a:cubicBezTo>
                  <a:pt x="115" y="137"/>
                  <a:pt x="118" y="138"/>
                  <a:pt x="121" y="138"/>
                </a:cubicBezTo>
                <a:cubicBezTo>
                  <a:pt x="124" y="138"/>
                  <a:pt x="126" y="137"/>
                  <a:pt x="129" y="135"/>
                </a:cubicBezTo>
                <a:cubicBezTo>
                  <a:pt x="133" y="131"/>
                  <a:pt x="133" y="124"/>
                  <a:pt x="129" y="119"/>
                </a:cubicBezTo>
                <a:close/>
                <a:moveTo>
                  <a:pt x="51" y="84"/>
                </a:moveTo>
                <a:cubicBezTo>
                  <a:pt x="33" y="84"/>
                  <a:pt x="19" y="70"/>
                  <a:pt x="19" y="52"/>
                </a:cubicBezTo>
                <a:cubicBezTo>
                  <a:pt x="19" y="33"/>
                  <a:pt x="33" y="19"/>
                  <a:pt x="51" y="19"/>
                </a:cubicBezTo>
                <a:cubicBezTo>
                  <a:pt x="70" y="19"/>
                  <a:pt x="84" y="33"/>
                  <a:pt x="84" y="52"/>
                </a:cubicBezTo>
                <a:cubicBezTo>
                  <a:pt x="84" y="70"/>
                  <a:pt x="70" y="84"/>
                  <a:pt x="51" y="84"/>
                </a:cubicBezTo>
                <a:close/>
              </a:path>
            </a:pathLst>
          </a:custGeom>
          <a:solidFill>
            <a:schemeClr val="accent2"/>
          </a:solidFill>
          <a:ln>
            <a:noFill/>
          </a:ln>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grpSp>
        <p:nvGrpSpPr>
          <p:cNvPr id="51" name="组合 30"/>
          <p:cNvGrpSpPr/>
          <p:nvPr/>
        </p:nvGrpSpPr>
        <p:grpSpPr bwMode="auto">
          <a:xfrm>
            <a:off x="5230792" y="2714581"/>
            <a:ext cx="578091" cy="423910"/>
            <a:chOff x="0" y="0"/>
            <a:chExt cx="577850" cy="423863"/>
          </a:xfrm>
          <a:solidFill>
            <a:schemeClr val="accent4"/>
          </a:solidFill>
        </p:grpSpPr>
        <p:sp>
          <p:nvSpPr>
            <p:cNvPr id="52" name="Freeform 7">
              <a:hlinkClick r:id="rId1"/>
            </p:cNvPr>
            <p:cNvSpPr>
              <a:spLocks noChangeArrowheads="1"/>
            </p:cNvSpPr>
            <p:nvPr/>
          </p:nvSpPr>
          <p:spPr bwMode="auto">
            <a:xfrm>
              <a:off x="0" y="0"/>
              <a:ext cx="401637" cy="382588"/>
            </a:xfrm>
            <a:custGeom>
              <a:avLst/>
              <a:gdLst>
                <a:gd name="T0" fmla="*/ 146391 w 107"/>
                <a:gd name="T1" fmla="*/ 281315 h 102"/>
                <a:gd name="T2" fmla="*/ 146391 w 107"/>
                <a:gd name="T3" fmla="*/ 281315 h 102"/>
                <a:gd name="T4" fmla="*/ 142637 w 107"/>
                <a:gd name="T5" fmla="*/ 281315 h 102"/>
                <a:gd name="T6" fmla="*/ 90087 w 107"/>
                <a:gd name="T7" fmla="*/ 303820 h 102"/>
                <a:gd name="T8" fmla="*/ 105101 w 107"/>
                <a:gd name="T9" fmla="*/ 266311 h 102"/>
                <a:gd name="T10" fmla="*/ 93840 w 107"/>
                <a:gd name="T11" fmla="*/ 258810 h 102"/>
                <a:gd name="T12" fmla="*/ 37536 w 107"/>
                <a:gd name="T13" fmla="*/ 165038 h 102"/>
                <a:gd name="T14" fmla="*/ 217710 w 107"/>
                <a:gd name="T15" fmla="*/ 33758 h 102"/>
                <a:gd name="T16" fmla="*/ 352840 w 107"/>
                <a:gd name="T17" fmla="*/ 78768 h 102"/>
                <a:gd name="T18" fmla="*/ 379115 w 107"/>
                <a:gd name="T19" fmla="*/ 78768 h 102"/>
                <a:gd name="T20" fmla="*/ 401637 w 107"/>
                <a:gd name="T21" fmla="*/ 78768 h 102"/>
                <a:gd name="T22" fmla="*/ 217710 w 107"/>
                <a:gd name="T23" fmla="*/ 0 h 102"/>
                <a:gd name="T24" fmla="*/ 0 w 107"/>
                <a:gd name="T25" fmla="*/ 165038 h 102"/>
                <a:gd name="T26" fmla="*/ 60058 w 107"/>
                <a:gd name="T27" fmla="*/ 277564 h 102"/>
                <a:gd name="T28" fmla="*/ 22522 w 107"/>
                <a:gd name="T29" fmla="*/ 382588 h 102"/>
                <a:gd name="T30" fmla="*/ 67565 w 107"/>
                <a:gd name="T31" fmla="*/ 356332 h 102"/>
                <a:gd name="T32" fmla="*/ 142637 w 107"/>
                <a:gd name="T33" fmla="*/ 318823 h 102"/>
                <a:gd name="T34" fmla="*/ 191434 w 107"/>
                <a:gd name="T35" fmla="*/ 330076 h 102"/>
                <a:gd name="T36" fmla="*/ 168913 w 107"/>
                <a:gd name="T37" fmla="*/ 288816 h 102"/>
                <a:gd name="T38" fmla="*/ 146391 w 107"/>
                <a:gd name="T39" fmla="*/ 281315 h 10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7"/>
                <a:gd name="T61" fmla="*/ 0 h 102"/>
                <a:gd name="T62" fmla="*/ 107 w 107"/>
                <a:gd name="T63" fmla="*/ 102 h 10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7" h="102">
                  <a:moveTo>
                    <a:pt x="39" y="75"/>
                  </a:moveTo>
                  <a:cubicBezTo>
                    <a:pt x="39" y="75"/>
                    <a:pt x="39" y="75"/>
                    <a:pt x="39" y="75"/>
                  </a:cubicBezTo>
                  <a:cubicBezTo>
                    <a:pt x="38" y="75"/>
                    <a:pt x="38" y="75"/>
                    <a:pt x="38" y="75"/>
                  </a:cubicBezTo>
                  <a:cubicBezTo>
                    <a:pt x="37" y="75"/>
                    <a:pt x="35" y="75"/>
                    <a:pt x="24" y="81"/>
                  </a:cubicBezTo>
                  <a:cubicBezTo>
                    <a:pt x="28" y="71"/>
                    <a:pt x="28" y="71"/>
                    <a:pt x="28" y="71"/>
                  </a:cubicBezTo>
                  <a:cubicBezTo>
                    <a:pt x="25" y="69"/>
                    <a:pt x="25" y="69"/>
                    <a:pt x="25" y="69"/>
                  </a:cubicBezTo>
                  <a:cubicBezTo>
                    <a:pt x="15" y="62"/>
                    <a:pt x="10" y="53"/>
                    <a:pt x="10" y="44"/>
                  </a:cubicBezTo>
                  <a:cubicBezTo>
                    <a:pt x="10" y="25"/>
                    <a:pt x="31" y="9"/>
                    <a:pt x="58" y="9"/>
                  </a:cubicBezTo>
                  <a:cubicBezTo>
                    <a:pt x="72" y="9"/>
                    <a:pt x="85" y="14"/>
                    <a:pt x="94" y="21"/>
                  </a:cubicBezTo>
                  <a:cubicBezTo>
                    <a:pt x="96" y="21"/>
                    <a:pt x="98" y="21"/>
                    <a:pt x="101" y="21"/>
                  </a:cubicBezTo>
                  <a:cubicBezTo>
                    <a:pt x="103" y="21"/>
                    <a:pt x="105" y="21"/>
                    <a:pt x="107" y="21"/>
                  </a:cubicBezTo>
                  <a:cubicBezTo>
                    <a:pt x="97" y="8"/>
                    <a:pt x="79" y="0"/>
                    <a:pt x="58" y="0"/>
                  </a:cubicBezTo>
                  <a:cubicBezTo>
                    <a:pt x="26" y="0"/>
                    <a:pt x="0" y="19"/>
                    <a:pt x="0" y="44"/>
                  </a:cubicBezTo>
                  <a:cubicBezTo>
                    <a:pt x="0" y="55"/>
                    <a:pt x="6" y="66"/>
                    <a:pt x="16" y="74"/>
                  </a:cubicBezTo>
                  <a:cubicBezTo>
                    <a:pt x="6" y="102"/>
                    <a:pt x="6" y="102"/>
                    <a:pt x="6" y="102"/>
                  </a:cubicBezTo>
                  <a:cubicBezTo>
                    <a:pt x="18" y="95"/>
                    <a:pt x="18" y="95"/>
                    <a:pt x="18" y="95"/>
                  </a:cubicBezTo>
                  <a:cubicBezTo>
                    <a:pt x="25" y="91"/>
                    <a:pt x="35" y="86"/>
                    <a:pt x="38" y="85"/>
                  </a:cubicBezTo>
                  <a:cubicBezTo>
                    <a:pt x="42" y="86"/>
                    <a:pt x="47" y="87"/>
                    <a:pt x="51" y="88"/>
                  </a:cubicBezTo>
                  <a:cubicBezTo>
                    <a:pt x="48" y="84"/>
                    <a:pt x="46" y="81"/>
                    <a:pt x="45" y="77"/>
                  </a:cubicBezTo>
                  <a:cubicBezTo>
                    <a:pt x="43" y="76"/>
                    <a:pt x="41" y="76"/>
                    <a:pt x="39" y="75"/>
                  </a:cubicBezTo>
                  <a:close/>
                </a:path>
              </a:pathLst>
            </a:custGeom>
            <a:grpFill/>
            <a:ln>
              <a:noFill/>
            </a:ln>
            <a:extLst>
              <a:ext uri="{91240B29-F687-4F45-9708-019B960494DF}">
                <a14:hiddenLine xmlns:a14="http://schemas.microsoft.com/office/drawing/2010/main" w="12700">
                  <a:solidFill>
                    <a:srgbClr val="42719B"/>
                  </a:solidFill>
                  <a:bevel/>
                </a14:hiddenLine>
              </a:ext>
            </a:extLst>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sp>
          <p:nvSpPr>
            <p:cNvPr id="53" name="Freeform 8">
              <a:hlinkClick r:id="rId1"/>
            </p:cNvPr>
            <p:cNvSpPr>
              <a:spLocks noEditPoints="1" noChangeArrowheads="1"/>
            </p:cNvSpPr>
            <p:nvPr/>
          </p:nvSpPr>
          <p:spPr bwMode="auto">
            <a:xfrm>
              <a:off x="179388" y="96838"/>
              <a:ext cx="398462" cy="327025"/>
            </a:xfrm>
            <a:custGeom>
              <a:avLst/>
              <a:gdLst>
                <a:gd name="T0" fmla="*/ 398462 w 106"/>
                <a:gd name="T1" fmla="*/ 146597 h 87"/>
                <a:gd name="T2" fmla="*/ 199231 w 106"/>
                <a:gd name="T3" fmla="*/ 0 h 87"/>
                <a:gd name="T4" fmla="*/ 0 w 106"/>
                <a:gd name="T5" fmla="*/ 146597 h 87"/>
                <a:gd name="T6" fmla="*/ 199231 w 106"/>
                <a:gd name="T7" fmla="*/ 293195 h 87"/>
                <a:gd name="T8" fmla="*/ 274413 w 106"/>
                <a:gd name="T9" fmla="*/ 281918 h 87"/>
                <a:gd name="T10" fmla="*/ 357112 w 106"/>
                <a:gd name="T11" fmla="*/ 327025 h 87"/>
                <a:gd name="T12" fmla="*/ 330799 w 106"/>
                <a:gd name="T13" fmla="*/ 255606 h 87"/>
                <a:gd name="T14" fmla="*/ 398462 w 106"/>
                <a:gd name="T15" fmla="*/ 146597 h 87"/>
                <a:gd name="T16" fmla="*/ 304485 w 106"/>
                <a:gd name="T17" fmla="*/ 195463 h 87"/>
                <a:gd name="T18" fmla="*/ 97736 w 106"/>
                <a:gd name="T19" fmla="*/ 195463 h 87"/>
                <a:gd name="T20" fmla="*/ 97736 w 106"/>
                <a:gd name="T21" fmla="*/ 176669 h 87"/>
                <a:gd name="T22" fmla="*/ 304485 w 106"/>
                <a:gd name="T23" fmla="*/ 176669 h 87"/>
                <a:gd name="T24" fmla="*/ 304485 w 106"/>
                <a:gd name="T25" fmla="*/ 195463 h 87"/>
                <a:gd name="T26" fmla="*/ 304485 w 106"/>
                <a:gd name="T27" fmla="*/ 154115 h 87"/>
                <a:gd name="T28" fmla="*/ 97736 w 106"/>
                <a:gd name="T29" fmla="*/ 154115 h 87"/>
                <a:gd name="T30" fmla="*/ 97736 w 106"/>
                <a:gd name="T31" fmla="*/ 135321 h 87"/>
                <a:gd name="T32" fmla="*/ 304485 w 106"/>
                <a:gd name="T33" fmla="*/ 135321 h 87"/>
                <a:gd name="T34" fmla="*/ 304485 w 106"/>
                <a:gd name="T35" fmla="*/ 154115 h 87"/>
                <a:gd name="T36" fmla="*/ 304485 w 106"/>
                <a:gd name="T37" fmla="*/ 116526 h 87"/>
                <a:gd name="T38" fmla="*/ 97736 w 106"/>
                <a:gd name="T39" fmla="*/ 116526 h 87"/>
                <a:gd name="T40" fmla="*/ 97736 w 106"/>
                <a:gd name="T41" fmla="*/ 97732 h 87"/>
                <a:gd name="T42" fmla="*/ 304485 w 106"/>
                <a:gd name="T43" fmla="*/ 97732 h 87"/>
                <a:gd name="T44" fmla="*/ 304485 w 106"/>
                <a:gd name="T45" fmla="*/ 116526 h 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06"/>
                <a:gd name="T70" fmla="*/ 0 h 87"/>
                <a:gd name="T71" fmla="*/ 106 w 106"/>
                <a:gd name="T72" fmla="*/ 87 h 8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06" h="87">
                  <a:moveTo>
                    <a:pt x="106" y="39"/>
                  </a:moveTo>
                  <a:cubicBezTo>
                    <a:pt x="106" y="17"/>
                    <a:pt x="82" y="0"/>
                    <a:pt x="53" y="0"/>
                  </a:cubicBezTo>
                  <a:cubicBezTo>
                    <a:pt x="23" y="0"/>
                    <a:pt x="0" y="17"/>
                    <a:pt x="0" y="39"/>
                  </a:cubicBezTo>
                  <a:cubicBezTo>
                    <a:pt x="0" y="61"/>
                    <a:pt x="23" y="78"/>
                    <a:pt x="53" y="78"/>
                  </a:cubicBezTo>
                  <a:cubicBezTo>
                    <a:pt x="60" y="78"/>
                    <a:pt x="66" y="77"/>
                    <a:pt x="73" y="75"/>
                  </a:cubicBezTo>
                  <a:cubicBezTo>
                    <a:pt x="75" y="75"/>
                    <a:pt x="95" y="87"/>
                    <a:pt x="95" y="87"/>
                  </a:cubicBezTo>
                  <a:cubicBezTo>
                    <a:pt x="88" y="68"/>
                    <a:pt x="88" y="68"/>
                    <a:pt x="88" y="68"/>
                  </a:cubicBezTo>
                  <a:cubicBezTo>
                    <a:pt x="99" y="61"/>
                    <a:pt x="106" y="50"/>
                    <a:pt x="106" y="39"/>
                  </a:cubicBezTo>
                  <a:close/>
                  <a:moveTo>
                    <a:pt x="81" y="52"/>
                  </a:moveTo>
                  <a:cubicBezTo>
                    <a:pt x="26" y="52"/>
                    <a:pt x="26" y="52"/>
                    <a:pt x="26" y="52"/>
                  </a:cubicBezTo>
                  <a:cubicBezTo>
                    <a:pt x="26" y="47"/>
                    <a:pt x="26" y="47"/>
                    <a:pt x="26" y="47"/>
                  </a:cubicBezTo>
                  <a:cubicBezTo>
                    <a:pt x="81" y="47"/>
                    <a:pt x="81" y="47"/>
                    <a:pt x="81" y="47"/>
                  </a:cubicBezTo>
                  <a:lnTo>
                    <a:pt x="81" y="52"/>
                  </a:lnTo>
                  <a:close/>
                  <a:moveTo>
                    <a:pt x="81" y="41"/>
                  </a:moveTo>
                  <a:cubicBezTo>
                    <a:pt x="26" y="41"/>
                    <a:pt x="26" y="41"/>
                    <a:pt x="26" y="41"/>
                  </a:cubicBezTo>
                  <a:cubicBezTo>
                    <a:pt x="26" y="36"/>
                    <a:pt x="26" y="36"/>
                    <a:pt x="26" y="36"/>
                  </a:cubicBezTo>
                  <a:cubicBezTo>
                    <a:pt x="81" y="36"/>
                    <a:pt x="81" y="36"/>
                    <a:pt x="81" y="36"/>
                  </a:cubicBezTo>
                  <a:lnTo>
                    <a:pt x="81" y="41"/>
                  </a:lnTo>
                  <a:close/>
                  <a:moveTo>
                    <a:pt x="81" y="31"/>
                  </a:moveTo>
                  <a:cubicBezTo>
                    <a:pt x="26" y="31"/>
                    <a:pt x="26" y="31"/>
                    <a:pt x="26" y="31"/>
                  </a:cubicBezTo>
                  <a:cubicBezTo>
                    <a:pt x="26" y="26"/>
                    <a:pt x="26" y="26"/>
                    <a:pt x="26" y="26"/>
                  </a:cubicBezTo>
                  <a:cubicBezTo>
                    <a:pt x="81" y="26"/>
                    <a:pt x="81" y="26"/>
                    <a:pt x="81" y="26"/>
                  </a:cubicBezTo>
                  <a:lnTo>
                    <a:pt x="81" y="31"/>
                  </a:lnTo>
                  <a:close/>
                </a:path>
              </a:pathLst>
            </a:custGeom>
            <a:grpFill/>
            <a:ln>
              <a:noFill/>
            </a:ln>
            <a:extLst>
              <a:ext uri="{91240B29-F687-4F45-9708-019B960494DF}">
                <a14:hiddenLine xmlns:a14="http://schemas.microsoft.com/office/drawing/2010/main" w="12700">
                  <a:solidFill>
                    <a:srgbClr val="42719B"/>
                  </a:solidFill>
                  <a:bevel/>
                </a14:hiddenLine>
              </a:ext>
            </a:extLst>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grpSp>
      <p:sp>
        <p:nvSpPr>
          <p:cNvPr id="54" name="Oval 9"/>
          <p:cNvSpPr>
            <a:spLocks noChangeArrowheads="1"/>
          </p:cNvSpPr>
          <p:nvPr/>
        </p:nvSpPr>
        <p:spPr bwMode="auto">
          <a:xfrm>
            <a:off x="5062538" y="2489180"/>
            <a:ext cx="871537" cy="874713"/>
          </a:xfrm>
          <a:prstGeom prst="ellipse">
            <a:avLst/>
          </a:prstGeom>
          <a:noFill/>
          <a:ln w="9525">
            <a:solidFill>
              <a:schemeClr val="accent4"/>
            </a:solidFill>
            <a:bevel/>
          </a:ln>
          <a:extLst>
            <a:ext uri="{909E8E84-426E-40DD-AFC4-6F175D3DCCD1}">
              <a14:hiddenFill xmlns:a14="http://schemas.microsoft.com/office/drawing/2010/main">
                <a:solidFill>
                  <a:srgbClr val="FFFFFF"/>
                </a:solidFill>
              </a14:hiddenFill>
            </a:ext>
          </a:extLst>
        </p:spPr>
        <p:txBody>
          <a:bodyPr/>
          <a:lstStyle/>
          <a:p>
            <a:pPr eaLnBrk="1" hangingPunct="1">
              <a:buFont typeface="Arial" panose="020B0604020202020204" pitchFamily="34" charset="0"/>
              <a:buNone/>
            </a:pPr>
            <a:endParaRPr lang="zh-CN" altLang="zh-CN" sz="1300">
              <a:solidFill>
                <a:schemeClr val="tx2"/>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55" name="Freeform 9">
            <a:hlinkClick r:id="rId1"/>
          </p:cNvPr>
          <p:cNvSpPr>
            <a:spLocks noEditPoints="1" noChangeArrowheads="1"/>
          </p:cNvSpPr>
          <p:nvPr/>
        </p:nvSpPr>
        <p:spPr bwMode="auto">
          <a:xfrm>
            <a:off x="6424525" y="2774529"/>
            <a:ext cx="454214" cy="395331"/>
          </a:xfrm>
          <a:custGeom>
            <a:avLst/>
            <a:gdLst>
              <a:gd name="T0" fmla="*/ 390236 w 121"/>
              <a:gd name="T1" fmla="*/ 0 h 105"/>
              <a:gd name="T2" fmla="*/ 63789 w 121"/>
              <a:gd name="T3" fmla="*/ 0 h 105"/>
              <a:gd name="T4" fmla="*/ 0 w 121"/>
              <a:gd name="T5" fmla="*/ 63999 h 105"/>
              <a:gd name="T6" fmla="*/ 0 w 121"/>
              <a:gd name="T7" fmla="*/ 237173 h 105"/>
              <a:gd name="T8" fmla="*/ 63789 w 121"/>
              <a:gd name="T9" fmla="*/ 301172 h 105"/>
              <a:gd name="T10" fmla="*/ 116320 w 121"/>
              <a:gd name="T11" fmla="*/ 301172 h 105"/>
              <a:gd name="T12" fmla="*/ 48780 w 121"/>
              <a:gd name="T13" fmla="*/ 395288 h 105"/>
              <a:gd name="T14" fmla="*/ 240145 w 121"/>
              <a:gd name="T15" fmla="*/ 301172 h 105"/>
              <a:gd name="T16" fmla="*/ 390236 w 121"/>
              <a:gd name="T17" fmla="*/ 301172 h 105"/>
              <a:gd name="T18" fmla="*/ 454025 w 121"/>
              <a:gd name="T19" fmla="*/ 237173 h 105"/>
              <a:gd name="T20" fmla="*/ 454025 w 121"/>
              <a:gd name="T21" fmla="*/ 63999 h 105"/>
              <a:gd name="T22" fmla="*/ 390236 w 121"/>
              <a:gd name="T23" fmla="*/ 0 h 105"/>
              <a:gd name="T24" fmla="*/ 131330 w 121"/>
              <a:gd name="T25" fmla="*/ 180703 h 105"/>
              <a:gd name="T26" fmla="*/ 105064 w 121"/>
              <a:gd name="T27" fmla="*/ 150586 h 105"/>
              <a:gd name="T28" fmla="*/ 131330 w 121"/>
              <a:gd name="T29" fmla="*/ 124233 h 105"/>
              <a:gd name="T30" fmla="*/ 157595 w 121"/>
              <a:gd name="T31" fmla="*/ 150586 h 105"/>
              <a:gd name="T32" fmla="*/ 131330 w 121"/>
              <a:gd name="T33" fmla="*/ 180703 h 105"/>
              <a:gd name="T34" fmla="*/ 228889 w 121"/>
              <a:gd name="T35" fmla="*/ 180703 h 105"/>
              <a:gd name="T36" fmla="*/ 198870 w 121"/>
              <a:gd name="T37" fmla="*/ 150586 h 105"/>
              <a:gd name="T38" fmla="*/ 228889 w 121"/>
              <a:gd name="T39" fmla="*/ 124233 h 105"/>
              <a:gd name="T40" fmla="*/ 255155 w 121"/>
              <a:gd name="T41" fmla="*/ 150586 h 105"/>
              <a:gd name="T42" fmla="*/ 228889 w 121"/>
              <a:gd name="T43" fmla="*/ 180703 h 105"/>
              <a:gd name="T44" fmla="*/ 322695 w 121"/>
              <a:gd name="T45" fmla="*/ 180703 h 105"/>
              <a:gd name="T46" fmla="*/ 296430 w 121"/>
              <a:gd name="T47" fmla="*/ 150586 h 105"/>
              <a:gd name="T48" fmla="*/ 322695 w 121"/>
              <a:gd name="T49" fmla="*/ 124233 h 105"/>
              <a:gd name="T50" fmla="*/ 352714 w 121"/>
              <a:gd name="T51" fmla="*/ 150586 h 105"/>
              <a:gd name="T52" fmla="*/ 322695 w 121"/>
              <a:gd name="T53" fmla="*/ 180703 h 1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21"/>
              <a:gd name="T82" fmla="*/ 0 h 105"/>
              <a:gd name="T83" fmla="*/ 121 w 121"/>
              <a:gd name="T84" fmla="*/ 105 h 1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21" h="105">
                <a:moveTo>
                  <a:pt x="104" y="0"/>
                </a:moveTo>
                <a:cubicBezTo>
                  <a:pt x="17" y="0"/>
                  <a:pt x="17" y="0"/>
                  <a:pt x="17" y="0"/>
                </a:cubicBezTo>
                <a:cubicBezTo>
                  <a:pt x="8" y="0"/>
                  <a:pt x="0" y="8"/>
                  <a:pt x="0" y="17"/>
                </a:cubicBezTo>
                <a:cubicBezTo>
                  <a:pt x="0" y="63"/>
                  <a:pt x="0" y="63"/>
                  <a:pt x="0" y="63"/>
                </a:cubicBezTo>
                <a:cubicBezTo>
                  <a:pt x="0" y="72"/>
                  <a:pt x="8" y="80"/>
                  <a:pt x="17" y="80"/>
                </a:cubicBezTo>
                <a:cubicBezTo>
                  <a:pt x="31" y="80"/>
                  <a:pt x="31" y="80"/>
                  <a:pt x="31" y="80"/>
                </a:cubicBezTo>
                <a:cubicBezTo>
                  <a:pt x="13" y="105"/>
                  <a:pt x="13" y="105"/>
                  <a:pt x="13" y="105"/>
                </a:cubicBezTo>
                <a:cubicBezTo>
                  <a:pt x="64" y="80"/>
                  <a:pt x="64" y="80"/>
                  <a:pt x="64" y="80"/>
                </a:cubicBezTo>
                <a:cubicBezTo>
                  <a:pt x="104" y="80"/>
                  <a:pt x="104" y="80"/>
                  <a:pt x="104" y="80"/>
                </a:cubicBezTo>
                <a:cubicBezTo>
                  <a:pt x="113" y="80"/>
                  <a:pt x="121" y="72"/>
                  <a:pt x="121" y="63"/>
                </a:cubicBezTo>
                <a:cubicBezTo>
                  <a:pt x="121" y="17"/>
                  <a:pt x="121" y="17"/>
                  <a:pt x="121" y="17"/>
                </a:cubicBezTo>
                <a:cubicBezTo>
                  <a:pt x="121" y="8"/>
                  <a:pt x="113" y="0"/>
                  <a:pt x="104" y="0"/>
                </a:cubicBezTo>
                <a:close/>
                <a:moveTo>
                  <a:pt x="35" y="48"/>
                </a:moveTo>
                <a:cubicBezTo>
                  <a:pt x="31" y="48"/>
                  <a:pt x="28" y="44"/>
                  <a:pt x="28" y="40"/>
                </a:cubicBezTo>
                <a:cubicBezTo>
                  <a:pt x="28" y="36"/>
                  <a:pt x="31" y="33"/>
                  <a:pt x="35" y="33"/>
                </a:cubicBezTo>
                <a:cubicBezTo>
                  <a:pt x="39" y="33"/>
                  <a:pt x="42" y="36"/>
                  <a:pt x="42" y="40"/>
                </a:cubicBezTo>
                <a:cubicBezTo>
                  <a:pt x="42" y="44"/>
                  <a:pt x="39" y="48"/>
                  <a:pt x="35" y="48"/>
                </a:cubicBezTo>
                <a:close/>
                <a:moveTo>
                  <a:pt x="61" y="48"/>
                </a:moveTo>
                <a:cubicBezTo>
                  <a:pt x="57" y="48"/>
                  <a:pt x="53" y="44"/>
                  <a:pt x="53" y="40"/>
                </a:cubicBezTo>
                <a:cubicBezTo>
                  <a:pt x="53" y="36"/>
                  <a:pt x="57" y="33"/>
                  <a:pt x="61" y="33"/>
                </a:cubicBezTo>
                <a:cubicBezTo>
                  <a:pt x="65" y="33"/>
                  <a:pt x="68" y="36"/>
                  <a:pt x="68" y="40"/>
                </a:cubicBezTo>
                <a:cubicBezTo>
                  <a:pt x="68" y="44"/>
                  <a:pt x="65" y="48"/>
                  <a:pt x="61" y="48"/>
                </a:cubicBezTo>
                <a:close/>
                <a:moveTo>
                  <a:pt x="86" y="48"/>
                </a:moveTo>
                <a:cubicBezTo>
                  <a:pt x="82" y="48"/>
                  <a:pt x="79" y="44"/>
                  <a:pt x="79" y="40"/>
                </a:cubicBezTo>
                <a:cubicBezTo>
                  <a:pt x="79" y="36"/>
                  <a:pt x="82" y="33"/>
                  <a:pt x="86" y="33"/>
                </a:cubicBezTo>
                <a:cubicBezTo>
                  <a:pt x="90" y="33"/>
                  <a:pt x="94" y="36"/>
                  <a:pt x="94" y="40"/>
                </a:cubicBezTo>
                <a:cubicBezTo>
                  <a:pt x="94" y="44"/>
                  <a:pt x="90" y="48"/>
                  <a:pt x="86" y="48"/>
                </a:cubicBezTo>
                <a:close/>
              </a:path>
            </a:pathLst>
          </a:custGeom>
          <a:solidFill>
            <a:schemeClr val="accent5"/>
          </a:solidFill>
          <a:ln>
            <a:noFill/>
          </a:ln>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sp>
        <p:nvSpPr>
          <p:cNvPr id="56" name="Freeform 6">
            <a:hlinkClick r:id="rId1"/>
          </p:cNvPr>
          <p:cNvSpPr>
            <a:spLocks noEditPoints="1" noChangeArrowheads="1"/>
          </p:cNvSpPr>
          <p:nvPr/>
        </p:nvSpPr>
        <p:spPr bwMode="auto">
          <a:xfrm>
            <a:off x="5294018" y="3860444"/>
            <a:ext cx="503447" cy="537245"/>
          </a:xfrm>
          <a:custGeom>
            <a:avLst/>
            <a:gdLst>
              <a:gd name="T0" fmla="*/ 503237 w 134"/>
              <a:gd name="T1" fmla="*/ 489239 h 143"/>
              <a:gd name="T2" fmla="*/ 488215 w 134"/>
              <a:gd name="T3" fmla="*/ 470422 h 143"/>
              <a:gd name="T4" fmla="*/ 446905 w 134"/>
              <a:gd name="T5" fmla="*/ 496766 h 143"/>
              <a:gd name="T6" fmla="*/ 443149 w 134"/>
              <a:gd name="T7" fmla="*/ 504293 h 143"/>
              <a:gd name="T8" fmla="*/ 428127 w 134"/>
              <a:gd name="T9" fmla="*/ 504293 h 143"/>
              <a:gd name="T10" fmla="*/ 409350 w 134"/>
              <a:gd name="T11" fmla="*/ 489239 h 143"/>
              <a:gd name="T12" fmla="*/ 424372 w 134"/>
              <a:gd name="T13" fmla="*/ 485476 h 143"/>
              <a:gd name="T14" fmla="*/ 461927 w 134"/>
              <a:gd name="T15" fmla="*/ 447842 h 143"/>
              <a:gd name="T16" fmla="*/ 435638 w 134"/>
              <a:gd name="T17" fmla="*/ 440315 h 143"/>
              <a:gd name="T18" fmla="*/ 398083 w 134"/>
              <a:gd name="T19" fmla="*/ 474186 h 143"/>
              <a:gd name="T20" fmla="*/ 368039 w 134"/>
              <a:gd name="T21" fmla="*/ 451605 h 143"/>
              <a:gd name="T22" fmla="*/ 398083 w 134"/>
              <a:gd name="T23" fmla="*/ 432788 h 143"/>
              <a:gd name="T24" fmla="*/ 394328 w 134"/>
              <a:gd name="T25" fmla="*/ 342467 h 143"/>
              <a:gd name="T26" fmla="*/ 285418 w 134"/>
              <a:gd name="T27" fmla="*/ 312360 h 143"/>
              <a:gd name="T28" fmla="*/ 277907 w 134"/>
              <a:gd name="T29" fmla="*/ 323650 h 143"/>
              <a:gd name="T30" fmla="*/ 364284 w 134"/>
              <a:gd name="T31" fmla="*/ 349994 h 143"/>
              <a:gd name="T32" fmla="*/ 371795 w 134"/>
              <a:gd name="T33" fmla="*/ 365048 h 143"/>
              <a:gd name="T34" fmla="*/ 364284 w 134"/>
              <a:gd name="T35" fmla="*/ 357521 h 143"/>
              <a:gd name="T36" fmla="*/ 266641 w 134"/>
              <a:gd name="T37" fmla="*/ 334941 h 143"/>
              <a:gd name="T38" fmla="*/ 251619 w 134"/>
              <a:gd name="T39" fmla="*/ 338704 h 143"/>
              <a:gd name="T40" fmla="*/ 184020 w 134"/>
              <a:gd name="T41" fmla="*/ 274727 h 143"/>
              <a:gd name="T42" fmla="*/ 135198 w 134"/>
              <a:gd name="T43" fmla="*/ 195696 h 143"/>
              <a:gd name="T44" fmla="*/ 172753 w 134"/>
              <a:gd name="T45" fmla="*/ 173115 h 143"/>
              <a:gd name="T46" fmla="*/ 108910 w 134"/>
              <a:gd name="T47" fmla="*/ 3763 h 143"/>
              <a:gd name="T48" fmla="*/ 90132 w 134"/>
              <a:gd name="T49" fmla="*/ 3763 h 143"/>
              <a:gd name="T50" fmla="*/ 75110 w 134"/>
              <a:gd name="T51" fmla="*/ 15054 h 143"/>
              <a:gd name="T52" fmla="*/ 142709 w 134"/>
              <a:gd name="T53" fmla="*/ 120428 h 143"/>
              <a:gd name="T54" fmla="*/ 60088 w 134"/>
              <a:gd name="T55" fmla="*/ 26344 h 143"/>
              <a:gd name="T56" fmla="*/ 22533 w 134"/>
              <a:gd name="T57" fmla="*/ 82794 h 143"/>
              <a:gd name="T58" fmla="*/ 86377 w 134"/>
              <a:gd name="T59" fmla="*/ 293543 h 143"/>
              <a:gd name="T60" fmla="*/ 120176 w 134"/>
              <a:gd name="T61" fmla="*/ 338704 h 143"/>
              <a:gd name="T62" fmla="*/ 127687 w 134"/>
              <a:gd name="T63" fmla="*/ 346231 h 143"/>
              <a:gd name="T64" fmla="*/ 326729 w 134"/>
              <a:gd name="T65" fmla="*/ 462895 h 143"/>
              <a:gd name="T66" fmla="*/ 356773 w 134"/>
              <a:gd name="T67" fmla="*/ 455369 h 143"/>
              <a:gd name="T68" fmla="*/ 398083 w 134"/>
              <a:gd name="T69" fmla="*/ 489239 h 143"/>
              <a:gd name="T70" fmla="*/ 428127 w 134"/>
              <a:gd name="T71" fmla="*/ 515583 h 143"/>
              <a:gd name="T72" fmla="*/ 435638 w 134"/>
              <a:gd name="T73" fmla="*/ 515583 h 143"/>
              <a:gd name="T74" fmla="*/ 439394 w 134"/>
              <a:gd name="T75" fmla="*/ 526873 h 143"/>
              <a:gd name="T76" fmla="*/ 465682 w 134"/>
              <a:gd name="T77" fmla="*/ 538163 h 143"/>
              <a:gd name="T78" fmla="*/ 491971 w 134"/>
              <a:gd name="T79" fmla="*/ 530636 h 143"/>
              <a:gd name="T80" fmla="*/ 495726 w 134"/>
              <a:gd name="T81" fmla="*/ 530636 h 143"/>
              <a:gd name="T82" fmla="*/ 499482 w 134"/>
              <a:gd name="T83" fmla="*/ 523109 h 143"/>
              <a:gd name="T84" fmla="*/ 491971 w 134"/>
              <a:gd name="T85" fmla="*/ 519346 h 143"/>
              <a:gd name="T86" fmla="*/ 488215 w 134"/>
              <a:gd name="T87" fmla="*/ 519346 h 143"/>
              <a:gd name="T88" fmla="*/ 465682 w 134"/>
              <a:gd name="T89" fmla="*/ 526873 h 143"/>
              <a:gd name="T90" fmla="*/ 450660 w 134"/>
              <a:gd name="T91" fmla="*/ 519346 h 143"/>
              <a:gd name="T92" fmla="*/ 450660 w 134"/>
              <a:gd name="T93" fmla="*/ 515583 h 143"/>
              <a:gd name="T94" fmla="*/ 503237 w 134"/>
              <a:gd name="T95" fmla="*/ 489239 h 143"/>
              <a:gd name="T96" fmla="*/ 435638 w 134"/>
              <a:gd name="T97" fmla="*/ 451605 h 143"/>
              <a:gd name="T98" fmla="*/ 439394 w 134"/>
              <a:gd name="T99" fmla="*/ 451605 h 143"/>
              <a:gd name="T100" fmla="*/ 446905 w 134"/>
              <a:gd name="T101" fmla="*/ 451605 h 143"/>
              <a:gd name="T102" fmla="*/ 420616 w 134"/>
              <a:gd name="T103" fmla="*/ 474186 h 143"/>
              <a:gd name="T104" fmla="*/ 409350 w 134"/>
              <a:gd name="T105" fmla="*/ 477949 h 143"/>
              <a:gd name="T106" fmla="*/ 435638 w 134"/>
              <a:gd name="T107" fmla="*/ 451605 h 143"/>
              <a:gd name="T108" fmla="*/ 454416 w 134"/>
              <a:gd name="T109" fmla="*/ 504293 h 143"/>
              <a:gd name="T110" fmla="*/ 454416 w 134"/>
              <a:gd name="T111" fmla="*/ 504293 h 143"/>
              <a:gd name="T112" fmla="*/ 484460 w 134"/>
              <a:gd name="T113" fmla="*/ 481712 h 143"/>
              <a:gd name="T114" fmla="*/ 484460 w 134"/>
              <a:gd name="T115" fmla="*/ 481712 h 143"/>
              <a:gd name="T116" fmla="*/ 491971 w 134"/>
              <a:gd name="T117" fmla="*/ 485476 h 143"/>
              <a:gd name="T118" fmla="*/ 454416 w 134"/>
              <a:gd name="T119" fmla="*/ 504293 h 14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34"/>
              <a:gd name="T181" fmla="*/ 0 h 143"/>
              <a:gd name="T182" fmla="*/ 134 w 134"/>
              <a:gd name="T183" fmla="*/ 143 h 14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34" h="143">
                <a:moveTo>
                  <a:pt x="134" y="130"/>
                </a:moveTo>
                <a:cubicBezTo>
                  <a:pt x="134" y="128"/>
                  <a:pt x="133" y="126"/>
                  <a:pt x="130" y="125"/>
                </a:cubicBezTo>
                <a:cubicBezTo>
                  <a:pt x="126" y="125"/>
                  <a:pt x="122" y="128"/>
                  <a:pt x="119" y="132"/>
                </a:cubicBezTo>
                <a:cubicBezTo>
                  <a:pt x="118" y="133"/>
                  <a:pt x="118" y="133"/>
                  <a:pt x="118" y="134"/>
                </a:cubicBezTo>
                <a:cubicBezTo>
                  <a:pt x="116" y="134"/>
                  <a:pt x="115" y="134"/>
                  <a:pt x="114" y="134"/>
                </a:cubicBezTo>
                <a:cubicBezTo>
                  <a:pt x="111" y="133"/>
                  <a:pt x="109" y="132"/>
                  <a:pt x="109" y="130"/>
                </a:cubicBezTo>
                <a:cubicBezTo>
                  <a:pt x="110" y="130"/>
                  <a:pt x="111" y="130"/>
                  <a:pt x="113" y="129"/>
                </a:cubicBezTo>
                <a:cubicBezTo>
                  <a:pt x="120" y="127"/>
                  <a:pt x="123" y="123"/>
                  <a:pt x="123" y="119"/>
                </a:cubicBezTo>
                <a:cubicBezTo>
                  <a:pt x="122" y="118"/>
                  <a:pt x="120" y="116"/>
                  <a:pt x="116" y="117"/>
                </a:cubicBezTo>
                <a:cubicBezTo>
                  <a:pt x="111" y="117"/>
                  <a:pt x="107" y="122"/>
                  <a:pt x="106" y="126"/>
                </a:cubicBezTo>
                <a:cubicBezTo>
                  <a:pt x="103" y="125"/>
                  <a:pt x="100" y="122"/>
                  <a:pt x="98" y="120"/>
                </a:cubicBezTo>
                <a:cubicBezTo>
                  <a:pt x="101" y="118"/>
                  <a:pt x="103" y="117"/>
                  <a:pt x="106" y="115"/>
                </a:cubicBezTo>
                <a:cubicBezTo>
                  <a:pt x="116" y="107"/>
                  <a:pt x="108" y="94"/>
                  <a:pt x="105" y="91"/>
                </a:cubicBezTo>
                <a:cubicBezTo>
                  <a:pt x="94" y="79"/>
                  <a:pt x="77" y="81"/>
                  <a:pt x="76" y="83"/>
                </a:cubicBezTo>
                <a:cubicBezTo>
                  <a:pt x="75" y="84"/>
                  <a:pt x="75" y="85"/>
                  <a:pt x="74" y="86"/>
                </a:cubicBezTo>
                <a:cubicBezTo>
                  <a:pt x="78" y="85"/>
                  <a:pt x="89" y="85"/>
                  <a:pt x="97" y="93"/>
                </a:cubicBezTo>
                <a:cubicBezTo>
                  <a:pt x="98" y="94"/>
                  <a:pt x="99" y="95"/>
                  <a:pt x="99" y="97"/>
                </a:cubicBezTo>
                <a:cubicBezTo>
                  <a:pt x="99" y="96"/>
                  <a:pt x="98" y="95"/>
                  <a:pt x="97" y="95"/>
                </a:cubicBezTo>
                <a:cubicBezTo>
                  <a:pt x="88" y="86"/>
                  <a:pt x="75" y="87"/>
                  <a:pt x="71" y="89"/>
                </a:cubicBezTo>
                <a:cubicBezTo>
                  <a:pt x="70" y="90"/>
                  <a:pt x="69" y="90"/>
                  <a:pt x="67" y="90"/>
                </a:cubicBezTo>
                <a:cubicBezTo>
                  <a:pt x="64" y="90"/>
                  <a:pt x="54" y="79"/>
                  <a:pt x="49" y="73"/>
                </a:cubicBezTo>
                <a:cubicBezTo>
                  <a:pt x="45" y="68"/>
                  <a:pt x="35" y="56"/>
                  <a:pt x="36" y="52"/>
                </a:cubicBezTo>
                <a:cubicBezTo>
                  <a:pt x="37" y="46"/>
                  <a:pt x="43" y="48"/>
                  <a:pt x="46" y="46"/>
                </a:cubicBezTo>
                <a:cubicBezTo>
                  <a:pt x="50" y="43"/>
                  <a:pt x="50" y="11"/>
                  <a:pt x="29" y="1"/>
                </a:cubicBezTo>
                <a:cubicBezTo>
                  <a:pt x="28" y="0"/>
                  <a:pt x="26" y="0"/>
                  <a:pt x="24" y="1"/>
                </a:cubicBezTo>
                <a:cubicBezTo>
                  <a:pt x="23" y="2"/>
                  <a:pt x="22" y="3"/>
                  <a:pt x="20" y="4"/>
                </a:cubicBezTo>
                <a:cubicBezTo>
                  <a:pt x="32" y="10"/>
                  <a:pt x="38" y="25"/>
                  <a:pt x="38" y="32"/>
                </a:cubicBezTo>
                <a:cubicBezTo>
                  <a:pt x="34" y="23"/>
                  <a:pt x="27" y="12"/>
                  <a:pt x="16" y="7"/>
                </a:cubicBezTo>
                <a:cubicBezTo>
                  <a:pt x="12" y="11"/>
                  <a:pt x="8" y="15"/>
                  <a:pt x="6" y="22"/>
                </a:cubicBezTo>
                <a:cubicBezTo>
                  <a:pt x="4" y="31"/>
                  <a:pt x="0" y="45"/>
                  <a:pt x="23" y="78"/>
                </a:cubicBezTo>
                <a:cubicBezTo>
                  <a:pt x="24" y="81"/>
                  <a:pt x="27" y="85"/>
                  <a:pt x="32" y="90"/>
                </a:cubicBezTo>
                <a:cubicBezTo>
                  <a:pt x="32" y="91"/>
                  <a:pt x="33" y="91"/>
                  <a:pt x="34" y="92"/>
                </a:cubicBezTo>
                <a:cubicBezTo>
                  <a:pt x="63" y="124"/>
                  <a:pt x="78" y="123"/>
                  <a:pt x="87" y="123"/>
                </a:cubicBezTo>
                <a:cubicBezTo>
                  <a:pt x="90" y="122"/>
                  <a:pt x="92" y="122"/>
                  <a:pt x="95" y="121"/>
                </a:cubicBezTo>
                <a:cubicBezTo>
                  <a:pt x="97" y="125"/>
                  <a:pt x="101" y="128"/>
                  <a:pt x="106" y="130"/>
                </a:cubicBezTo>
                <a:cubicBezTo>
                  <a:pt x="106" y="132"/>
                  <a:pt x="107" y="136"/>
                  <a:pt x="114" y="137"/>
                </a:cubicBezTo>
                <a:cubicBezTo>
                  <a:pt x="115" y="137"/>
                  <a:pt x="116" y="137"/>
                  <a:pt x="116" y="137"/>
                </a:cubicBezTo>
                <a:cubicBezTo>
                  <a:pt x="116" y="138"/>
                  <a:pt x="117" y="139"/>
                  <a:pt x="117" y="140"/>
                </a:cubicBezTo>
                <a:cubicBezTo>
                  <a:pt x="118" y="142"/>
                  <a:pt x="120" y="143"/>
                  <a:pt x="124" y="143"/>
                </a:cubicBezTo>
                <a:cubicBezTo>
                  <a:pt x="127" y="143"/>
                  <a:pt x="130" y="142"/>
                  <a:pt x="131" y="141"/>
                </a:cubicBezTo>
                <a:cubicBezTo>
                  <a:pt x="132" y="141"/>
                  <a:pt x="132" y="141"/>
                  <a:pt x="132" y="141"/>
                </a:cubicBezTo>
                <a:cubicBezTo>
                  <a:pt x="133" y="141"/>
                  <a:pt x="133" y="140"/>
                  <a:pt x="133" y="139"/>
                </a:cubicBezTo>
                <a:cubicBezTo>
                  <a:pt x="133" y="138"/>
                  <a:pt x="132" y="138"/>
                  <a:pt x="131" y="138"/>
                </a:cubicBezTo>
                <a:cubicBezTo>
                  <a:pt x="130" y="138"/>
                  <a:pt x="130" y="138"/>
                  <a:pt x="130" y="138"/>
                </a:cubicBezTo>
                <a:cubicBezTo>
                  <a:pt x="129" y="139"/>
                  <a:pt x="127" y="140"/>
                  <a:pt x="124" y="140"/>
                </a:cubicBezTo>
                <a:cubicBezTo>
                  <a:pt x="122" y="140"/>
                  <a:pt x="120" y="139"/>
                  <a:pt x="120" y="138"/>
                </a:cubicBezTo>
                <a:cubicBezTo>
                  <a:pt x="120" y="138"/>
                  <a:pt x="120" y="138"/>
                  <a:pt x="120" y="137"/>
                </a:cubicBezTo>
                <a:cubicBezTo>
                  <a:pt x="128" y="137"/>
                  <a:pt x="133" y="133"/>
                  <a:pt x="134" y="130"/>
                </a:cubicBezTo>
                <a:close/>
                <a:moveTo>
                  <a:pt x="116" y="120"/>
                </a:moveTo>
                <a:cubicBezTo>
                  <a:pt x="117" y="120"/>
                  <a:pt x="117" y="120"/>
                  <a:pt x="117" y="120"/>
                </a:cubicBezTo>
                <a:cubicBezTo>
                  <a:pt x="119" y="120"/>
                  <a:pt x="119" y="120"/>
                  <a:pt x="119" y="120"/>
                </a:cubicBezTo>
                <a:cubicBezTo>
                  <a:pt x="120" y="121"/>
                  <a:pt x="118" y="124"/>
                  <a:pt x="112" y="126"/>
                </a:cubicBezTo>
                <a:cubicBezTo>
                  <a:pt x="111" y="127"/>
                  <a:pt x="110" y="127"/>
                  <a:pt x="109" y="127"/>
                </a:cubicBezTo>
                <a:cubicBezTo>
                  <a:pt x="110" y="124"/>
                  <a:pt x="113" y="120"/>
                  <a:pt x="116" y="120"/>
                </a:cubicBezTo>
                <a:close/>
                <a:moveTo>
                  <a:pt x="121" y="134"/>
                </a:moveTo>
                <a:cubicBezTo>
                  <a:pt x="121" y="134"/>
                  <a:pt x="121" y="134"/>
                  <a:pt x="121" y="134"/>
                </a:cubicBezTo>
                <a:cubicBezTo>
                  <a:pt x="124" y="131"/>
                  <a:pt x="127" y="128"/>
                  <a:pt x="129" y="128"/>
                </a:cubicBezTo>
                <a:cubicBezTo>
                  <a:pt x="129" y="128"/>
                  <a:pt x="129" y="128"/>
                  <a:pt x="129" y="128"/>
                </a:cubicBezTo>
                <a:cubicBezTo>
                  <a:pt x="130" y="129"/>
                  <a:pt x="131" y="129"/>
                  <a:pt x="131" y="129"/>
                </a:cubicBezTo>
                <a:cubicBezTo>
                  <a:pt x="130" y="131"/>
                  <a:pt x="127" y="133"/>
                  <a:pt x="121" y="134"/>
                </a:cubicBezTo>
                <a:close/>
              </a:path>
            </a:pathLst>
          </a:custGeom>
          <a:solidFill>
            <a:schemeClr val="accent1"/>
          </a:solidFill>
          <a:ln>
            <a:noFill/>
          </a:ln>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sp>
        <p:nvSpPr>
          <p:cNvPr id="57" name="Oval 9"/>
          <p:cNvSpPr>
            <a:spLocks noChangeArrowheads="1"/>
          </p:cNvSpPr>
          <p:nvPr/>
        </p:nvSpPr>
        <p:spPr bwMode="auto">
          <a:xfrm>
            <a:off x="5075238" y="3692505"/>
            <a:ext cx="871537" cy="873125"/>
          </a:xfrm>
          <a:prstGeom prst="ellipse">
            <a:avLst/>
          </a:prstGeom>
          <a:noFill/>
          <a:ln w="9525">
            <a:solidFill>
              <a:schemeClr val="accent1"/>
            </a:solidFill>
            <a:bevel/>
          </a:ln>
          <a:extLst>
            <a:ext uri="{909E8E84-426E-40DD-AFC4-6F175D3DCCD1}">
              <a14:hiddenFill xmlns:a14="http://schemas.microsoft.com/office/drawing/2010/main">
                <a:solidFill>
                  <a:srgbClr val="FFFFFF"/>
                </a:solidFill>
              </a14:hiddenFill>
            </a:ext>
          </a:extLst>
        </p:spPr>
        <p:txBody>
          <a:bodyPr/>
          <a:lstStyle/>
          <a:p>
            <a:pPr eaLnBrk="1" hangingPunct="1">
              <a:buFont typeface="Arial" panose="020B0604020202020204" pitchFamily="34" charset="0"/>
              <a:buNone/>
            </a:pPr>
            <a:endParaRPr lang="zh-CN" altLang="zh-CN" sz="1300">
              <a:solidFill>
                <a:schemeClr val="tx2"/>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58" name="Oval 9"/>
          <p:cNvSpPr>
            <a:spLocks noChangeArrowheads="1"/>
          </p:cNvSpPr>
          <p:nvPr/>
        </p:nvSpPr>
        <p:spPr bwMode="auto">
          <a:xfrm>
            <a:off x="7356475" y="2489180"/>
            <a:ext cx="871538" cy="874713"/>
          </a:xfrm>
          <a:prstGeom prst="ellipse">
            <a:avLst/>
          </a:prstGeom>
          <a:noFill/>
          <a:ln w="9525">
            <a:solidFill>
              <a:schemeClr val="accent6"/>
            </a:solidFill>
            <a:bevel/>
          </a:ln>
          <a:extLst>
            <a:ext uri="{909E8E84-426E-40DD-AFC4-6F175D3DCCD1}">
              <a14:hiddenFill xmlns:a14="http://schemas.microsoft.com/office/drawing/2010/main">
                <a:solidFill>
                  <a:srgbClr val="FFFFFF"/>
                </a:solidFill>
              </a14:hiddenFill>
            </a:ext>
          </a:extLst>
        </p:spPr>
        <p:txBody>
          <a:bodyPr/>
          <a:lstStyle/>
          <a:p>
            <a:pPr eaLnBrk="1" hangingPunct="1">
              <a:buFont typeface="Arial" panose="020B0604020202020204" pitchFamily="34" charset="0"/>
              <a:buNone/>
            </a:pPr>
            <a:endParaRPr lang="zh-CN" altLang="zh-CN" sz="1300">
              <a:solidFill>
                <a:schemeClr val="tx2"/>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59" name="Freeform 17">
            <a:hlinkClick r:id="rId1"/>
          </p:cNvPr>
          <p:cNvSpPr>
            <a:spLocks noChangeArrowheads="1"/>
          </p:cNvSpPr>
          <p:nvPr/>
        </p:nvSpPr>
        <p:spPr bwMode="auto">
          <a:xfrm>
            <a:off x="7542902" y="2691970"/>
            <a:ext cx="500272" cy="465189"/>
          </a:xfrm>
          <a:custGeom>
            <a:avLst/>
            <a:gdLst>
              <a:gd name="T0" fmla="*/ 466224 w 133"/>
              <a:gd name="T1" fmla="*/ 317655 h 123"/>
              <a:gd name="T2" fmla="*/ 500063 w 133"/>
              <a:gd name="T3" fmla="*/ 283621 h 123"/>
              <a:gd name="T4" fmla="*/ 466224 w 133"/>
              <a:gd name="T5" fmla="*/ 253368 h 123"/>
              <a:gd name="T6" fmla="*/ 424866 w 133"/>
              <a:gd name="T7" fmla="*/ 253368 h 123"/>
              <a:gd name="T8" fmla="*/ 424866 w 133"/>
              <a:gd name="T9" fmla="*/ 242023 h 123"/>
              <a:gd name="T10" fmla="*/ 466224 w 133"/>
              <a:gd name="T11" fmla="*/ 242023 h 123"/>
              <a:gd name="T12" fmla="*/ 496303 w 133"/>
              <a:gd name="T13" fmla="*/ 211770 h 123"/>
              <a:gd name="T14" fmla="*/ 466224 w 133"/>
              <a:gd name="T15" fmla="*/ 177736 h 123"/>
              <a:gd name="T16" fmla="*/ 338388 w 133"/>
              <a:gd name="T17" fmla="*/ 177736 h 123"/>
              <a:gd name="T18" fmla="*/ 278231 w 133"/>
              <a:gd name="T19" fmla="*/ 86977 h 123"/>
              <a:gd name="T20" fmla="*/ 240632 w 133"/>
              <a:gd name="T21" fmla="*/ 0 h 123"/>
              <a:gd name="T22" fmla="*/ 203033 w 133"/>
              <a:gd name="T23" fmla="*/ 18908 h 123"/>
              <a:gd name="T24" fmla="*/ 180474 w 133"/>
              <a:gd name="T25" fmla="*/ 124793 h 123"/>
              <a:gd name="T26" fmla="*/ 109036 w 133"/>
              <a:gd name="T27" fmla="*/ 215552 h 123"/>
              <a:gd name="T28" fmla="*/ 0 w 133"/>
              <a:gd name="T29" fmla="*/ 215552 h 123"/>
              <a:gd name="T30" fmla="*/ 0 w 133"/>
              <a:gd name="T31" fmla="*/ 431104 h 123"/>
              <a:gd name="T32" fmla="*/ 116556 w 133"/>
              <a:gd name="T33" fmla="*/ 431104 h 123"/>
              <a:gd name="T34" fmla="*/ 203033 w 133"/>
              <a:gd name="T35" fmla="*/ 461356 h 123"/>
              <a:gd name="T36" fmla="*/ 285750 w 133"/>
              <a:gd name="T37" fmla="*/ 465138 h 123"/>
              <a:gd name="T38" fmla="*/ 297030 w 133"/>
              <a:gd name="T39" fmla="*/ 465138 h 123"/>
              <a:gd name="T40" fmla="*/ 394787 w 133"/>
              <a:gd name="T41" fmla="*/ 465138 h 123"/>
              <a:gd name="T42" fmla="*/ 428625 w 133"/>
              <a:gd name="T43" fmla="*/ 431104 h 123"/>
              <a:gd name="T44" fmla="*/ 394787 w 133"/>
              <a:gd name="T45" fmla="*/ 397069 h 123"/>
              <a:gd name="T46" fmla="*/ 387267 w 133"/>
              <a:gd name="T47" fmla="*/ 397069 h 123"/>
              <a:gd name="T48" fmla="*/ 391027 w 133"/>
              <a:gd name="T49" fmla="*/ 389506 h 123"/>
              <a:gd name="T50" fmla="*/ 439905 w 133"/>
              <a:gd name="T51" fmla="*/ 389506 h 123"/>
              <a:gd name="T52" fmla="*/ 469984 w 133"/>
              <a:gd name="T53" fmla="*/ 359253 h 123"/>
              <a:gd name="T54" fmla="*/ 439905 w 133"/>
              <a:gd name="T55" fmla="*/ 325218 h 123"/>
              <a:gd name="T56" fmla="*/ 409826 w 133"/>
              <a:gd name="T57" fmla="*/ 325218 h 123"/>
              <a:gd name="T58" fmla="*/ 413586 w 133"/>
              <a:gd name="T59" fmla="*/ 317655 h 123"/>
              <a:gd name="T60" fmla="*/ 466224 w 133"/>
              <a:gd name="T61" fmla="*/ 317655 h 12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33"/>
              <a:gd name="T94" fmla="*/ 0 h 123"/>
              <a:gd name="T95" fmla="*/ 133 w 133"/>
              <a:gd name="T96" fmla="*/ 123 h 12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33" h="123">
                <a:moveTo>
                  <a:pt x="124" y="84"/>
                </a:moveTo>
                <a:cubicBezTo>
                  <a:pt x="129" y="84"/>
                  <a:pt x="133" y="80"/>
                  <a:pt x="133" y="75"/>
                </a:cubicBezTo>
                <a:cubicBezTo>
                  <a:pt x="133" y="71"/>
                  <a:pt x="129" y="67"/>
                  <a:pt x="124" y="67"/>
                </a:cubicBezTo>
                <a:cubicBezTo>
                  <a:pt x="113" y="67"/>
                  <a:pt x="113" y="67"/>
                  <a:pt x="113" y="67"/>
                </a:cubicBezTo>
                <a:cubicBezTo>
                  <a:pt x="113" y="66"/>
                  <a:pt x="113" y="65"/>
                  <a:pt x="113" y="64"/>
                </a:cubicBezTo>
                <a:cubicBezTo>
                  <a:pt x="124" y="64"/>
                  <a:pt x="124" y="64"/>
                  <a:pt x="124" y="64"/>
                </a:cubicBezTo>
                <a:cubicBezTo>
                  <a:pt x="129" y="64"/>
                  <a:pt x="132" y="61"/>
                  <a:pt x="132" y="56"/>
                </a:cubicBezTo>
                <a:cubicBezTo>
                  <a:pt x="132" y="51"/>
                  <a:pt x="129" y="47"/>
                  <a:pt x="124" y="47"/>
                </a:cubicBezTo>
                <a:cubicBezTo>
                  <a:pt x="90" y="47"/>
                  <a:pt x="90" y="47"/>
                  <a:pt x="90" y="47"/>
                </a:cubicBezTo>
                <a:cubicBezTo>
                  <a:pt x="66" y="45"/>
                  <a:pt x="73" y="31"/>
                  <a:pt x="74" y="23"/>
                </a:cubicBezTo>
                <a:cubicBezTo>
                  <a:pt x="75" y="8"/>
                  <a:pt x="69" y="0"/>
                  <a:pt x="64" y="0"/>
                </a:cubicBezTo>
                <a:cubicBezTo>
                  <a:pt x="63" y="0"/>
                  <a:pt x="53" y="1"/>
                  <a:pt x="54" y="5"/>
                </a:cubicBezTo>
                <a:cubicBezTo>
                  <a:pt x="54" y="8"/>
                  <a:pt x="56" y="24"/>
                  <a:pt x="48" y="33"/>
                </a:cubicBezTo>
                <a:cubicBezTo>
                  <a:pt x="42" y="40"/>
                  <a:pt x="33" y="52"/>
                  <a:pt x="29" y="57"/>
                </a:cubicBezTo>
                <a:cubicBezTo>
                  <a:pt x="0" y="57"/>
                  <a:pt x="0" y="57"/>
                  <a:pt x="0" y="57"/>
                </a:cubicBezTo>
                <a:cubicBezTo>
                  <a:pt x="0" y="114"/>
                  <a:pt x="0" y="114"/>
                  <a:pt x="0" y="114"/>
                </a:cubicBezTo>
                <a:cubicBezTo>
                  <a:pt x="31" y="114"/>
                  <a:pt x="31" y="114"/>
                  <a:pt x="31" y="114"/>
                </a:cubicBezTo>
                <a:cubicBezTo>
                  <a:pt x="38" y="119"/>
                  <a:pt x="46" y="121"/>
                  <a:pt x="54" y="122"/>
                </a:cubicBezTo>
                <a:cubicBezTo>
                  <a:pt x="61" y="122"/>
                  <a:pt x="69" y="122"/>
                  <a:pt x="76" y="123"/>
                </a:cubicBezTo>
                <a:cubicBezTo>
                  <a:pt x="77" y="123"/>
                  <a:pt x="78" y="123"/>
                  <a:pt x="79" y="123"/>
                </a:cubicBezTo>
                <a:cubicBezTo>
                  <a:pt x="105" y="123"/>
                  <a:pt x="105" y="123"/>
                  <a:pt x="105" y="123"/>
                </a:cubicBezTo>
                <a:cubicBezTo>
                  <a:pt x="110" y="123"/>
                  <a:pt x="114" y="119"/>
                  <a:pt x="114" y="114"/>
                </a:cubicBezTo>
                <a:cubicBezTo>
                  <a:pt x="114" y="109"/>
                  <a:pt x="110" y="105"/>
                  <a:pt x="105" y="105"/>
                </a:cubicBezTo>
                <a:cubicBezTo>
                  <a:pt x="103" y="105"/>
                  <a:pt x="103" y="105"/>
                  <a:pt x="103" y="105"/>
                </a:cubicBezTo>
                <a:cubicBezTo>
                  <a:pt x="103" y="105"/>
                  <a:pt x="103" y="104"/>
                  <a:pt x="104" y="103"/>
                </a:cubicBezTo>
                <a:cubicBezTo>
                  <a:pt x="117" y="103"/>
                  <a:pt x="117" y="103"/>
                  <a:pt x="117" y="103"/>
                </a:cubicBezTo>
                <a:cubicBezTo>
                  <a:pt x="122" y="103"/>
                  <a:pt x="125" y="99"/>
                  <a:pt x="125" y="95"/>
                </a:cubicBezTo>
                <a:cubicBezTo>
                  <a:pt x="125" y="90"/>
                  <a:pt x="122" y="86"/>
                  <a:pt x="117" y="86"/>
                </a:cubicBezTo>
                <a:cubicBezTo>
                  <a:pt x="109" y="86"/>
                  <a:pt x="109" y="86"/>
                  <a:pt x="109" y="86"/>
                </a:cubicBezTo>
                <a:cubicBezTo>
                  <a:pt x="109" y="85"/>
                  <a:pt x="110" y="85"/>
                  <a:pt x="110" y="84"/>
                </a:cubicBezTo>
                <a:lnTo>
                  <a:pt x="124" y="84"/>
                </a:lnTo>
                <a:close/>
              </a:path>
            </a:pathLst>
          </a:custGeom>
          <a:solidFill>
            <a:schemeClr val="accent6"/>
          </a:solidFill>
          <a:ln>
            <a:noFill/>
          </a:ln>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sp>
        <p:nvSpPr>
          <p:cNvPr id="60" name="Oval 9"/>
          <p:cNvSpPr>
            <a:spLocks noChangeArrowheads="1"/>
          </p:cNvSpPr>
          <p:nvPr/>
        </p:nvSpPr>
        <p:spPr bwMode="auto">
          <a:xfrm>
            <a:off x="7356475" y="3692505"/>
            <a:ext cx="871538" cy="873125"/>
          </a:xfrm>
          <a:prstGeom prst="ellipse">
            <a:avLst/>
          </a:prstGeom>
          <a:noFill/>
          <a:ln w="9525">
            <a:solidFill>
              <a:schemeClr val="accent3"/>
            </a:solidFill>
            <a:bevel/>
          </a:ln>
        </p:spPr>
        <p:txBody>
          <a:bodyPr/>
          <a:lstStyle/>
          <a:p>
            <a:pPr eaLnBrk="1" hangingPunct="1">
              <a:buFont typeface="Arial" panose="020B0604020202020204" pitchFamily="34" charset="0"/>
              <a:buNone/>
            </a:pPr>
            <a:endParaRPr lang="zh-CN" altLang="zh-CN" sz="1300">
              <a:solidFill>
                <a:schemeClr val="tx2"/>
              </a:solidFill>
              <a:latin typeface="微软雅黑" panose="020B0503020204020204" pitchFamily="34" charset="-122"/>
              <a:ea typeface="微软雅黑" panose="020B0503020204020204" pitchFamily="34" charset="-122"/>
              <a:sym typeface="宋体" panose="02010600030101010101" pitchFamily="2" charset="-122"/>
            </a:endParaRPr>
          </a:p>
        </p:txBody>
      </p:sp>
      <p:grpSp>
        <p:nvGrpSpPr>
          <p:cNvPr id="61" name="组合 45"/>
          <p:cNvGrpSpPr/>
          <p:nvPr/>
        </p:nvGrpSpPr>
        <p:grpSpPr bwMode="auto">
          <a:xfrm>
            <a:off x="7552431" y="3876292"/>
            <a:ext cx="455803" cy="499210"/>
            <a:chOff x="0" y="0"/>
            <a:chExt cx="455613" cy="500063"/>
          </a:xfrm>
          <a:solidFill>
            <a:schemeClr val="accent3"/>
          </a:solidFill>
        </p:grpSpPr>
        <p:sp>
          <p:nvSpPr>
            <p:cNvPr id="62" name="Freeform 19">
              <a:hlinkClick r:id="rId1"/>
            </p:cNvPr>
            <p:cNvSpPr>
              <a:spLocks noChangeArrowheads="1"/>
            </p:cNvSpPr>
            <p:nvPr/>
          </p:nvSpPr>
          <p:spPr bwMode="auto">
            <a:xfrm>
              <a:off x="323850" y="95250"/>
              <a:ext cx="131763" cy="320675"/>
            </a:xfrm>
            <a:custGeom>
              <a:avLst/>
              <a:gdLst>
                <a:gd name="T0" fmla="*/ 112713 w 83"/>
                <a:gd name="T1" fmla="*/ 60325 h 202"/>
                <a:gd name="T2" fmla="*/ 66675 w 83"/>
                <a:gd name="T3" fmla="*/ 14288 h 202"/>
                <a:gd name="T4" fmla="*/ 0 w 83"/>
                <a:gd name="T5" fmla="*/ 82550 h 202"/>
                <a:gd name="T6" fmla="*/ 0 w 83"/>
                <a:gd name="T7" fmla="*/ 320675 h 202"/>
                <a:gd name="T8" fmla="*/ 131763 w 83"/>
                <a:gd name="T9" fmla="*/ 320675 h 202"/>
                <a:gd name="T10" fmla="*/ 131763 w 83"/>
                <a:gd name="T11" fmla="*/ 0 h 202"/>
                <a:gd name="T12" fmla="*/ 112713 w 83"/>
                <a:gd name="T13" fmla="*/ 60325 h 202"/>
                <a:gd name="T14" fmla="*/ 0 60000 65536"/>
                <a:gd name="T15" fmla="*/ 0 60000 65536"/>
                <a:gd name="T16" fmla="*/ 0 60000 65536"/>
                <a:gd name="T17" fmla="*/ 0 60000 65536"/>
                <a:gd name="T18" fmla="*/ 0 60000 65536"/>
                <a:gd name="T19" fmla="*/ 0 60000 65536"/>
                <a:gd name="T20" fmla="*/ 0 60000 65536"/>
                <a:gd name="T21" fmla="*/ 0 w 83"/>
                <a:gd name="T22" fmla="*/ 0 h 202"/>
                <a:gd name="T23" fmla="*/ 83 w 83"/>
                <a:gd name="T24" fmla="*/ 202 h 2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3" h="202">
                  <a:moveTo>
                    <a:pt x="71" y="38"/>
                  </a:moveTo>
                  <a:lnTo>
                    <a:pt x="42" y="9"/>
                  </a:lnTo>
                  <a:lnTo>
                    <a:pt x="0" y="52"/>
                  </a:lnTo>
                  <a:lnTo>
                    <a:pt x="0" y="202"/>
                  </a:lnTo>
                  <a:lnTo>
                    <a:pt x="83" y="202"/>
                  </a:lnTo>
                  <a:lnTo>
                    <a:pt x="83" y="0"/>
                  </a:lnTo>
                  <a:lnTo>
                    <a:pt x="71" y="38"/>
                  </a:lnTo>
                  <a:close/>
                </a:path>
              </a:pathLst>
            </a:custGeom>
            <a:grpFill/>
            <a:ln>
              <a:noFill/>
            </a:ln>
            <a:extLst>
              <a:ext uri="{91240B29-F687-4F45-9708-019B960494DF}">
                <a14:hiddenLine xmlns:a14="http://schemas.microsoft.com/office/drawing/2010/main" w="12700">
                  <a:solidFill>
                    <a:srgbClr val="42719B"/>
                  </a:solidFill>
                  <a:bevel/>
                </a14:hiddenLine>
              </a:ext>
            </a:extLst>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sp>
          <p:nvSpPr>
            <p:cNvPr id="63" name="Freeform 20">
              <a:hlinkClick r:id="rId1"/>
            </p:cNvPr>
            <p:cNvSpPr>
              <a:spLocks noChangeArrowheads="1"/>
            </p:cNvSpPr>
            <p:nvPr/>
          </p:nvSpPr>
          <p:spPr bwMode="auto">
            <a:xfrm>
              <a:off x="161925" y="204788"/>
              <a:ext cx="131763" cy="211138"/>
            </a:xfrm>
            <a:custGeom>
              <a:avLst/>
              <a:gdLst>
                <a:gd name="T0" fmla="*/ 41411 w 35"/>
                <a:gd name="T1" fmla="*/ 33933 h 56"/>
                <a:gd name="T2" fmla="*/ 0 w 35"/>
                <a:gd name="T3" fmla="*/ 7541 h 56"/>
                <a:gd name="T4" fmla="*/ 0 w 35"/>
                <a:gd name="T5" fmla="*/ 211138 h 56"/>
                <a:gd name="T6" fmla="*/ 131763 w 35"/>
                <a:gd name="T7" fmla="*/ 211138 h 56"/>
                <a:gd name="T8" fmla="*/ 131763 w 35"/>
                <a:gd name="T9" fmla="*/ 0 h 56"/>
                <a:gd name="T10" fmla="*/ 97881 w 35"/>
                <a:gd name="T11" fmla="*/ 30163 h 56"/>
                <a:gd name="T12" fmla="*/ 63999 w 35"/>
                <a:gd name="T13" fmla="*/ 41474 h 56"/>
                <a:gd name="T14" fmla="*/ 41411 w 35"/>
                <a:gd name="T15" fmla="*/ 33933 h 56"/>
                <a:gd name="T16" fmla="*/ 0 60000 65536"/>
                <a:gd name="T17" fmla="*/ 0 60000 65536"/>
                <a:gd name="T18" fmla="*/ 0 60000 65536"/>
                <a:gd name="T19" fmla="*/ 0 60000 65536"/>
                <a:gd name="T20" fmla="*/ 0 60000 65536"/>
                <a:gd name="T21" fmla="*/ 0 60000 65536"/>
                <a:gd name="T22" fmla="*/ 0 60000 65536"/>
                <a:gd name="T23" fmla="*/ 0 60000 65536"/>
                <a:gd name="T24" fmla="*/ 0 w 35"/>
                <a:gd name="T25" fmla="*/ 0 h 56"/>
                <a:gd name="T26" fmla="*/ 35 w 35"/>
                <a:gd name="T27" fmla="*/ 56 h 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5" h="56">
                  <a:moveTo>
                    <a:pt x="11" y="9"/>
                  </a:moveTo>
                  <a:cubicBezTo>
                    <a:pt x="0" y="2"/>
                    <a:pt x="0" y="2"/>
                    <a:pt x="0" y="2"/>
                  </a:cubicBezTo>
                  <a:cubicBezTo>
                    <a:pt x="0" y="56"/>
                    <a:pt x="0" y="56"/>
                    <a:pt x="0" y="56"/>
                  </a:cubicBezTo>
                  <a:cubicBezTo>
                    <a:pt x="35" y="56"/>
                    <a:pt x="35" y="56"/>
                    <a:pt x="35" y="56"/>
                  </a:cubicBezTo>
                  <a:cubicBezTo>
                    <a:pt x="35" y="0"/>
                    <a:pt x="35" y="0"/>
                    <a:pt x="35" y="0"/>
                  </a:cubicBezTo>
                  <a:cubicBezTo>
                    <a:pt x="26" y="8"/>
                    <a:pt x="26" y="8"/>
                    <a:pt x="26" y="8"/>
                  </a:cubicBezTo>
                  <a:cubicBezTo>
                    <a:pt x="24" y="10"/>
                    <a:pt x="21" y="11"/>
                    <a:pt x="17" y="11"/>
                  </a:cubicBezTo>
                  <a:cubicBezTo>
                    <a:pt x="15" y="11"/>
                    <a:pt x="13" y="11"/>
                    <a:pt x="11" y="9"/>
                  </a:cubicBezTo>
                  <a:close/>
                </a:path>
              </a:pathLst>
            </a:custGeom>
            <a:grpFill/>
            <a:ln>
              <a:noFill/>
            </a:ln>
            <a:extLst>
              <a:ext uri="{91240B29-F687-4F45-9708-019B960494DF}">
                <a14:hiddenLine xmlns:a14="http://schemas.microsoft.com/office/drawing/2010/main" w="12700">
                  <a:solidFill>
                    <a:srgbClr val="42719B"/>
                  </a:solidFill>
                  <a:bevel/>
                </a14:hiddenLine>
              </a:ext>
            </a:extLst>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sp>
          <p:nvSpPr>
            <p:cNvPr id="64" name="Freeform 21">
              <a:hlinkClick r:id="rId1"/>
            </p:cNvPr>
            <p:cNvSpPr>
              <a:spLocks noChangeArrowheads="1"/>
            </p:cNvSpPr>
            <p:nvPr/>
          </p:nvSpPr>
          <p:spPr bwMode="auto">
            <a:xfrm>
              <a:off x="0" y="174625"/>
              <a:ext cx="131763" cy="241300"/>
            </a:xfrm>
            <a:custGeom>
              <a:avLst/>
              <a:gdLst>
                <a:gd name="T0" fmla="*/ 131763 w 83"/>
                <a:gd name="T1" fmla="*/ 22225 h 152"/>
                <a:gd name="T2" fmla="*/ 101600 w 83"/>
                <a:gd name="T3" fmla="*/ 0 h 152"/>
                <a:gd name="T4" fmla="*/ 0 w 83"/>
                <a:gd name="T5" fmla="*/ 87313 h 152"/>
                <a:gd name="T6" fmla="*/ 0 w 83"/>
                <a:gd name="T7" fmla="*/ 241300 h 152"/>
                <a:gd name="T8" fmla="*/ 131763 w 83"/>
                <a:gd name="T9" fmla="*/ 241300 h 152"/>
                <a:gd name="T10" fmla="*/ 131763 w 83"/>
                <a:gd name="T11" fmla="*/ 22225 h 152"/>
                <a:gd name="T12" fmla="*/ 0 60000 65536"/>
                <a:gd name="T13" fmla="*/ 0 60000 65536"/>
                <a:gd name="T14" fmla="*/ 0 60000 65536"/>
                <a:gd name="T15" fmla="*/ 0 60000 65536"/>
                <a:gd name="T16" fmla="*/ 0 60000 65536"/>
                <a:gd name="T17" fmla="*/ 0 60000 65536"/>
                <a:gd name="T18" fmla="*/ 0 w 83"/>
                <a:gd name="T19" fmla="*/ 0 h 152"/>
                <a:gd name="T20" fmla="*/ 83 w 83"/>
                <a:gd name="T21" fmla="*/ 152 h 152"/>
              </a:gdLst>
              <a:ahLst/>
              <a:cxnLst>
                <a:cxn ang="T12">
                  <a:pos x="T0" y="T1"/>
                </a:cxn>
                <a:cxn ang="T13">
                  <a:pos x="T2" y="T3"/>
                </a:cxn>
                <a:cxn ang="T14">
                  <a:pos x="T4" y="T5"/>
                </a:cxn>
                <a:cxn ang="T15">
                  <a:pos x="T6" y="T7"/>
                </a:cxn>
                <a:cxn ang="T16">
                  <a:pos x="T8" y="T9"/>
                </a:cxn>
                <a:cxn ang="T17">
                  <a:pos x="T10" y="T11"/>
                </a:cxn>
              </a:cxnLst>
              <a:rect l="T18" t="T19" r="T20" b="T21"/>
              <a:pathLst>
                <a:path w="83" h="152">
                  <a:moveTo>
                    <a:pt x="83" y="14"/>
                  </a:moveTo>
                  <a:lnTo>
                    <a:pt x="64" y="0"/>
                  </a:lnTo>
                  <a:lnTo>
                    <a:pt x="0" y="55"/>
                  </a:lnTo>
                  <a:lnTo>
                    <a:pt x="0" y="152"/>
                  </a:lnTo>
                  <a:lnTo>
                    <a:pt x="83" y="152"/>
                  </a:lnTo>
                  <a:lnTo>
                    <a:pt x="83" y="14"/>
                  </a:lnTo>
                  <a:close/>
                </a:path>
              </a:pathLst>
            </a:custGeom>
            <a:grpFill/>
            <a:ln>
              <a:noFill/>
            </a:ln>
            <a:extLst>
              <a:ext uri="{91240B29-F687-4F45-9708-019B960494DF}">
                <a14:hiddenLine xmlns:a14="http://schemas.microsoft.com/office/drawing/2010/main" w="12700">
                  <a:solidFill>
                    <a:srgbClr val="42719B"/>
                  </a:solidFill>
                  <a:bevel/>
                </a14:hiddenLine>
              </a:ext>
            </a:extLst>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sp>
          <p:nvSpPr>
            <p:cNvPr id="65" name="Rectangle 22">
              <a:hlinkClick r:id="rId1"/>
            </p:cNvPr>
            <p:cNvSpPr>
              <a:spLocks noChangeArrowheads="1"/>
            </p:cNvSpPr>
            <p:nvPr/>
          </p:nvSpPr>
          <p:spPr bwMode="auto">
            <a:xfrm>
              <a:off x="0" y="450850"/>
              <a:ext cx="455613" cy="49213"/>
            </a:xfrm>
            <a:prstGeom prst="rect">
              <a:avLst/>
            </a:prstGeom>
            <a:grpFill/>
            <a:ln>
              <a:noFill/>
            </a:ln>
            <a:extLst>
              <a:ext uri="{91240B29-F687-4F45-9708-019B960494DF}">
                <a14:hiddenLine xmlns:a14="http://schemas.microsoft.com/office/drawing/2010/main" w="12700">
                  <a:solidFill>
                    <a:srgbClr val="42719B"/>
                  </a:solidFill>
                  <a:bevel/>
                </a14:hiddenLine>
              </a:ext>
            </a:extLst>
          </p:spPr>
          <p:txBody>
            <a:bodyPr anchor="ctr"/>
            <a:lstStyle/>
            <a:p>
              <a:pPr algn="ctr" eaLnBrk="1" hangingPunct="1">
                <a:buFont typeface="Arial" panose="020B0604020202020204" pitchFamily="34" charset="0"/>
                <a:buNone/>
              </a:pPr>
              <a:endParaRPr lang="zh-CN" altLang="zh-CN" sz="1300">
                <a:solidFill>
                  <a:schemeClr val="tx2"/>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66" name="Freeform 23">
              <a:hlinkClick r:id="rId1"/>
            </p:cNvPr>
            <p:cNvSpPr>
              <a:spLocks noChangeArrowheads="1"/>
            </p:cNvSpPr>
            <p:nvPr/>
          </p:nvSpPr>
          <p:spPr bwMode="auto">
            <a:xfrm>
              <a:off x="0" y="0"/>
              <a:ext cx="450850" cy="223838"/>
            </a:xfrm>
            <a:custGeom>
              <a:avLst/>
              <a:gdLst>
                <a:gd name="T0" fmla="*/ 33814 w 120"/>
                <a:gd name="T1" fmla="*/ 201075 h 59"/>
                <a:gd name="T2" fmla="*/ 97684 w 120"/>
                <a:gd name="T3" fmla="*/ 144167 h 59"/>
                <a:gd name="T4" fmla="*/ 217911 w 120"/>
                <a:gd name="T5" fmla="*/ 220044 h 59"/>
                <a:gd name="T6" fmla="*/ 225425 w 120"/>
                <a:gd name="T7" fmla="*/ 223838 h 59"/>
                <a:gd name="T8" fmla="*/ 240453 w 120"/>
                <a:gd name="T9" fmla="*/ 220044 h 59"/>
                <a:gd name="T10" fmla="*/ 394494 w 120"/>
                <a:gd name="T11" fmla="*/ 75877 h 59"/>
                <a:gd name="T12" fmla="*/ 420793 w 120"/>
                <a:gd name="T13" fmla="*/ 106228 h 59"/>
                <a:gd name="T14" fmla="*/ 450850 w 120"/>
                <a:gd name="T15" fmla="*/ 0 h 59"/>
                <a:gd name="T16" fmla="*/ 345652 w 120"/>
                <a:gd name="T17" fmla="*/ 26557 h 59"/>
                <a:gd name="T18" fmla="*/ 364437 w 120"/>
                <a:gd name="T19" fmla="*/ 49320 h 59"/>
                <a:gd name="T20" fmla="*/ 225425 w 120"/>
                <a:gd name="T21" fmla="*/ 182105 h 59"/>
                <a:gd name="T22" fmla="*/ 105198 w 120"/>
                <a:gd name="T23" fmla="*/ 102434 h 59"/>
                <a:gd name="T24" fmla="*/ 82656 w 120"/>
                <a:gd name="T25" fmla="*/ 106228 h 59"/>
                <a:gd name="T26" fmla="*/ 7514 w 120"/>
                <a:gd name="T27" fmla="*/ 170724 h 59"/>
                <a:gd name="T28" fmla="*/ 7514 w 120"/>
                <a:gd name="T29" fmla="*/ 197281 h 59"/>
                <a:gd name="T30" fmla="*/ 33814 w 120"/>
                <a:gd name="T31" fmla="*/ 201075 h 5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0"/>
                <a:gd name="T49" fmla="*/ 0 h 59"/>
                <a:gd name="T50" fmla="*/ 120 w 120"/>
                <a:gd name="T51" fmla="*/ 59 h 5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0" h="59">
                  <a:moveTo>
                    <a:pt x="9" y="53"/>
                  </a:moveTo>
                  <a:cubicBezTo>
                    <a:pt x="26" y="38"/>
                    <a:pt x="26" y="38"/>
                    <a:pt x="26" y="38"/>
                  </a:cubicBezTo>
                  <a:cubicBezTo>
                    <a:pt x="58" y="58"/>
                    <a:pt x="58" y="58"/>
                    <a:pt x="58" y="58"/>
                  </a:cubicBezTo>
                  <a:cubicBezTo>
                    <a:pt x="59" y="59"/>
                    <a:pt x="60" y="59"/>
                    <a:pt x="60" y="59"/>
                  </a:cubicBezTo>
                  <a:cubicBezTo>
                    <a:pt x="62" y="59"/>
                    <a:pt x="63" y="59"/>
                    <a:pt x="64" y="58"/>
                  </a:cubicBezTo>
                  <a:cubicBezTo>
                    <a:pt x="105" y="20"/>
                    <a:pt x="105" y="20"/>
                    <a:pt x="105" y="20"/>
                  </a:cubicBezTo>
                  <a:cubicBezTo>
                    <a:pt x="112" y="28"/>
                    <a:pt x="112" y="28"/>
                    <a:pt x="112" y="28"/>
                  </a:cubicBezTo>
                  <a:cubicBezTo>
                    <a:pt x="120" y="0"/>
                    <a:pt x="120" y="0"/>
                    <a:pt x="120" y="0"/>
                  </a:cubicBezTo>
                  <a:cubicBezTo>
                    <a:pt x="92" y="7"/>
                    <a:pt x="92" y="7"/>
                    <a:pt x="92" y="7"/>
                  </a:cubicBezTo>
                  <a:cubicBezTo>
                    <a:pt x="97" y="13"/>
                    <a:pt x="97" y="13"/>
                    <a:pt x="97" y="13"/>
                  </a:cubicBezTo>
                  <a:cubicBezTo>
                    <a:pt x="60" y="48"/>
                    <a:pt x="60" y="48"/>
                    <a:pt x="60" y="48"/>
                  </a:cubicBezTo>
                  <a:cubicBezTo>
                    <a:pt x="28" y="27"/>
                    <a:pt x="28" y="27"/>
                    <a:pt x="28" y="27"/>
                  </a:cubicBezTo>
                  <a:cubicBezTo>
                    <a:pt x="26" y="26"/>
                    <a:pt x="24" y="26"/>
                    <a:pt x="22" y="28"/>
                  </a:cubicBezTo>
                  <a:cubicBezTo>
                    <a:pt x="2" y="45"/>
                    <a:pt x="2" y="45"/>
                    <a:pt x="2" y="45"/>
                  </a:cubicBezTo>
                  <a:cubicBezTo>
                    <a:pt x="0" y="47"/>
                    <a:pt x="0" y="50"/>
                    <a:pt x="2" y="52"/>
                  </a:cubicBezTo>
                  <a:cubicBezTo>
                    <a:pt x="3" y="54"/>
                    <a:pt x="7" y="55"/>
                    <a:pt x="9" y="53"/>
                  </a:cubicBezTo>
                  <a:close/>
                </a:path>
              </a:pathLst>
            </a:custGeom>
            <a:grpFill/>
            <a:ln>
              <a:noFill/>
            </a:ln>
            <a:extLst>
              <a:ext uri="{91240B29-F687-4F45-9708-019B960494DF}">
                <a14:hiddenLine xmlns:a14="http://schemas.microsoft.com/office/drawing/2010/main" w="12700">
                  <a:solidFill>
                    <a:srgbClr val="42719B"/>
                  </a:solidFill>
                  <a:bevel/>
                </a14:hiddenLine>
              </a:ext>
            </a:extLst>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grpSp>
      <p:sp>
        <p:nvSpPr>
          <p:cNvPr id="67" name="Oval 9"/>
          <p:cNvSpPr>
            <a:spLocks noChangeArrowheads="1"/>
          </p:cNvSpPr>
          <p:nvPr/>
        </p:nvSpPr>
        <p:spPr bwMode="auto">
          <a:xfrm>
            <a:off x="6245225" y="3692505"/>
            <a:ext cx="871538" cy="873125"/>
          </a:xfrm>
          <a:prstGeom prst="ellipse">
            <a:avLst/>
          </a:prstGeom>
          <a:noFill/>
          <a:ln w="9525">
            <a:solidFill>
              <a:schemeClr val="accent2"/>
            </a:solidFill>
            <a:bevel/>
          </a:ln>
        </p:spPr>
        <p:txBody>
          <a:bodyPr/>
          <a:lstStyle/>
          <a:p>
            <a:pPr eaLnBrk="1" hangingPunct="1">
              <a:buFont typeface="Arial" panose="020B0604020202020204" pitchFamily="34" charset="0"/>
              <a:buNone/>
            </a:pPr>
            <a:endParaRPr lang="zh-CN" altLang="zh-CN" sz="1300">
              <a:solidFill>
                <a:schemeClr val="tx2"/>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68" name="Freeform 24">
            <a:hlinkClick r:id="rId1"/>
          </p:cNvPr>
          <p:cNvSpPr>
            <a:spLocks noEditPoints="1" noChangeArrowheads="1"/>
          </p:cNvSpPr>
          <p:nvPr/>
        </p:nvSpPr>
        <p:spPr bwMode="auto">
          <a:xfrm>
            <a:off x="6356827" y="3959494"/>
            <a:ext cx="687675" cy="413631"/>
          </a:xfrm>
          <a:custGeom>
            <a:avLst/>
            <a:gdLst>
              <a:gd name="T0" fmla="*/ 567189 w 183"/>
              <a:gd name="T1" fmla="*/ 274970 h 110"/>
              <a:gd name="T2" fmla="*/ 465771 w 183"/>
              <a:gd name="T3" fmla="*/ 52734 h 110"/>
              <a:gd name="T4" fmla="*/ 454502 w 183"/>
              <a:gd name="T5" fmla="*/ 64034 h 110"/>
              <a:gd name="T6" fmla="*/ 431965 w 183"/>
              <a:gd name="T7" fmla="*/ 60267 h 110"/>
              <a:gd name="T8" fmla="*/ 259179 w 183"/>
              <a:gd name="T9" fmla="*/ 75334 h 110"/>
              <a:gd name="T10" fmla="*/ 221617 w 183"/>
              <a:gd name="T11" fmla="*/ 52734 h 110"/>
              <a:gd name="T12" fmla="*/ 120199 w 183"/>
              <a:gd name="T13" fmla="*/ 274970 h 110"/>
              <a:gd name="T14" fmla="*/ 146493 w 183"/>
              <a:gd name="T15" fmla="*/ 297570 h 110"/>
              <a:gd name="T16" fmla="*/ 195323 w 183"/>
              <a:gd name="T17" fmla="*/ 323937 h 110"/>
              <a:gd name="T18" fmla="*/ 236642 w 183"/>
              <a:gd name="T19" fmla="*/ 361604 h 110"/>
              <a:gd name="T20" fmla="*/ 277960 w 183"/>
              <a:gd name="T21" fmla="*/ 395504 h 110"/>
              <a:gd name="T22" fmla="*/ 356841 w 183"/>
              <a:gd name="T23" fmla="*/ 406805 h 110"/>
              <a:gd name="T24" fmla="*/ 379378 w 183"/>
              <a:gd name="T25" fmla="*/ 365371 h 110"/>
              <a:gd name="T26" fmla="*/ 428209 w 183"/>
              <a:gd name="T27" fmla="*/ 380438 h 110"/>
              <a:gd name="T28" fmla="*/ 439478 w 183"/>
              <a:gd name="T29" fmla="*/ 335237 h 110"/>
              <a:gd name="T30" fmla="*/ 462015 w 183"/>
              <a:gd name="T31" fmla="*/ 339004 h 110"/>
              <a:gd name="T32" fmla="*/ 488308 w 183"/>
              <a:gd name="T33" fmla="*/ 297570 h 110"/>
              <a:gd name="T34" fmla="*/ 518358 w 183"/>
              <a:gd name="T35" fmla="*/ 301337 h 110"/>
              <a:gd name="T36" fmla="*/ 540895 w 183"/>
              <a:gd name="T37" fmla="*/ 259903 h 110"/>
              <a:gd name="T38" fmla="*/ 30050 w 183"/>
              <a:gd name="T39" fmla="*/ 210936 h 110"/>
              <a:gd name="T40" fmla="*/ 108930 w 183"/>
              <a:gd name="T41" fmla="*/ 248603 h 110"/>
              <a:gd name="T42" fmla="*/ 578458 w 183"/>
              <a:gd name="T43" fmla="*/ 248603 h 110"/>
              <a:gd name="T44" fmla="*/ 319279 w 183"/>
              <a:gd name="T45" fmla="*/ 86634 h 110"/>
              <a:gd name="T46" fmla="*/ 341816 w 183"/>
              <a:gd name="T47" fmla="*/ 79101 h 110"/>
              <a:gd name="T48" fmla="*/ 375622 w 183"/>
              <a:gd name="T49" fmla="*/ 75334 h 110"/>
              <a:gd name="T50" fmla="*/ 428209 w 183"/>
              <a:gd name="T51" fmla="*/ 82868 h 110"/>
              <a:gd name="T52" fmla="*/ 484552 w 183"/>
              <a:gd name="T53" fmla="*/ 94168 h 110"/>
              <a:gd name="T54" fmla="*/ 525871 w 183"/>
              <a:gd name="T55" fmla="*/ 241069 h 110"/>
              <a:gd name="T56" fmla="*/ 371866 w 183"/>
              <a:gd name="T57" fmla="*/ 158202 h 110"/>
              <a:gd name="T58" fmla="*/ 353085 w 183"/>
              <a:gd name="T59" fmla="*/ 150668 h 110"/>
              <a:gd name="T60" fmla="*/ 341816 w 183"/>
              <a:gd name="T61" fmla="*/ 150668 h 110"/>
              <a:gd name="T62" fmla="*/ 326791 w 183"/>
              <a:gd name="T63" fmla="*/ 150668 h 110"/>
              <a:gd name="T64" fmla="*/ 304254 w 183"/>
              <a:gd name="T65" fmla="*/ 154435 h 110"/>
              <a:gd name="T66" fmla="*/ 289229 w 183"/>
              <a:gd name="T67" fmla="*/ 161968 h 110"/>
              <a:gd name="T68" fmla="*/ 229129 w 183"/>
              <a:gd name="T69" fmla="*/ 161968 h 110"/>
              <a:gd name="T70" fmla="*/ 229129 w 183"/>
              <a:gd name="T71" fmla="*/ 128068 h 110"/>
              <a:gd name="T72" fmla="*/ 184055 w 183"/>
              <a:gd name="T73" fmla="*/ 308870 h 110"/>
              <a:gd name="T74" fmla="*/ 180298 w 183"/>
              <a:gd name="T75" fmla="*/ 274970 h 110"/>
              <a:gd name="T76" fmla="*/ 184055 w 183"/>
              <a:gd name="T77" fmla="*/ 308870 h 110"/>
              <a:gd name="T78" fmla="*/ 214104 w 183"/>
              <a:gd name="T79" fmla="*/ 316404 h 110"/>
              <a:gd name="T80" fmla="*/ 247910 w 183"/>
              <a:gd name="T81" fmla="*/ 323937 h 110"/>
              <a:gd name="T82" fmla="*/ 259179 w 183"/>
              <a:gd name="T83" fmla="*/ 361604 h 110"/>
              <a:gd name="T84" fmla="*/ 277960 w 183"/>
              <a:gd name="T85" fmla="*/ 342771 h 1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
              <a:gd name="T130" fmla="*/ 0 h 110"/>
              <a:gd name="T131" fmla="*/ 183 w 183"/>
              <a:gd name="T132" fmla="*/ 110 h 1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 h="110">
                <a:moveTo>
                  <a:pt x="145" y="68"/>
                </a:moveTo>
                <a:cubicBezTo>
                  <a:pt x="146" y="67"/>
                  <a:pt x="146" y="66"/>
                  <a:pt x="147" y="65"/>
                </a:cubicBezTo>
                <a:cubicBezTo>
                  <a:pt x="151" y="73"/>
                  <a:pt x="151" y="73"/>
                  <a:pt x="151" y="73"/>
                </a:cubicBezTo>
                <a:cubicBezTo>
                  <a:pt x="183" y="59"/>
                  <a:pt x="183" y="59"/>
                  <a:pt x="183" y="59"/>
                </a:cubicBezTo>
                <a:cubicBezTo>
                  <a:pt x="156" y="0"/>
                  <a:pt x="156" y="0"/>
                  <a:pt x="156" y="0"/>
                </a:cubicBezTo>
                <a:cubicBezTo>
                  <a:pt x="124" y="14"/>
                  <a:pt x="124" y="14"/>
                  <a:pt x="124" y="14"/>
                </a:cubicBezTo>
                <a:cubicBezTo>
                  <a:pt x="126" y="18"/>
                  <a:pt x="126" y="18"/>
                  <a:pt x="126" y="18"/>
                </a:cubicBezTo>
                <a:cubicBezTo>
                  <a:pt x="121" y="17"/>
                  <a:pt x="121" y="17"/>
                  <a:pt x="121" y="17"/>
                </a:cubicBezTo>
                <a:cubicBezTo>
                  <a:pt x="121" y="17"/>
                  <a:pt x="121" y="17"/>
                  <a:pt x="121" y="17"/>
                </a:cubicBezTo>
                <a:cubicBezTo>
                  <a:pt x="121" y="17"/>
                  <a:pt x="120" y="17"/>
                  <a:pt x="120" y="17"/>
                </a:cubicBezTo>
                <a:cubicBezTo>
                  <a:pt x="117" y="16"/>
                  <a:pt x="117" y="16"/>
                  <a:pt x="117" y="16"/>
                </a:cubicBezTo>
                <a:cubicBezTo>
                  <a:pt x="116" y="16"/>
                  <a:pt x="115" y="16"/>
                  <a:pt x="115" y="16"/>
                </a:cubicBezTo>
                <a:cubicBezTo>
                  <a:pt x="106" y="14"/>
                  <a:pt x="91" y="13"/>
                  <a:pt x="81" y="20"/>
                </a:cubicBezTo>
                <a:cubicBezTo>
                  <a:pt x="80" y="20"/>
                  <a:pt x="79" y="21"/>
                  <a:pt x="78" y="22"/>
                </a:cubicBezTo>
                <a:cubicBezTo>
                  <a:pt x="75" y="20"/>
                  <a:pt x="72" y="19"/>
                  <a:pt x="69" y="20"/>
                </a:cubicBezTo>
                <a:cubicBezTo>
                  <a:pt x="56" y="23"/>
                  <a:pt x="56" y="23"/>
                  <a:pt x="56" y="23"/>
                </a:cubicBezTo>
                <a:cubicBezTo>
                  <a:pt x="55" y="22"/>
                  <a:pt x="55" y="22"/>
                  <a:pt x="55" y="22"/>
                </a:cubicBezTo>
                <a:cubicBezTo>
                  <a:pt x="59" y="14"/>
                  <a:pt x="59" y="14"/>
                  <a:pt x="59" y="14"/>
                </a:cubicBezTo>
                <a:cubicBezTo>
                  <a:pt x="27" y="0"/>
                  <a:pt x="27" y="0"/>
                  <a:pt x="27" y="0"/>
                </a:cubicBezTo>
                <a:cubicBezTo>
                  <a:pt x="0" y="59"/>
                  <a:pt x="0" y="59"/>
                  <a:pt x="0" y="59"/>
                </a:cubicBezTo>
                <a:cubicBezTo>
                  <a:pt x="32" y="73"/>
                  <a:pt x="32" y="73"/>
                  <a:pt x="32" y="73"/>
                </a:cubicBezTo>
                <a:cubicBezTo>
                  <a:pt x="36" y="65"/>
                  <a:pt x="36" y="65"/>
                  <a:pt x="36" y="65"/>
                </a:cubicBezTo>
                <a:cubicBezTo>
                  <a:pt x="37" y="68"/>
                  <a:pt x="39" y="70"/>
                  <a:pt x="41" y="72"/>
                </a:cubicBezTo>
                <a:cubicBezTo>
                  <a:pt x="40" y="74"/>
                  <a:pt x="39" y="76"/>
                  <a:pt x="39" y="79"/>
                </a:cubicBezTo>
                <a:cubicBezTo>
                  <a:pt x="40" y="83"/>
                  <a:pt x="44" y="87"/>
                  <a:pt x="49" y="87"/>
                </a:cubicBezTo>
                <a:cubicBezTo>
                  <a:pt x="49" y="87"/>
                  <a:pt x="49" y="87"/>
                  <a:pt x="50" y="87"/>
                </a:cubicBezTo>
                <a:cubicBezTo>
                  <a:pt x="51" y="86"/>
                  <a:pt x="51" y="86"/>
                  <a:pt x="52" y="86"/>
                </a:cubicBezTo>
                <a:cubicBezTo>
                  <a:pt x="52" y="87"/>
                  <a:pt x="52" y="87"/>
                  <a:pt x="52" y="88"/>
                </a:cubicBezTo>
                <a:cubicBezTo>
                  <a:pt x="53" y="92"/>
                  <a:pt x="57" y="96"/>
                  <a:pt x="61" y="96"/>
                </a:cubicBezTo>
                <a:cubicBezTo>
                  <a:pt x="62" y="96"/>
                  <a:pt x="62" y="96"/>
                  <a:pt x="63" y="96"/>
                </a:cubicBezTo>
                <a:cubicBezTo>
                  <a:pt x="63" y="96"/>
                  <a:pt x="64" y="95"/>
                  <a:pt x="65" y="95"/>
                </a:cubicBezTo>
                <a:cubicBezTo>
                  <a:pt x="65" y="96"/>
                  <a:pt x="65" y="96"/>
                  <a:pt x="65" y="97"/>
                </a:cubicBezTo>
                <a:cubicBezTo>
                  <a:pt x="66" y="101"/>
                  <a:pt x="69" y="105"/>
                  <a:pt x="74" y="105"/>
                </a:cubicBezTo>
                <a:cubicBezTo>
                  <a:pt x="74" y="105"/>
                  <a:pt x="75" y="105"/>
                  <a:pt x="75" y="105"/>
                </a:cubicBezTo>
                <a:cubicBezTo>
                  <a:pt x="78" y="104"/>
                  <a:pt x="80" y="103"/>
                  <a:pt x="82" y="100"/>
                </a:cubicBezTo>
                <a:cubicBezTo>
                  <a:pt x="95" y="108"/>
                  <a:pt x="95" y="108"/>
                  <a:pt x="95" y="108"/>
                </a:cubicBezTo>
                <a:cubicBezTo>
                  <a:pt x="98" y="110"/>
                  <a:pt x="102" y="109"/>
                  <a:pt x="104" y="106"/>
                </a:cubicBezTo>
                <a:cubicBezTo>
                  <a:pt x="106" y="103"/>
                  <a:pt x="105" y="99"/>
                  <a:pt x="102" y="97"/>
                </a:cubicBezTo>
                <a:cubicBezTo>
                  <a:pt x="101" y="97"/>
                  <a:pt x="101" y="97"/>
                  <a:pt x="101" y="97"/>
                </a:cubicBezTo>
                <a:cubicBezTo>
                  <a:pt x="102" y="97"/>
                  <a:pt x="103" y="96"/>
                  <a:pt x="104" y="96"/>
                </a:cubicBezTo>
                <a:cubicBezTo>
                  <a:pt x="110" y="100"/>
                  <a:pt x="110" y="100"/>
                  <a:pt x="110" y="100"/>
                </a:cubicBezTo>
                <a:cubicBezTo>
                  <a:pt x="111" y="101"/>
                  <a:pt x="113" y="101"/>
                  <a:pt x="114" y="101"/>
                </a:cubicBezTo>
                <a:cubicBezTo>
                  <a:pt x="116" y="101"/>
                  <a:pt x="118" y="100"/>
                  <a:pt x="119" y="98"/>
                </a:cubicBezTo>
                <a:cubicBezTo>
                  <a:pt x="120" y="96"/>
                  <a:pt x="121" y="94"/>
                  <a:pt x="120" y="93"/>
                </a:cubicBezTo>
                <a:cubicBezTo>
                  <a:pt x="120" y="91"/>
                  <a:pt x="119" y="89"/>
                  <a:pt x="117" y="89"/>
                </a:cubicBezTo>
                <a:cubicBezTo>
                  <a:pt x="116" y="88"/>
                  <a:pt x="116" y="88"/>
                  <a:pt x="116" y="88"/>
                </a:cubicBezTo>
                <a:cubicBezTo>
                  <a:pt x="116" y="87"/>
                  <a:pt x="117" y="87"/>
                  <a:pt x="117" y="86"/>
                </a:cubicBezTo>
                <a:cubicBezTo>
                  <a:pt x="123" y="90"/>
                  <a:pt x="123" y="90"/>
                  <a:pt x="123" y="90"/>
                </a:cubicBezTo>
                <a:cubicBezTo>
                  <a:pt x="124" y="91"/>
                  <a:pt x="125" y="91"/>
                  <a:pt x="127" y="91"/>
                </a:cubicBezTo>
                <a:cubicBezTo>
                  <a:pt x="129" y="91"/>
                  <a:pt x="131" y="90"/>
                  <a:pt x="132" y="88"/>
                </a:cubicBezTo>
                <a:cubicBezTo>
                  <a:pt x="134" y="85"/>
                  <a:pt x="133" y="81"/>
                  <a:pt x="130" y="79"/>
                </a:cubicBezTo>
                <a:cubicBezTo>
                  <a:pt x="132" y="78"/>
                  <a:pt x="132" y="78"/>
                  <a:pt x="132" y="78"/>
                </a:cubicBezTo>
                <a:cubicBezTo>
                  <a:pt x="135" y="79"/>
                  <a:pt x="135" y="79"/>
                  <a:pt x="135" y="79"/>
                </a:cubicBezTo>
                <a:cubicBezTo>
                  <a:pt x="136" y="80"/>
                  <a:pt x="137" y="80"/>
                  <a:pt x="138" y="80"/>
                </a:cubicBezTo>
                <a:cubicBezTo>
                  <a:pt x="140" y="80"/>
                  <a:pt x="143" y="79"/>
                  <a:pt x="144" y="77"/>
                </a:cubicBezTo>
                <a:cubicBezTo>
                  <a:pt x="145" y="75"/>
                  <a:pt x="145" y="72"/>
                  <a:pt x="143" y="70"/>
                </a:cubicBezTo>
                <a:cubicBezTo>
                  <a:pt x="144" y="69"/>
                  <a:pt x="144" y="69"/>
                  <a:pt x="144" y="69"/>
                </a:cubicBezTo>
                <a:lnTo>
                  <a:pt x="145" y="68"/>
                </a:lnTo>
                <a:close/>
                <a:moveTo>
                  <a:pt x="29" y="66"/>
                </a:moveTo>
                <a:cubicBezTo>
                  <a:pt x="8" y="56"/>
                  <a:pt x="8" y="56"/>
                  <a:pt x="8" y="56"/>
                </a:cubicBezTo>
                <a:cubicBezTo>
                  <a:pt x="30" y="7"/>
                  <a:pt x="30" y="7"/>
                  <a:pt x="30" y="7"/>
                </a:cubicBezTo>
                <a:cubicBezTo>
                  <a:pt x="51" y="17"/>
                  <a:pt x="51" y="17"/>
                  <a:pt x="51" y="17"/>
                </a:cubicBezTo>
                <a:lnTo>
                  <a:pt x="29" y="66"/>
                </a:lnTo>
                <a:close/>
                <a:moveTo>
                  <a:pt x="153" y="7"/>
                </a:moveTo>
                <a:cubicBezTo>
                  <a:pt x="175" y="56"/>
                  <a:pt x="175" y="56"/>
                  <a:pt x="175" y="56"/>
                </a:cubicBezTo>
                <a:cubicBezTo>
                  <a:pt x="154" y="66"/>
                  <a:pt x="154" y="66"/>
                  <a:pt x="154" y="66"/>
                </a:cubicBezTo>
                <a:cubicBezTo>
                  <a:pt x="132" y="17"/>
                  <a:pt x="132" y="17"/>
                  <a:pt x="132" y="17"/>
                </a:cubicBezTo>
                <a:lnTo>
                  <a:pt x="153" y="7"/>
                </a:lnTo>
                <a:close/>
                <a:moveTo>
                  <a:pt x="85" y="23"/>
                </a:moveTo>
                <a:cubicBezTo>
                  <a:pt x="86" y="23"/>
                  <a:pt x="87" y="23"/>
                  <a:pt x="87" y="23"/>
                </a:cubicBezTo>
                <a:cubicBezTo>
                  <a:pt x="88" y="22"/>
                  <a:pt x="89" y="22"/>
                  <a:pt x="89" y="22"/>
                </a:cubicBezTo>
                <a:cubicBezTo>
                  <a:pt x="90" y="22"/>
                  <a:pt x="91" y="21"/>
                  <a:pt x="91" y="21"/>
                </a:cubicBezTo>
                <a:cubicBezTo>
                  <a:pt x="92" y="21"/>
                  <a:pt x="93" y="21"/>
                  <a:pt x="94" y="21"/>
                </a:cubicBezTo>
                <a:cubicBezTo>
                  <a:pt x="95" y="21"/>
                  <a:pt x="95" y="21"/>
                  <a:pt x="96" y="21"/>
                </a:cubicBezTo>
                <a:cubicBezTo>
                  <a:pt x="97" y="21"/>
                  <a:pt x="98" y="20"/>
                  <a:pt x="100" y="20"/>
                </a:cubicBezTo>
                <a:cubicBezTo>
                  <a:pt x="100" y="20"/>
                  <a:pt x="100" y="20"/>
                  <a:pt x="100" y="20"/>
                </a:cubicBezTo>
                <a:cubicBezTo>
                  <a:pt x="100" y="20"/>
                  <a:pt x="100" y="20"/>
                  <a:pt x="100" y="20"/>
                </a:cubicBezTo>
                <a:cubicBezTo>
                  <a:pt x="105" y="20"/>
                  <a:pt x="110" y="21"/>
                  <a:pt x="114" y="22"/>
                </a:cubicBezTo>
                <a:cubicBezTo>
                  <a:pt x="114" y="22"/>
                  <a:pt x="114" y="22"/>
                  <a:pt x="114" y="22"/>
                </a:cubicBezTo>
                <a:cubicBezTo>
                  <a:pt x="116" y="22"/>
                  <a:pt x="118" y="22"/>
                  <a:pt x="119" y="23"/>
                </a:cubicBezTo>
                <a:cubicBezTo>
                  <a:pt x="129" y="25"/>
                  <a:pt x="129" y="25"/>
                  <a:pt x="129" y="25"/>
                </a:cubicBezTo>
                <a:cubicBezTo>
                  <a:pt x="129" y="25"/>
                  <a:pt x="129" y="25"/>
                  <a:pt x="129" y="25"/>
                </a:cubicBezTo>
                <a:cubicBezTo>
                  <a:pt x="144" y="59"/>
                  <a:pt x="144" y="59"/>
                  <a:pt x="144" y="59"/>
                </a:cubicBezTo>
                <a:cubicBezTo>
                  <a:pt x="143" y="61"/>
                  <a:pt x="142" y="63"/>
                  <a:pt x="140" y="64"/>
                </a:cubicBezTo>
                <a:cubicBezTo>
                  <a:pt x="140" y="65"/>
                  <a:pt x="140" y="65"/>
                  <a:pt x="140" y="65"/>
                </a:cubicBezTo>
                <a:cubicBezTo>
                  <a:pt x="139" y="65"/>
                  <a:pt x="139" y="66"/>
                  <a:pt x="138" y="66"/>
                </a:cubicBezTo>
                <a:cubicBezTo>
                  <a:pt x="99" y="42"/>
                  <a:pt x="99" y="42"/>
                  <a:pt x="99" y="42"/>
                </a:cubicBezTo>
                <a:cubicBezTo>
                  <a:pt x="98" y="42"/>
                  <a:pt x="98" y="41"/>
                  <a:pt x="97" y="41"/>
                </a:cubicBezTo>
                <a:cubicBezTo>
                  <a:pt x="96" y="41"/>
                  <a:pt x="95" y="40"/>
                  <a:pt x="94" y="40"/>
                </a:cubicBezTo>
                <a:cubicBezTo>
                  <a:pt x="94" y="40"/>
                  <a:pt x="94" y="40"/>
                  <a:pt x="94" y="40"/>
                </a:cubicBezTo>
                <a:cubicBezTo>
                  <a:pt x="94" y="40"/>
                  <a:pt x="94" y="40"/>
                  <a:pt x="94" y="40"/>
                </a:cubicBezTo>
                <a:cubicBezTo>
                  <a:pt x="93" y="40"/>
                  <a:pt x="93" y="40"/>
                  <a:pt x="93" y="40"/>
                </a:cubicBezTo>
                <a:cubicBezTo>
                  <a:pt x="92" y="40"/>
                  <a:pt x="91" y="40"/>
                  <a:pt x="91" y="40"/>
                </a:cubicBezTo>
                <a:cubicBezTo>
                  <a:pt x="90" y="40"/>
                  <a:pt x="90" y="40"/>
                  <a:pt x="90" y="40"/>
                </a:cubicBezTo>
                <a:cubicBezTo>
                  <a:pt x="89" y="40"/>
                  <a:pt x="89" y="40"/>
                  <a:pt x="88" y="40"/>
                </a:cubicBezTo>
                <a:cubicBezTo>
                  <a:pt x="88" y="40"/>
                  <a:pt x="88" y="40"/>
                  <a:pt x="87" y="40"/>
                </a:cubicBezTo>
                <a:cubicBezTo>
                  <a:pt x="86" y="40"/>
                  <a:pt x="84" y="40"/>
                  <a:pt x="83" y="40"/>
                </a:cubicBezTo>
                <a:cubicBezTo>
                  <a:pt x="83" y="41"/>
                  <a:pt x="83" y="41"/>
                  <a:pt x="83" y="41"/>
                </a:cubicBezTo>
                <a:cubicBezTo>
                  <a:pt x="82" y="41"/>
                  <a:pt x="82" y="41"/>
                  <a:pt x="81" y="41"/>
                </a:cubicBezTo>
                <a:cubicBezTo>
                  <a:pt x="81" y="41"/>
                  <a:pt x="81" y="41"/>
                  <a:pt x="81" y="41"/>
                </a:cubicBezTo>
                <a:cubicBezTo>
                  <a:pt x="80" y="42"/>
                  <a:pt x="80" y="42"/>
                  <a:pt x="79" y="42"/>
                </a:cubicBezTo>
                <a:cubicBezTo>
                  <a:pt x="79" y="42"/>
                  <a:pt x="78" y="43"/>
                  <a:pt x="77" y="43"/>
                </a:cubicBezTo>
                <a:cubicBezTo>
                  <a:pt x="71" y="46"/>
                  <a:pt x="66" y="46"/>
                  <a:pt x="63" y="45"/>
                </a:cubicBezTo>
                <a:cubicBezTo>
                  <a:pt x="62" y="44"/>
                  <a:pt x="62" y="44"/>
                  <a:pt x="61" y="44"/>
                </a:cubicBezTo>
                <a:cubicBezTo>
                  <a:pt x="61" y="43"/>
                  <a:pt x="61" y="43"/>
                  <a:pt x="61" y="43"/>
                </a:cubicBezTo>
                <a:cubicBezTo>
                  <a:pt x="61" y="43"/>
                  <a:pt x="61" y="43"/>
                  <a:pt x="60" y="43"/>
                </a:cubicBezTo>
                <a:cubicBezTo>
                  <a:pt x="60" y="42"/>
                  <a:pt x="60" y="42"/>
                  <a:pt x="60" y="42"/>
                </a:cubicBezTo>
                <a:cubicBezTo>
                  <a:pt x="60" y="41"/>
                  <a:pt x="58" y="35"/>
                  <a:pt x="61" y="34"/>
                </a:cubicBezTo>
                <a:cubicBezTo>
                  <a:pt x="63" y="34"/>
                  <a:pt x="73" y="31"/>
                  <a:pt x="82" y="25"/>
                </a:cubicBezTo>
                <a:cubicBezTo>
                  <a:pt x="83" y="24"/>
                  <a:pt x="84" y="24"/>
                  <a:pt x="85" y="23"/>
                </a:cubicBezTo>
                <a:close/>
                <a:moveTo>
                  <a:pt x="49" y="82"/>
                </a:moveTo>
                <a:cubicBezTo>
                  <a:pt x="47" y="83"/>
                  <a:pt x="44" y="81"/>
                  <a:pt x="44" y="78"/>
                </a:cubicBezTo>
                <a:cubicBezTo>
                  <a:pt x="43" y="77"/>
                  <a:pt x="44" y="76"/>
                  <a:pt x="45" y="74"/>
                </a:cubicBezTo>
                <a:cubicBezTo>
                  <a:pt x="45" y="73"/>
                  <a:pt x="47" y="73"/>
                  <a:pt x="48" y="73"/>
                </a:cubicBezTo>
                <a:cubicBezTo>
                  <a:pt x="48" y="73"/>
                  <a:pt x="48" y="72"/>
                  <a:pt x="49" y="72"/>
                </a:cubicBezTo>
                <a:cubicBezTo>
                  <a:pt x="51" y="72"/>
                  <a:pt x="53" y="74"/>
                  <a:pt x="53" y="77"/>
                </a:cubicBezTo>
                <a:cubicBezTo>
                  <a:pt x="54" y="79"/>
                  <a:pt x="52" y="82"/>
                  <a:pt x="49" y="82"/>
                </a:cubicBezTo>
                <a:close/>
                <a:moveTo>
                  <a:pt x="62" y="91"/>
                </a:moveTo>
                <a:cubicBezTo>
                  <a:pt x="59" y="92"/>
                  <a:pt x="57" y="90"/>
                  <a:pt x="56" y="87"/>
                </a:cubicBezTo>
                <a:cubicBezTo>
                  <a:pt x="56" y="86"/>
                  <a:pt x="57" y="85"/>
                  <a:pt x="57" y="84"/>
                </a:cubicBezTo>
                <a:cubicBezTo>
                  <a:pt x="58" y="82"/>
                  <a:pt x="59" y="82"/>
                  <a:pt x="61" y="82"/>
                </a:cubicBezTo>
                <a:cubicBezTo>
                  <a:pt x="61" y="82"/>
                  <a:pt x="61" y="82"/>
                  <a:pt x="61" y="82"/>
                </a:cubicBezTo>
                <a:cubicBezTo>
                  <a:pt x="64" y="82"/>
                  <a:pt x="66" y="83"/>
                  <a:pt x="66" y="86"/>
                </a:cubicBezTo>
                <a:cubicBezTo>
                  <a:pt x="67" y="89"/>
                  <a:pt x="65" y="91"/>
                  <a:pt x="62" y="91"/>
                </a:cubicBezTo>
                <a:close/>
                <a:moveTo>
                  <a:pt x="75" y="100"/>
                </a:moveTo>
                <a:cubicBezTo>
                  <a:pt x="72" y="101"/>
                  <a:pt x="70" y="99"/>
                  <a:pt x="69" y="96"/>
                </a:cubicBezTo>
                <a:cubicBezTo>
                  <a:pt x="69" y="95"/>
                  <a:pt x="69" y="94"/>
                  <a:pt x="70" y="93"/>
                </a:cubicBezTo>
                <a:cubicBezTo>
                  <a:pt x="71" y="92"/>
                  <a:pt x="72" y="91"/>
                  <a:pt x="73" y="91"/>
                </a:cubicBezTo>
                <a:cubicBezTo>
                  <a:pt x="74" y="91"/>
                  <a:pt x="74" y="91"/>
                  <a:pt x="74" y="91"/>
                </a:cubicBezTo>
                <a:cubicBezTo>
                  <a:pt x="76" y="91"/>
                  <a:pt x="79" y="92"/>
                  <a:pt x="79" y="95"/>
                </a:cubicBezTo>
                <a:cubicBezTo>
                  <a:pt x="79" y="98"/>
                  <a:pt x="77" y="100"/>
                  <a:pt x="75" y="100"/>
                </a:cubicBezTo>
                <a:close/>
              </a:path>
            </a:pathLst>
          </a:custGeom>
          <a:solidFill>
            <a:schemeClr val="accent2"/>
          </a:solidFill>
          <a:ln>
            <a:noFill/>
          </a:ln>
        </p:spPr>
        <p:txBody>
          <a:bodyPr anchor="ctr"/>
          <a:lstStyle/>
          <a:p>
            <a:endParaRPr lang="zh-CN" altLang="en-US">
              <a:solidFill>
                <a:schemeClr val="tx2"/>
              </a:solidFill>
              <a:latin typeface="微软雅黑" panose="020B0503020204020204" pitchFamily="34" charset="-122"/>
              <a:ea typeface="微软雅黑" panose="020B0503020204020204" pitchFamily="34" charset="-122"/>
            </a:endParaRPr>
          </a:p>
        </p:txBody>
      </p:sp>
      <p:sp>
        <p:nvSpPr>
          <p:cNvPr id="69" name="Text Box 11">
            <a:hlinkClick r:id="rId1"/>
          </p:cNvPr>
          <p:cNvSpPr>
            <a:spLocks noChangeArrowheads="1"/>
          </p:cNvSpPr>
          <p:nvPr/>
        </p:nvSpPr>
        <p:spPr bwMode="auto">
          <a:xfrm>
            <a:off x="712788" y="1933956"/>
            <a:ext cx="3859211" cy="2446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p>
            <a:r>
              <a:rPr lang="zh-CN" altLang="en-US" sz="900" dirty="0">
                <a:solidFill>
                  <a:schemeClr val="tx2"/>
                </a:solidFill>
                <a:latin typeface="微软雅黑" panose="020B0503020204020204" pitchFamily="34" charset="-122"/>
                <a:ea typeface="微软雅黑" panose="020B0503020204020204" pitchFamily="34" charset="-122"/>
              </a:rPr>
              <a:t>单击这里修改填写你的文字内容，或复制的文本信息。单击这里修改填写你的文字内容，或复制的文本信息。单击这里修改填写你的文字内容，或复制的文本信息。单击这里修改填写你的文字内容，或复制的文本信息。单击这里修改填写你的文字内容，或复制的文本信息。单击这里修改填写你的文字内容，或复制的文本信息</a:t>
            </a:r>
            <a:r>
              <a:rPr lang="zh-CN" altLang="en-US" sz="900" dirty="0" smtClean="0">
                <a:solidFill>
                  <a:schemeClr val="tx2"/>
                </a:solidFill>
                <a:latin typeface="微软雅黑" panose="020B0503020204020204" pitchFamily="34" charset="-122"/>
                <a:ea typeface="微软雅黑" panose="020B0503020204020204" pitchFamily="34" charset="-122"/>
              </a:rPr>
              <a:t>。</a:t>
            </a:r>
            <a:r>
              <a:rPr lang="zh-CN" altLang="en-US" sz="900" dirty="0">
                <a:solidFill>
                  <a:schemeClr val="tx2"/>
                </a:solidFill>
                <a:latin typeface="微软雅黑" panose="020B0503020204020204" pitchFamily="34" charset="-122"/>
                <a:ea typeface="微软雅黑" panose="020B0503020204020204" pitchFamily="34" charset="-122"/>
              </a:rPr>
              <a:t>单击这里修改填写你的文字内容，或复制的文本信息。单击这里修改填写你的文字内容，或复制的文本信息</a:t>
            </a:r>
            <a:r>
              <a:rPr lang="zh-CN" altLang="en-US" sz="900" dirty="0" smtClean="0">
                <a:solidFill>
                  <a:schemeClr val="tx2"/>
                </a:solidFill>
                <a:latin typeface="微软雅黑" panose="020B0503020204020204" pitchFamily="34" charset="-122"/>
                <a:ea typeface="微软雅黑" panose="020B0503020204020204" pitchFamily="34" charset="-122"/>
              </a:rPr>
              <a:t>。</a:t>
            </a:r>
            <a:r>
              <a:rPr lang="zh-CN" altLang="en-US" sz="900" dirty="0">
                <a:solidFill>
                  <a:schemeClr val="tx2"/>
                </a:solidFill>
                <a:latin typeface="微软雅黑" panose="020B0503020204020204" pitchFamily="34" charset="-122"/>
                <a:ea typeface="微软雅黑" panose="020B0503020204020204" pitchFamily="34" charset="-122"/>
              </a:rPr>
              <a:t>单击这里修改填写你的文字内容，或复制的文本信息。单击这里修改填写你的文字内容，或复制的文本信息。</a:t>
            </a:r>
            <a:endParaRPr lang="en-US" altLang="zh-CN" sz="900" dirty="0">
              <a:solidFill>
                <a:schemeClr val="tx2"/>
              </a:solidFill>
              <a:latin typeface="微软雅黑" panose="020B0503020204020204" pitchFamily="34" charset="-122"/>
              <a:ea typeface="微软雅黑" panose="020B0503020204020204" pitchFamily="34" charset="-122"/>
            </a:endParaRPr>
          </a:p>
          <a:p>
            <a:endParaRPr lang="en-US" altLang="zh-CN" sz="900" dirty="0">
              <a:solidFill>
                <a:schemeClr val="tx2"/>
              </a:solidFill>
              <a:latin typeface="微软雅黑" panose="020B0503020204020204" pitchFamily="34" charset="-122"/>
              <a:ea typeface="微软雅黑" panose="020B0503020204020204" pitchFamily="34" charset="-122"/>
            </a:endParaRPr>
          </a:p>
          <a:p>
            <a:r>
              <a:rPr lang="zh-CN" altLang="en-US" sz="900" dirty="0">
                <a:solidFill>
                  <a:schemeClr val="tx2"/>
                </a:solidFill>
                <a:latin typeface="微软雅黑" panose="020B0503020204020204" pitchFamily="34" charset="-122"/>
                <a:ea typeface="微软雅黑" panose="020B0503020204020204" pitchFamily="34" charset="-122"/>
              </a:rPr>
              <a:t>单击这里修改填写你的文字内容，或复制的文本信息。单击这里修改填写你的文字内容，或复制的文本信息</a:t>
            </a:r>
            <a:r>
              <a:rPr lang="zh-CN" altLang="en-US" sz="900" dirty="0" smtClean="0">
                <a:solidFill>
                  <a:schemeClr val="tx2"/>
                </a:solidFill>
                <a:latin typeface="微软雅黑" panose="020B0503020204020204" pitchFamily="34" charset="-122"/>
                <a:ea typeface="微软雅黑" panose="020B0503020204020204" pitchFamily="34" charset="-122"/>
              </a:rPr>
              <a:t>。单击</a:t>
            </a:r>
            <a:r>
              <a:rPr lang="zh-CN" altLang="en-US" sz="900" dirty="0">
                <a:solidFill>
                  <a:schemeClr val="tx2"/>
                </a:solidFill>
                <a:latin typeface="微软雅黑" panose="020B0503020204020204" pitchFamily="34" charset="-122"/>
                <a:ea typeface="微软雅黑" panose="020B0503020204020204" pitchFamily="34" charset="-122"/>
              </a:rPr>
              <a:t>这里修改填写你的文字内容，或复制的文本信息</a:t>
            </a:r>
            <a:r>
              <a:rPr lang="zh-CN" altLang="en-US" sz="900" dirty="0" smtClean="0">
                <a:solidFill>
                  <a:schemeClr val="tx2"/>
                </a:solidFill>
                <a:latin typeface="微软雅黑" panose="020B0503020204020204" pitchFamily="34" charset="-122"/>
                <a:ea typeface="微软雅黑" panose="020B0503020204020204" pitchFamily="34" charset="-122"/>
              </a:rPr>
              <a:t>。</a:t>
            </a:r>
            <a:endParaRPr lang="en-US" altLang="zh-CN" sz="900" dirty="0" smtClean="0">
              <a:solidFill>
                <a:schemeClr val="tx2"/>
              </a:solidFill>
              <a:latin typeface="微软雅黑" panose="020B0503020204020204" pitchFamily="34" charset="-122"/>
              <a:ea typeface="微软雅黑" panose="020B0503020204020204" pitchFamily="34" charset="-122"/>
            </a:endParaRPr>
          </a:p>
          <a:p>
            <a:endParaRPr lang="en-US" altLang="zh-CN" sz="900" dirty="0">
              <a:solidFill>
                <a:schemeClr val="tx2"/>
              </a:solidFill>
              <a:latin typeface="微软雅黑" panose="020B0503020204020204" pitchFamily="34" charset="-122"/>
              <a:ea typeface="微软雅黑" panose="020B0503020204020204" pitchFamily="34" charset="-122"/>
            </a:endParaRPr>
          </a:p>
          <a:p>
            <a:r>
              <a:rPr lang="zh-CN" altLang="en-US" sz="900" dirty="0" smtClean="0">
                <a:solidFill>
                  <a:schemeClr val="tx2"/>
                </a:solidFill>
                <a:latin typeface="微软雅黑" panose="020B0503020204020204" pitchFamily="34" charset="-122"/>
                <a:ea typeface="微软雅黑" panose="020B0503020204020204" pitchFamily="34" charset="-122"/>
              </a:rPr>
              <a:t>单击</a:t>
            </a:r>
            <a:r>
              <a:rPr lang="zh-CN" altLang="en-US" sz="900" dirty="0">
                <a:solidFill>
                  <a:schemeClr val="tx2"/>
                </a:solidFill>
                <a:latin typeface="微软雅黑" panose="020B0503020204020204" pitchFamily="34" charset="-122"/>
                <a:ea typeface="微软雅黑" panose="020B0503020204020204" pitchFamily="34" charset="-122"/>
              </a:rPr>
              <a:t>这里修改填写你的文字内容，或复制的文本信息</a:t>
            </a:r>
            <a:r>
              <a:rPr lang="zh-CN" altLang="en-US" sz="900" dirty="0" smtClean="0">
                <a:solidFill>
                  <a:schemeClr val="tx2"/>
                </a:solidFill>
                <a:latin typeface="微软雅黑" panose="020B0503020204020204" pitchFamily="34" charset="-122"/>
                <a:ea typeface="微软雅黑" panose="020B0503020204020204" pitchFamily="34" charset="-122"/>
              </a:rPr>
              <a:t>。</a:t>
            </a:r>
            <a:endParaRPr lang="en-US" altLang="zh-CN" sz="900" dirty="0" smtClean="0">
              <a:solidFill>
                <a:schemeClr val="tx2"/>
              </a:solidFill>
              <a:latin typeface="微软雅黑" panose="020B0503020204020204" pitchFamily="34" charset="-122"/>
              <a:ea typeface="微软雅黑" panose="020B0503020204020204" pitchFamily="34" charset="-122"/>
            </a:endParaRPr>
          </a:p>
          <a:p>
            <a:r>
              <a:rPr lang="zh-CN" altLang="en-US" sz="900" dirty="0">
                <a:solidFill>
                  <a:schemeClr val="tx2"/>
                </a:solidFill>
                <a:latin typeface="微软雅黑" panose="020B0503020204020204" pitchFamily="34" charset="-122"/>
                <a:ea typeface="微软雅黑" panose="020B0503020204020204" pitchFamily="34" charset="-122"/>
              </a:rPr>
              <a:t>单击这里修改填写你的文字内容，或复制的文本信息。单击这里修改填写你的文字内容，或复制的文本信息。</a:t>
            </a:r>
            <a:endParaRPr lang="en-US" altLang="zh-CN" sz="900" dirty="0">
              <a:solidFill>
                <a:schemeClr val="tx2"/>
              </a:solidFill>
              <a:latin typeface="微软雅黑" panose="020B0503020204020204" pitchFamily="34" charset="-122"/>
              <a:ea typeface="微软雅黑" panose="020B0503020204020204" pitchFamily="34" charset="-122"/>
            </a:endParaRPr>
          </a:p>
          <a:p>
            <a:endParaRPr lang="en-US" altLang="zh-CN" sz="900" dirty="0">
              <a:solidFill>
                <a:schemeClr val="tx2"/>
              </a:solidFill>
              <a:latin typeface="微软雅黑" panose="020B0503020204020204" pitchFamily="34" charset="-122"/>
              <a:ea typeface="微软雅黑" panose="020B0503020204020204" pitchFamily="34" charset="-122"/>
            </a:endParaRPr>
          </a:p>
        </p:txBody>
      </p:sp>
      <p:sp>
        <p:nvSpPr>
          <p:cNvPr id="70" name="矩形 58">
            <a:hlinkClick r:id="rId1"/>
          </p:cNvPr>
          <p:cNvSpPr>
            <a:spLocks noChangeArrowheads="1"/>
          </p:cNvSpPr>
          <p:nvPr/>
        </p:nvSpPr>
        <p:spPr bwMode="auto">
          <a:xfrm>
            <a:off x="735842" y="1568996"/>
            <a:ext cx="190655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buFont typeface="Arial" panose="020B0604020202020204" pitchFamily="34" charset="0"/>
              <a:buNone/>
            </a:pPr>
            <a:r>
              <a:rPr lang="zh-CN" altLang="en-US" sz="1600" b="1" dirty="0" smtClean="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单击添加标题文字</a:t>
            </a:r>
            <a:endParaRPr lang="zh-CN" altLang="en-US" sz="24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anim calcmode="lin" valueType="num">
                                      <p:cBhvr>
                                        <p:cTn id="15" dur="500" fill="hold"/>
                                        <p:tgtEl>
                                          <p:spTgt spid="42"/>
                                        </p:tgtEl>
                                        <p:attrNameLst>
                                          <p:attrName>ppt_w</p:attrName>
                                        </p:attrNameLst>
                                      </p:cBhvr>
                                      <p:tavLst>
                                        <p:tav tm="0">
                                          <p:val>
                                            <p:fltVal val="0"/>
                                          </p:val>
                                        </p:tav>
                                        <p:tav tm="100000">
                                          <p:val>
                                            <p:strVal val="#ppt_w"/>
                                          </p:val>
                                        </p:tav>
                                      </p:tavLst>
                                    </p:anim>
                                    <p:anim calcmode="lin" valueType="num">
                                      <p:cBhvr>
                                        <p:cTn id="16" dur="500" fill="hold"/>
                                        <p:tgtEl>
                                          <p:spTgt spid="42"/>
                                        </p:tgtEl>
                                        <p:attrNameLst>
                                          <p:attrName>ppt_h</p:attrName>
                                        </p:attrNameLst>
                                      </p:cBhvr>
                                      <p:tavLst>
                                        <p:tav tm="0">
                                          <p:val>
                                            <p:fltVal val="0"/>
                                          </p:val>
                                        </p:tav>
                                        <p:tav tm="100000">
                                          <p:val>
                                            <p:strVal val="#ppt_h"/>
                                          </p:val>
                                        </p:tav>
                                      </p:tavLst>
                                    </p:anim>
                                    <p:animEffect transition="in" filter="fade">
                                      <p:cBhvr>
                                        <p:cTn id="17" dur="500"/>
                                        <p:tgtEl>
                                          <p:spTgt spid="42"/>
                                        </p:tgtEl>
                                      </p:cBhvr>
                                    </p:animEffect>
                                  </p:childTnLst>
                                </p:cTn>
                              </p:par>
                              <p:par>
                                <p:cTn id="18" presetID="53" presetClass="entr" presetSubtype="16" fill="hold" grpId="0" nodeType="withEffect">
                                  <p:stCondLst>
                                    <p:cond delay="200"/>
                                  </p:stCondLst>
                                  <p:childTnLst>
                                    <p:set>
                                      <p:cBhvr>
                                        <p:cTn id="19" dur="1" fill="hold">
                                          <p:stCondLst>
                                            <p:cond delay="0"/>
                                          </p:stCondLst>
                                        </p:cTn>
                                        <p:tgtEl>
                                          <p:spTgt spid="43"/>
                                        </p:tgtEl>
                                        <p:attrNameLst>
                                          <p:attrName>style.visibility</p:attrName>
                                        </p:attrNameLst>
                                      </p:cBhvr>
                                      <p:to>
                                        <p:strVal val="visible"/>
                                      </p:to>
                                    </p:set>
                                    <p:anim calcmode="lin" valueType="num">
                                      <p:cBhvr>
                                        <p:cTn id="20" dur="500" fill="hold"/>
                                        <p:tgtEl>
                                          <p:spTgt spid="43"/>
                                        </p:tgtEl>
                                        <p:attrNameLst>
                                          <p:attrName>ppt_w</p:attrName>
                                        </p:attrNameLst>
                                      </p:cBhvr>
                                      <p:tavLst>
                                        <p:tav tm="0">
                                          <p:val>
                                            <p:fltVal val="0"/>
                                          </p:val>
                                        </p:tav>
                                        <p:tav tm="100000">
                                          <p:val>
                                            <p:strVal val="#ppt_w"/>
                                          </p:val>
                                        </p:tav>
                                      </p:tavLst>
                                    </p:anim>
                                    <p:anim calcmode="lin" valueType="num">
                                      <p:cBhvr>
                                        <p:cTn id="21" dur="500" fill="hold"/>
                                        <p:tgtEl>
                                          <p:spTgt spid="43"/>
                                        </p:tgtEl>
                                        <p:attrNameLst>
                                          <p:attrName>ppt_h</p:attrName>
                                        </p:attrNameLst>
                                      </p:cBhvr>
                                      <p:tavLst>
                                        <p:tav tm="0">
                                          <p:val>
                                            <p:fltVal val="0"/>
                                          </p:val>
                                        </p:tav>
                                        <p:tav tm="100000">
                                          <p:val>
                                            <p:strVal val="#ppt_h"/>
                                          </p:val>
                                        </p:tav>
                                      </p:tavLst>
                                    </p:anim>
                                    <p:animEffect transition="in" filter="fade">
                                      <p:cBhvr>
                                        <p:cTn id="22" dur="500"/>
                                        <p:tgtEl>
                                          <p:spTgt spid="43"/>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p:cTn id="25" dur="500" fill="hold"/>
                                        <p:tgtEl>
                                          <p:spTgt spid="44"/>
                                        </p:tgtEl>
                                        <p:attrNameLst>
                                          <p:attrName>ppt_w</p:attrName>
                                        </p:attrNameLst>
                                      </p:cBhvr>
                                      <p:tavLst>
                                        <p:tav tm="0">
                                          <p:val>
                                            <p:fltVal val="0"/>
                                          </p:val>
                                        </p:tav>
                                        <p:tav tm="100000">
                                          <p:val>
                                            <p:strVal val="#ppt_w"/>
                                          </p:val>
                                        </p:tav>
                                      </p:tavLst>
                                    </p:anim>
                                    <p:anim calcmode="lin" valueType="num">
                                      <p:cBhvr>
                                        <p:cTn id="26" dur="500" fill="hold"/>
                                        <p:tgtEl>
                                          <p:spTgt spid="44"/>
                                        </p:tgtEl>
                                        <p:attrNameLst>
                                          <p:attrName>ppt_h</p:attrName>
                                        </p:attrNameLst>
                                      </p:cBhvr>
                                      <p:tavLst>
                                        <p:tav tm="0">
                                          <p:val>
                                            <p:fltVal val="0"/>
                                          </p:val>
                                        </p:tav>
                                        <p:tav tm="100000">
                                          <p:val>
                                            <p:strVal val="#ppt_h"/>
                                          </p:val>
                                        </p:tav>
                                      </p:tavLst>
                                    </p:anim>
                                    <p:animEffect transition="in" filter="fade">
                                      <p:cBhvr>
                                        <p:cTn id="27" dur="500"/>
                                        <p:tgtEl>
                                          <p:spTgt spid="44"/>
                                        </p:tgtEl>
                                      </p:cBhvr>
                                    </p:animEffect>
                                  </p:childTnLst>
                                </p:cTn>
                              </p:par>
                              <p:par>
                                <p:cTn id="28" presetID="53" presetClass="entr" presetSubtype="16" fill="hold" grpId="0" nodeType="withEffect">
                                  <p:stCondLst>
                                    <p:cond delay="300"/>
                                  </p:stCondLst>
                                  <p:childTnLst>
                                    <p:set>
                                      <p:cBhvr>
                                        <p:cTn id="29" dur="1" fill="hold">
                                          <p:stCondLst>
                                            <p:cond delay="0"/>
                                          </p:stCondLst>
                                        </p:cTn>
                                        <p:tgtEl>
                                          <p:spTgt spid="45"/>
                                        </p:tgtEl>
                                        <p:attrNameLst>
                                          <p:attrName>style.visibility</p:attrName>
                                        </p:attrNameLst>
                                      </p:cBhvr>
                                      <p:to>
                                        <p:strVal val="visible"/>
                                      </p:to>
                                    </p:set>
                                    <p:anim calcmode="lin" valueType="num">
                                      <p:cBhvr>
                                        <p:cTn id="30" dur="500" fill="hold"/>
                                        <p:tgtEl>
                                          <p:spTgt spid="45"/>
                                        </p:tgtEl>
                                        <p:attrNameLst>
                                          <p:attrName>ppt_w</p:attrName>
                                        </p:attrNameLst>
                                      </p:cBhvr>
                                      <p:tavLst>
                                        <p:tav tm="0">
                                          <p:val>
                                            <p:fltVal val="0"/>
                                          </p:val>
                                        </p:tav>
                                        <p:tav tm="100000">
                                          <p:val>
                                            <p:strVal val="#ppt_w"/>
                                          </p:val>
                                        </p:tav>
                                      </p:tavLst>
                                    </p:anim>
                                    <p:anim calcmode="lin" valueType="num">
                                      <p:cBhvr>
                                        <p:cTn id="31" dur="500" fill="hold"/>
                                        <p:tgtEl>
                                          <p:spTgt spid="45"/>
                                        </p:tgtEl>
                                        <p:attrNameLst>
                                          <p:attrName>ppt_h</p:attrName>
                                        </p:attrNameLst>
                                      </p:cBhvr>
                                      <p:tavLst>
                                        <p:tav tm="0">
                                          <p:val>
                                            <p:fltVal val="0"/>
                                          </p:val>
                                        </p:tav>
                                        <p:tav tm="100000">
                                          <p:val>
                                            <p:strVal val="#ppt_h"/>
                                          </p:val>
                                        </p:tav>
                                      </p:tavLst>
                                    </p:anim>
                                    <p:animEffect transition="in" filter="fade">
                                      <p:cBhvr>
                                        <p:cTn id="32" dur="500"/>
                                        <p:tgtEl>
                                          <p:spTgt spid="45"/>
                                        </p:tgtEl>
                                      </p:cBhvr>
                                    </p:animEffect>
                                  </p:childTnLst>
                                </p:cTn>
                              </p:par>
                              <p:par>
                                <p:cTn id="33" presetID="53" presetClass="entr" presetSubtype="16" fill="hold" nodeType="withEffect">
                                  <p:stCondLst>
                                    <p:cond delay="0"/>
                                  </p:stCondLst>
                                  <p:childTnLst>
                                    <p:set>
                                      <p:cBhvr>
                                        <p:cTn id="34" dur="1" fill="hold">
                                          <p:stCondLst>
                                            <p:cond delay="0"/>
                                          </p:stCondLst>
                                        </p:cTn>
                                        <p:tgtEl>
                                          <p:spTgt spid="46"/>
                                        </p:tgtEl>
                                        <p:attrNameLst>
                                          <p:attrName>style.visibility</p:attrName>
                                        </p:attrNameLst>
                                      </p:cBhvr>
                                      <p:to>
                                        <p:strVal val="visible"/>
                                      </p:to>
                                    </p:set>
                                    <p:anim calcmode="lin" valueType="num">
                                      <p:cBhvr>
                                        <p:cTn id="35" dur="500" fill="hold"/>
                                        <p:tgtEl>
                                          <p:spTgt spid="46"/>
                                        </p:tgtEl>
                                        <p:attrNameLst>
                                          <p:attrName>ppt_w</p:attrName>
                                        </p:attrNameLst>
                                      </p:cBhvr>
                                      <p:tavLst>
                                        <p:tav tm="0">
                                          <p:val>
                                            <p:fltVal val="0"/>
                                          </p:val>
                                        </p:tav>
                                        <p:tav tm="100000">
                                          <p:val>
                                            <p:strVal val="#ppt_w"/>
                                          </p:val>
                                        </p:tav>
                                      </p:tavLst>
                                    </p:anim>
                                    <p:anim calcmode="lin" valueType="num">
                                      <p:cBhvr>
                                        <p:cTn id="36" dur="500" fill="hold"/>
                                        <p:tgtEl>
                                          <p:spTgt spid="46"/>
                                        </p:tgtEl>
                                        <p:attrNameLst>
                                          <p:attrName>ppt_h</p:attrName>
                                        </p:attrNameLst>
                                      </p:cBhvr>
                                      <p:tavLst>
                                        <p:tav tm="0">
                                          <p:val>
                                            <p:fltVal val="0"/>
                                          </p:val>
                                        </p:tav>
                                        <p:tav tm="100000">
                                          <p:val>
                                            <p:strVal val="#ppt_h"/>
                                          </p:val>
                                        </p:tav>
                                      </p:tavLst>
                                    </p:anim>
                                    <p:animEffect transition="in" filter="fade">
                                      <p:cBhvr>
                                        <p:cTn id="37" dur="500"/>
                                        <p:tgtEl>
                                          <p:spTgt spid="46"/>
                                        </p:tgtEl>
                                      </p:cBhvr>
                                    </p:animEffect>
                                  </p:childTnLst>
                                </p:cTn>
                              </p:par>
                              <p:par>
                                <p:cTn id="38" presetID="53" presetClass="entr" presetSubtype="16" fill="hold" grpId="0" nodeType="withEffect">
                                  <p:stCondLst>
                                    <p:cond delay="200"/>
                                  </p:stCondLst>
                                  <p:childTnLst>
                                    <p:set>
                                      <p:cBhvr>
                                        <p:cTn id="39" dur="1" fill="hold">
                                          <p:stCondLst>
                                            <p:cond delay="0"/>
                                          </p:stCondLst>
                                        </p:cTn>
                                        <p:tgtEl>
                                          <p:spTgt spid="49"/>
                                        </p:tgtEl>
                                        <p:attrNameLst>
                                          <p:attrName>style.visibility</p:attrName>
                                        </p:attrNameLst>
                                      </p:cBhvr>
                                      <p:to>
                                        <p:strVal val="visible"/>
                                      </p:to>
                                    </p:set>
                                    <p:anim calcmode="lin" valueType="num">
                                      <p:cBhvr>
                                        <p:cTn id="40" dur="500" fill="hold"/>
                                        <p:tgtEl>
                                          <p:spTgt spid="49"/>
                                        </p:tgtEl>
                                        <p:attrNameLst>
                                          <p:attrName>ppt_w</p:attrName>
                                        </p:attrNameLst>
                                      </p:cBhvr>
                                      <p:tavLst>
                                        <p:tav tm="0">
                                          <p:val>
                                            <p:fltVal val="0"/>
                                          </p:val>
                                        </p:tav>
                                        <p:tav tm="100000">
                                          <p:val>
                                            <p:strVal val="#ppt_w"/>
                                          </p:val>
                                        </p:tav>
                                      </p:tavLst>
                                    </p:anim>
                                    <p:anim calcmode="lin" valueType="num">
                                      <p:cBhvr>
                                        <p:cTn id="41" dur="500" fill="hold"/>
                                        <p:tgtEl>
                                          <p:spTgt spid="49"/>
                                        </p:tgtEl>
                                        <p:attrNameLst>
                                          <p:attrName>ppt_h</p:attrName>
                                        </p:attrNameLst>
                                      </p:cBhvr>
                                      <p:tavLst>
                                        <p:tav tm="0">
                                          <p:val>
                                            <p:fltVal val="0"/>
                                          </p:val>
                                        </p:tav>
                                        <p:tav tm="100000">
                                          <p:val>
                                            <p:strVal val="#ppt_h"/>
                                          </p:val>
                                        </p:tav>
                                      </p:tavLst>
                                    </p:anim>
                                    <p:animEffect transition="in" filter="fade">
                                      <p:cBhvr>
                                        <p:cTn id="42" dur="500"/>
                                        <p:tgtEl>
                                          <p:spTgt spid="4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anim calcmode="lin" valueType="num">
                                      <p:cBhvr>
                                        <p:cTn id="45" dur="500" fill="hold"/>
                                        <p:tgtEl>
                                          <p:spTgt spid="50"/>
                                        </p:tgtEl>
                                        <p:attrNameLst>
                                          <p:attrName>ppt_w</p:attrName>
                                        </p:attrNameLst>
                                      </p:cBhvr>
                                      <p:tavLst>
                                        <p:tav tm="0">
                                          <p:val>
                                            <p:fltVal val="0"/>
                                          </p:val>
                                        </p:tav>
                                        <p:tav tm="100000">
                                          <p:val>
                                            <p:strVal val="#ppt_w"/>
                                          </p:val>
                                        </p:tav>
                                      </p:tavLst>
                                    </p:anim>
                                    <p:anim calcmode="lin" valueType="num">
                                      <p:cBhvr>
                                        <p:cTn id="46" dur="500" fill="hold"/>
                                        <p:tgtEl>
                                          <p:spTgt spid="50"/>
                                        </p:tgtEl>
                                        <p:attrNameLst>
                                          <p:attrName>ppt_h</p:attrName>
                                        </p:attrNameLst>
                                      </p:cBhvr>
                                      <p:tavLst>
                                        <p:tav tm="0">
                                          <p:val>
                                            <p:fltVal val="0"/>
                                          </p:val>
                                        </p:tav>
                                        <p:tav tm="100000">
                                          <p:val>
                                            <p:strVal val="#ppt_h"/>
                                          </p:val>
                                        </p:tav>
                                      </p:tavLst>
                                    </p:anim>
                                    <p:animEffect transition="in" filter="fade">
                                      <p:cBhvr>
                                        <p:cTn id="47" dur="500"/>
                                        <p:tgtEl>
                                          <p:spTgt spid="50"/>
                                        </p:tgtEl>
                                      </p:cBhvr>
                                    </p:animEffect>
                                  </p:childTnLst>
                                </p:cTn>
                              </p:par>
                              <p:par>
                                <p:cTn id="48" presetID="53" presetClass="entr" presetSubtype="16" fill="hold" nodeType="withEffect">
                                  <p:stCondLst>
                                    <p:cond delay="300"/>
                                  </p:stCondLst>
                                  <p:childTnLst>
                                    <p:set>
                                      <p:cBhvr>
                                        <p:cTn id="49" dur="1" fill="hold">
                                          <p:stCondLst>
                                            <p:cond delay="0"/>
                                          </p:stCondLst>
                                        </p:cTn>
                                        <p:tgtEl>
                                          <p:spTgt spid="51"/>
                                        </p:tgtEl>
                                        <p:attrNameLst>
                                          <p:attrName>style.visibility</p:attrName>
                                        </p:attrNameLst>
                                      </p:cBhvr>
                                      <p:to>
                                        <p:strVal val="visible"/>
                                      </p:to>
                                    </p:set>
                                    <p:anim calcmode="lin" valueType="num">
                                      <p:cBhvr>
                                        <p:cTn id="50" dur="500" fill="hold"/>
                                        <p:tgtEl>
                                          <p:spTgt spid="51"/>
                                        </p:tgtEl>
                                        <p:attrNameLst>
                                          <p:attrName>ppt_w</p:attrName>
                                        </p:attrNameLst>
                                      </p:cBhvr>
                                      <p:tavLst>
                                        <p:tav tm="0">
                                          <p:val>
                                            <p:fltVal val="0"/>
                                          </p:val>
                                        </p:tav>
                                        <p:tav tm="100000">
                                          <p:val>
                                            <p:strVal val="#ppt_w"/>
                                          </p:val>
                                        </p:tav>
                                      </p:tavLst>
                                    </p:anim>
                                    <p:anim calcmode="lin" valueType="num">
                                      <p:cBhvr>
                                        <p:cTn id="51" dur="500" fill="hold"/>
                                        <p:tgtEl>
                                          <p:spTgt spid="51"/>
                                        </p:tgtEl>
                                        <p:attrNameLst>
                                          <p:attrName>ppt_h</p:attrName>
                                        </p:attrNameLst>
                                      </p:cBhvr>
                                      <p:tavLst>
                                        <p:tav tm="0">
                                          <p:val>
                                            <p:fltVal val="0"/>
                                          </p:val>
                                        </p:tav>
                                        <p:tav tm="100000">
                                          <p:val>
                                            <p:strVal val="#ppt_h"/>
                                          </p:val>
                                        </p:tav>
                                      </p:tavLst>
                                    </p:anim>
                                    <p:animEffect transition="in" filter="fade">
                                      <p:cBhvr>
                                        <p:cTn id="52" dur="500"/>
                                        <p:tgtEl>
                                          <p:spTgt spid="51"/>
                                        </p:tgtEl>
                                      </p:cBhvr>
                                    </p:animEffect>
                                  </p:childTnLst>
                                </p:cTn>
                              </p:par>
                              <p:par>
                                <p:cTn id="53" presetID="53" presetClass="entr" presetSubtype="16" fill="hold" grpId="0" nodeType="withEffect">
                                  <p:stCondLst>
                                    <p:cond delay="200"/>
                                  </p:stCondLst>
                                  <p:childTnLst>
                                    <p:set>
                                      <p:cBhvr>
                                        <p:cTn id="54" dur="1" fill="hold">
                                          <p:stCondLst>
                                            <p:cond delay="0"/>
                                          </p:stCondLst>
                                        </p:cTn>
                                        <p:tgtEl>
                                          <p:spTgt spid="54"/>
                                        </p:tgtEl>
                                        <p:attrNameLst>
                                          <p:attrName>style.visibility</p:attrName>
                                        </p:attrNameLst>
                                      </p:cBhvr>
                                      <p:to>
                                        <p:strVal val="visible"/>
                                      </p:to>
                                    </p:set>
                                    <p:anim calcmode="lin" valueType="num">
                                      <p:cBhvr>
                                        <p:cTn id="55" dur="500" fill="hold"/>
                                        <p:tgtEl>
                                          <p:spTgt spid="54"/>
                                        </p:tgtEl>
                                        <p:attrNameLst>
                                          <p:attrName>ppt_w</p:attrName>
                                        </p:attrNameLst>
                                      </p:cBhvr>
                                      <p:tavLst>
                                        <p:tav tm="0">
                                          <p:val>
                                            <p:fltVal val="0"/>
                                          </p:val>
                                        </p:tav>
                                        <p:tav tm="100000">
                                          <p:val>
                                            <p:strVal val="#ppt_w"/>
                                          </p:val>
                                        </p:tav>
                                      </p:tavLst>
                                    </p:anim>
                                    <p:anim calcmode="lin" valueType="num">
                                      <p:cBhvr>
                                        <p:cTn id="56" dur="500" fill="hold"/>
                                        <p:tgtEl>
                                          <p:spTgt spid="54"/>
                                        </p:tgtEl>
                                        <p:attrNameLst>
                                          <p:attrName>ppt_h</p:attrName>
                                        </p:attrNameLst>
                                      </p:cBhvr>
                                      <p:tavLst>
                                        <p:tav tm="0">
                                          <p:val>
                                            <p:fltVal val="0"/>
                                          </p:val>
                                        </p:tav>
                                        <p:tav tm="100000">
                                          <p:val>
                                            <p:strVal val="#ppt_h"/>
                                          </p:val>
                                        </p:tav>
                                      </p:tavLst>
                                    </p:anim>
                                    <p:animEffect transition="in" filter="fade">
                                      <p:cBhvr>
                                        <p:cTn id="57" dur="500"/>
                                        <p:tgtEl>
                                          <p:spTgt spid="54"/>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55"/>
                                        </p:tgtEl>
                                        <p:attrNameLst>
                                          <p:attrName>style.visibility</p:attrName>
                                        </p:attrNameLst>
                                      </p:cBhvr>
                                      <p:to>
                                        <p:strVal val="visible"/>
                                      </p:to>
                                    </p:set>
                                    <p:anim calcmode="lin" valueType="num">
                                      <p:cBhvr>
                                        <p:cTn id="60" dur="500" fill="hold"/>
                                        <p:tgtEl>
                                          <p:spTgt spid="55"/>
                                        </p:tgtEl>
                                        <p:attrNameLst>
                                          <p:attrName>ppt_w</p:attrName>
                                        </p:attrNameLst>
                                      </p:cBhvr>
                                      <p:tavLst>
                                        <p:tav tm="0">
                                          <p:val>
                                            <p:fltVal val="0"/>
                                          </p:val>
                                        </p:tav>
                                        <p:tav tm="100000">
                                          <p:val>
                                            <p:strVal val="#ppt_w"/>
                                          </p:val>
                                        </p:tav>
                                      </p:tavLst>
                                    </p:anim>
                                    <p:anim calcmode="lin" valueType="num">
                                      <p:cBhvr>
                                        <p:cTn id="61" dur="500" fill="hold"/>
                                        <p:tgtEl>
                                          <p:spTgt spid="55"/>
                                        </p:tgtEl>
                                        <p:attrNameLst>
                                          <p:attrName>ppt_h</p:attrName>
                                        </p:attrNameLst>
                                      </p:cBhvr>
                                      <p:tavLst>
                                        <p:tav tm="0">
                                          <p:val>
                                            <p:fltVal val="0"/>
                                          </p:val>
                                        </p:tav>
                                        <p:tav tm="100000">
                                          <p:val>
                                            <p:strVal val="#ppt_h"/>
                                          </p:val>
                                        </p:tav>
                                      </p:tavLst>
                                    </p:anim>
                                    <p:animEffect transition="in" filter="fade">
                                      <p:cBhvr>
                                        <p:cTn id="62" dur="500"/>
                                        <p:tgtEl>
                                          <p:spTgt spid="55"/>
                                        </p:tgtEl>
                                      </p:cBhvr>
                                    </p:animEffect>
                                  </p:childTnLst>
                                </p:cTn>
                              </p:par>
                              <p:par>
                                <p:cTn id="63" presetID="53" presetClass="entr" presetSubtype="16" fill="hold" grpId="0" nodeType="withEffect">
                                  <p:stCondLst>
                                    <p:cond delay="300"/>
                                  </p:stCondLst>
                                  <p:childTnLst>
                                    <p:set>
                                      <p:cBhvr>
                                        <p:cTn id="64" dur="1" fill="hold">
                                          <p:stCondLst>
                                            <p:cond delay="0"/>
                                          </p:stCondLst>
                                        </p:cTn>
                                        <p:tgtEl>
                                          <p:spTgt spid="56"/>
                                        </p:tgtEl>
                                        <p:attrNameLst>
                                          <p:attrName>style.visibility</p:attrName>
                                        </p:attrNameLst>
                                      </p:cBhvr>
                                      <p:to>
                                        <p:strVal val="visible"/>
                                      </p:to>
                                    </p:set>
                                    <p:anim calcmode="lin" valueType="num">
                                      <p:cBhvr>
                                        <p:cTn id="65" dur="500" fill="hold"/>
                                        <p:tgtEl>
                                          <p:spTgt spid="56"/>
                                        </p:tgtEl>
                                        <p:attrNameLst>
                                          <p:attrName>ppt_w</p:attrName>
                                        </p:attrNameLst>
                                      </p:cBhvr>
                                      <p:tavLst>
                                        <p:tav tm="0">
                                          <p:val>
                                            <p:fltVal val="0"/>
                                          </p:val>
                                        </p:tav>
                                        <p:tav tm="100000">
                                          <p:val>
                                            <p:strVal val="#ppt_w"/>
                                          </p:val>
                                        </p:tav>
                                      </p:tavLst>
                                    </p:anim>
                                    <p:anim calcmode="lin" valueType="num">
                                      <p:cBhvr>
                                        <p:cTn id="66" dur="500" fill="hold"/>
                                        <p:tgtEl>
                                          <p:spTgt spid="56"/>
                                        </p:tgtEl>
                                        <p:attrNameLst>
                                          <p:attrName>ppt_h</p:attrName>
                                        </p:attrNameLst>
                                      </p:cBhvr>
                                      <p:tavLst>
                                        <p:tav tm="0">
                                          <p:val>
                                            <p:fltVal val="0"/>
                                          </p:val>
                                        </p:tav>
                                        <p:tav tm="100000">
                                          <p:val>
                                            <p:strVal val="#ppt_h"/>
                                          </p:val>
                                        </p:tav>
                                      </p:tavLst>
                                    </p:anim>
                                    <p:animEffect transition="in" filter="fade">
                                      <p:cBhvr>
                                        <p:cTn id="67" dur="500"/>
                                        <p:tgtEl>
                                          <p:spTgt spid="56"/>
                                        </p:tgtEl>
                                      </p:cBhvr>
                                    </p:animEffect>
                                  </p:childTnLst>
                                </p:cTn>
                              </p:par>
                              <p:par>
                                <p:cTn id="68" presetID="53" presetClass="entr" presetSubtype="16" fill="hold" grpId="0" nodeType="withEffect">
                                  <p:stCondLst>
                                    <p:cond delay="300"/>
                                  </p:stCondLst>
                                  <p:childTnLst>
                                    <p:set>
                                      <p:cBhvr>
                                        <p:cTn id="69" dur="1" fill="hold">
                                          <p:stCondLst>
                                            <p:cond delay="0"/>
                                          </p:stCondLst>
                                        </p:cTn>
                                        <p:tgtEl>
                                          <p:spTgt spid="57"/>
                                        </p:tgtEl>
                                        <p:attrNameLst>
                                          <p:attrName>style.visibility</p:attrName>
                                        </p:attrNameLst>
                                      </p:cBhvr>
                                      <p:to>
                                        <p:strVal val="visible"/>
                                      </p:to>
                                    </p:set>
                                    <p:anim calcmode="lin" valueType="num">
                                      <p:cBhvr>
                                        <p:cTn id="70" dur="500" fill="hold"/>
                                        <p:tgtEl>
                                          <p:spTgt spid="57"/>
                                        </p:tgtEl>
                                        <p:attrNameLst>
                                          <p:attrName>ppt_w</p:attrName>
                                        </p:attrNameLst>
                                      </p:cBhvr>
                                      <p:tavLst>
                                        <p:tav tm="0">
                                          <p:val>
                                            <p:fltVal val="0"/>
                                          </p:val>
                                        </p:tav>
                                        <p:tav tm="100000">
                                          <p:val>
                                            <p:strVal val="#ppt_w"/>
                                          </p:val>
                                        </p:tav>
                                      </p:tavLst>
                                    </p:anim>
                                    <p:anim calcmode="lin" valueType="num">
                                      <p:cBhvr>
                                        <p:cTn id="71" dur="500" fill="hold"/>
                                        <p:tgtEl>
                                          <p:spTgt spid="57"/>
                                        </p:tgtEl>
                                        <p:attrNameLst>
                                          <p:attrName>ppt_h</p:attrName>
                                        </p:attrNameLst>
                                      </p:cBhvr>
                                      <p:tavLst>
                                        <p:tav tm="0">
                                          <p:val>
                                            <p:fltVal val="0"/>
                                          </p:val>
                                        </p:tav>
                                        <p:tav tm="100000">
                                          <p:val>
                                            <p:strVal val="#ppt_h"/>
                                          </p:val>
                                        </p:tav>
                                      </p:tavLst>
                                    </p:anim>
                                    <p:animEffect transition="in" filter="fade">
                                      <p:cBhvr>
                                        <p:cTn id="72" dur="500"/>
                                        <p:tgtEl>
                                          <p:spTgt spid="57"/>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58"/>
                                        </p:tgtEl>
                                        <p:attrNameLst>
                                          <p:attrName>style.visibility</p:attrName>
                                        </p:attrNameLst>
                                      </p:cBhvr>
                                      <p:to>
                                        <p:strVal val="visible"/>
                                      </p:to>
                                    </p:set>
                                    <p:anim calcmode="lin" valueType="num">
                                      <p:cBhvr>
                                        <p:cTn id="75" dur="500" fill="hold"/>
                                        <p:tgtEl>
                                          <p:spTgt spid="58"/>
                                        </p:tgtEl>
                                        <p:attrNameLst>
                                          <p:attrName>ppt_w</p:attrName>
                                        </p:attrNameLst>
                                      </p:cBhvr>
                                      <p:tavLst>
                                        <p:tav tm="0">
                                          <p:val>
                                            <p:fltVal val="0"/>
                                          </p:val>
                                        </p:tav>
                                        <p:tav tm="100000">
                                          <p:val>
                                            <p:strVal val="#ppt_w"/>
                                          </p:val>
                                        </p:tav>
                                      </p:tavLst>
                                    </p:anim>
                                    <p:anim calcmode="lin" valueType="num">
                                      <p:cBhvr>
                                        <p:cTn id="76" dur="500" fill="hold"/>
                                        <p:tgtEl>
                                          <p:spTgt spid="58"/>
                                        </p:tgtEl>
                                        <p:attrNameLst>
                                          <p:attrName>ppt_h</p:attrName>
                                        </p:attrNameLst>
                                      </p:cBhvr>
                                      <p:tavLst>
                                        <p:tav tm="0">
                                          <p:val>
                                            <p:fltVal val="0"/>
                                          </p:val>
                                        </p:tav>
                                        <p:tav tm="100000">
                                          <p:val>
                                            <p:strVal val="#ppt_h"/>
                                          </p:val>
                                        </p:tav>
                                      </p:tavLst>
                                    </p:anim>
                                    <p:animEffect transition="in" filter="fade">
                                      <p:cBhvr>
                                        <p:cTn id="77" dur="500"/>
                                        <p:tgtEl>
                                          <p:spTgt spid="58"/>
                                        </p:tgtEl>
                                      </p:cBhvr>
                                    </p:animEffect>
                                  </p:childTnLst>
                                </p:cTn>
                              </p:par>
                              <p:par>
                                <p:cTn id="78" presetID="53" presetClass="entr" presetSubtype="16" fill="hold" grpId="0" nodeType="withEffect">
                                  <p:stCondLst>
                                    <p:cond delay="300"/>
                                  </p:stCondLst>
                                  <p:childTnLst>
                                    <p:set>
                                      <p:cBhvr>
                                        <p:cTn id="79" dur="1" fill="hold">
                                          <p:stCondLst>
                                            <p:cond delay="0"/>
                                          </p:stCondLst>
                                        </p:cTn>
                                        <p:tgtEl>
                                          <p:spTgt spid="59"/>
                                        </p:tgtEl>
                                        <p:attrNameLst>
                                          <p:attrName>style.visibility</p:attrName>
                                        </p:attrNameLst>
                                      </p:cBhvr>
                                      <p:to>
                                        <p:strVal val="visible"/>
                                      </p:to>
                                    </p:set>
                                    <p:anim calcmode="lin" valueType="num">
                                      <p:cBhvr>
                                        <p:cTn id="80" dur="500" fill="hold"/>
                                        <p:tgtEl>
                                          <p:spTgt spid="59"/>
                                        </p:tgtEl>
                                        <p:attrNameLst>
                                          <p:attrName>ppt_w</p:attrName>
                                        </p:attrNameLst>
                                      </p:cBhvr>
                                      <p:tavLst>
                                        <p:tav tm="0">
                                          <p:val>
                                            <p:fltVal val="0"/>
                                          </p:val>
                                        </p:tav>
                                        <p:tav tm="100000">
                                          <p:val>
                                            <p:strVal val="#ppt_w"/>
                                          </p:val>
                                        </p:tav>
                                      </p:tavLst>
                                    </p:anim>
                                    <p:anim calcmode="lin" valueType="num">
                                      <p:cBhvr>
                                        <p:cTn id="81" dur="500" fill="hold"/>
                                        <p:tgtEl>
                                          <p:spTgt spid="59"/>
                                        </p:tgtEl>
                                        <p:attrNameLst>
                                          <p:attrName>ppt_h</p:attrName>
                                        </p:attrNameLst>
                                      </p:cBhvr>
                                      <p:tavLst>
                                        <p:tav tm="0">
                                          <p:val>
                                            <p:fltVal val="0"/>
                                          </p:val>
                                        </p:tav>
                                        <p:tav tm="100000">
                                          <p:val>
                                            <p:strVal val="#ppt_h"/>
                                          </p:val>
                                        </p:tav>
                                      </p:tavLst>
                                    </p:anim>
                                    <p:animEffect transition="in" filter="fade">
                                      <p:cBhvr>
                                        <p:cTn id="82" dur="500"/>
                                        <p:tgtEl>
                                          <p:spTgt spid="59"/>
                                        </p:tgtEl>
                                      </p:cBhvr>
                                    </p:animEffect>
                                  </p:childTnLst>
                                </p:cTn>
                              </p:par>
                              <p:par>
                                <p:cTn id="83" presetID="53" presetClass="entr" presetSubtype="16" fill="hold" grpId="0" nodeType="withEffect">
                                  <p:stCondLst>
                                    <p:cond delay="200"/>
                                  </p:stCondLst>
                                  <p:childTnLst>
                                    <p:set>
                                      <p:cBhvr>
                                        <p:cTn id="84" dur="1" fill="hold">
                                          <p:stCondLst>
                                            <p:cond delay="0"/>
                                          </p:stCondLst>
                                        </p:cTn>
                                        <p:tgtEl>
                                          <p:spTgt spid="60"/>
                                        </p:tgtEl>
                                        <p:attrNameLst>
                                          <p:attrName>style.visibility</p:attrName>
                                        </p:attrNameLst>
                                      </p:cBhvr>
                                      <p:to>
                                        <p:strVal val="visible"/>
                                      </p:to>
                                    </p:set>
                                    <p:anim calcmode="lin" valueType="num">
                                      <p:cBhvr>
                                        <p:cTn id="85" dur="500" fill="hold"/>
                                        <p:tgtEl>
                                          <p:spTgt spid="60"/>
                                        </p:tgtEl>
                                        <p:attrNameLst>
                                          <p:attrName>ppt_w</p:attrName>
                                        </p:attrNameLst>
                                      </p:cBhvr>
                                      <p:tavLst>
                                        <p:tav tm="0">
                                          <p:val>
                                            <p:fltVal val="0"/>
                                          </p:val>
                                        </p:tav>
                                        <p:tav tm="100000">
                                          <p:val>
                                            <p:strVal val="#ppt_w"/>
                                          </p:val>
                                        </p:tav>
                                      </p:tavLst>
                                    </p:anim>
                                    <p:anim calcmode="lin" valueType="num">
                                      <p:cBhvr>
                                        <p:cTn id="86" dur="500" fill="hold"/>
                                        <p:tgtEl>
                                          <p:spTgt spid="60"/>
                                        </p:tgtEl>
                                        <p:attrNameLst>
                                          <p:attrName>ppt_h</p:attrName>
                                        </p:attrNameLst>
                                      </p:cBhvr>
                                      <p:tavLst>
                                        <p:tav tm="0">
                                          <p:val>
                                            <p:fltVal val="0"/>
                                          </p:val>
                                        </p:tav>
                                        <p:tav tm="100000">
                                          <p:val>
                                            <p:strVal val="#ppt_h"/>
                                          </p:val>
                                        </p:tav>
                                      </p:tavLst>
                                    </p:anim>
                                    <p:animEffect transition="in" filter="fade">
                                      <p:cBhvr>
                                        <p:cTn id="87" dur="500"/>
                                        <p:tgtEl>
                                          <p:spTgt spid="60"/>
                                        </p:tgtEl>
                                      </p:cBhvr>
                                    </p:animEffect>
                                  </p:childTnLst>
                                </p:cTn>
                              </p:par>
                              <p:par>
                                <p:cTn id="88" presetID="53" presetClass="entr" presetSubtype="16" fill="hold" nodeType="withEffect">
                                  <p:stCondLst>
                                    <p:cond delay="0"/>
                                  </p:stCondLst>
                                  <p:childTnLst>
                                    <p:set>
                                      <p:cBhvr>
                                        <p:cTn id="89" dur="1" fill="hold">
                                          <p:stCondLst>
                                            <p:cond delay="0"/>
                                          </p:stCondLst>
                                        </p:cTn>
                                        <p:tgtEl>
                                          <p:spTgt spid="61"/>
                                        </p:tgtEl>
                                        <p:attrNameLst>
                                          <p:attrName>style.visibility</p:attrName>
                                        </p:attrNameLst>
                                      </p:cBhvr>
                                      <p:to>
                                        <p:strVal val="visible"/>
                                      </p:to>
                                    </p:set>
                                    <p:anim calcmode="lin" valueType="num">
                                      <p:cBhvr>
                                        <p:cTn id="90" dur="500" fill="hold"/>
                                        <p:tgtEl>
                                          <p:spTgt spid="61"/>
                                        </p:tgtEl>
                                        <p:attrNameLst>
                                          <p:attrName>ppt_w</p:attrName>
                                        </p:attrNameLst>
                                      </p:cBhvr>
                                      <p:tavLst>
                                        <p:tav tm="0">
                                          <p:val>
                                            <p:fltVal val="0"/>
                                          </p:val>
                                        </p:tav>
                                        <p:tav tm="100000">
                                          <p:val>
                                            <p:strVal val="#ppt_w"/>
                                          </p:val>
                                        </p:tav>
                                      </p:tavLst>
                                    </p:anim>
                                    <p:anim calcmode="lin" valueType="num">
                                      <p:cBhvr>
                                        <p:cTn id="91" dur="500" fill="hold"/>
                                        <p:tgtEl>
                                          <p:spTgt spid="61"/>
                                        </p:tgtEl>
                                        <p:attrNameLst>
                                          <p:attrName>ppt_h</p:attrName>
                                        </p:attrNameLst>
                                      </p:cBhvr>
                                      <p:tavLst>
                                        <p:tav tm="0">
                                          <p:val>
                                            <p:fltVal val="0"/>
                                          </p:val>
                                        </p:tav>
                                        <p:tav tm="100000">
                                          <p:val>
                                            <p:strVal val="#ppt_h"/>
                                          </p:val>
                                        </p:tav>
                                      </p:tavLst>
                                    </p:anim>
                                    <p:animEffect transition="in" filter="fade">
                                      <p:cBhvr>
                                        <p:cTn id="92" dur="500"/>
                                        <p:tgtEl>
                                          <p:spTgt spid="61"/>
                                        </p:tgtEl>
                                      </p:cBhvr>
                                    </p:animEffect>
                                  </p:childTnLst>
                                </p:cTn>
                              </p:par>
                              <p:par>
                                <p:cTn id="93" presetID="53" presetClass="entr" presetSubtype="16" fill="hold" grpId="0" nodeType="withEffect">
                                  <p:stCondLst>
                                    <p:cond delay="300"/>
                                  </p:stCondLst>
                                  <p:childTnLst>
                                    <p:set>
                                      <p:cBhvr>
                                        <p:cTn id="94" dur="1" fill="hold">
                                          <p:stCondLst>
                                            <p:cond delay="0"/>
                                          </p:stCondLst>
                                        </p:cTn>
                                        <p:tgtEl>
                                          <p:spTgt spid="67"/>
                                        </p:tgtEl>
                                        <p:attrNameLst>
                                          <p:attrName>style.visibility</p:attrName>
                                        </p:attrNameLst>
                                      </p:cBhvr>
                                      <p:to>
                                        <p:strVal val="visible"/>
                                      </p:to>
                                    </p:set>
                                    <p:anim calcmode="lin" valueType="num">
                                      <p:cBhvr>
                                        <p:cTn id="95" dur="500" fill="hold"/>
                                        <p:tgtEl>
                                          <p:spTgt spid="67"/>
                                        </p:tgtEl>
                                        <p:attrNameLst>
                                          <p:attrName>ppt_w</p:attrName>
                                        </p:attrNameLst>
                                      </p:cBhvr>
                                      <p:tavLst>
                                        <p:tav tm="0">
                                          <p:val>
                                            <p:fltVal val="0"/>
                                          </p:val>
                                        </p:tav>
                                        <p:tav tm="100000">
                                          <p:val>
                                            <p:strVal val="#ppt_w"/>
                                          </p:val>
                                        </p:tav>
                                      </p:tavLst>
                                    </p:anim>
                                    <p:anim calcmode="lin" valueType="num">
                                      <p:cBhvr>
                                        <p:cTn id="96" dur="500" fill="hold"/>
                                        <p:tgtEl>
                                          <p:spTgt spid="67"/>
                                        </p:tgtEl>
                                        <p:attrNameLst>
                                          <p:attrName>ppt_h</p:attrName>
                                        </p:attrNameLst>
                                      </p:cBhvr>
                                      <p:tavLst>
                                        <p:tav tm="0">
                                          <p:val>
                                            <p:fltVal val="0"/>
                                          </p:val>
                                        </p:tav>
                                        <p:tav tm="100000">
                                          <p:val>
                                            <p:strVal val="#ppt_h"/>
                                          </p:val>
                                        </p:tav>
                                      </p:tavLst>
                                    </p:anim>
                                    <p:animEffect transition="in" filter="fade">
                                      <p:cBhvr>
                                        <p:cTn id="97" dur="500"/>
                                        <p:tgtEl>
                                          <p:spTgt spid="67"/>
                                        </p:tgtEl>
                                      </p:cBhvr>
                                    </p:animEffect>
                                  </p:childTnLst>
                                </p:cTn>
                              </p:par>
                              <p:par>
                                <p:cTn id="98" presetID="53" presetClass="entr" presetSubtype="16" fill="hold" grpId="0" nodeType="withEffect">
                                  <p:stCondLst>
                                    <p:cond delay="200"/>
                                  </p:stCondLst>
                                  <p:childTnLst>
                                    <p:set>
                                      <p:cBhvr>
                                        <p:cTn id="99" dur="1" fill="hold">
                                          <p:stCondLst>
                                            <p:cond delay="0"/>
                                          </p:stCondLst>
                                        </p:cTn>
                                        <p:tgtEl>
                                          <p:spTgt spid="68"/>
                                        </p:tgtEl>
                                        <p:attrNameLst>
                                          <p:attrName>style.visibility</p:attrName>
                                        </p:attrNameLst>
                                      </p:cBhvr>
                                      <p:to>
                                        <p:strVal val="visible"/>
                                      </p:to>
                                    </p:set>
                                    <p:anim calcmode="lin" valueType="num">
                                      <p:cBhvr>
                                        <p:cTn id="100" dur="500" fill="hold"/>
                                        <p:tgtEl>
                                          <p:spTgt spid="68"/>
                                        </p:tgtEl>
                                        <p:attrNameLst>
                                          <p:attrName>ppt_w</p:attrName>
                                        </p:attrNameLst>
                                      </p:cBhvr>
                                      <p:tavLst>
                                        <p:tav tm="0">
                                          <p:val>
                                            <p:fltVal val="0"/>
                                          </p:val>
                                        </p:tav>
                                        <p:tav tm="100000">
                                          <p:val>
                                            <p:strVal val="#ppt_w"/>
                                          </p:val>
                                        </p:tav>
                                      </p:tavLst>
                                    </p:anim>
                                    <p:anim calcmode="lin" valueType="num">
                                      <p:cBhvr>
                                        <p:cTn id="101" dur="500" fill="hold"/>
                                        <p:tgtEl>
                                          <p:spTgt spid="68"/>
                                        </p:tgtEl>
                                        <p:attrNameLst>
                                          <p:attrName>ppt_h</p:attrName>
                                        </p:attrNameLst>
                                      </p:cBhvr>
                                      <p:tavLst>
                                        <p:tav tm="0">
                                          <p:val>
                                            <p:fltVal val="0"/>
                                          </p:val>
                                        </p:tav>
                                        <p:tav tm="100000">
                                          <p:val>
                                            <p:strVal val="#ppt_h"/>
                                          </p:val>
                                        </p:tav>
                                      </p:tavLst>
                                    </p:anim>
                                    <p:animEffect transition="in" filter="fade">
                                      <p:cBhvr>
                                        <p:cTn id="102" dur="500"/>
                                        <p:tgtEl>
                                          <p:spTgt spid="68"/>
                                        </p:tgtEl>
                                      </p:cBhvr>
                                    </p:animEffect>
                                  </p:childTnLst>
                                </p:cTn>
                              </p:par>
                            </p:childTnLst>
                          </p:cTn>
                        </p:par>
                        <p:par>
                          <p:cTn id="103" fill="hold">
                            <p:stCondLst>
                              <p:cond delay="500"/>
                            </p:stCondLst>
                            <p:childTnLst>
                              <p:par>
                                <p:cTn id="104" presetID="41" presetClass="entr" presetSubtype="0" fill="hold" grpId="0" nodeType="afterEffect">
                                  <p:stCondLst>
                                    <p:cond delay="0"/>
                                  </p:stCondLst>
                                  <p:iterate type="lt">
                                    <p:tmPct val="10000"/>
                                  </p:iterate>
                                  <p:childTnLst>
                                    <p:set>
                                      <p:cBhvr>
                                        <p:cTn id="105" dur="1" fill="hold">
                                          <p:stCondLst>
                                            <p:cond delay="0"/>
                                          </p:stCondLst>
                                        </p:cTn>
                                        <p:tgtEl>
                                          <p:spTgt spid="70"/>
                                        </p:tgtEl>
                                        <p:attrNameLst>
                                          <p:attrName>style.visibility</p:attrName>
                                        </p:attrNameLst>
                                      </p:cBhvr>
                                      <p:to>
                                        <p:strVal val="visible"/>
                                      </p:to>
                                    </p:set>
                                    <p:anim calcmode="lin" valueType="num">
                                      <p:cBhvr>
                                        <p:cTn id="106" dur="500" fill="hold"/>
                                        <p:tgtEl>
                                          <p:spTgt spid="70"/>
                                        </p:tgtEl>
                                        <p:attrNameLst>
                                          <p:attrName>ppt_x</p:attrName>
                                        </p:attrNameLst>
                                      </p:cBhvr>
                                      <p:tavLst>
                                        <p:tav tm="0">
                                          <p:val>
                                            <p:strVal val="#ppt_x"/>
                                          </p:val>
                                        </p:tav>
                                        <p:tav tm="50000">
                                          <p:val>
                                            <p:strVal val="#ppt_x+.1"/>
                                          </p:val>
                                        </p:tav>
                                        <p:tav tm="100000">
                                          <p:val>
                                            <p:strVal val="#ppt_x"/>
                                          </p:val>
                                        </p:tav>
                                      </p:tavLst>
                                    </p:anim>
                                    <p:anim calcmode="lin" valueType="num">
                                      <p:cBhvr>
                                        <p:cTn id="107" dur="500" fill="hold"/>
                                        <p:tgtEl>
                                          <p:spTgt spid="70"/>
                                        </p:tgtEl>
                                        <p:attrNameLst>
                                          <p:attrName>ppt_y</p:attrName>
                                        </p:attrNameLst>
                                      </p:cBhvr>
                                      <p:tavLst>
                                        <p:tav tm="0">
                                          <p:val>
                                            <p:strVal val="#ppt_y"/>
                                          </p:val>
                                        </p:tav>
                                        <p:tav tm="100000">
                                          <p:val>
                                            <p:strVal val="#ppt_y"/>
                                          </p:val>
                                        </p:tav>
                                      </p:tavLst>
                                    </p:anim>
                                    <p:anim calcmode="lin" valueType="num">
                                      <p:cBhvr>
                                        <p:cTn id="108" dur="500" fill="hold"/>
                                        <p:tgtEl>
                                          <p:spTgt spid="70"/>
                                        </p:tgtEl>
                                        <p:attrNameLst>
                                          <p:attrName>ppt_h</p:attrName>
                                        </p:attrNameLst>
                                      </p:cBhvr>
                                      <p:tavLst>
                                        <p:tav tm="0">
                                          <p:val>
                                            <p:strVal val="#ppt_h/10"/>
                                          </p:val>
                                        </p:tav>
                                        <p:tav tm="50000">
                                          <p:val>
                                            <p:strVal val="#ppt_h+.01"/>
                                          </p:val>
                                        </p:tav>
                                        <p:tav tm="100000">
                                          <p:val>
                                            <p:strVal val="#ppt_h"/>
                                          </p:val>
                                        </p:tav>
                                      </p:tavLst>
                                    </p:anim>
                                    <p:anim calcmode="lin" valueType="num">
                                      <p:cBhvr>
                                        <p:cTn id="109" dur="500" fill="hold"/>
                                        <p:tgtEl>
                                          <p:spTgt spid="70"/>
                                        </p:tgtEl>
                                        <p:attrNameLst>
                                          <p:attrName>ppt_w</p:attrName>
                                        </p:attrNameLst>
                                      </p:cBhvr>
                                      <p:tavLst>
                                        <p:tav tm="0">
                                          <p:val>
                                            <p:strVal val="#ppt_w/10"/>
                                          </p:val>
                                        </p:tav>
                                        <p:tav tm="50000">
                                          <p:val>
                                            <p:strVal val="#ppt_w+.01"/>
                                          </p:val>
                                        </p:tav>
                                        <p:tav tm="100000">
                                          <p:val>
                                            <p:strVal val="#ppt_w"/>
                                          </p:val>
                                        </p:tav>
                                      </p:tavLst>
                                    </p:anim>
                                    <p:animEffect transition="in" filter="fade">
                                      <p:cBhvr>
                                        <p:cTn id="110" dur="500" tmFilter="0,0; .5, 1; 1, 1"/>
                                        <p:tgtEl>
                                          <p:spTgt spid="70"/>
                                        </p:tgtEl>
                                      </p:cBhvr>
                                    </p:animEffect>
                                  </p:childTnLst>
                                </p:cTn>
                              </p:par>
                            </p:childTnLst>
                          </p:cTn>
                        </p:par>
                        <p:par>
                          <p:cTn id="111" fill="hold">
                            <p:stCondLst>
                              <p:cond delay="850"/>
                            </p:stCondLst>
                            <p:childTnLst>
                              <p:par>
                                <p:cTn id="112" presetID="42" presetClass="entr" presetSubtype="0" fill="hold" grpId="0" nodeType="afterEffect">
                                  <p:stCondLst>
                                    <p:cond delay="0"/>
                                  </p:stCondLst>
                                  <p:childTnLst>
                                    <p:set>
                                      <p:cBhvr>
                                        <p:cTn id="113" dur="1" fill="hold">
                                          <p:stCondLst>
                                            <p:cond delay="0"/>
                                          </p:stCondLst>
                                        </p:cTn>
                                        <p:tgtEl>
                                          <p:spTgt spid="69"/>
                                        </p:tgtEl>
                                        <p:attrNameLst>
                                          <p:attrName>style.visibility</p:attrName>
                                        </p:attrNameLst>
                                      </p:cBhvr>
                                      <p:to>
                                        <p:strVal val="visible"/>
                                      </p:to>
                                    </p:set>
                                    <p:animEffect transition="in" filter="fade">
                                      <p:cBhvr>
                                        <p:cTn id="114" dur="1000"/>
                                        <p:tgtEl>
                                          <p:spTgt spid="69"/>
                                        </p:tgtEl>
                                      </p:cBhvr>
                                    </p:animEffect>
                                    <p:anim calcmode="lin" valueType="num">
                                      <p:cBhvr>
                                        <p:cTn id="115" dur="1000" fill="hold"/>
                                        <p:tgtEl>
                                          <p:spTgt spid="69"/>
                                        </p:tgtEl>
                                        <p:attrNameLst>
                                          <p:attrName>ppt_x</p:attrName>
                                        </p:attrNameLst>
                                      </p:cBhvr>
                                      <p:tavLst>
                                        <p:tav tm="0">
                                          <p:val>
                                            <p:strVal val="#ppt_x"/>
                                          </p:val>
                                        </p:tav>
                                        <p:tav tm="100000">
                                          <p:val>
                                            <p:strVal val="#ppt_x"/>
                                          </p:val>
                                        </p:tav>
                                      </p:tavLst>
                                    </p:anim>
                                    <p:anim calcmode="lin" valueType="num">
                                      <p:cBhvr>
                                        <p:cTn id="116"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42" grpId="0" animBg="1"/>
      <p:bldP spid="43" grpId="0" animBg="1"/>
      <p:bldP spid="44" grpId="0" animBg="1"/>
      <p:bldP spid="45" grpId="0" animBg="1"/>
      <p:bldP spid="49" grpId="0" animBg="1"/>
      <p:bldP spid="50" grpId="0" animBg="1"/>
      <p:bldP spid="54" grpId="0" animBg="1"/>
      <p:bldP spid="55" grpId="0" animBg="1"/>
      <p:bldP spid="56" grpId="0" animBg="1"/>
      <p:bldP spid="57" grpId="0" animBg="1"/>
      <p:bldP spid="58" grpId="0" animBg="1"/>
      <p:bldP spid="59" grpId="0" animBg="1"/>
      <p:bldP spid="60" grpId="0" animBg="1"/>
      <p:bldP spid="67" grpId="0" animBg="1"/>
      <p:bldP spid="68" grpId="0" animBg="1"/>
      <p:bldP spid="69" grpId="0"/>
      <p:bldP spid="7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610099" y="-1874"/>
            <a:ext cx="0" cy="5135849"/>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034394" y="977060"/>
            <a:ext cx="494179" cy="0"/>
          </a:xfrm>
          <a:prstGeom prst="line">
            <a:avLst/>
          </a:prstGeom>
          <a:ln w="38100" cap="rnd">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1" name="Teardrop 10"/>
          <p:cNvSpPr/>
          <p:nvPr/>
        </p:nvSpPr>
        <p:spPr>
          <a:xfrm rot="2700000">
            <a:off x="3237814" y="676247"/>
            <a:ext cx="601625" cy="601625"/>
          </a:xfrm>
          <a:prstGeom prst="teardrop">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tx2"/>
              </a:solidFill>
              <a:latin typeface="微软雅黑" panose="020B0503020204020204" pitchFamily="34" charset="-122"/>
              <a:ea typeface="微软雅黑" panose="020B0503020204020204" pitchFamily="34" charset="-122"/>
            </a:endParaRPr>
          </a:p>
        </p:txBody>
      </p:sp>
      <p:sp>
        <p:nvSpPr>
          <p:cNvPr id="12" name="Oval 11"/>
          <p:cNvSpPr/>
          <p:nvPr/>
        </p:nvSpPr>
        <p:spPr>
          <a:xfrm>
            <a:off x="4552948" y="920526"/>
            <a:ext cx="113067" cy="113067"/>
          </a:xfrm>
          <a:prstGeom prst="ellipse">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tx2"/>
              </a:solidFill>
              <a:latin typeface="微软雅黑" panose="020B0503020204020204" pitchFamily="34" charset="-122"/>
              <a:ea typeface="微软雅黑" panose="020B0503020204020204" pitchFamily="34" charset="-122"/>
            </a:endParaRPr>
          </a:p>
        </p:txBody>
      </p:sp>
      <p:cxnSp>
        <p:nvCxnSpPr>
          <p:cNvPr id="34" name="Straight Connector 33"/>
          <p:cNvCxnSpPr/>
          <p:nvPr/>
        </p:nvCxnSpPr>
        <p:spPr>
          <a:xfrm>
            <a:off x="4708764" y="2012527"/>
            <a:ext cx="494179" cy="0"/>
          </a:xfrm>
          <a:prstGeom prst="line">
            <a:avLst/>
          </a:prstGeom>
          <a:ln w="38100" cap="rnd">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5" name="Teardrop 34"/>
          <p:cNvSpPr/>
          <p:nvPr/>
        </p:nvSpPr>
        <p:spPr>
          <a:xfrm rot="13500000">
            <a:off x="5370292" y="1711714"/>
            <a:ext cx="601625" cy="601625"/>
          </a:xfrm>
          <a:prstGeom prst="teardrop">
            <a:avLst/>
          </a:pr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tx2"/>
              </a:solidFill>
              <a:latin typeface="微软雅黑" panose="020B0503020204020204" pitchFamily="34" charset="-122"/>
              <a:ea typeface="微软雅黑" panose="020B0503020204020204" pitchFamily="34" charset="-122"/>
            </a:endParaRPr>
          </a:p>
        </p:txBody>
      </p:sp>
      <p:sp>
        <p:nvSpPr>
          <p:cNvPr id="36" name="Oval 35"/>
          <p:cNvSpPr/>
          <p:nvPr/>
        </p:nvSpPr>
        <p:spPr>
          <a:xfrm>
            <a:off x="4552949" y="1955993"/>
            <a:ext cx="113067" cy="113067"/>
          </a:xfrm>
          <a:prstGeom prst="ellipse">
            <a:avLst/>
          </a:prstGeom>
          <a:solidFill>
            <a:schemeClr val="accent3"/>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tx2"/>
              </a:solidFill>
              <a:latin typeface="微软雅黑" panose="020B0503020204020204" pitchFamily="34" charset="-122"/>
              <a:ea typeface="微软雅黑" panose="020B0503020204020204" pitchFamily="34" charset="-122"/>
            </a:endParaRPr>
          </a:p>
        </p:txBody>
      </p:sp>
      <p:cxnSp>
        <p:nvCxnSpPr>
          <p:cNvPr id="49" name="Straight Connector 48"/>
          <p:cNvCxnSpPr/>
          <p:nvPr/>
        </p:nvCxnSpPr>
        <p:spPr>
          <a:xfrm>
            <a:off x="4034394" y="2930328"/>
            <a:ext cx="494179" cy="0"/>
          </a:xfrm>
          <a:prstGeom prst="line">
            <a:avLst/>
          </a:prstGeom>
          <a:ln w="38100" cap="rnd">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0" name="Teardrop 49"/>
          <p:cNvSpPr/>
          <p:nvPr/>
        </p:nvSpPr>
        <p:spPr>
          <a:xfrm rot="2700000">
            <a:off x="3237814" y="2629516"/>
            <a:ext cx="601625" cy="601625"/>
          </a:xfrm>
          <a:prstGeom prst="teardrop">
            <a:avLst/>
          </a:pr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tx2"/>
              </a:solidFill>
              <a:latin typeface="微软雅黑" panose="020B0503020204020204" pitchFamily="34" charset="-122"/>
              <a:ea typeface="微软雅黑" panose="020B0503020204020204" pitchFamily="34" charset="-122"/>
            </a:endParaRPr>
          </a:p>
        </p:txBody>
      </p:sp>
      <p:sp>
        <p:nvSpPr>
          <p:cNvPr id="51" name="Oval 50"/>
          <p:cNvSpPr/>
          <p:nvPr/>
        </p:nvSpPr>
        <p:spPr>
          <a:xfrm>
            <a:off x="4552948" y="2873795"/>
            <a:ext cx="113067" cy="113067"/>
          </a:xfrm>
          <a:prstGeom prst="ellipse">
            <a:avLst/>
          </a:prstGeom>
          <a:solidFill>
            <a:schemeClr val="accent4"/>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tx2"/>
              </a:solidFill>
              <a:latin typeface="微软雅黑" panose="020B0503020204020204" pitchFamily="34" charset="-122"/>
              <a:ea typeface="微软雅黑" panose="020B0503020204020204" pitchFamily="34" charset="-122"/>
            </a:endParaRPr>
          </a:p>
        </p:txBody>
      </p:sp>
      <p:cxnSp>
        <p:nvCxnSpPr>
          <p:cNvPr id="52" name="Straight Connector 51"/>
          <p:cNvCxnSpPr/>
          <p:nvPr/>
        </p:nvCxnSpPr>
        <p:spPr>
          <a:xfrm>
            <a:off x="4708764" y="3907713"/>
            <a:ext cx="494179" cy="0"/>
          </a:xfrm>
          <a:prstGeom prst="line">
            <a:avLst/>
          </a:prstGeom>
          <a:ln w="38100" cap="rnd">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3" name="Teardrop 52"/>
          <p:cNvSpPr/>
          <p:nvPr/>
        </p:nvSpPr>
        <p:spPr>
          <a:xfrm rot="13500000">
            <a:off x="5370291" y="3606901"/>
            <a:ext cx="601625" cy="601625"/>
          </a:xfrm>
          <a:prstGeom prst="teardrop">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tx2"/>
              </a:solidFill>
              <a:latin typeface="微软雅黑" panose="020B0503020204020204" pitchFamily="34" charset="-122"/>
              <a:ea typeface="微软雅黑" panose="020B0503020204020204" pitchFamily="34" charset="-122"/>
            </a:endParaRPr>
          </a:p>
        </p:txBody>
      </p:sp>
      <p:sp>
        <p:nvSpPr>
          <p:cNvPr id="54" name="Oval 53"/>
          <p:cNvSpPr/>
          <p:nvPr/>
        </p:nvSpPr>
        <p:spPr>
          <a:xfrm>
            <a:off x="4552948" y="3851180"/>
            <a:ext cx="113067" cy="113067"/>
          </a:xfrm>
          <a:prstGeom prst="ellipse">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5">
              <a:solidFill>
                <a:schemeClr val="tx2"/>
              </a:solidFill>
              <a:latin typeface="微软雅黑" panose="020B0503020204020204" pitchFamily="34" charset="-122"/>
              <a:ea typeface="微软雅黑" panose="020B0503020204020204" pitchFamily="34" charset="-122"/>
            </a:endParaRPr>
          </a:p>
        </p:txBody>
      </p:sp>
      <p:sp>
        <p:nvSpPr>
          <p:cNvPr id="19" name="TextBox 18"/>
          <p:cNvSpPr txBox="1"/>
          <p:nvPr/>
        </p:nvSpPr>
        <p:spPr>
          <a:xfrm>
            <a:off x="3286494" y="784102"/>
            <a:ext cx="504265" cy="400110"/>
          </a:xfrm>
          <a:prstGeom prst="rect">
            <a:avLst/>
          </a:prstGeom>
          <a:noFill/>
        </p:spPr>
        <p:txBody>
          <a:bodyPr wrap="square" rtlCol="0">
            <a:spAutoFit/>
          </a:bodyPr>
          <a:lstStyle/>
          <a:p>
            <a:pPr algn="ctr"/>
            <a:r>
              <a:rPr lang="en-US" sz="2000" dirty="0" smtClean="0">
                <a:solidFill>
                  <a:schemeClr val="accent1"/>
                </a:solidFill>
                <a:latin typeface="微软雅黑" panose="020B0503020204020204" pitchFamily="34" charset="-122"/>
                <a:ea typeface="微软雅黑" panose="020B0503020204020204" pitchFamily="34" charset="-122"/>
              </a:rPr>
              <a:t>01</a:t>
            </a:r>
            <a:endParaRPr lang="ru-RU" sz="2000" dirty="0">
              <a:solidFill>
                <a:schemeClr val="accent1"/>
              </a:solidFill>
              <a:latin typeface="微软雅黑" panose="020B0503020204020204" pitchFamily="34" charset="-122"/>
              <a:ea typeface="微软雅黑" panose="020B0503020204020204" pitchFamily="34" charset="-122"/>
            </a:endParaRPr>
          </a:p>
        </p:txBody>
      </p:sp>
      <p:sp>
        <p:nvSpPr>
          <p:cNvPr id="55" name="TextBox 54"/>
          <p:cNvSpPr txBox="1"/>
          <p:nvPr/>
        </p:nvSpPr>
        <p:spPr>
          <a:xfrm>
            <a:off x="5418971" y="1823693"/>
            <a:ext cx="504265" cy="400110"/>
          </a:xfrm>
          <a:prstGeom prst="rect">
            <a:avLst/>
          </a:prstGeom>
          <a:noFill/>
        </p:spPr>
        <p:txBody>
          <a:bodyPr wrap="square" rtlCol="0">
            <a:spAutoFit/>
          </a:bodyPr>
          <a:lstStyle/>
          <a:p>
            <a:pPr algn="ctr" defTabSz="685800"/>
            <a:r>
              <a:rPr lang="en-US" sz="2000" dirty="0" smtClean="0">
                <a:solidFill>
                  <a:schemeClr val="accent3"/>
                </a:solidFill>
                <a:latin typeface="微软雅黑" panose="020B0503020204020204" pitchFamily="34" charset="-122"/>
                <a:ea typeface="微软雅黑" panose="020B0503020204020204" pitchFamily="34" charset="-122"/>
              </a:rPr>
              <a:t>02</a:t>
            </a:r>
            <a:endParaRPr lang="ru-RU" sz="2000" dirty="0">
              <a:solidFill>
                <a:schemeClr val="accent3"/>
              </a:solidFill>
              <a:latin typeface="微软雅黑" panose="020B0503020204020204" pitchFamily="34" charset="-122"/>
              <a:ea typeface="微软雅黑" panose="020B0503020204020204" pitchFamily="34" charset="-122"/>
            </a:endParaRPr>
          </a:p>
        </p:txBody>
      </p:sp>
      <p:sp>
        <p:nvSpPr>
          <p:cNvPr id="56" name="TextBox 55"/>
          <p:cNvSpPr txBox="1"/>
          <p:nvPr/>
        </p:nvSpPr>
        <p:spPr>
          <a:xfrm>
            <a:off x="3279530" y="2764667"/>
            <a:ext cx="504265" cy="400110"/>
          </a:xfrm>
          <a:prstGeom prst="rect">
            <a:avLst/>
          </a:prstGeom>
          <a:noFill/>
        </p:spPr>
        <p:txBody>
          <a:bodyPr wrap="square" rtlCol="0">
            <a:spAutoFit/>
          </a:bodyPr>
          <a:lstStyle/>
          <a:p>
            <a:pPr algn="ctr" defTabSz="685800"/>
            <a:r>
              <a:rPr lang="en-US" sz="2000" dirty="0" smtClean="0">
                <a:solidFill>
                  <a:schemeClr val="accent4"/>
                </a:solidFill>
                <a:latin typeface="微软雅黑" panose="020B0503020204020204" pitchFamily="34" charset="-122"/>
                <a:ea typeface="微软雅黑" panose="020B0503020204020204" pitchFamily="34" charset="-122"/>
              </a:rPr>
              <a:t>03</a:t>
            </a:r>
            <a:endParaRPr lang="ru-RU" sz="2000" dirty="0">
              <a:solidFill>
                <a:schemeClr val="accent4"/>
              </a:solidFill>
              <a:latin typeface="微软雅黑" panose="020B0503020204020204" pitchFamily="34" charset="-122"/>
              <a:ea typeface="微软雅黑" panose="020B0503020204020204" pitchFamily="34" charset="-122"/>
            </a:endParaRPr>
          </a:p>
        </p:txBody>
      </p:sp>
      <p:sp>
        <p:nvSpPr>
          <p:cNvPr id="57" name="TextBox 56"/>
          <p:cNvSpPr txBox="1"/>
          <p:nvPr/>
        </p:nvSpPr>
        <p:spPr>
          <a:xfrm>
            <a:off x="5418970" y="3734588"/>
            <a:ext cx="504265" cy="400110"/>
          </a:xfrm>
          <a:prstGeom prst="rect">
            <a:avLst/>
          </a:prstGeom>
          <a:noFill/>
        </p:spPr>
        <p:txBody>
          <a:bodyPr wrap="square" rtlCol="0">
            <a:spAutoFit/>
          </a:bodyPr>
          <a:lstStyle/>
          <a:p>
            <a:pPr algn="ctr" defTabSz="685800"/>
            <a:r>
              <a:rPr lang="en-US" sz="2000" dirty="0" smtClean="0">
                <a:solidFill>
                  <a:schemeClr val="accent2"/>
                </a:solidFill>
                <a:latin typeface="微软雅黑" panose="020B0503020204020204" pitchFamily="34" charset="-122"/>
                <a:ea typeface="微软雅黑" panose="020B0503020204020204" pitchFamily="34" charset="-122"/>
              </a:rPr>
              <a:t>04</a:t>
            </a:r>
            <a:endParaRPr lang="ru-RU" sz="2000" dirty="0">
              <a:solidFill>
                <a:schemeClr val="accent2"/>
              </a:solidFill>
              <a:latin typeface="微软雅黑" panose="020B0503020204020204" pitchFamily="34" charset="-122"/>
              <a:ea typeface="微软雅黑" panose="020B0503020204020204" pitchFamily="34" charset="-122"/>
            </a:endParaRPr>
          </a:p>
        </p:txBody>
      </p:sp>
      <p:sp>
        <p:nvSpPr>
          <p:cNvPr id="61" name="TextBox 60"/>
          <p:cNvSpPr txBox="1"/>
          <p:nvPr/>
        </p:nvSpPr>
        <p:spPr>
          <a:xfrm>
            <a:off x="4723165" y="722533"/>
            <a:ext cx="1244323" cy="369332"/>
          </a:xfrm>
          <a:prstGeom prst="rect">
            <a:avLst/>
          </a:prstGeom>
          <a:noFill/>
        </p:spPr>
        <p:txBody>
          <a:bodyPr wrap="square" rtlCol="0">
            <a:spAutoFit/>
          </a:bodyPr>
          <a:lstStyle/>
          <a:p>
            <a:pPr algn="ctr"/>
            <a:r>
              <a:rPr lang="zh-CN" altLang="en-US" sz="18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标题内容</a:t>
            </a:r>
            <a:endParaRPr lang="en-US" altLang="zh-CN" sz="18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62" name="TextBox 61"/>
          <p:cNvSpPr txBox="1"/>
          <p:nvPr/>
        </p:nvSpPr>
        <p:spPr>
          <a:xfrm>
            <a:off x="4804692" y="977214"/>
            <a:ext cx="3082857" cy="300082"/>
          </a:xfrm>
          <a:prstGeom prst="rect">
            <a:avLst/>
          </a:prstGeom>
          <a:noFill/>
        </p:spPr>
        <p:txBody>
          <a:bodyPr wrap="square" rtlCol="0">
            <a:spAutoFit/>
          </a:bodyPr>
          <a:lstStyle/>
          <a:p>
            <a:pPr>
              <a:lnSpc>
                <a:spcPct val="150000"/>
              </a:lnSpc>
            </a:pPr>
            <a:r>
              <a:rPr lang="zh-CN" altLang="en-US" sz="9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900" dirty="0">
              <a:solidFill>
                <a:schemeClr val="tx2"/>
              </a:solidFill>
              <a:latin typeface="微软雅黑" panose="020B0503020204020204" pitchFamily="34" charset="-122"/>
              <a:ea typeface="微软雅黑" panose="020B0503020204020204" pitchFamily="34" charset="-122"/>
            </a:endParaRPr>
          </a:p>
        </p:txBody>
      </p:sp>
      <p:sp>
        <p:nvSpPr>
          <p:cNvPr id="63" name="TextBox 62"/>
          <p:cNvSpPr txBox="1"/>
          <p:nvPr/>
        </p:nvSpPr>
        <p:spPr>
          <a:xfrm>
            <a:off x="2041820" y="1720799"/>
            <a:ext cx="2886075" cy="369332"/>
          </a:xfrm>
          <a:prstGeom prst="rect">
            <a:avLst/>
          </a:prstGeom>
          <a:noFill/>
        </p:spPr>
        <p:txBody>
          <a:bodyPr wrap="square" rtlCol="0">
            <a:spAutoFit/>
          </a:bodyPr>
          <a:lstStyle/>
          <a:p>
            <a:pPr algn="ctr"/>
            <a:r>
              <a:rPr lang="zh-CN" altLang="en-US" sz="18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标题内容</a:t>
            </a:r>
            <a:endParaRPr lang="en-US" altLang="zh-CN" sz="18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64" name="TextBox 63"/>
          <p:cNvSpPr txBox="1"/>
          <p:nvPr/>
        </p:nvSpPr>
        <p:spPr>
          <a:xfrm>
            <a:off x="1098645" y="1988111"/>
            <a:ext cx="2963477" cy="300082"/>
          </a:xfrm>
          <a:prstGeom prst="rect">
            <a:avLst/>
          </a:prstGeom>
          <a:noFill/>
        </p:spPr>
        <p:txBody>
          <a:bodyPr wrap="square" rtlCol="0">
            <a:spAutoFit/>
          </a:bodyPr>
          <a:lstStyle/>
          <a:p>
            <a:pPr>
              <a:lnSpc>
                <a:spcPct val="150000"/>
              </a:lnSpc>
            </a:pPr>
            <a:r>
              <a:rPr lang="zh-CN" altLang="en-US" sz="9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900" dirty="0">
              <a:solidFill>
                <a:schemeClr val="tx2"/>
              </a:solidFill>
              <a:latin typeface="微软雅黑" panose="020B0503020204020204" pitchFamily="34" charset="-122"/>
              <a:ea typeface="微软雅黑" panose="020B0503020204020204" pitchFamily="34" charset="-122"/>
            </a:endParaRPr>
          </a:p>
        </p:txBody>
      </p:sp>
      <p:sp>
        <p:nvSpPr>
          <p:cNvPr id="65" name="TextBox 64"/>
          <p:cNvSpPr txBox="1"/>
          <p:nvPr/>
        </p:nvSpPr>
        <p:spPr>
          <a:xfrm>
            <a:off x="3851367" y="2671865"/>
            <a:ext cx="2886075" cy="369332"/>
          </a:xfrm>
          <a:prstGeom prst="rect">
            <a:avLst/>
          </a:prstGeom>
          <a:noFill/>
        </p:spPr>
        <p:txBody>
          <a:bodyPr wrap="square" rtlCol="0">
            <a:spAutoFit/>
          </a:bodyPr>
          <a:lstStyle/>
          <a:p>
            <a:pPr algn="ctr"/>
            <a:r>
              <a:rPr lang="zh-CN" altLang="en-US" sz="1800" dirty="0">
                <a:solidFill>
                  <a:schemeClr val="accent4"/>
                </a:solidFill>
                <a:latin typeface="微软雅黑" panose="020B0503020204020204" pitchFamily="34" charset="-122"/>
                <a:ea typeface="微软雅黑" panose="020B0503020204020204" pitchFamily="34" charset="-122"/>
                <a:cs typeface="Open Sans" panose="020B0606030504020204" pitchFamily="34" charset="0"/>
              </a:rPr>
              <a:t>标题内容</a:t>
            </a:r>
            <a:endParaRPr lang="en-US" altLang="zh-CN" sz="1800" dirty="0">
              <a:solidFill>
                <a:schemeClr val="accent4"/>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66" name="TextBox 65"/>
          <p:cNvSpPr txBox="1"/>
          <p:nvPr/>
        </p:nvSpPr>
        <p:spPr>
          <a:xfrm>
            <a:off x="4739087" y="2920997"/>
            <a:ext cx="3148462" cy="300082"/>
          </a:xfrm>
          <a:prstGeom prst="rect">
            <a:avLst/>
          </a:prstGeom>
          <a:noFill/>
        </p:spPr>
        <p:txBody>
          <a:bodyPr wrap="square" rtlCol="0">
            <a:spAutoFit/>
          </a:bodyPr>
          <a:lstStyle/>
          <a:p>
            <a:pPr>
              <a:lnSpc>
                <a:spcPct val="150000"/>
              </a:lnSpc>
            </a:pPr>
            <a:r>
              <a:rPr lang="zh-CN" altLang="en-US" sz="9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900" dirty="0">
              <a:solidFill>
                <a:schemeClr val="tx2"/>
              </a:solidFill>
              <a:latin typeface="微软雅黑" panose="020B0503020204020204" pitchFamily="34" charset="-122"/>
              <a:ea typeface="微软雅黑" panose="020B0503020204020204" pitchFamily="34" charset="-122"/>
            </a:endParaRPr>
          </a:p>
        </p:txBody>
      </p:sp>
      <p:sp>
        <p:nvSpPr>
          <p:cNvPr id="67" name="TextBox 66"/>
          <p:cNvSpPr txBox="1"/>
          <p:nvPr/>
        </p:nvSpPr>
        <p:spPr>
          <a:xfrm>
            <a:off x="2043849" y="3607363"/>
            <a:ext cx="2886075" cy="369332"/>
          </a:xfrm>
          <a:prstGeom prst="rect">
            <a:avLst/>
          </a:prstGeom>
          <a:noFill/>
        </p:spPr>
        <p:txBody>
          <a:bodyPr wrap="square" rtlCol="0">
            <a:spAutoFit/>
          </a:bodyPr>
          <a:lstStyle/>
          <a:p>
            <a:pPr algn="ctr"/>
            <a:r>
              <a:rPr lang="zh-CN" altLang="en-US" sz="18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标题内容</a:t>
            </a:r>
            <a:endParaRPr lang="en-US" altLang="zh-CN" sz="18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68" name="TextBox 67"/>
          <p:cNvSpPr txBox="1"/>
          <p:nvPr/>
        </p:nvSpPr>
        <p:spPr>
          <a:xfrm>
            <a:off x="1098645" y="3928528"/>
            <a:ext cx="2963477" cy="300082"/>
          </a:xfrm>
          <a:prstGeom prst="rect">
            <a:avLst/>
          </a:prstGeom>
          <a:noFill/>
        </p:spPr>
        <p:txBody>
          <a:bodyPr wrap="square" rtlCol="0">
            <a:spAutoFit/>
          </a:bodyPr>
          <a:lstStyle/>
          <a:p>
            <a:pPr>
              <a:lnSpc>
                <a:spcPct val="150000"/>
              </a:lnSpc>
            </a:pPr>
            <a:r>
              <a:rPr lang="zh-CN" altLang="en-US" sz="9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900"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6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3000"/>
                                        <p:tgtEl>
                                          <p:spTgt spid="6"/>
                                        </p:tgtEl>
                                      </p:cBhvr>
                                    </p:animEffect>
                                  </p:childTnLst>
                                </p:cTn>
                              </p:par>
                              <p:par>
                                <p:cTn id="8" presetID="53" presetClass="entr" presetSubtype="16" fill="hold" grpId="0" nodeType="withEffect">
                                  <p:stCondLst>
                                    <p:cond delay="250"/>
                                  </p:stCondLst>
                                  <p:childTnLst>
                                    <p:set>
                                      <p:cBhvr>
                                        <p:cTn id="9" dur="1" fill="hold">
                                          <p:stCondLst>
                                            <p:cond delay="0"/>
                                          </p:stCondLst>
                                        </p:cTn>
                                        <p:tgtEl>
                                          <p:spTgt spid="12"/>
                                        </p:tgtEl>
                                        <p:attrNameLst>
                                          <p:attrName>style.visibility</p:attrName>
                                        </p:attrNameLst>
                                      </p:cBhvr>
                                      <p:to>
                                        <p:strVal val="visible"/>
                                      </p:to>
                                    </p:set>
                                    <p:anim calcmode="lin" valueType="num">
                                      <p:cBhvr>
                                        <p:cTn id="10" dur="500" fill="hold"/>
                                        <p:tgtEl>
                                          <p:spTgt spid="12"/>
                                        </p:tgtEl>
                                        <p:attrNameLst>
                                          <p:attrName>ppt_w</p:attrName>
                                        </p:attrNameLst>
                                      </p:cBhvr>
                                      <p:tavLst>
                                        <p:tav tm="0">
                                          <p:val>
                                            <p:fltVal val="0"/>
                                          </p:val>
                                        </p:tav>
                                        <p:tav tm="100000">
                                          <p:val>
                                            <p:strVal val="#ppt_w"/>
                                          </p:val>
                                        </p:tav>
                                      </p:tavLst>
                                    </p:anim>
                                    <p:anim calcmode="lin" valueType="num">
                                      <p:cBhvr>
                                        <p:cTn id="11" dur="500" fill="hold"/>
                                        <p:tgtEl>
                                          <p:spTgt spid="12"/>
                                        </p:tgtEl>
                                        <p:attrNameLst>
                                          <p:attrName>ppt_h</p:attrName>
                                        </p:attrNameLst>
                                      </p:cBhvr>
                                      <p:tavLst>
                                        <p:tav tm="0">
                                          <p:val>
                                            <p:fltVal val="0"/>
                                          </p:val>
                                        </p:tav>
                                        <p:tav tm="100000">
                                          <p:val>
                                            <p:strVal val="#ppt_h"/>
                                          </p:val>
                                        </p:tav>
                                      </p:tavLst>
                                    </p:anim>
                                    <p:animEffect transition="in" filter="fade">
                                      <p:cBhvr>
                                        <p:cTn id="12" dur="500"/>
                                        <p:tgtEl>
                                          <p:spTgt spid="12"/>
                                        </p:tgtEl>
                                      </p:cBhvr>
                                    </p:animEffect>
                                  </p:childTnLst>
                                </p:cTn>
                              </p:par>
                              <p:par>
                                <p:cTn id="13" presetID="22" presetClass="entr" presetSubtype="2" fill="hold" nodeType="withEffect">
                                  <p:stCondLst>
                                    <p:cond delay="500"/>
                                  </p:stCondLst>
                                  <p:childTnLst>
                                    <p:set>
                                      <p:cBhvr>
                                        <p:cTn id="14" dur="1" fill="hold">
                                          <p:stCondLst>
                                            <p:cond delay="0"/>
                                          </p:stCondLst>
                                        </p:cTn>
                                        <p:tgtEl>
                                          <p:spTgt spid="9"/>
                                        </p:tgtEl>
                                        <p:attrNameLst>
                                          <p:attrName>style.visibility</p:attrName>
                                        </p:attrNameLst>
                                      </p:cBhvr>
                                      <p:to>
                                        <p:strVal val="visible"/>
                                      </p:to>
                                    </p:set>
                                    <p:animEffect transition="in" filter="wipe(right)">
                                      <p:cBhvr>
                                        <p:cTn id="15" dur="500"/>
                                        <p:tgtEl>
                                          <p:spTgt spid="9"/>
                                        </p:tgtEl>
                                      </p:cBhvr>
                                    </p:animEffect>
                                  </p:childTnLst>
                                </p:cTn>
                              </p:par>
                              <p:par>
                                <p:cTn id="16" presetID="53" presetClass="entr" presetSubtype="16" fill="hold" grpId="0" nodeType="withEffect">
                                  <p:stCondLst>
                                    <p:cond delay="500"/>
                                  </p:stCondLst>
                                  <p:childTnLst>
                                    <p:set>
                                      <p:cBhvr>
                                        <p:cTn id="17" dur="1" fill="hold">
                                          <p:stCondLst>
                                            <p:cond delay="0"/>
                                          </p:stCondLst>
                                        </p:cTn>
                                        <p:tgtEl>
                                          <p:spTgt spid="19"/>
                                        </p:tgtEl>
                                        <p:attrNameLst>
                                          <p:attrName>style.visibility</p:attrName>
                                        </p:attrNameLst>
                                      </p:cBhvr>
                                      <p:to>
                                        <p:strVal val="visible"/>
                                      </p:to>
                                    </p:set>
                                    <p:anim calcmode="lin" valueType="num">
                                      <p:cBhvr>
                                        <p:cTn id="18" dur="500" fill="hold"/>
                                        <p:tgtEl>
                                          <p:spTgt spid="19"/>
                                        </p:tgtEl>
                                        <p:attrNameLst>
                                          <p:attrName>ppt_w</p:attrName>
                                        </p:attrNameLst>
                                      </p:cBhvr>
                                      <p:tavLst>
                                        <p:tav tm="0">
                                          <p:val>
                                            <p:fltVal val="0"/>
                                          </p:val>
                                        </p:tav>
                                        <p:tav tm="100000">
                                          <p:val>
                                            <p:strVal val="#ppt_w"/>
                                          </p:val>
                                        </p:tav>
                                      </p:tavLst>
                                    </p:anim>
                                    <p:anim calcmode="lin" valueType="num">
                                      <p:cBhvr>
                                        <p:cTn id="19" dur="500" fill="hold"/>
                                        <p:tgtEl>
                                          <p:spTgt spid="19"/>
                                        </p:tgtEl>
                                        <p:attrNameLst>
                                          <p:attrName>ppt_h</p:attrName>
                                        </p:attrNameLst>
                                      </p:cBhvr>
                                      <p:tavLst>
                                        <p:tav tm="0">
                                          <p:val>
                                            <p:fltVal val="0"/>
                                          </p:val>
                                        </p:tav>
                                        <p:tav tm="100000">
                                          <p:val>
                                            <p:strVal val="#ppt_h"/>
                                          </p:val>
                                        </p:tav>
                                      </p:tavLst>
                                    </p:anim>
                                    <p:animEffect transition="in" filter="fade">
                                      <p:cBhvr>
                                        <p:cTn id="20" dur="500"/>
                                        <p:tgtEl>
                                          <p:spTgt spid="19"/>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11"/>
                                        </p:tgtEl>
                                        <p:attrNameLst>
                                          <p:attrName>style.visibility</p:attrName>
                                        </p:attrNameLst>
                                      </p:cBhvr>
                                      <p:to>
                                        <p:strVal val="visible"/>
                                      </p:to>
                                    </p:set>
                                    <p:anim calcmode="lin" valueType="num">
                                      <p:cBhvr>
                                        <p:cTn id="23" dur="500" fill="hold"/>
                                        <p:tgtEl>
                                          <p:spTgt spid="11"/>
                                        </p:tgtEl>
                                        <p:attrNameLst>
                                          <p:attrName>ppt_w</p:attrName>
                                        </p:attrNameLst>
                                      </p:cBhvr>
                                      <p:tavLst>
                                        <p:tav tm="0">
                                          <p:val>
                                            <p:fltVal val="0"/>
                                          </p:val>
                                        </p:tav>
                                        <p:tav tm="100000">
                                          <p:val>
                                            <p:strVal val="#ppt_w"/>
                                          </p:val>
                                        </p:tav>
                                      </p:tavLst>
                                    </p:anim>
                                    <p:anim calcmode="lin" valueType="num">
                                      <p:cBhvr>
                                        <p:cTn id="24" dur="500" fill="hold"/>
                                        <p:tgtEl>
                                          <p:spTgt spid="11"/>
                                        </p:tgtEl>
                                        <p:attrNameLst>
                                          <p:attrName>ppt_h</p:attrName>
                                        </p:attrNameLst>
                                      </p:cBhvr>
                                      <p:tavLst>
                                        <p:tav tm="0">
                                          <p:val>
                                            <p:fltVal val="0"/>
                                          </p:val>
                                        </p:tav>
                                        <p:tav tm="100000">
                                          <p:val>
                                            <p:strVal val="#ppt_h"/>
                                          </p:val>
                                        </p:tav>
                                      </p:tavLst>
                                    </p:anim>
                                    <p:animEffect transition="in" filter="fade">
                                      <p:cBhvr>
                                        <p:cTn id="25" dur="500"/>
                                        <p:tgtEl>
                                          <p:spTgt spid="11"/>
                                        </p:tgtEl>
                                      </p:cBhvr>
                                    </p:animEffect>
                                  </p:childTnLst>
                                </p:cTn>
                              </p:par>
                              <p:par>
                                <p:cTn id="26" presetID="10" presetClass="entr" presetSubtype="0" fill="hold" grpId="0" nodeType="withEffect">
                                  <p:stCondLst>
                                    <p:cond delay="500"/>
                                  </p:stCondLst>
                                  <p:childTnLst>
                                    <p:set>
                                      <p:cBhvr>
                                        <p:cTn id="27" dur="1" fill="hold">
                                          <p:stCondLst>
                                            <p:cond delay="0"/>
                                          </p:stCondLst>
                                        </p:cTn>
                                        <p:tgtEl>
                                          <p:spTgt spid="61"/>
                                        </p:tgtEl>
                                        <p:attrNameLst>
                                          <p:attrName>style.visibility</p:attrName>
                                        </p:attrNameLst>
                                      </p:cBhvr>
                                      <p:to>
                                        <p:strVal val="visible"/>
                                      </p:to>
                                    </p:set>
                                    <p:animEffect transition="in" filter="fade">
                                      <p:cBhvr>
                                        <p:cTn id="28" dur="500"/>
                                        <p:tgtEl>
                                          <p:spTgt spid="61"/>
                                        </p:tgtEl>
                                      </p:cBhvr>
                                    </p:animEffect>
                                  </p:childTnLst>
                                </p:cTn>
                              </p:par>
                              <p:par>
                                <p:cTn id="29" presetID="10" presetClass="entr" presetSubtype="0" fill="hold" grpId="0" nodeType="withEffect">
                                  <p:stCondLst>
                                    <p:cond delay="500"/>
                                  </p:stCondLst>
                                  <p:childTnLst>
                                    <p:set>
                                      <p:cBhvr>
                                        <p:cTn id="30" dur="1" fill="hold">
                                          <p:stCondLst>
                                            <p:cond delay="0"/>
                                          </p:stCondLst>
                                        </p:cTn>
                                        <p:tgtEl>
                                          <p:spTgt spid="62"/>
                                        </p:tgtEl>
                                        <p:attrNameLst>
                                          <p:attrName>style.visibility</p:attrName>
                                        </p:attrNameLst>
                                      </p:cBhvr>
                                      <p:to>
                                        <p:strVal val="visible"/>
                                      </p:to>
                                    </p:set>
                                    <p:animEffect transition="in" filter="fade">
                                      <p:cBhvr>
                                        <p:cTn id="31" dur="500"/>
                                        <p:tgtEl>
                                          <p:spTgt spid="62"/>
                                        </p:tgtEl>
                                      </p:cBhvr>
                                    </p:animEffect>
                                  </p:childTnLst>
                                </p:cTn>
                              </p:par>
                              <p:par>
                                <p:cTn id="32" presetID="53" presetClass="entr" presetSubtype="16" fill="hold" grpId="0" nodeType="withEffect">
                                  <p:stCondLst>
                                    <p:cond delay="750"/>
                                  </p:stCondLst>
                                  <p:childTnLst>
                                    <p:set>
                                      <p:cBhvr>
                                        <p:cTn id="33" dur="1" fill="hold">
                                          <p:stCondLst>
                                            <p:cond delay="0"/>
                                          </p:stCondLst>
                                        </p:cTn>
                                        <p:tgtEl>
                                          <p:spTgt spid="36"/>
                                        </p:tgtEl>
                                        <p:attrNameLst>
                                          <p:attrName>style.visibility</p:attrName>
                                        </p:attrNameLst>
                                      </p:cBhvr>
                                      <p:to>
                                        <p:strVal val="visible"/>
                                      </p:to>
                                    </p:set>
                                    <p:anim calcmode="lin" valueType="num">
                                      <p:cBhvr>
                                        <p:cTn id="34" dur="500" fill="hold"/>
                                        <p:tgtEl>
                                          <p:spTgt spid="36"/>
                                        </p:tgtEl>
                                        <p:attrNameLst>
                                          <p:attrName>ppt_w</p:attrName>
                                        </p:attrNameLst>
                                      </p:cBhvr>
                                      <p:tavLst>
                                        <p:tav tm="0">
                                          <p:val>
                                            <p:fltVal val="0"/>
                                          </p:val>
                                        </p:tav>
                                        <p:tav tm="100000">
                                          <p:val>
                                            <p:strVal val="#ppt_w"/>
                                          </p:val>
                                        </p:tav>
                                      </p:tavLst>
                                    </p:anim>
                                    <p:anim calcmode="lin" valueType="num">
                                      <p:cBhvr>
                                        <p:cTn id="35" dur="500" fill="hold"/>
                                        <p:tgtEl>
                                          <p:spTgt spid="36"/>
                                        </p:tgtEl>
                                        <p:attrNameLst>
                                          <p:attrName>ppt_h</p:attrName>
                                        </p:attrNameLst>
                                      </p:cBhvr>
                                      <p:tavLst>
                                        <p:tav tm="0">
                                          <p:val>
                                            <p:fltVal val="0"/>
                                          </p:val>
                                        </p:tav>
                                        <p:tav tm="100000">
                                          <p:val>
                                            <p:strVal val="#ppt_h"/>
                                          </p:val>
                                        </p:tav>
                                      </p:tavLst>
                                    </p:anim>
                                    <p:animEffect transition="in" filter="fade">
                                      <p:cBhvr>
                                        <p:cTn id="36" dur="500"/>
                                        <p:tgtEl>
                                          <p:spTgt spid="36"/>
                                        </p:tgtEl>
                                      </p:cBhvr>
                                    </p:animEffect>
                                  </p:childTnLst>
                                </p:cTn>
                              </p:par>
                              <p:par>
                                <p:cTn id="37" presetID="22" presetClass="entr" presetSubtype="8" fill="hold" nodeType="withEffect">
                                  <p:stCondLst>
                                    <p:cond delay="1000"/>
                                  </p:stCondLst>
                                  <p:childTnLst>
                                    <p:set>
                                      <p:cBhvr>
                                        <p:cTn id="38" dur="1" fill="hold">
                                          <p:stCondLst>
                                            <p:cond delay="0"/>
                                          </p:stCondLst>
                                        </p:cTn>
                                        <p:tgtEl>
                                          <p:spTgt spid="34"/>
                                        </p:tgtEl>
                                        <p:attrNameLst>
                                          <p:attrName>style.visibility</p:attrName>
                                        </p:attrNameLst>
                                      </p:cBhvr>
                                      <p:to>
                                        <p:strVal val="visible"/>
                                      </p:to>
                                    </p:set>
                                    <p:animEffect transition="in" filter="wipe(left)">
                                      <p:cBhvr>
                                        <p:cTn id="39" dur="500"/>
                                        <p:tgtEl>
                                          <p:spTgt spid="34"/>
                                        </p:tgtEl>
                                      </p:cBhvr>
                                    </p:animEffect>
                                  </p:childTnLst>
                                </p:cTn>
                              </p:par>
                              <p:par>
                                <p:cTn id="40" presetID="53" presetClass="entr" presetSubtype="16" fill="hold" grpId="0" nodeType="withEffect">
                                  <p:stCondLst>
                                    <p:cond delay="1000"/>
                                  </p:stCondLst>
                                  <p:childTnLst>
                                    <p:set>
                                      <p:cBhvr>
                                        <p:cTn id="41" dur="1" fill="hold">
                                          <p:stCondLst>
                                            <p:cond delay="0"/>
                                          </p:stCondLst>
                                        </p:cTn>
                                        <p:tgtEl>
                                          <p:spTgt spid="35"/>
                                        </p:tgtEl>
                                        <p:attrNameLst>
                                          <p:attrName>style.visibility</p:attrName>
                                        </p:attrNameLst>
                                      </p:cBhvr>
                                      <p:to>
                                        <p:strVal val="visible"/>
                                      </p:to>
                                    </p:set>
                                    <p:anim calcmode="lin" valueType="num">
                                      <p:cBhvr>
                                        <p:cTn id="42" dur="500" fill="hold"/>
                                        <p:tgtEl>
                                          <p:spTgt spid="35"/>
                                        </p:tgtEl>
                                        <p:attrNameLst>
                                          <p:attrName>ppt_w</p:attrName>
                                        </p:attrNameLst>
                                      </p:cBhvr>
                                      <p:tavLst>
                                        <p:tav tm="0">
                                          <p:val>
                                            <p:fltVal val="0"/>
                                          </p:val>
                                        </p:tav>
                                        <p:tav tm="100000">
                                          <p:val>
                                            <p:strVal val="#ppt_w"/>
                                          </p:val>
                                        </p:tav>
                                      </p:tavLst>
                                    </p:anim>
                                    <p:anim calcmode="lin" valueType="num">
                                      <p:cBhvr>
                                        <p:cTn id="43" dur="500" fill="hold"/>
                                        <p:tgtEl>
                                          <p:spTgt spid="35"/>
                                        </p:tgtEl>
                                        <p:attrNameLst>
                                          <p:attrName>ppt_h</p:attrName>
                                        </p:attrNameLst>
                                      </p:cBhvr>
                                      <p:tavLst>
                                        <p:tav tm="0">
                                          <p:val>
                                            <p:fltVal val="0"/>
                                          </p:val>
                                        </p:tav>
                                        <p:tav tm="100000">
                                          <p:val>
                                            <p:strVal val="#ppt_h"/>
                                          </p:val>
                                        </p:tav>
                                      </p:tavLst>
                                    </p:anim>
                                    <p:animEffect transition="in" filter="fade">
                                      <p:cBhvr>
                                        <p:cTn id="44" dur="500"/>
                                        <p:tgtEl>
                                          <p:spTgt spid="35"/>
                                        </p:tgtEl>
                                      </p:cBhvr>
                                    </p:animEffect>
                                  </p:childTnLst>
                                </p:cTn>
                              </p:par>
                              <p:par>
                                <p:cTn id="45" presetID="53" presetClass="entr" presetSubtype="16" fill="hold" grpId="0" nodeType="withEffect">
                                  <p:stCondLst>
                                    <p:cond delay="1000"/>
                                  </p:stCondLst>
                                  <p:childTnLst>
                                    <p:set>
                                      <p:cBhvr>
                                        <p:cTn id="46" dur="1" fill="hold">
                                          <p:stCondLst>
                                            <p:cond delay="0"/>
                                          </p:stCondLst>
                                        </p:cTn>
                                        <p:tgtEl>
                                          <p:spTgt spid="55"/>
                                        </p:tgtEl>
                                        <p:attrNameLst>
                                          <p:attrName>style.visibility</p:attrName>
                                        </p:attrNameLst>
                                      </p:cBhvr>
                                      <p:to>
                                        <p:strVal val="visible"/>
                                      </p:to>
                                    </p:set>
                                    <p:anim calcmode="lin" valueType="num">
                                      <p:cBhvr>
                                        <p:cTn id="47" dur="500" fill="hold"/>
                                        <p:tgtEl>
                                          <p:spTgt spid="55"/>
                                        </p:tgtEl>
                                        <p:attrNameLst>
                                          <p:attrName>ppt_w</p:attrName>
                                        </p:attrNameLst>
                                      </p:cBhvr>
                                      <p:tavLst>
                                        <p:tav tm="0">
                                          <p:val>
                                            <p:fltVal val="0"/>
                                          </p:val>
                                        </p:tav>
                                        <p:tav tm="100000">
                                          <p:val>
                                            <p:strVal val="#ppt_w"/>
                                          </p:val>
                                        </p:tav>
                                      </p:tavLst>
                                    </p:anim>
                                    <p:anim calcmode="lin" valueType="num">
                                      <p:cBhvr>
                                        <p:cTn id="48" dur="500" fill="hold"/>
                                        <p:tgtEl>
                                          <p:spTgt spid="55"/>
                                        </p:tgtEl>
                                        <p:attrNameLst>
                                          <p:attrName>ppt_h</p:attrName>
                                        </p:attrNameLst>
                                      </p:cBhvr>
                                      <p:tavLst>
                                        <p:tav tm="0">
                                          <p:val>
                                            <p:fltVal val="0"/>
                                          </p:val>
                                        </p:tav>
                                        <p:tav tm="100000">
                                          <p:val>
                                            <p:strVal val="#ppt_h"/>
                                          </p:val>
                                        </p:tav>
                                      </p:tavLst>
                                    </p:anim>
                                    <p:animEffect transition="in" filter="fade">
                                      <p:cBhvr>
                                        <p:cTn id="49" dur="500"/>
                                        <p:tgtEl>
                                          <p:spTgt spid="55"/>
                                        </p:tgtEl>
                                      </p:cBhvr>
                                    </p:animEffect>
                                  </p:childTnLst>
                                </p:cTn>
                              </p:par>
                              <p:par>
                                <p:cTn id="50" presetID="10" presetClass="entr" presetSubtype="0" fill="hold" grpId="0" nodeType="withEffect">
                                  <p:stCondLst>
                                    <p:cond delay="1000"/>
                                  </p:stCondLst>
                                  <p:childTnLst>
                                    <p:set>
                                      <p:cBhvr>
                                        <p:cTn id="51" dur="1" fill="hold">
                                          <p:stCondLst>
                                            <p:cond delay="0"/>
                                          </p:stCondLst>
                                        </p:cTn>
                                        <p:tgtEl>
                                          <p:spTgt spid="64"/>
                                        </p:tgtEl>
                                        <p:attrNameLst>
                                          <p:attrName>style.visibility</p:attrName>
                                        </p:attrNameLst>
                                      </p:cBhvr>
                                      <p:to>
                                        <p:strVal val="visible"/>
                                      </p:to>
                                    </p:set>
                                    <p:animEffect transition="in" filter="fade">
                                      <p:cBhvr>
                                        <p:cTn id="52" dur="500"/>
                                        <p:tgtEl>
                                          <p:spTgt spid="64"/>
                                        </p:tgtEl>
                                      </p:cBhvr>
                                    </p:animEffect>
                                  </p:childTnLst>
                                </p:cTn>
                              </p:par>
                              <p:par>
                                <p:cTn id="53" presetID="10" presetClass="entr" presetSubtype="0" fill="hold" grpId="0" nodeType="withEffect">
                                  <p:stCondLst>
                                    <p:cond delay="1000"/>
                                  </p:stCondLst>
                                  <p:childTnLst>
                                    <p:set>
                                      <p:cBhvr>
                                        <p:cTn id="54" dur="1" fill="hold">
                                          <p:stCondLst>
                                            <p:cond delay="0"/>
                                          </p:stCondLst>
                                        </p:cTn>
                                        <p:tgtEl>
                                          <p:spTgt spid="63"/>
                                        </p:tgtEl>
                                        <p:attrNameLst>
                                          <p:attrName>style.visibility</p:attrName>
                                        </p:attrNameLst>
                                      </p:cBhvr>
                                      <p:to>
                                        <p:strVal val="visible"/>
                                      </p:to>
                                    </p:set>
                                    <p:animEffect transition="in" filter="fade">
                                      <p:cBhvr>
                                        <p:cTn id="55" dur="500"/>
                                        <p:tgtEl>
                                          <p:spTgt spid="63"/>
                                        </p:tgtEl>
                                      </p:cBhvr>
                                    </p:animEffect>
                                  </p:childTnLst>
                                </p:cTn>
                              </p:par>
                              <p:par>
                                <p:cTn id="56" presetID="53" presetClass="entr" presetSubtype="16" fill="hold" grpId="0" nodeType="withEffect">
                                  <p:stCondLst>
                                    <p:cond delay="1250"/>
                                  </p:stCondLst>
                                  <p:childTnLst>
                                    <p:set>
                                      <p:cBhvr>
                                        <p:cTn id="57" dur="1" fill="hold">
                                          <p:stCondLst>
                                            <p:cond delay="0"/>
                                          </p:stCondLst>
                                        </p:cTn>
                                        <p:tgtEl>
                                          <p:spTgt spid="51"/>
                                        </p:tgtEl>
                                        <p:attrNameLst>
                                          <p:attrName>style.visibility</p:attrName>
                                        </p:attrNameLst>
                                      </p:cBhvr>
                                      <p:to>
                                        <p:strVal val="visible"/>
                                      </p:to>
                                    </p:set>
                                    <p:anim calcmode="lin" valueType="num">
                                      <p:cBhvr>
                                        <p:cTn id="58" dur="500" fill="hold"/>
                                        <p:tgtEl>
                                          <p:spTgt spid="51"/>
                                        </p:tgtEl>
                                        <p:attrNameLst>
                                          <p:attrName>ppt_w</p:attrName>
                                        </p:attrNameLst>
                                      </p:cBhvr>
                                      <p:tavLst>
                                        <p:tav tm="0">
                                          <p:val>
                                            <p:fltVal val="0"/>
                                          </p:val>
                                        </p:tav>
                                        <p:tav tm="100000">
                                          <p:val>
                                            <p:strVal val="#ppt_w"/>
                                          </p:val>
                                        </p:tav>
                                      </p:tavLst>
                                    </p:anim>
                                    <p:anim calcmode="lin" valueType="num">
                                      <p:cBhvr>
                                        <p:cTn id="59" dur="500" fill="hold"/>
                                        <p:tgtEl>
                                          <p:spTgt spid="51"/>
                                        </p:tgtEl>
                                        <p:attrNameLst>
                                          <p:attrName>ppt_h</p:attrName>
                                        </p:attrNameLst>
                                      </p:cBhvr>
                                      <p:tavLst>
                                        <p:tav tm="0">
                                          <p:val>
                                            <p:fltVal val="0"/>
                                          </p:val>
                                        </p:tav>
                                        <p:tav tm="100000">
                                          <p:val>
                                            <p:strVal val="#ppt_h"/>
                                          </p:val>
                                        </p:tav>
                                      </p:tavLst>
                                    </p:anim>
                                    <p:animEffect transition="in" filter="fade">
                                      <p:cBhvr>
                                        <p:cTn id="60" dur="500"/>
                                        <p:tgtEl>
                                          <p:spTgt spid="51"/>
                                        </p:tgtEl>
                                      </p:cBhvr>
                                    </p:animEffect>
                                  </p:childTnLst>
                                </p:cTn>
                              </p:par>
                              <p:par>
                                <p:cTn id="61" presetID="22" presetClass="entr" presetSubtype="2" fill="hold" nodeType="withEffect">
                                  <p:stCondLst>
                                    <p:cond delay="1500"/>
                                  </p:stCondLst>
                                  <p:childTnLst>
                                    <p:set>
                                      <p:cBhvr>
                                        <p:cTn id="62" dur="1" fill="hold">
                                          <p:stCondLst>
                                            <p:cond delay="0"/>
                                          </p:stCondLst>
                                        </p:cTn>
                                        <p:tgtEl>
                                          <p:spTgt spid="49"/>
                                        </p:tgtEl>
                                        <p:attrNameLst>
                                          <p:attrName>style.visibility</p:attrName>
                                        </p:attrNameLst>
                                      </p:cBhvr>
                                      <p:to>
                                        <p:strVal val="visible"/>
                                      </p:to>
                                    </p:set>
                                    <p:animEffect transition="in" filter="wipe(right)">
                                      <p:cBhvr>
                                        <p:cTn id="63" dur="500"/>
                                        <p:tgtEl>
                                          <p:spTgt spid="49"/>
                                        </p:tgtEl>
                                      </p:cBhvr>
                                    </p:animEffect>
                                  </p:childTnLst>
                                </p:cTn>
                              </p:par>
                              <p:par>
                                <p:cTn id="64" presetID="53" presetClass="entr" presetSubtype="16" fill="hold" grpId="0" nodeType="withEffect">
                                  <p:stCondLst>
                                    <p:cond delay="1500"/>
                                  </p:stCondLst>
                                  <p:childTnLst>
                                    <p:set>
                                      <p:cBhvr>
                                        <p:cTn id="65" dur="1" fill="hold">
                                          <p:stCondLst>
                                            <p:cond delay="0"/>
                                          </p:stCondLst>
                                        </p:cTn>
                                        <p:tgtEl>
                                          <p:spTgt spid="50"/>
                                        </p:tgtEl>
                                        <p:attrNameLst>
                                          <p:attrName>style.visibility</p:attrName>
                                        </p:attrNameLst>
                                      </p:cBhvr>
                                      <p:to>
                                        <p:strVal val="visible"/>
                                      </p:to>
                                    </p:set>
                                    <p:anim calcmode="lin" valueType="num">
                                      <p:cBhvr>
                                        <p:cTn id="66" dur="500" fill="hold"/>
                                        <p:tgtEl>
                                          <p:spTgt spid="50"/>
                                        </p:tgtEl>
                                        <p:attrNameLst>
                                          <p:attrName>ppt_w</p:attrName>
                                        </p:attrNameLst>
                                      </p:cBhvr>
                                      <p:tavLst>
                                        <p:tav tm="0">
                                          <p:val>
                                            <p:fltVal val="0"/>
                                          </p:val>
                                        </p:tav>
                                        <p:tav tm="100000">
                                          <p:val>
                                            <p:strVal val="#ppt_w"/>
                                          </p:val>
                                        </p:tav>
                                      </p:tavLst>
                                    </p:anim>
                                    <p:anim calcmode="lin" valueType="num">
                                      <p:cBhvr>
                                        <p:cTn id="67" dur="500" fill="hold"/>
                                        <p:tgtEl>
                                          <p:spTgt spid="50"/>
                                        </p:tgtEl>
                                        <p:attrNameLst>
                                          <p:attrName>ppt_h</p:attrName>
                                        </p:attrNameLst>
                                      </p:cBhvr>
                                      <p:tavLst>
                                        <p:tav tm="0">
                                          <p:val>
                                            <p:fltVal val="0"/>
                                          </p:val>
                                        </p:tav>
                                        <p:tav tm="100000">
                                          <p:val>
                                            <p:strVal val="#ppt_h"/>
                                          </p:val>
                                        </p:tav>
                                      </p:tavLst>
                                    </p:anim>
                                    <p:animEffect transition="in" filter="fade">
                                      <p:cBhvr>
                                        <p:cTn id="68" dur="500"/>
                                        <p:tgtEl>
                                          <p:spTgt spid="50"/>
                                        </p:tgtEl>
                                      </p:cBhvr>
                                    </p:animEffect>
                                  </p:childTnLst>
                                </p:cTn>
                              </p:par>
                              <p:par>
                                <p:cTn id="69" presetID="53" presetClass="entr" presetSubtype="16" fill="hold" grpId="0" nodeType="withEffect">
                                  <p:stCondLst>
                                    <p:cond delay="1500"/>
                                  </p:stCondLst>
                                  <p:childTnLst>
                                    <p:set>
                                      <p:cBhvr>
                                        <p:cTn id="70" dur="1" fill="hold">
                                          <p:stCondLst>
                                            <p:cond delay="0"/>
                                          </p:stCondLst>
                                        </p:cTn>
                                        <p:tgtEl>
                                          <p:spTgt spid="56"/>
                                        </p:tgtEl>
                                        <p:attrNameLst>
                                          <p:attrName>style.visibility</p:attrName>
                                        </p:attrNameLst>
                                      </p:cBhvr>
                                      <p:to>
                                        <p:strVal val="visible"/>
                                      </p:to>
                                    </p:set>
                                    <p:anim calcmode="lin" valueType="num">
                                      <p:cBhvr>
                                        <p:cTn id="71" dur="500" fill="hold"/>
                                        <p:tgtEl>
                                          <p:spTgt spid="56"/>
                                        </p:tgtEl>
                                        <p:attrNameLst>
                                          <p:attrName>ppt_w</p:attrName>
                                        </p:attrNameLst>
                                      </p:cBhvr>
                                      <p:tavLst>
                                        <p:tav tm="0">
                                          <p:val>
                                            <p:fltVal val="0"/>
                                          </p:val>
                                        </p:tav>
                                        <p:tav tm="100000">
                                          <p:val>
                                            <p:strVal val="#ppt_w"/>
                                          </p:val>
                                        </p:tav>
                                      </p:tavLst>
                                    </p:anim>
                                    <p:anim calcmode="lin" valueType="num">
                                      <p:cBhvr>
                                        <p:cTn id="72" dur="500" fill="hold"/>
                                        <p:tgtEl>
                                          <p:spTgt spid="56"/>
                                        </p:tgtEl>
                                        <p:attrNameLst>
                                          <p:attrName>ppt_h</p:attrName>
                                        </p:attrNameLst>
                                      </p:cBhvr>
                                      <p:tavLst>
                                        <p:tav tm="0">
                                          <p:val>
                                            <p:fltVal val="0"/>
                                          </p:val>
                                        </p:tav>
                                        <p:tav tm="100000">
                                          <p:val>
                                            <p:strVal val="#ppt_h"/>
                                          </p:val>
                                        </p:tav>
                                      </p:tavLst>
                                    </p:anim>
                                    <p:animEffect transition="in" filter="fade">
                                      <p:cBhvr>
                                        <p:cTn id="73" dur="500"/>
                                        <p:tgtEl>
                                          <p:spTgt spid="56"/>
                                        </p:tgtEl>
                                      </p:cBhvr>
                                    </p:animEffect>
                                  </p:childTnLst>
                                </p:cTn>
                              </p:par>
                              <p:par>
                                <p:cTn id="74" presetID="10" presetClass="entr" presetSubtype="0" fill="hold" grpId="0" nodeType="withEffect">
                                  <p:stCondLst>
                                    <p:cond delay="1500"/>
                                  </p:stCondLst>
                                  <p:childTnLst>
                                    <p:set>
                                      <p:cBhvr>
                                        <p:cTn id="75" dur="1" fill="hold">
                                          <p:stCondLst>
                                            <p:cond delay="0"/>
                                          </p:stCondLst>
                                        </p:cTn>
                                        <p:tgtEl>
                                          <p:spTgt spid="65"/>
                                        </p:tgtEl>
                                        <p:attrNameLst>
                                          <p:attrName>style.visibility</p:attrName>
                                        </p:attrNameLst>
                                      </p:cBhvr>
                                      <p:to>
                                        <p:strVal val="visible"/>
                                      </p:to>
                                    </p:set>
                                    <p:animEffect transition="in" filter="fade">
                                      <p:cBhvr>
                                        <p:cTn id="76" dur="500"/>
                                        <p:tgtEl>
                                          <p:spTgt spid="65"/>
                                        </p:tgtEl>
                                      </p:cBhvr>
                                    </p:animEffect>
                                  </p:childTnLst>
                                </p:cTn>
                              </p:par>
                              <p:par>
                                <p:cTn id="77" presetID="10" presetClass="entr" presetSubtype="0" fill="hold" grpId="0" nodeType="withEffect">
                                  <p:stCondLst>
                                    <p:cond delay="1500"/>
                                  </p:stCondLst>
                                  <p:childTnLst>
                                    <p:set>
                                      <p:cBhvr>
                                        <p:cTn id="78" dur="1" fill="hold">
                                          <p:stCondLst>
                                            <p:cond delay="0"/>
                                          </p:stCondLst>
                                        </p:cTn>
                                        <p:tgtEl>
                                          <p:spTgt spid="66"/>
                                        </p:tgtEl>
                                        <p:attrNameLst>
                                          <p:attrName>style.visibility</p:attrName>
                                        </p:attrNameLst>
                                      </p:cBhvr>
                                      <p:to>
                                        <p:strVal val="visible"/>
                                      </p:to>
                                    </p:set>
                                    <p:animEffect transition="in" filter="fade">
                                      <p:cBhvr>
                                        <p:cTn id="79" dur="500"/>
                                        <p:tgtEl>
                                          <p:spTgt spid="66"/>
                                        </p:tgtEl>
                                      </p:cBhvr>
                                    </p:animEffect>
                                  </p:childTnLst>
                                </p:cTn>
                              </p:par>
                              <p:par>
                                <p:cTn id="80" presetID="53" presetClass="entr" presetSubtype="16" fill="hold" grpId="0" nodeType="withEffect">
                                  <p:stCondLst>
                                    <p:cond delay="1750"/>
                                  </p:stCondLst>
                                  <p:childTnLst>
                                    <p:set>
                                      <p:cBhvr>
                                        <p:cTn id="81" dur="1" fill="hold">
                                          <p:stCondLst>
                                            <p:cond delay="0"/>
                                          </p:stCondLst>
                                        </p:cTn>
                                        <p:tgtEl>
                                          <p:spTgt spid="54"/>
                                        </p:tgtEl>
                                        <p:attrNameLst>
                                          <p:attrName>style.visibility</p:attrName>
                                        </p:attrNameLst>
                                      </p:cBhvr>
                                      <p:to>
                                        <p:strVal val="visible"/>
                                      </p:to>
                                    </p:set>
                                    <p:anim calcmode="lin" valueType="num">
                                      <p:cBhvr>
                                        <p:cTn id="82" dur="500" fill="hold"/>
                                        <p:tgtEl>
                                          <p:spTgt spid="54"/>
                                        </p:tgtEl>
                                        <p:attrNameLst>
                                          <p:attrName>ppt_w</p:attrName>
                                        </p:attrNameLst>
                                      </p:cBhvr>
                                      <p:tavLst>
                                        <p:tav tm="0">
                                          <p:val>
                                            <p:fltVal val="0"/>
                                          </p:val>
                                        </p:tav>
                                        <p:tav tm="100000">
                                          <p:val>
                                            <p:strVal val="#ppt_w"/>
                                          </p:val>
                                        </p:tav>
                                      </p:tavLst>
                                    </p:anim>
                                    <p:anim calcmode="lin" valueType="num">
                                      <p:cBhvr>
                                        <p:cTn id="83" dur="500" fill="hold"/>
                                        <p:tgtEl>
                                          <p:spTgt spid="54"/>
                                        </p:tgtEl>
                                        <p:attrNameLst>
                                          <p:attrName>ppt_h</p:attrName>
                                        </p:attrNameLst>
                                      </p:cBhvr>
                                      <p:tavLst>
                                        <p:tav tm="0">
                                          <p:val>
                                            <p:fltVal val="0"/>
                                          </p:val>
                                        </p:tav>
                                        <p:tav tm="100000">
                                          <p:val>
                                            <p:strVal val="#ppt_h"/>
                                          </p:val>
                                        </p:tav>
                                      </p:tavLst>
                                    </p:anim>
                                    <p:animEffect transition="in" filter="fade">
                                      <p:cBhvr>
                                        <p:cTn id="84" dur="500"/>
                                        <p:tgtEl>
                                          <p:spTgt spid="54"/>
                                        </p:tgtEl>
                                      </p:cBhvr>
                                    </p:animEffect>
                                  </p:childTnLst>
                                </p:cTn>
                              </p:par>
                              <p:par>
                                <p:cTn id="85" presetID="22" presetClass="entr" presetSubtype="8" fill="hold" nodeType="withEffect">
                                  <p:stCondLst>
                                    <p:cond delay="2000"/>
                                  </p:stCondLst>
                                  <p:childTnLst>
                                    <p:set>
                                      <p:cBhvr>
                                        <p:cTn id="86" dur="1" fill="hold">
                                          <p:stCondLst>
                                            <p:cond delay="0"/>
                                          </p:stCondLst>
                                        </p:cTn>
                                        <p:tgtEl>
                                          <p:spTgt spid="52"/>
                                        </p:tgtEl>
                                        <p:attrNameLst>
                                          <p:attrName>style.visibility</p:attrName>
                                        </p:attrNameLst>
                                      </p:cBhvr>
                                      <p:to>
                                        <p:strVal val="visible"/>
                                      </p:to>
                                    </p:set>
                                    <p:animEffect transition="in" filter="wipe(left)">
                                      <p:cBhvr>
                                        <p:cTn id="87" dur="500"/>
                                        <p:tgtEl>
                                          <p:spTgt spid="52"/>
                                        </p:tgtEl>
                                      </p:cBhvr>
                                    </p:animEffect>
                                  </p:childTnLst>
                                </p:cTn>
                              </p:par>
                              <p:par>
                                <p:cTn id="88" presetID="53" presetClass="entr" presetSubtype="16" fill="hold" grpId="0" nodeType="withEffect">
                                  <p:stCondLst>
                                    <p:cond delay="2000"/>
                                  </p:stCondLst>
                                  <p:childTnLst>
                                    <p:set>
                                      <p:cBhvr>
                                        <p:cTn id="89" dur="1" fill="hold">
                                          <p:stCondLst>
                                            <p:cond delay="0"/>
                                          </p:stCondLst>
                                        </p:cTn>
                                        <p:tgtEl>
                                          <p:spTgt spid="53"/>
                                        </p:tgtEl>
                                        <p:attrNameLst>
                                          <p:attrName>style.visibility</p:attrName>
                                        </p:attrNameLst>
                                      </p:cBhvr>
                                      <p:to>
                                        <p:strVal val="visible"/>
                                      </p:to>
                                    </p:set>
                                    <p:anim calcmode="lin" valueType="num">
                                      <p:cBhvr>
                                        <p:cTn id="90" dur="500" fill="hold"/>
                                        <p:tgtEl>
                                          <p:spTgt spid="53"/>
                                        </p:tgtEl>
                                        <p:attrNameLst>
                                          <p:attrName>ppt_w</p:attrName>
                                        </p:attrNameLst>
                                      </p:cBhvr>
                                      <p:tavLst>
                                        <p:tav tm="0">
                                          <p:val>
                                            <p:fltVal val="0"/>
                                          </p:val>
                                        </p:tav>
                                        <p:tav tm="100000">
                                          <p:val>
                                            <p:strVal val="#ppt_w"/>
                                          </p:val>
                                        </p:tav>
                                      </p:tavLst>
                                    </p:anim>
                                    <p:anim calcmode="lin" valueType="num">
                                      <p:cBhvr>
                                        <p:cTn id="91" dur="500" fill="hold"/>
                                        <p:tgtEl>
                                          <p:spTgt spid="53"/>
                                        </p:tgtEl>
                                        <p:attrNameLst>
                                          <p:attrName>ppt_h</p:attrName>
                                        </p:attrNameLst>
                                      </p:cBhvr>
                                      <p:tavLst>
                                        <p:tav tm="0">
                                          <p:val>
                                            <p:fltVal val="0"/>
                                          </p:val>
                                        </p:tav>
                                        <p:tav tm="100000">
                                          <p:val>
                                            <p:strVal val="#ppt_h"/>
                                          </p:val>
                                        </p:tav>
                                      </p:tavLst>
                                    </p:anim>
                                    <p:animEffect transition="in" filter="fade">
                                      <p:cBhvr>
                                        <p:cTn id="92" dur="500"/>
                                        <p:tgtEl>
                                          <p:spTgt spid="53"/>
                                        </p:tgtEl>
                                      </p:cBhvr>
                                    </p:animEffect>
                                  </p:childTnLst>
                                </p:cTn>
                              </p:par>
                              <p:par>
                                <p:cTn id="93" presetID="53" presetClass="entr" presetSubtype="16" fill="hold" grpId="0" nodeType="withEffect">
                                  <p:stCondLst>
                                    <p:cond delay="2000"/>
                                  </p:stCondLst>
                                  <p:childTnLst>
                                    <p:set>
                                      <p:cBhvr>
                                        <p:cTn id="94" dur="1" fill="hold">
                                          <p:stCondLst>
                                            <p:cond delay="0"/>
                                          </p:stCondLst>
                                        </p:cTn>
                                        <p:tgtEl>
                                          <p:spTgt spid="57"/>
                                        </p:tgtEl>
                                        <p:attrNameLst>
                                          <p:attrName>style.visibility</p:attrName>
                                        </p:attrNameLst>
                                      </p:cBhvr>
                                      <p:to>
                                        <p:strVal val="visible"/>
                                      </p:to>
                                    </p:set>
                                    <p:anim calcmode="lin" valueType="num">
                                      <p:cBhvr>
                                        <p:cTn id="95" dur="500" fill="hold"/>
                                        <p:tgtEl>
                                          <p:spTgt spid="57"/>
                                        </p:tgtEl>
                                        <p:attrNameLst>
                                          <p:attrName>ppt_w</p:attrName>
                                        </p:attrNameLst>
                                      </p:cBhvr>
                                      <p:tavLst>
                                        <p:tav tm="0">
                                          <p:val>
                                            <p:fltVal val="0"/>
                                          </p:val>
                                        </p:tav>
                                        <p:tav tm="100000">
                                          <p:val>
                                            <p:strVal val="#ppt_w"/>
                                          </p:val>
                                        </p:tav>
                                      </p:tavLst>
                                    </p:anim>
                                    <p:anim calcmode="lin" valueType="num">
                                      <p:cBhvr>
                                        <p:cTn id="96" dur="500" fill="hold"/>
                                        <p:tgtEl>
                                          <p:spTgt spid="57"/>
                                        </p:tgtEl>
                                        <p:attrNameLst>
                                          <p:attrName>ppt_h</p:attrName>
                                        </p:attrNameLst>
                                      </p:cBhvr>
                                      <p:tavLst>
                                        <p:tav tm="0">
                                          <p:val>
                                            <p:fltVal val="0"/>
                                          </p:val>
                                        </p:tav>
                                        <p:tav tm="100000">
                                          <p:val>
                                            <p:strVal val="#ppt_h"/>
                                          </p:val>
                                        </p:tav>
                                      </p:tavLst>
                                    </p:anim>
                                    <p:animEffect transition="in" filter="fade">
                                      <p:cBhvr>
                                        <p:cTn id="97" dur="500"/>
                                        <p:tgtEl>
                                          <p:spTgt spid="57"/>
                                        </p:tgtEl>
                                      </p:cBhvr>
                                    </p:animEffect>
                                  </p:childTnLst>
                                </p:cTn>
                              </p:par>
                              <p:par>
                                <p:cTn id="98" presetID="10" presetClass="entr" presetSubtype="0" fill="hold" grpId="0" nodeType="withEffect">
                                  <p:stCondLst>
                                    <p:cond delay="2000"/>
                                  </p:stCondLst>
                                  <p:childTnLst>
                                    <p:set>
                                      <p:cBhvr>
                                        <p:cTn id="99" dur="1" fill="hold">
                                          <p:stCondLst>
                                            <p:cond delay="0"/>
                                          </p:stCondLst>
                                        </p:cTn>
                                        <p:tgtEl>
                                          <p:spTgt spid="68"/>
                                        </p:tgtEl>
                                        <p:attrNameLst>
                                          <p:attrName>style.visibility</p:attrName>
                                        </p:attrNameLst>
                                      </p:cBhvr>
                                      <p:to>
                                        <p:strVal val="visible"/>
                                      </p:to>
                                    </p:set>
                                    <p:animEffect transition="in" filter="fade">
                                      <p:cBhvr>
                                        <p:cTn id="100" dur="500"/>
                                        <p:tgtEl>
                                          <p:spTgt spid="68"/>
                                        </p:tgtEl>
                                      </p:cBhvr>
                                    </p:animEffect>
                                  </p:childTnLst>
                                </p:cTn>
                              </p:par>
                              <p:par>
                                <p:cTn id="101" presetID="10" presetClass="entr" presetSubtype="0" fill="hold" grpId="0" nodeType="withEffect">
                                  <p:stCondLst>
                                    <p:cond delay="2000"/>
                                  </p:stCondLst>
                                  <p:childTnLst>
                                    <p:set>
                                      <p:cBhvr>
                                        <p:cTn id="102" dur="1" fill="hold">
                                          <p:stCondLst>
                                            <p:cond delay="0"/>
                                          </p:stCondLst>
                                        </p:cTn>
                                        <p:tgtEl>
                                          <p:spTgt spid="67"/>
                                        </p:tgtEl>
                                        <p:attrNameLst>
                                          <p:attrName>style.visibility</p:attrName>
                                        </p:attrNameLst>
                                      </p:cBhvr>
                                      <p:to>
                                        <p:strVal val="visible"/>
                                      </p:to>
                                    </p:set>
                                    <p:animEffect transition="in" filter="fade">
                                      <p:cBhvr>
                                        <p:cTn id="103"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35" grpId="0" animBg="1"/>
      <p:bldP spid="36" grpId="0" animBg="1"/>
      <p:bldP spid="50" grpId="0" animBg="1"/>
      <p:bldP spid="51" grpId="0" animBg="1"/>
      <p:bldP spid="53" grpId="0" animBg="1"/>
      <p:bldP spid="54" grpId="0" animBg="1"/>
      <p:bldP spid="19" grpId="0"/>
      <p:bldP spid="55" grpId="0"/>
      <p:bldP spid="56" grpId="0"/>
      <p:bldP spid="57" grpId="0"/>
      <p:bldP spid="61" grpId="0"/>
      <p:bldP spid="62" grpId="0"/>
      <p:bldP spid="63" grpId="0"/>
      <p:bldP spid="64" grpId="0"/>
      <p:bldP spid="65" grpId="0"/>
      <p:bldP spid="66" grpId="0"/>
      <p:bldP spid="67" grpId="0"/>
      <p:bldP spid="6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cstate="email"/>
          <a:stretch>
            <a:fillRect/>
          </a:stretch>
        </p:blipFill>
        <p:spPr>
          <a:xfrm>
            <a:off x="122151" y="3223497"/>
            <a:ext cx="1032436" cy="1348620"/>
          </a:xfrm>
          <a:prstGeom prst="rect">
            <a:avLst/>
          </a:prstGeom>
        </p:spPr>
      </p:pic>
      <p:pic>
        <p:nvPicPr>
          <p:cNvPr id="3" name="图片 2"/>
          <p:cNvPicPr>
            <a:picLocks noChangeAspect="1"/>
          </p:cNvPicPr>
          <p:nvPr/>
        </p:nvPicPr>
        <p:blipFill>
          <a:blip r:embed="rId2" cstate="email"/>
          <a:stretch>
            <a:fillRect/>
          </a:stretch>
        </p:blipFill>
        <p:spPr>
          <a:xfrm>
            <a:off x="1151992" y="3399435"/>
            <a:ext cx="1322810" cy="1645446"/>
          </a:xfrm>
          <a:prstGeom prst="rect">
            <a:avLst/>
          </a:prstGeom>
        </p:spPr>
      </p:pic>
      <p:pic>
        <p:nvPicPr>
          <p:cNvPr id="4" name="图片 3"/>
          <p:cNvPicPr>
            <a:picLocks noChangeAspect="1"/>
          </p:cNvPicPr>
          <p:nvPr/>
        </p:nvPicPr>
        <p:blipFill>
          <a:blip r:embed="rId3" cstate="email"/>
          <a:stretch>
            <a:fillRect/>
          </a:stretch>
        </p:blipFill>
        <p:spPr>
          <a:xfrm>
            <a:off x="7227650" y="2219330"/>
            <a:ext cx="1832577" cy="825950"/>
          </a:xfrm>
          <a:prstGeom prst="rect">
            <a:avLst/>
          </a:prstGeom>
        </p:spPr>
      </p:pic>
      <p:pic>
        <p:nvPicPr>
          <p:cNvPr id="5" name="图片 4"/>
          <p:cNvPicPr>
            <a:picLocks noChangeAspect="1"/>
          </p:cNvPicPr>
          <p:nvPr/>
        </p:nvPicPr>
        <p:blipFill>
          <a:blip r:embed="rId4" cstate="email"/>
          <a:stretch>
            <a:fillRect/>
          </a:stretch>
        </p:blipFill>
        <p:spPr>
          <a:xfrm>
            <a:off x="7300329" y="3099930"/>
            <a:ext cx="1484127" cy="1522844"/>
          </a:xfrm>
          <a:prstGeom prst="rect">
            <a:avLst/>
          </a:prstGeom>
        </p:spPr>
      </p:pic>
      <p:pic>
        <p:nvPicPr>
          <p:cNvPr id="6" name="图片 5"/>
          <p:cNvPicPr>
            <a:picLocks noChangeAspect="1"/>
          </p:cNvPicPr>
          <p:nvPr/>
        </p:nvPicPr>
        <p:blipFill>
          <a:blip r:embed="rId5" cstate="email"/>
          <a:stretch>
            <a:fillRect/>
          </a:stretch>
        </p:blipFill>
        <p:spPr>
          <a:xfrm>
            <a:off x="384437" y="873202"/>
            <a:ext cx="1246080" cy="1729253"/>
          </a:xfrm>
          <a:prstGeom prst="rect">
            <a:avLst/>
          </a:prstGeom>
        </p:spPr>
      </p:pic>
      <p:pic>
        <p:nvPicPr>
          <p:cNvPr id="7" name="图片 6"/>
          <p:cNvPicPr>
            <a:picLocks noChangeAspect="1"/>
          </p:cNvPicPr>
          <p:nvPr/>
        </p:nvPicPr>
        <p:blipFill>
          <a:blip r:embed="rId6" cstate="email"/>
          <a:stretch>
            <a:fillRect/>
          </a:stretch>
        </p:blipFill>
        <p:spPr>
          <a:xfrm>
            <a:off x="1447437" y="1703113"/>
            <a:ext cx="1832574" cy="1342167"/>
          </a:xfrm>
          <a:prstGeom prst="rect">
            <a:avLst/>
          </a:prstGeom>
        </p:spPr>
      </p:pic>
      <p:pic>
        <p:nvPicPr>
          <p:cNvPr id="8" name="图片 7"/>
          <p:cNvPicPr>
            <a:picLocks noChangeAspect="1"/>
          </p:cNvPicPr>
          <p:nvPr/>
        </p:nvPicPr>
        <p:blipFill>
          <a:blip r:embed="rId7" cstate="email"/>
          <a:stretch>
            <a:fillRect/>
          </a:stretch>
        </p:blipFill>
        <p:spPr>
          <a:xfrm>
            <a:off x="2849853" y="3210895"/>
            <a:ext cx="1671256" cy="1593824"/>
          </a:xfrm>
          <a:prstGeom prst="rect">
            <a:avLst/>
          </a:prstGeom>
        </p:spPr>
      </p:pic>
      <p:pic>
        <p:nvPicPr>
          <p:cNvPr id="9" name="图片 8"/>
          <p:cNvPicPr>
            <a:picLocks noChangeAspect="1"/>
          </p:cNvPicPr>
          <p:nvPr/>
        </p:nvPicPr>
        <p:blipFill>
          <a:blip r:embed="rId8" cstate="email"/>
          <a:stretch>
            <a:fillRect/>
          </a:stretch>
        </p:blipFill>
        <p:spPr>
          <a:xfrm>
            <a:off x="2087639" y="2665640"/>
            <a:ext cx="2064872" cy="471049"/>
          </a:xfrm>
          <a:prstGeom prst="rect">
            <a:avLst/>
          </a:prstGeom>
        </p:spPr>
      </p:pic>
      <p:pic>
        <p:nvPicPr>
          <p:cNvPr id="10" name="图片 9"/>
          <p:cNvPicPr>
            <a:picLocks noChangeAspect="1"/>
          </p:cNvPicPr>
          <p:nvPr/>
        </p:nvPicPr>
        <p:blipFill>
          <a:blip r:embed="rId9" cstate="email"/>
          <a:stretch>
            <a:fillRect/>
          </a:stretch>
        </p:blipFill>
        <p:spPr>
          <a:xfrm>
            <a:off x="6210840" y="3810308"/>
            <a:ext cx="982956" cy="1164774"/>
          </a:xfrm>
          <a:prstGeom prst="rect">
            <a:avLst/>
          </a:prstGeom>
        </p:spPr>
      </p:pic>
      <p:sp>
        <p:nvSpPr>
          <p:cNvPr id="11" name="Text Box 2"/>
          <p:cNvSpPr txBox="1">
            <a:spLocks noChangeArrowheads="1"/>
          </p:cNvSpPr>
          <p:nvPr/>
        </p:nvSpPr>
        <p:spPr bwMode="auto">
          <a:xfrm>
            <a:off x="2849853" y="1320930"/>
            <a:ext cx="5840730" cy="690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a:spAutoFit/>
          </a:bodyPr>
          <a:lstStyle>
            <a:lvl1pPr eaLnBrk="0" hangingPunct="0">
              <a:defRPr baseline="-25000">
                <a:solidFill>
                  <a:schemeClr val="tx1"/>
                </a:solidFill>
                <a:latin typeface="Arial" panose="020B0604020202020204" pitchFamily="34" charset="0"/>
              </a:defRPr>
            </a:lvl1pPr>
            <a:lvl2pPr marL="742950" indent="-285750" eaLnBrk="0" hangingPunct="0">
              <a:defRPr baseline="-25000">
                <a:solidFill>
                  <a:schemeClr val="tx1"/>
                </a:solidFill>
                <a:latin typeface="Arial" panose="020B0604020202020204" pitchFamily="34" charset="0"/>
              </a:defRPr>
            </a:lvl2pPr>
            <a:lvl3pPr marL="1143000" indent="-228600" eaLnBrk="0" hangingPunct="0">
              <a:defRPr baseline="-25000">
                <a:solidFill>
                  <a:schemeClr val="tx1"/>
                </a:solidFill>
                <a:latin typeface="Arial" panose="020B0604020202020204" pitchFamily="34" charset="0"/>
              </a:defRPr>
            </a:lvl3pPr>
            <a:lvl4pPr marL="1600200" indent="-228600" eaLnBrk="0" hangingPunct="0">
              <a:defRPr baseline="-25000">
                <a:solidFill>
                  <a:schemeClr val="tx1"/>
                </a:solidFill>
                <a:latin typeface="Arial" panose="020B0604020202020204" pitchFamily="34" charset="0"/>
              </a:defRPr>
            </a:lvl4pPr>
            <a:lvl5pPr marL="2057400" indent="-228600" eaLnBrk="0" hangingPunct="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9pPr>
          </a:lstStyle>
          <a:p>
            <a:pPr algn="ctr" eaLnBrk="1" hangingPunct="1">
              <a:lnSpc>
                <a:spcPct val="110000"/>
              </a:lnSpc>
            </a:pPr>
            <a:r>
              <a:rPr lang="zh-CN" altLang="en-US" sz="3800" baseline="0" dirty="0" smtClean="0">
                <a:solidFill>
                  <a:srgbClr val="005790"/>
                </a:solidFill>
                <a:latin typeface="微软雅黑" panose="020B0503020204020204" pitchFamily="34" charset="-122"/>
                <a:ea typeface="微软雅黑" panose="020B0503020204020204" pitchFamily="34" charset="-122"/>
              </a:rPr>
              <a:t>谢谢下载观看亲</a:t>
            </a:r>
            <a:endParaRPr lang="zh-CN" altLang="en-US" sz="3800" baseline="0" dirty="0">
              <a:solidFill>
                <a:srgbClr val="005790"/>
              </a:solidFill>
              <a:latin typeface="微软雅黑" panose="020B0503020204020204" pitchFamily="34" charset="-122"/>
              <a:ea typeface="微软雅黑" panose="020B0503020204020204" pitchFamily="34" charset="-122"/>
            </a:endParaRPr>
          </a:p>
        </p:txBody>
      </p:sp>
      <p:sp>
        <p:nvSpPr>
          <p:cNvPr id="12" name="Text Box 2"/>
          <p:cNvSpPr txBox="1">
            <a:spLocks noChangeArrowheads="1"/>
          </p:cNvSpPr>
          <p:nvPr/>
        </p:nvSpPr>
        <p:spPr bwMode="auto">
          <a:xfrm>
            <a:off x="2849853" y="1969002"/>
            <a:ext cx="5840730" cy="328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a:spAutoFit/>
          </a:bodyPr>
          <a:lstStyle>
            <a:lvl1pPr eaLnBrk="0" hangingPunct="0">
              <a:defRPr baseline="-25000">
                <a:solidFill>
                  <a:schemeClr val="tx1"/>
                </a:solidFill>
                <a:latin typeface="Arial" panose="020B0604020202020204" pitchFamily="34" charset="0"/>
              </a:defRPr>
            </a:lvl1pPr>
            <a:lvl2pPr marL="742950" indent="-285750" eaLnBrk="0" hangingPunct="0">
              <a:defRPr baseline="-25000">
                <a:solidFill>
                  <a:schemeClr val="tx1"/>
                </a:solidFill>
                <a:latin typeface="Arial" panose="020B0604020202020204" pitchFamily="34" charset="0"/>
              </a:defRPr>
            </a:lvl2pPr>
            <a:lvl3pPr marL="1143000" indent="-228600" eaLnBrk="0" hangingPunct="0">
              <a:defRPr baseline="-25000">
                <a:solidFill>
                  <a:schemeClr val="tx1"/>
                </a:solidFill>
                <a:latin typeface="Arial" panose="020B0604020202020204" pitchFamily="34" charset="0"/>
              </a:defRPr>
            </a:lvl3pPr>
            <a:lvl4pPr marL="1600200" indent="-228600" eaLnBrk="0" hangingPunct="0">
              <a:defRPr baseline="-25000">
                <a:solidFill>
                  <a:schemeClr val="tx1"/>
                </a:solidFill>
                <a:latin typeface="Arial" panose="020B0604020202020204" pitchFamily="34" charset="0"/>
              </a:defRPr>
            </a:lvl4pPr>
            <a:lvl5pPr marL="2057400" indent="-228600" eaLnBrk="0" hangingPunct="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9pPr>
          </a:lstStyle>
          <a:p>
            <a:pPr algn="ctr" eaLnBrk="1" hangingPunct="1">
              <a:lnSpc>
                <a:spcPct val="110000"/>
              </a:lnSpc>
            </a:pPr>
            <a:r>
              <a:rPr lang="en-US" altLang="zh-CN" sz="1500" baseline="0" dirty="0">
                <a:solidFill>
                  <a:srgbClr val="005790"/>
                </a:solidFill>
                <a:latin typeface="微软雅黑" panose="020B0503020204020204" pitchFamily="34" charset="-122"/>
                <a:ea typeface="微软雅黑" panose="020B0503020204020204" pitchFamily="34" charset="-122"/>
              </a:rPr>
              <a:t>——</a:t>
            </a:r>
            <a:r>
              <a:rPr lang="zh-CN" altLang="en-US" sz="1500" baseline="0" dirty="0" smtClean="0">
                <a:solidFill>
                  <a:srgbClr val="005790"/>
                </a:solidFill>
                <a:latin typeface="微软雅黑" panose="020B0503020204020204" pitchFamily="34" charset="-122"/>
                <a:ea typeface="微软雅黑" panose="020B0503020204020204" pitchFamily="34" charset="-122"/>
              </a:rPr>
              <a:t>适合化学教学等</a:t>
            </a:r>
            <a:r>
              <a:rPr lang="en-US" altLang="zh-CN" sz="1500" baseline="0" dirty="0">
                <a:solidFill>
                  <a:srgbClr val="005790"/>
                </a:solidFill>
                <a:latin typeface="微软雅黑" panose="020B0503020204020204" pitchFamily="34" charset="-122"/>
                <a:ea typeface="微软雅黑" panose="020B0503020204020204" pitchFamily="34" charset="-122"/>
              </a:rPr>
              <a:t>PPT</a:t>
            </a:r>
            <a:r>
              <a:rPr lang="zh-CN" altLang="en-US" sz="1500" baseline="0" dirty="0">
                <a:solidFill>
                  <a:srgbClr val="005790"/>
                </a:solidFill>
                <a:latin typeface="微软雅黑" panose="020B0503020204020204" pitchFamily="34" charset="-122"/>
                <a:ea typeface="微软雅黑" panose="020B0503020204020204" pitchFamily="34" charset="-122"/>
              </a:rPr>
              <a:t>幻灯演讲</a:t>
            </a:r>
            <a:r>
              <a:rPr lang="en-US" altLang="zh-CN" sz="1500" baseline="0" dirty="0">
                <a:solidFill>
                  <a:srgbClr val="005790"/>
                </a:solidFill>
                <a:latin typeface="微软雅黑" panose="020B0503020204020204" pitchFamily="34" charset="-122"/>
                <a:ea typeface="微软雅黑" panose="020B0503020204020204" pitchFamily="34" charset="-122"/>
              </a:rPr>
              <a:t>——</a:t>
            </a:r>
            <a:endParaRPr lang="en-US" altLang="zh-CN" sz="1500" baseline="0" dirty="0">
              <a:solidFill>
                <a:srgbClr val="005790"/>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300"/>
                                        <p:tgtEl>
                                          <p:spTgt spid="3"/>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300"/>
                                        <p:tgtEl>
                                          <p:spTgt spid="6"/>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300"/>
                                        <p:tgtEl>
                                          <p:spTgt spid="7"/>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300"/>
                                        <p:tgtEl>
                                          <p:spTgt spid="8"/>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300"/>
                                        <p:tgtEl>
                                          <p:spTgt spid="9"/>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300"/>
                                        <p:tgtEl>
                                          <p:spTgt spid="4"/>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300"/>
                                        <p:tgtEl>
                                          <p:spTgt spid="5"/>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300"/>
                                        <p:tgtEl>
                                          <p:spTgt spid="10"/>
                                        </p:tgtEl>
                                      </p:cBhvr>
                                    </p:animEffect>
                                  </p:childTnLst>
                                </p:cTn>
                              </p:par>
                            </p:childTnLst>
                          </p:cTn>
                        </p:par>
                        <p:par>
                          <p:cTn id="40" fill="hold">
                            <p:stCondLst>
                              <p:cond delay="4500"/>
                            </p:stCondLst>
                            <p:childTnLst>
                              <p:par>
                                <p:cTn id="41" presetID="2" presetClass="entr" presetSubtype="2" fill="hold" nodeType="after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anim calcmode="lin" valueType="num">
                                      <p:cBhvr additive="base">
                                        <p:cTn id="43" dur="5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par>
                          <p:cTn id="45" fill="hold">
                            <p:stCondLst>
                              <p:cond delay="5000"/>
                            </p:stCondLst>
                            <p:childTnLst>
                              <p:par>
                                <p:cTn id="46" presetID="2" presetClass="entr" presetSubtype="8" fill="hold" nodeType="afterEffect">
                                  <p:stCondLst>
                                    <p:cond delay="0"/>
                                  </p:stCondLst>
                                  <p:childTnLst>
                                    <p:set>
                                      <p:cBhvr>
                                        <p:cTn id="47" dur="1" fill="hold">
                                          <p:stCondLst>
                                            <p:cond delay="0"/>
                                          </p:stCondLst>
                                        </p:cTn>
                                        <p:tgtEl>
                                          <p:spTgt spid="12">
                                            <p:txEl>
                                              <p:pRg st="0" end="0"/>
                                            </p:txEl>
                                          </p:spTgt>
                                        </p:tgtEl>
                                        <p:attrNameLst>
                                          <p:attrName>style.visibility</p:attrName>
                                        </p:attrNameLst>
                                      </p:cBhvr>
                                      <p:to>
                                        <p:strVal val="visible"/>
                                      </p:to>
                                    </p:set>
                                    <p:anim calcmode="lin" valueType="num">
                                      <p:cBhvr additive="base">
                                        <p:cTn id="48" dur="500" fill="hold"/>
                                        <p:tgtEl>
                                          <p:spTgt spid="12">
                                            <p:txEl>
                                              <p:pRg st="0" end="0"/>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7144" y="-27146"/>
            <a:ext cx="9136856" cy="51706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50"/>
          </a:p>
        </p:txBody>
      </p:sp>
      <p:sp>
        <p:nvSpPr>
          <p:cNvPr id="7" name="矩形 6"/>
          <p:cNvSpPr/>
          <p:nvPr/>
        </p:nvSpPr>
        <p:spPr>
          <a:xfrm>
            <a:off x="476" y="1940243"/>
            <a:ext cx="9143524" cy="92821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2359" y="1050131"/>
            <a:ext cx="1878806" cy="571500"/>
          </a:xfrm>
          <a:prstGeom prst="rect">
            <a:avLst/>
          </a:prstGeom>
        </p:spPr>
      </p:pic>
      <p:sp>
        <p:nvSpPr>
          <p:cNvPr id="5" name="文本框 4"/>
          <p:cNvSpPr txBox="1"/>
          <p:nvPr/>
        </p:nvSpPr>
        <p:spPr>
          <a:xfrm>
            <a:off x="3150394" y="3100864"/>
            <a:ext cx="2850356" cy="1198880"/>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6"/>
          <p:cNvSpPr txBox="1"/>
          <p:nvPr/>
        </p:nvSpPr>
        <p:spPr>
          <a:xfrm>
            <a:off x="3167060" y="2757669"/>
            <a:ext cx="2886075" cy="461665"/>
          </a:xfrm>
          <a:prstGeom prst="rect">
            <a:avLst/>
          </a:prstGeom>
          <a:noFill/>
        </p:spPr>
        <p:txBody>
          <a:bodyPr wrap="square" rtlCol="0">
            <a:spAutoFit/>
          </a:bodyPr>
          <a:lstStyle/>
          <a:p>
            <a:pPr algn="ctr"/>
            <a:r>
              <a:rPr lang="zh-CN" altLang="en-US" sz="2400" dirty="0" smtClean="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章节过渡页标题</a:t>
            </a:r>
            <a:endParaRPr lang="en-US" altLang="zh-CN" sz="24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3" name="Rectangle 17"/>
          <p:cNvSpPr/>
          <p:nvPr/>
        </p:nvSpPr>
        <p:spPr>
          <a:xfrm>
            <a:off x="2653962" y="3322494"/>
            <a:ext cx="3890140" cy="412421"/>
          </a:xfrm>
          <a:prstGeom prst="rect">
            <a:avLst/>
          </a:prstGeom>
        </p:spPr>
        <p:txBody>
          <a:bodyPr wrap="square">
            <a:spAutoFit/>
          </a:bodyPr>
          <a:lstStyle/>
          <a:p>
            <a:pPr algn="ctr">
              <a:lnSpc>
                <a:spcPct val="130000"/>
              </a:lnSpc>
              <a:spcBef>
                <a:spcPct val="0"/>
              </a:spcBef>
              <a:buNone/>
            </a:pPr>
            <a:r>
              <a:rPr lang="zh-CN" altLang="en-US" sz="8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在此录入上述图表的综合描述说明，在此录入上述图表的综合描述说明，在此录入上述图表的综合描述说明，在此录入上述图表的综合描述说明。</a:t>
            </a:r>
            <a:endParaRPr lang="zh-CN" altLang="en-US" sz="8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12" name="图片 11"/>
          <p:cNvPicPr>
            <a:picLocks noChangeAspect="1"/>
          </p:cNvPicPr>
          <p:nvPr/>
        </p:nvPicPr>
        <p:blipFill>
          <a:blip r:embed="rId1" cstate="email"/>
          <a:stretch>
            <a:fillRect/>
          </a:stretch>
        </p:blipFill>
        <p:spPr>
          <a:xfrm>
            <a:off x="3937627" y="1343055"/>
            <a:ext cx="1322810" cy="1645446"/>
          </a:xfrm>
          <a:prstGeom prst="rect">
            <a:avLst/>
          </a:prstGeom>
        </p:spPr>
      </p:pic>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300"/>
                                        <p:tgtEl>
                                          <p:spTgt spid="12"/>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46" name="TextBox 43"/>
          <p:cNvSpPr txBox="1"/>
          <p:nvPr/>
        </p:nvSpPr>
        <p:spPr>
          <a:xfrm>
            <a:off x="747548" y="1733549"/>
            <a:ext cx="4419600" cy="1546577"/>
          </a:xfrm>
          <a:prstGeom prst="rect">
            <a:avLst/>
          </a:prstGeom>
          <a:noFill/>
        </p:spPr>
        <p:txBody>
          <a:bodyPr wrap="square" rtlCol="0">
            <a:spAutoFit/>
          </a:bodyPr>
          <a:lstStyle/>
          <a:p>
            <a:pPr algn="just" fontAlgn="base"/>
            <a:r>
              <a:rPr lang="zh-CN" altLang="en-US" sz="1050" dirty="0">
                <a:solidFill>
                  <a:schemeClr val="tx1">
                    <a:lumMod val="65000"/>
                    <a:lumOff val="35000"/>
                  </a:schemeClr>
                </a:solidFill>
                <a:latin typeface="+mn-ea"/>
              </a:rPr>
              <a:t>此处添加详细文本描述，建议与标题相关并符合整体语言风格，语言描述尽量简洁生动。尽量将每页幻灯片的字数控制在</a:t>
            </a:r>
            <a:r>
              <a:rPr lang="en-US" altLang="zh-CN" sz="1050" dirty="0">
                <a:solidFill>
                  <a:schemeClr val="tx1">
                    <a:lumMod val="65000"/>
                    <a:lumOff val="35000"/>
                  </a:schemeClr>
                </a:solidFill>
                <a:latin typeface="+mn-ea"/>
              </a:rPr>
              <a:t>200</a:t>
            </a:r>
            <a:r>
              <a:rPr lang="zh-CN" altLang="en-US" sz="1050" dirty="0">
                <a:solidFill>
                  <a:schemeClr val="tx1">
                    <a:lumMod val="65000"/>
                    <a:lumOff val="35000"/>
                  </a:schemeClr>
                </a:solidFill>
                <a:latin typeface="+mn-ea"/>
              </a:rPr>
              <a:t>字以内，据统计每页幻灯片的最好控制在</a:t>
            </a:r>
            <a:r>
              <a:rPr lang="en-US" altLang="zh-CN" sz="1050" dirty="0">
                <a:solidFill>
                  <a:schemeClr val="tx1">
                    <a:lumMod val="65000"/>
                    <a:lumOff val="35000"/>
                  </a:schemeClr>
                </a:solidFill>
                <a:latin typeface="+mn-ea"/>
              </a:rPr>
              <a:t>5</a:t>
            </a:r>
            <a:r>
              <a:rPr lang="zh-CN" altLang="en-US" sz="1050" dirty="0">
                <a:solidFill>
                  <a:schemeClr val="tx1">
                    <a:lumMod val="65000"/>
                    <a:lumOff val="35000"/>
                  </a:schemeClr>
                </a:solidFill>
                <a:latin typeface="+mn-ea"/>
              </a:rPr>
              <a:t>分钟之内。此处添加详细文本描述，建议与标题相关并符合整体语言风格，语言描述尽量简洁生动</a:t>
            </a:r>
            <a:r>
              <a:rPr lang="zh-CN" altLang="en-US" sz="1050" dirty="0" smtClean="0">
                <a:solidFill>
                  <a:schemeClr val="tx1">
                    <a:lumMod val="65000"/>
                    <a:lumOff val="35000"/>
                  </a:schemeClr>
                </a:solidFill>
                <a:latin typeface="+mn-ea"/>
              </a:rPr>
              <a:t>。</a:t>
            </a:r>
            <a:endParaRPr lang="en-US" altLang="zh-CN" sz="1050" dirty="0" smtClean="0">
              <a:solidFill>
                <a:schemeClr val="tx1">
                  <a:lumMod val="65000"/>
                  <a:lumOff val="35000"/>
                </a:schemeClr>
              </a:solidFill>
              <a:latin typeface="+mn-ea"/>
            </a:endParaRPr>
          </a:p>
          <a:p>
            <a:pPr algn="just" fontAlgn="base"/>
            <a:endParaRPr lang="en-US" altLang="zh-CN" sz="1050" dirty="0">
              <a:solidFill>
                <a:schemeClr val="tx1">
                  <a:lumMod val="65000"/>
                  <a:lumOff val="35000"/>
                </a:schemeClr>
              </a:solidFill>
              <a:latin typeface="+mn-ea"/>
            </a:endParaRPr>
          </a:p>
          <a:p>
            <a:pPr algn="just" fontAlgn="base"/>
            <a:r>
              <a:rPr lang="zh-CN" altLang="en-US" sz="1050" dirty="0" smtClean="0">
                <a:solidFill>
                  <a:schemeClr val="tx1">
                    <a:lumMod val="65000"/>
                    <a:lumOff val="35000"/>
                  </a:schemeClr>
                </a:solidFill>
                <a:latin typeface="+mn-ea"/>
              </a:rPr>
              <a:t>尽量</a:t>
            </a:r>
            <a:r>
              <a:rPr lang="zh-CN" altLang="en-US" sz="1050" dirty="0">
                <a:solidFill>
                  <a:schemeClr val="tx1">
                    <a:lumMod val="65000"/>
                    <a:lumOff val="35000"/>
                  </a:schemeClr>
                </a:solidFill>
                <a:latin typeface="+mn-ea"/>
              </a:rPr>
              <a:t>将每页幻灯片的字数控制在</a:t>
            </a:r>
            <a:r>
              <a:rPr lang="en-US" altLang="zh-CN" sz="1050" dirty="0">
                <a:solidFill>
                  <a:schemeClr val="tx1">
                    <a:lumMod val="65000"/>
                    <a:lumOff val="35000"/>
                  </a:schemeClr>
                </a:solidFill>
                <a:latin typeface="+mn-ea"/>
              </a:rPr>
              <a:t>200</a:t>
            </a:r>
            <a:r>
              <a:rPr lang="zh-CN" altLang="en-US" sz="1050" dirty="0">
                <a:solidFill>
                  <a:schemeClr val="tx1">
                    <a:lumMod val="65000"/>
                    <a:lumOff val="35000"/>
                  </a:schemeClr>
                </a:solidFill>
                <a:latin typeface="+mn-ea"/>
              </a:rPr>
              <a:t>字以内，据统计每页幻灯片的最好控制在</a:t>
            </a:r>
            <a:r>
              <a:rPr lang="en-US" altLang="zh-CN" sz="1050" dirty="0">
                <a:solidFill>
                  <a:schemeClr val="tx1">
                    <a:lumMod val="65000"/>
                    <a:lumOff val="35000"/>
                  </a:schemeClr>
                </a:solidFill>
                <a:latin typeface="+mn-ea"/>
              </a:rPr>
              <a:t>5</a:t>
            </a:r>
            <a:r>
              <a:rPr lang="zh-CN" altLang="en-US" sz="1050" dirty="0">
                <a:solidFill>
                  <a:schemeClr val="tx1">
                    <a:lumMod val="65000"/>
                    <a:lumOff val="35000"/>
                  </a:schemeClr>
                </a:solidFill>
                <a:latin typeface="+mn-ea"/>
              </a:rPr>
              <a:t>分钟之内。此处添加详细文本描述，建议与标题相关并符合整体语言风格，语言描述尽量简洁生动。尽量将每页幻灯片的字数控制在</a:t>
            </a:r>
            <a:r>
              <a:rPr lang="en-US" altLang="zh-CN" sz="1050" dirty="0">
                <a:solidFill>
                  <a:schemeClr val="tx1">
                    <a:lumMod val="65000"/>
                    <a:lumOff val="35000"/>
                  </a:schemeClr>
                </a:solidFill>
                <a:latin typeface="+mn-ea"/>
              </a:rPr>
              <a:t>200</a:t>
            </a:r>
            <a:r>
              <a:rPr lang="zh-CN" altLang="en-US" sz="1050" dirty="0">
                <a:solidFill>
                  <a:schemeClr val="tx1">
                    <a:lumMod val="65000"/>
                    <a:lumOff val="35000"/>
                  </a:schemeClr>
                </a:solidFill>
                <a:latin typeface="+mn-ea"/>
              </a:rPr>
              <a:t>字以内，据统计每页幻灯片的最好控制在</a:t>
            </a:r>
            <a:r>
              <a:rPr lang="en-US" altLang="zh-CN" sz="1050" dirty="0">
                <a:solidFill>
                  <a:schemeClr val="tx1">
                    <a:lumMod val="65000"/>
                    <a:lumOff val="35000"/>
                  </a:schemeClr>
                </a:solidFill>
                <a:latin typeface="+mn-ea"/>
              </a:rPr>
              <a:t>5</a:t>
            </a:r>
            <a:r>
              <a:rPr lang="zh-CN" altLang="en-US" sz="1050" dirty="0">
                <a:solidFill>
                  <a:schemeClr val="tx1">
                    <a:lumMod val="65000"/>
                    <a:lumOff val="35000"/>
                  </a:schemeClr>
                </a:solidFill>
                <a:latin typeface="+mn-ea"/>
              </a:rPr>
              <a:t>分钟之内</a:t>
            </a:r>
            <a:r>
              <a:rPr lang="zh-CN" altLang="en-US" sz="1050" dirty="0" smtClean="0">
                <a:solidFill>
                  <a:schemeClr val="tx1">
                    <a:lumMod val="65000"/>
                    <a:lumOff val="35000"/>
                  </a:schemeClr>
                </a:solidFill>
                <a:latin typeface="+mn-ea"/>
              </a:rPr>
              <a:t>。</a:t>
            </a:r>
            <a:endParaRPr lang="zh-CN" altLang="en-US" sz="1050" dirty="0">
              <a:solidFill>
                <a:schemeClr val="tx1">
                  <a:lumMod val="65000"/>
                  <a:lumOff val="35000"/>
                </a:schemeClr>
              </a:solidFill>
              <a:latin typeface="+mn-ea"/>
            </a:endParaRPr>
          </a:p>
        </p:txBody>
      </p:sp>
      <p:sp>
        <p:nvSpPr>
          <p:cNvPr id="47" name="TextBox 44"/>
          <p:cNvSpPr txBox="1"/>
          <p:nvPr/>
        </p:nvSpPr>
        <p:spPr>
          <a:xfrm>
            <a:off x="747548" y="1456552"/>
            <a:ext cx="3919756" cy="276999"/>
          </a:xfrm>
          <a:prstGeom prst="rect">
            <a:avLst/>
          </a:prstGeom>
          <a:noFill/>
        </p:spPr>
        <p:txBody>
          <a:bodyPr wrap="square" rtlCol="0">
            <a:spAutoFit/>
          </a:bodyPr>
          <a:lstStyle/>
          <a:p>
            <a:pPr fontAlgn="base"/>
            <a:r>
              <a:rPr lang="zh-CN" altLang="en-US" sz="1200" dirty="0" smtClean="0">
                <a:solidFill>
                  <a:schemeClr val="accent1"/>
                </a:solidFill>
                <a:latin typeface="+mn-ea"/>
              </a:rPr>
              <a:t>单击此处添加标题</a:t>
            </a:r>
            <a:endParaRPr lang="en-US" sz="1200" dirty="0">
              <a:solidFill>
                <a:schemeClr val="accent1"/>
              </a:solidFill>
              <a:latin typeface="+mn-ea"/>
            </a:endParaRPr>
          </a:p>
        </p:txBody>
      </p:sp>
      <p:grpSp>
        <p:nvGrpSpPr>
          <p:cNvPr id="48" name="Group 1"/>
          <p:cNvGrpSpPr/>
          <p:nvPr/>
        </p:nvGrpSpPr>
        <p:grpSpPr>
          <a:xfrm>
            <a:off x="759376" y="3600124"/>
            <a:ext cx="1226709" cy="811234"/>
            <a:chOff x="759376" y="3600124"/>
            <a:chExt cx="1226709" cy="811234"/>
          </a:xfrm>
        </p:grpSpPr>
        <p:grpSp>
          <p:nvGrpSpPr>
            <p:cNvPr id="49" name="Group 23"/>
            <p:cNvGrpSpPr/>
            <p:nvPr/>
          </p:nvGrpSpPr>
          <p:grpSpPr>
            <a:xfrm>
              <a:off x="1128548" y="3600124"/>
              <a:ext cx="488362" cy="493949"/>
              <a:chOff x="664888" y="1487199"/>
              <a:chExt cx="693738" cy="701675"/>
            </a:xfrm>
          </p:grpSpPr>
          <p:sp>
            <p:nvSpPr>
              <p:cNvPr id="51" name="Oval 24"/>
              <p:cNvSpPr>
                <a:spLocks noChangeArrowheads="1"/>
              </p:cNvSpPr>
              <p:nvPr/>
            </p:nvSpPr>
            <p:spPr bwMode="auto">
              <a:xfrm>
                <a:off x="664888" y="1487199"/>
                <a:ext cx="693738" cy="701675"/>
              </a:xfrm>
              <a:prstGeom prst="ellipse">
                <a:avLst/>
              </a:prstGeom>
              <a:solidFill>
                <a:schemeClr val="accent1"/>
              </a:solidFill>
              <a:ln>
                <a:noFill/>
              </a:ln>
            </p:spPr>
            <p:txBody>
              <a:bodyPr vert="horz" wrap="square" lIns="91440" tIns="45720" rIns="91440" bIns="45720" numCol="1" anchor="t" anchorCtr="0" compatLnSpc="1"/>
              <a:lstStyle/>
              <a:p>
                <a:endParaRPr lang="en-US">
                  <a:latin typeface="+mn-ea"/>
                </a:endParaRPr>
              </a:p>
            </p:txBody>
          </p:sp>
          <p:sp>
            <p:nvSpPr>
              <p:cNvPr id="52" name="Freeform 25"/>
              <p:cNvSpPr>
                <a:spLocks noEditPoints="1"/>
              </p:cNvSpPr>
              <p:nvPr/>
            </p:nvSpPr>
            <p:spPr bwMode="auto">
              <a:xfrm>
                <a:off x="891901" y="1661824"/>
                <a:ext cx="239713" cy="352425"/>
              </a:xfrm>
              <a:custGeom>
                <a:avLst/>
                <a:gdLst>
                  <a:gd name="T0" fmla="*/ 474 w 665"/>
                  <a:gd name="T1" fmla="*/ 636 h 968"/>
                  <a:gd name="T2" fmla="*/ 192 w 665"/>
                  <a:gd name="T3" fmla="*/ 636 h 968"/>
                  <a:gd name="T4" fmla="*/ 140 w 665"/>
                  <a:gd name="T5" fmla="*/ 538 h 968"/>
                  <a:gd name="T6" fmla="*/ 60 w 665"/>
                  <a:gd name="T7" fmla="*/ 333 h 968"/>
                  <a:gd name="T8" fmla="*/ 332 w 665"/>
                  <a:gd name="T9" fmla="*/ 60 h 968"/>
                  <a:gd name="T10" fmla="*/ 604 w 665"/>
                  <a:gd name="T11" fmla="*/ 333 h 968"/>
                  <a:gd name="T12" fmla="*/ 524 w 665"/>
                  <a:gd name="T13" fmla="*/ 538 h 968"/>
                  <a:gd name="T14" fmla="*/ 474 w 665"/>
                  <a:gd name="T15" fmla="*/ 636 h 968"/>
                  <a:gd name="T16" fmla="*/ 332 w 665"/>
                  <a:gd name="T17" fmla="*/ 152 h 968"/>
                  <a:gd name="T18" fmla="*/ 150 w 665"/>
                  <a:gd name="T19" fmla="*/ 334 h 968"/>
                  <a:gd name="T20" fmla="*/ 166 w 665"/>
                  <a:gd name="T21" fmla="*/ 348 h 968"/>
                  <a:gd name="T22" fmla="*/ 180 w 665"/>
                  <a:gd name="T23" fmla="*/ 334 h 968"/>
                  <a:gd name="T24" fmla="*/ 332 w 665"/>
                  <a:gd name="T25" fmla="*/ 182 h 968"/>
                  <a:gd name="T26" fmla="*/ 347 w 665"/>
                  <a:gd name="T27" fmla="*/ 167 h 968"/>
                  <a:gd name="T28" fmla="*/ 332 w 665"/>
                  <a:gd name="T29" fmla="*/ 152 h 968"/>
                  <a:gd name="T30" fmla="*/ 332 w 665"/>
                  <a:gd name="T31" fmla="*/ 908 h 968"/>
                  <a:gd name="T32" fmla="*/ 272 w 665"/>
                  <a:gd name="T33" fmla="*/ 870 h 968"/>
                  <a:gd name="T34" fmla="*/ 400 w 665"/>
                  <a:gd name="T35" fmla="*/ 854 h 968"/>
                  <a:gd name="T36" fmla="*/ 332 w 665"/>
                  <a:gd name="T37" fmla="*/ 908 h 968"/>
                  <a:gd name="T38" fmla="*/ 233 w 665"/>
                  <a:gd name="T39" fmla="*/ 754 h 968"/>
                  <a:gd name="T40" fmla="*/ 215 w 665"/>
                  <a:gd name="T41" fmla="*/ 696 h 968"/>
                  <a:gd name="T42" fmla="*/ 450 w 665"/>
                  <a:gd name="T43" fmla="*/ 696 h 968"/>
                  <a:gd name="T44" fmla="*/ 439 w 665"/>
                  <a:gd name="T45" fmla="*/ 728 h 968"/>
                  <a:gd name="T46" fmla="*/ 233 w 665"/>
                  <a:gd name="T47" fmla="*/ 754 h 968"/>
                  <a:gd name="T48" fmla="*/ 411 w 665"/>
                  <a:gd name="T49" fmla="*/ 822 h 968"/>
                  <a:gd name="T50" fmla="*/ 261 w 665"/>
                  <a:gd name="T51" fmla="*/ 841 h 968"/>
                  <a:gd name="T52" fmla="*/ 243 w 665"/>
                  <a:gd name="T53" fmla="*/ 784 h 968"/>
                  <a:gd name="T54" fmla="*/ 242 w 665"/>
                  <a:gd name="T55" fmla="*/ 783 h 968"/>
                  <a:gd name="T56" fmla="*/ 429 w 665"/>
                  <a:gd name="T57" fmla="*/ 759 h 968"/>
                  <a:gd name="T58" fmla="*/ 421 w 665"/>
                  <a:gd name="T59" fmla="*/ 786 h 968"/>
                  <a:gd name="T60" fmla="*/ 411 w 665"/>
                  <a:gd name="T61" fmla="*/ 822 h 968"/>
                  <a:gd name="T62" fmla="*/ 332 w 665"/>
                  <a:gd name="T63" fmla="*/ 0 h 968"/>
                  <a:gd name="T64" fmla="*/ 0 w 665"/>
                  <a:gd name="T65" fmla="*/ 333 h 968"/>
                  <a:gd name="T66" fmla="*/ 152 w 665"/>
                  <a:gd name="T67" fmla="*/ 698 h 968"/>
                  <a:gd name="T68" fmla="*/ 332 w 665"/>
                  <a:gd name="T69" fmla="*/ 968 h 968"/>
                  <a:gd name="T70" fmla="*/ 513 w 665"/>
                  <a:gd name="T71" fmla="*/ 699 h 968"/>
                  <a:gd name="T72" fmla="*/ 665 w 665"/>
                  <a:gd name="T73" fmla="*/ 333 h 968"/>
                  <a:gd name="T74" fmla="*/ 332 w 665"/>
                  <a:gd name="T7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65" h="968">
                    <a:moveTo>
                      <a:pt x="474" y="636"/>
                    </a:moveTo>
                    <a:lnTo>
                      <a:pt x="192" y="636"/>
                    </a:lnTo>
                    <a:cubicBezTo>
                      <a:pt x="176" y="603"/>
                      <a:pt x="158" y="570"/>
                      <a:pt x="140" y="538"/>
                    </a:cubicBezTo>
                    <a:cubicBezTo>
                      <a:pt x="101" y="467"/>
                      <a:pt x="60" y="394"/>
                      <a:pt x="60" y="333"/>
                    </a:cubicBezTo>
                    <a:cubicBezTo>
                      <a:pt x="60" y="182"/>
                      <a:pt x="182" y="60"/>
                      <a:pt x="332" y="60"/>
                    </a:cubicBezTo>
                    <a:cubicBezTo>
                      <a:pt x="482" y="60"/>
                      <a:pt x="604" y="182"/>
                      <a:pt x="604" y="333"/>
                    </a:cubicBezTo>
                    <a:cubicBezTo>
                      <a:pt x="604" y="394"/>
                      <a:pt x="563" y="467"/>
                      <a:pt x="524" y="538"/>
                    </a:cubicBezTo>
                    <a:cubicBezTo>
                      <a:pt x="506" y="571"/>
                      <a:pt x="488" y="603"/>
                      <a:pt x="474" y="636"/>
                    </a:cubicBezTo>
                    <a:close/>
                    <a:moveTo>
                      <a:pt x="332" y="152"/>
                    </a:moveTo>
                    <a:cubicBezTo>
                      <a:pt x="232" y="152"/>
                      <a:pt x="150" y="233"/>
                      <a:pt x="150" y="334"/>
                    </a:cubicBezTo>
                    <a:cubicBezTo>
                      <a:pt x="150" y="342"/>
                      <a:pt x="157" y="348"/>
                      <a:pt x="166" y="348"/>
                    </a:cubicBezTo>
                    <a:cubicBezTo>
                      <a:pt x="174" y="348"/>
                      <a:pt x="180" y="342"/>
                      <a:pt x="180" y="334"/>
                    </a:cubicBezTo>
                    <a:cubicBezTo>
                      <a:pt x="180" y="250"/>
                      <a:pt x="249" y="182"/>
                      <a:pt x="332" y="182"/>
                    </a:cubicBezTo>
                    <a:cubicBezTo>
                      <a:pt x="340" y="182"/>
                      <a:pt x="347" y="175"/>
                      <a:pt x="347" y="167"/>
                    </a:cubicBezTo>
                    <a:cubicBezTo>
                      <a:pt x="347" y="158"/>
                      <a:pt x="340" y="152"/>
                      <a:pt x="332" y="152"/>
                    </a:cubicBezTo>
                    <a:close/>
                    <a:moveTo>
                      <a:pt x="332" y="908"/>
                    </a:moveTo>
                    <a:cubicBezTo>
                      <a:pt x="302" y="908"/>
                      <a:pt x="287" y="904"/>
                      <a:pt x="272" y="870"/>
                    </a:cubicBezTo>
                    <a:lnTo>
                      <a:pt x="400" y="854"/>
                    </a:lnTo>
                    <a:cubicBezTo>
                      <a:pt x="381" y="904"/>
                      <a:pt x="368" y="908"/>
                      <a:pt x="332" y="908"/>
                    </a:cubicBezTo>
                    <a:close/>
                    <a:moveTo>
                      <a:pt x="233" y="754"/>
                    </a:moveTo>
                    <a:cubicBezTo>
                      <a:pt x="228" y="736"/>
                      <a:pt x="222" y="717"/>
                      <a:pt x="215" y="696"/>
                    </a:cubicBezTo>
                    <a:lnTo>
                      <a:pt x="450" y="696"/>
                    </a:lnTo>
                    <a:cubicBezTo>
                      <a:pt x="446" y="707"/>
                      <a:pt x="442" y="718"/>
                      <a:pt x="439" y="728"/>
                    </a:cubicBezTo>
                    <a:cubicBezTo>
                      <a:pt x="439" y="728"/>
                      <a:pt x="233" y="754"/>
                      <a:pt x="233" y="754"/>
                    </a:cubicBezTo>
                    <a:close/>
                    <a:moveTo>
                      <a:pt x="411" y="822"/>
                    </a:moveTo>
                    <a:lnTo>
                      <a:pt x="261" y="841"/>
                    </a:lnTo>
                    <a:cubicBezTo>
                      <a:pt x="256" y="826"/>
                      <a:pt x="250" y="808"/>
                      <a:pt x="243" y="784"/>
                    </a:cubicBezTo>
                    <a:cubicBezTo>
                      <a:pt x="242" y="784"/>
                      <a:pt x="242" y="783"/>
                      <a:pt x="242" y="783"/>
                    </a:cubicBezTo>
                    <a:lnTo>
                      <a:pt x="429" y="759"/>
                    </a:lnTo>
                    <a:cubicBezTo>
                      <a:pt x="426" y="768"/>
                      <a:pt x="424" y="778"/>
                      <a:pt x="421" y="786"/>
                    </a:cubicBezTo>
                    <a:cubicBezTo>
                      <a:pt x="417" y="800"/>
                      <a:pt x="414" y="812"/>
                      <a:pt x="411" y="822"/>
                    </a:cubicBezTo>
                    <a:close/>
                    <a:moveTo>
                      <a:pt x="332" y="0"/>
                    </a:moveTo>
                    <a:cubicBezTo>
                      <a:pt x="149" y="0"/>
                      <a:pt x="0" y="149"/>
                      <a:pt x="0" y="333"/>
                    </a:cubicBezTo>
                    <a:cubicBezTo>
                      <a:pt x="0" y="455"/>
                      <a:pt x="111" y="584"/>
                      <a:pt x="152" y="698"/>
                    </a:cubicBezTo>
                    <a:cubicBezTo>
                      <a:pt x="212" y="867"/>
                      <a:pt x="206" y="968"/>
                      <a:pt x="332" y="968"/>
                    </a:cubicBezTo>
                    <a:cubicBezTo>
                      <a:pt x="461" y="968"/>
                      <a:pt x="452" y="867"/>
                      <a:pt x="513" y="699"/>
                    </a:cubicBezTo>
                    <a:cubicBezTo>
                      <a:pt x="553" y="584"/>
                      <a:pt x="665" y="454"/>
                      <a:pt x="665" y="333"/>
                    </a:cubicBezTo>
                    <a:cubicBezTo>
                      <a:pt x="665" y="149"/>
                      <a:pt x="516" y="0"/>
                      <a:pt x="332"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grpSp>
        <p:sp>
          <p:nvSpPr>
            <p:cNvPr id="50" name="TextBox 36"/>
            <p:cNvSpPr txBox="1"/>
            <p:nvPr/>
          </p:nvSpPr>
          <p:spPr>
            <a:xfrm>
              <a:off x="759376" y="4165137"/>
              <a:ext cx="1226709" cy="246221"/>
            </a:xfrm>
            <a:prstGeom prst="rect">
              <a:avLst/>
            </a:prstGeom>
            <a:noFill/>
          </p:spPr>
          <p:txBody>
            <a:bodyPr wrap="square" rtlCol="0">
              <a:spAutoFit/>
            </a:bodyPr>
            <a:lstStyle/>
            <a:p>
              <a:pPr algn="ctr" fontAlgn="base"/>
              <a:r>
                <a:rPr lang="zh-CN" altLang="en-US" sz="1000" dirty="0" smtClean="0">
                  <a:solidFill>
                    <a:schemeClr val="accent1"/>
                  </a:solidFill>
                  <a:latin typeface="+mn-ea"/>
                </a:rPr>
                <a:t>标题内容 </a:t>
              </a:r>
              <a:r>
                <a:rPr lang="en-US" sz="1000" dirty="0" smtClean="0">
                  <a:solidFill>
                    <a:schemeClr val="accent1"/>
                  </a:solidFill>
                  <a:latin typeface="+mn-ea"/>
                </a:rPr>
                <a:t>1</a:t>
              </a:r>
              <a:endParaRPr lang="en-US" sz="1000" dirty="0">
                <a:solidFill>
                  <a:schemeClr val="accent1"/>
                </a:solidFill>
                <a:latin typeface="+mn-ea"/>
              </a:endParaRPr>
            </a:p>
          </p:txBody>
        </p:sp>
      </p:grpSp>
      <p:grpSp>
        <p:nvGrpSpPr>
          <p:cNvPr id="53" name="Group 2"/>
          <p:cNvGrpSpPr/>
          <p:nvPr/>
        </p:nvGrpSpPr>
        <p:grpSpPr>
          <a:xfrm>
            <a:off x="1787349" y="3600125"/>
            <a:ext cx="1226709" cy="811232"/>
            <a:chOff x="1787349" y="3600125"/>
            <a:chExt cx="1226709" cy="811232"/>
          </a:xfrm>
        </p:grpSpPr>
        <p:grpSp>
          <p:nvGrpSpPr>
            <p:cNvPr id="54" name="Group 32"/>
            <p:cNvGrpSpPr/>
            <p:nvPr/>
          </p:nvGrpSpPr>
          <p:grpSpPr>
            <a:xfrm>
              <a:off x="2152880" y="3600125"/>
              <a:ext cx="495647" cy="495647"/>
              <a:chOff x="2146300" y="3683000"/>
              <a:chExt cx="465138" cy="465138"/>
            </a:xfrm>
          </p:grpSpPr>
          <p:sp>
            <p:nvSpPr>
              <p:cNvPr id="56" name="Oval 5"/>
              <p:cNvSpPr>
                <a:spLocks noChangeArrowheads="1"/>
              </p:cNvSpPr>
              <p:nvPr/>
            </p:nvSpPr>
            <p:spPr bwMode="auto">
              <a:xfrm>
                <a:off x="2146300" y="3683000"/>
                <a:ext cx="465138" cy="465138"/>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57" name="Freeform 53"/>
              <p:cNvSpPr>
                <a:spLocks noEditPoints="1"/>
              </p:cNvSpPr>
              <p:nvPr/>
            </p:nvSpPr>
            <p:spPr bwMode="auto">
              <a:xfrm>
                <a:off x="2241550" y="3816350"/>
                <a:ext cx="274638" cy="198438"/>
              </a:xfrm>
              <a:custGeom>
                <a:avLst/>
                <a:gdLst>
                  <a:gd name="T0" fmla="*/ 583 w 762"/>
                  <a:gd name="T1" fmla="*/ 501 h 549"/>
                  <a:gd name="T2" fmla="*/ 583 w 762"/>
                  <a:gd name="T3" fmla="*/ 501 h 549"/>
                  <a:gd name="T4" fmla="*/ 155 w 762"/>
                  <a:gd name="T5" fmla="*/ 501 h 549"/>
                  <a:gd name="T6" fmla="*/ 47 w 762"/>
                  <a:gd name="T7" fmla="*/ 394 h 549"/>
                  <a:gd name="T8" fmla="*/ 101 w 762"/>
                  <a:gd name="T9" fmla="*/ 301 h 549"/>
                  <a:gd name="T10" fmla="*/ 122 w 762"/>
                  <a:gd name="T11" fmla="*/ 245 h 549"/>
                  <a:gd name="T12" fmla="*/ 119 w 762"/>
                  <a:gd name="T13" fmla="*/ 227 h 549"/>
                  <a:gd name="T14" fmla="*/ 178 w 762"/>
                  <a:gd name="T15" fmla="*/ 167 h 549"/>
                  <a:gd name="T16" fmla="*/ 211 w 762"/>
                  <a:gd name="T17" fmla="*/ 173 h 549"/>
                  <a:gd name="T18" fmla="*/ 254 w 762"/>
                  <a:gd name="T19" fmla="*/ 145 h 549"/>
                  <a:gd name="T20" fmla="*/ 405 w 762"/>
                  <a:gd name="T21" fmla="*/ 48 h 549"/>
                  <a:gd name="T22" fmla="*/ 570 w 762"/>
                  <a:gd name="T23" fmla="*/ 199 h 549"/>
                  <a:gd name="T24" fmla="*/ 608 w 762"/>
                  <a:gd name="T25" fmla="*/ 241 h 549"/>
                  <a:gd name="T26" fmla="*/ 714 w 762"/>
                  <a:gd name="T27" fmla="*/ 370 h 549"/>
                  <a:gd name="T28" fmla="*/ 583 w 762"/>
                  <a:gd name="T29" fmla="*/ 501 h 549"/>
                  <a:gd name="T30" fmla="*/ 617 w 762"/>
                  <a:gd name="T31" fmla="*/ 194 h 549"/>
                  <a:gd name="T32" fmla="*/ 405 w 762"/>
                  <a:gd name="T33" fmla="*/ 0 h 549"/>
                  <a:gd name="T34" fmla="*/ 211 w 762"/>
                  <a:gd name="T35" fmla="*/ 125 h 549"/>
                  <a:gd name="T36" fmla="*/ 178 w 762"/>
                  <a:gd name="T37" fmla="*/ 119 h 549"/>
                  <a:gd name="T38" fmla="*/ 71 w 762"/>
                  <a:gd name="T39" fmla="*/ 227 h 549"/>
                  <a:gd name="T40" fmla="*/ 77 w 762"/>
                  <a:gd name="T41" fmla="*/ 260 h 549"/>
                  <a:gd name="T42" fmla="*/ 0 w 762"/>
                  <a:gd name="T43" fmla="*/ 394 h 549"/>
                  <a:gd name="T44" fmla="*/ 155 w 762"/>
                  <a:gd name="T45" fmla="*/ 548 h 549"/>
                  <a:gd name="T46" fmla="*/ 155 w 762"/>
                  <a:gd name="T47" fmla="*/ 549 h 549"/>
                  <a:gd name="T48" fmla="*/ 583 w 762"/>
                  <a:gd name="T49" fmla="*/ 549 h 549"/>
                  <a:gd name="T50" fmla="*/ 583 w 762"/>
                  <a:gd name="T51" fmla="*/ 548 h 549"/>
                  <a:gd name="T52" fmla="*/ 762 w 762"/>
                  <a:gd name="T53" fmla="*/ 370 h 549"/>
                  <a:gd name="T54" fmla="*/ 617 w 762"/>
                  <a:gd name="T55" fmla="*/ 194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62" h="549">
                    <a:moveTo>
                      <a:pt x="583" y="501"/>
                    </a:moveTo>
                    <a:lnTo>
                      <a:pt x="583" y="501"/>
                    </a:lnTo>
                    <a:lnTo>
                      <a:pt x="155" y="501"/>
                    </a:lnTo>
                    <a:cubicBezTo>
                      <a:pt x="96" y="501"/>
                      <a:pt x="47" y="453"/>
                      <a:pt x="47" y="394"/>
                    </a:cubicBezTo>
                    <a:cubicBezTo>
                      <a:pt x="47" y="356"/>
                      <a:pt x="67" y="321"/>
                      <a:pt x="101" y="301"/>
                    </a:cubicBezTo>
                    <a:cubicBezTo>
                      <a:pt x="134" y="283"/>
                      <a:pt x="136" y="279"/>
                      <a:pt x="122" y="245"/>
                    </a:cubicBezTo>
                    <a:cubicBezTo>
                      <a:pt x="120" y="238"/>
                      <a:pt x="119" y="232"/>
                      <a:pt x="119" y="227"/>
                    </a:cubicBezTo>
                    <a:cubicBezTo>
                      <a:pt x="119" y="194"/>
                      <a:pt x="146" y="167"/>
                      <a:pt x="178" y="167"/>
                    </a:cubicBezTo>
                    <a:cubicBezTo>
                      <a:pt x="178" y="167"/>
                      <a:pt x="194" y="166"/>
                      <a:pt x="211" y="173"/>
                    </a:cubicBezTo>
                    <a:cubicBezTo>
                      <a:pt x="238" y="184"/>
                      <a:pt x="241" y="173"/>
                      <a:pt x="254" y="145"/>
                    </a:cubicBezTo>
                    <a:cubicBezTo>
                      <a:pt x="281" y="86"/>
                      <a:pt x="340" y="48"/>
                      <a:pt x="405" y="48"/>
                    </a:cubicBezTo>
                    <a:cubicBezTo>
                      <a:pt x="490" y="48"/>
                      <a:pt x="561" y="113"/>
                      <a:pt x="570" y="199"/>
                    </a:cubicBezTo>
                    <a:cubicBezTo>
                      <a:pt x="572" y="233"/>
                      <a:pt x="572" y="233"/>
                      <a:pt x="608" y="241"/>
                    </a:cubicBezTo>
                    <a:cubicBezTo>
                      <a:pt x="670" y="253"/>
                      <a:pt x="714" y="307"/>
                      <a:pt x="714" y="370"/>
                    </a:cubicBezTo>
                    <a:cubicBezTo>
                      <a:pt x="714" y="442"/>
                      <a:pt x="655" y="501"/>
                      <a:pt x="583" y="501"/>
                    </a:cubicBezTo>
                    <a:close/>
                    <a:moveTo>
                      <a:pt x="617" y="194"/>
                    </a:moveTo>
                    <a:cubicBezTo>
                      <a:pt x="606" y="86"/>
                      <a:pt x="516" y="0"/>
                      <a:pt x="405" y="0"/>
                    </a:cubicBezTo>
                    <a:cubicBezTo>
                      <a:pt x="318" y="0"/>
                      <a:pt x="245" y="51"/>
                      <a:pt x="211" y="125"/>
                    </a:cubicBezTo>
                    <a:cubicBezTo>
                      <a:pt x="200" y="122"/>
                      <a:pt x="190" y="119"/>
                      <a:pt x="178" y="119"/>
                    </a:cubicBezTo>
                    <a:cubicBezTo>
                      <a:pt x="119" y="119"/>
                      <a:pt x="71" y="167"/>
                      <a:pt x="71" y="227"/>
                    </a:cubicBezTo>
                    <a:cubicBezTo>
                      <a:pt x="71" y="239"/>
                      <a:pt x="74" y="250"/>
                      <a:pt x="77" y="260"/>
                    </a:cubicBezTo>
                    <a:cubicBezTo>
                      <a:pt x="31" y="287"/>
                      <a:pt x="0" y="336"/>
                      <a:pt x="0" y="394"/>
                    </a:cubicBezTo>
                    <a:cubicBezTo>
                      <a:pt x="0" y="479"/>
                      <a:pt x="69" y="548"/>
                      <a:pt x="155" y="548"/>
                    </a:cubicBezTo>
                    <a:lnTo>
                      <a:pt x="155" y="549"/>
                    </a:lnTo>
                    <a:lnTo>
                      <a:pt x="583" y="549"/>
                    </a:lnTo>
                    <a:lnTo>
                      <a:pt x="583" y="548"/>
                    </a:lnTo>
                    <a:cubicBezTo>
                      <a:pt x="682" y="548"/>
                      <a:pt x="762" y="468"/>
                      <a:pt x="762" y="370"/>
                    </a:cubicBezTo>
                    <a:cubicBezTo>
                      <a:pt x="762" y="283"/>
                      <a:pt x="699" y="210"/>
                      <a:pt x="617" y="19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grpSp>
        <p:sp>
          <p:nvSpPr>
            <p:cNvPr id="55" name="TextBox 38"/>
            <p:cNvSpPr txBox="1"/>
            <p:nvPr/>
          </p:nvSpPr>
          <p:spPr>
            <a:xfrm>
              <a:off x="1787349" y="4165136"/>
              <a:ext cx="1226709" cy="246221"/>
            </a:xfrm>
            <a:prstGeom prst="rect">
              <a:avLst/>
            </a:prstGeom>
            <a:noFill/>
          </p:spPr>
          <p:txBody>
            <a:bodyPr wrap="square" rtlCol="0">
              <a:spAutoFit/>
            </a:bodyPr>
            <a:lstStyle/>
            <a:p>
              <a:pPr algn="ctr" fontAlgn="base"/>
              <a:r>
                <a:rPr lang="zh-CN" altLang="en-US" sz="1000" dirty="0" smtClean="0">
                  <a:solidFill>
                    <a:schemeClr val="accent2"/>
                  </a:solidFill>
                  <a:latin typeface="+mn-ea"/>
                </a:rPr>
                <a:t>标题内容 </a:t>
              </a:r>
              <a:r>
                <a:rPr lang="en-US" sz="1000" dirty="0" smtClean="0">
                  <a:solidFill>
                    <a:schemeClr val="accent2"/>
                  </a:solidFill>
                  <a:latin typeface="+mn-ea"/>
                </a:rPr>
                <a:t>2</a:t>
              </a:r>
              <a:endParaRPr lang="en-US" sz="1000" dirty="0">
                <a:solidFill>
                  <a:schemeClr val="accent2"/>
                </a:solidFill>
                <a:latin typeface="+mn-ea"/>
              </a:endParaRPr>
            </a:p>
          </p:txBody>
        </p:sp>
      </p:grpSp>
      <p:grpSp>
        <p:nvGrpSpPr>
          <p:cNvPr id="58" name="Group 3"/>
          <p:cNvGrpSpPr/>
          <p:nvPr/>
        </p:nvGrpSpPr>
        <p:grpSpPr>
          <a:xfrm>
            <a:off x="2819231" y="3600124"/>
            <a:ext cx="1226709" cy="811234"/>
            <a:chOff x="2819231" y="3600124"/>
            <a:chExt cx="1226709" cy="811234"/>
          </a:xfrm>
        </p:grpSpPr>
        <p:grpSp>
          <p:nvGrpSpPr>
            <p:cNvPr id="59" name="Group 26"/>
            <p:cNvGrpSpPr/>
            <p:nvPr/>
          </p:nvGrpSpPr>
          <p:grpSpPr>
            <a:xfrm>
              <a:off x="3184493" y="3600124"/>
              <a:ext cx="489478" cy="493949"/>
              <a:chOff x="664888" y="2539349"/>
              <a:chExt cx="695325" cy="701675"/>
            </a:xfrm>
          </p:grpSpPr>
          <p:sp>
            <p:nvSpPr>
              <p:cNvPr id="61" name="Oval 27"/>
              <p:cNvSpPr>
                <a:spLocks noChangeArrowheads="1"/>
              </p:cNvSpPr>
              <p:nvPr/>
            </p:nvSpPr>
            <p:spPr bwMode="auto">
              <a:xfrm>
                <a:off x="664888" y="2539349"/>
                <a:ext cx="695325" cy="701675"/>
              </a:xfrm>
              <a:prstGeom prst="ellipse">
                <a:avLst/>
              </a:prstGeom>
              <a:solidFill>
                <a:schemeClr val="accent3"/>
              </a:solidFill>
              <a:ln>
                <a:noFill/>
              </a:ln>
            </p:spPr>
            <p:txBody>
              <a:bodyPr vert="horz" wrap="square" lIns="91440" tIns="45720" rIns="91440" bIns="45720" numCol="1" anchor="t" anchorCtr="0" compatLnSpc="1"/>
              <a:lstStyle/>
              <a:p>
                <a:endParaRPr lang="en-US">
                  <a:latin typeface="+mn-ea"/>
                </a:endParaRPr>
              </a:p>
            </p:txBody>
          </p:sp>
          <p:sp>
            <p:nvSpPr>
              <p:cNvPr id="62" name="Freeform 28"/>
              <p:cNvSpPr>
                <a:spLocks noEditPoints="1"/>
              </p:cNvSpPr>
              <p:nvPr/>
            </p:nvSpPr>
            <p:spPr bwMode="auto">
              <a:xfrm>
                <a:off x="837925" y="2713974"/>
                <a:ext cx="358775" cy="352425"/>
              </a:xfrm>
              <a:custGeom>
                <a:avLst/>
                <a:gdLst>
                  <a:gd name="T0" fmla="*/ 816 w 994"/>
                  <a:gd name="T1" fmla="*/ 408 h 968"/>
                  <a:gd name="T2" fmla="*/ 740 w 994"/>
                  <a:gd name="T3" fmla="*/ 228 h 968"/>
                  <a:gd name="T4" fmla="*/ 611 w 994"/>
                  <a:gd name="T5" fmla="*/ 99 h 968"/>
                  <a:gd name="T6" fmla="*/ 846 w 994"/>
                  <a:gd name="T7" fmla="*/ 120 h 968"/>
                  <a:gd name="T8" fmla="*/ 868 w 994"/>
                  <a:gd name="T9" fmla="*/ 356 h 968"/>
                  <a:gd name="T10" fmla="*/ 218 w 994"/>
                  <a:gd name="T11" fmla="*/ 750 h 968"/>
                  <a:gd name="T12" fmla="*/ 134 w 994"/>
                  <a:gd name="T13" fmla="*/ 590 h 968"/>
                  <a:gd name="T14" fmla="*/ 364 w 994"/>
                  <a:gd name="T15" fmla="*/ 603 h 968"/>
                  <a:gd name="T16" fmla="*/ 380 w 994"/>
                  <a:gd name="T17" fmla="*/ 837 h 968"/>
                  <a:gd name="T18" fmla="*/ 268 w 994"/>
                  <a:gd name="T19" fmla="*/ 867 h 968"/>
                  <a:gd name="T20" fmla="*/ 106 w 994"/>
                  <a:gd name="T21" fmla="*/ 908 h 968"/>
                  <a:gd name="T22" fmla="*/ 64 w 994"/>
                  <a:gd name="T23" fmla="*/ 846 h 968"/>
                  <a:gd name="T24" fmla="*/ 197 w 994"/>
                  <a:gd name="T25" fmla="*/ 772 h 968"/>
                  <a:gd name="T26" fmla="*/ 126 w 994"/>
                  <a:gd name="T27" fmla="*/ 904 h 968"/>
                  <a:gd name="T28" fmla="*/ 317 w 994"/>
                  <a:gd name="T29" fmla="*/ 501 h 968"/>
                  <a:gd name="T30" fmla="*/ 463 w 994"/>
                  <a:gd name="T31" fmla="*/ 248 h 968"/>
                  <a:gd name="T32" fmla="*/ 317 w 994"/>
                  <a:gd name="T33" fmla="*/ 501 h 968"/>
                  <a:gd name="T34" fmla="*/ 447 w 994"/>
                  <a:gd name="T35" fmla="*/ 613 h 968"/>
                  <a:gd name="T36" fmla="*/ 346 w 994"/>
                  <a:gd name="T37" fmla="*/ 516 h 968"/>
                  <a:gd name="T38" fmla="*/ 697 w 994"/>
                  <a:gd name="T39" fmla="*/ 271 h 968"/>
                  <a:gd name="T40" fmla="*/ 447 w 994"/>
                  <a:gd name="T41" fmla="*/ 613 h 968"/>
                  <a:gd name="T42" fmla="*/ 484 w 994"/>
                  <a:gd name="T43" fmla="*/ 720 h 968"/>
                  <a:gd name="T44" fmla="*/ 748 w 994"/>
                  <a:gd name="T45" fmla="*/ 354 h 968"/>
                  <a:gd name="T46" fmla="*/ 718 w 994"/>
                  <a:gd name="T47" fmla="*/ 507 h 968"/>
                  <a:gd name="T48" fmla="*/ 484 w 994"/>
                  <a:gd name="T49" fmla="*/ 743 h 968"/>
                  <a:gd name="T50" fmla="*/ 889 w 994"/>
                  <a:gd name="T51" fmla="*/ 78 h 968"/>
                  <a:gd name="T52" fmla="*/ 568 w 994"/>
                  <a:gd name="T53" fmla="*/ 56 h 968"/>
                  <a:gd name="T54" fmla="*/ 419 w 994"/>
                  <a:gd name="T55" fmla="*/ 206 h 968"/>
                  <a:gd name="T56" fmla="*/ 419 w 994"/>
                  <a:gd name="T57" fmla="*/ 207 h 968"/>
                  <a:gd name="T58" fmla="*/ 76 w 994"/>
                  <a:gd name="T59" fmla="*/ 574 h 968"/>
                  <a:gd name="T60" fmla="*/ 0 w 994"/>
                  <a:gd name="T61" fmla="*/ 863 h 968"/>
                  <a:gd name="T62" fmla="*/ 141 w 994"/>
                  <a:gd name="T63" fmla="*/ 963 h 968"/>
                  <a:gd name="T64" fmla="*/ 449 w 994"/>
                  <a:gd name="T65" fmla="*/ 865 h 968"/>
                  <a:gd name="T66" fmla="*/ 889 w 994"/>
                  <a:gd name="T67" fmla="*/ 78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4" h="968">
                    <a:moveTo>
                      <a:pt x="868" y="356"/>
                    </a:moveTo>
                    <a:lnTo>
                      <a:pt x="816" y="408"/>
                    </a:lnTo>
                    <a:cubicBezTo>
                      <a:pt x="816" y="401"/>
                      <a:pt x="817" y="394"/>
                      <a:pt x="817" y="387"/>
                    </a:cubicBezTo>
                    <a:cubicBezTo>
                      <a:pt x="811" y="328"/>
                      <a:pt x="784" y="272"/>
                      <a:pt x="740" y="228"/>
                    </a:cubicBezTo>
                    <a:cubicBezTo>
                      <a:pt x="691" y="178"/>
                      <a:pt x="625" y="150"/>
                      <a:pt x="561" y="149"/>
                    </a:cubicBezTo>
                    <a:lnTo>
                      <a:pt x="611" y="99"/>
                    </a:lnTo>
                    <a:cubicBezTo>
                      <a:pt x="636" y="74"/>
                      <a:pt x="671" y="60"/>
                      <a:pt x="709" y="60"/>
                    </a:cubicBezTo>
                    <a:cubicBezTo>
                      <a:pt x="757" y="60"/>
                      <a:pt x="808" y="82"/>
                      <a:pt x="846" y="120"/>
                    </a:cubicBezTo>
                    <a:cubicBezTo>
                      <a:pt x="882" y="157"/>
                      <a:pt x="903" y="201"/>
                      <a:pt x="907" y="247"/>
                    </a:cubicBezTo>
                    <a:cubicBezTo>
                      <a:pt x="909" y="289"/>
                      <a:pt x="896" y="328"/>
                      <a:pt x="868" y="356"/>
                    </a:cubicBezTo>
                    <a:close/>
                    <a:moveTo>
                      <a:pt x="268" y="867"/>
                    </a:moveTo>
                    <a:cubicBezTo>
                      <a:pt x="268" y="826"/>
                      <a:pt x="251" y="784"/>
                      <a:pt x="218" y="750"/>
                    </a:cubicBezTo>
                    <a:cubicBezTo>
                      <a:pt x="186" y="719"/>
                      <a:pt x="145" y="701"/>
                      <a:pt x="104" y="699"/>
                    </a:cubicBezTo>
                    <a:lnTo>
                      <a:pt x="134" y="590"/>
                    </a:lnTo>
                    <a:cubicBezTo>
                      <a:pt x="136" y="583"/>
                      <a:pt x="141" y="575"/>
                      <a:pt x="146" y="569"/>
                    </a:cubicBezTo>
                    <a:cubicBezTo>
                      <a:pt x="207" y="526"/>
                      <a:pt x="300" y="538"/>
                      <a:pt x="364" y="603"/>
                    </a:cubicBezTo>
                    <a:cubicBezTo>
                      <a:pt x="433" y="672"/>
                      <a:pt x="444" y="773"/>
                      <a:pt x="391" y="832"/>
                    </a:cubicBezTo>
                    <a:cubicBezTo>
                      <a:pt x="388" y="835"/>
                      <a:pt x="384" y="836"/>
                      <a:pt x="380" y="837"/>
                    </a:cubicBezTo>
                    <a:cubicBezTo>
                      <a:pt x="380" y="837"/>
                      <a:pt x="268" y="867"/>
                      <a:pt x="268" y="867"/>
                    </a:cubicBezTo>
                    <a:close/>
                    <a:moveTo>
                      <a:pt x="268" y="867"/>
                    </a:moveTo>
                    <a:close/>
                    <a:moveTo>
                      <a:pt x="126" y="904"/>
                    </a:moveTo>
                    <a:cubicBezTo>
                      <a:pt x="123" y="905"/>
                      <a:pt x="113" y="908"/>
                      <a:pt x="106" y="908"/>
                    </a:cubicBezTo>
                    <a:cubicBezTo>
                      <a:pt x="81" y="908"/>
                      <a:pt x="61" y="887"/>
                      <a:pt x="61" y="863"/>
                    </a:cubicBezTo>
                    <a:cubicBezTo>
                      <a:pt x="61" y="857"/>
                      <a:pt x="63" y="849"/>
                      <a:pt x="64" y="846"/>
                    </a:cubicBezTo>
                    <a:lnTo>
                      <a:pt x="96" y="730"/>
                    </a:lnTo>
                    <a:cubicBezTo>
                      <a:pt x="130" y="729"/>
                      <a:pt x="167" y="743"/>
                      <a:pt x="197" y="772"/>
                    </a:cubicBezTo>
                    <a:cubicBezTo>
                      <a:pt x="226" y="802"/>
                      <a:pt x="240" y="839"/>
                      <a:pt x="238" y="874"/>
                    </a:cubicBezTo>
                    <a:cubicBezTo>
                      <a:pt x="238" y="874"/>
                      <a:pt x="126" y="904"/>
                      <a:pt x="126" y="904"/>
                    </a:cubicBezTo>
                    <a:close/>
                    <a:moveTo>
                      <a:pt x="126" y="904"/>
                    </a:moveTo>
                    <a:close/>
                    <a:moveTo>
                      <a:pt x="317" y="501"/>
                    </a:moveTo>
                    <a:cubicBezTo>
                      <a:pt x="289" y="490"/>
                      <a:pt x="260" y="483"/>
                      <a:pt x="231" y="483"/>
                    </a:cubicBezTo>
                    <a:lnTo>
                      <a:pt x="463" y="248"/>
                    </a:lnTo>
                    <a:cubicBezTo>
                      <a:pt x="499" y="213"/>
                      <a:pt x="551" y="203"/>
                      <a:pt x="602" y="216"/>
                    </a:cubicBezTo>
                    <a:cubicBezTo>
                      <a:pt x="602" y="216"/>
                      <a:pt x="317" y="501"/>
                      <a:pt x="317" y="501"/>
                    </a:cubicBezTo>
                    <a:close/>
                    <a:moveTo>
                      <a:pt x="317" y="501"/>
                    </a:moveTo>
                    <a:close/>
                    <a:moveTo>
                      <a:pt x="447" y="613"/>
                    </a:moveTo>
                    <a:cubicBezTo>
                      <a:pt x="436" y="594"/>
                      <a:pt x="423" y="576"/>
                      <a:pt x="407" y="561"/>
                    </a:cubicBezTo>
                    <a:cubicBezTo>
                      <a:pt x="389" y="542"/>
                      <a:pt x="368" y="528"/>
                      <a:pt x="346" y="516"/>
                    </a:cubicBezTo>
                    <a:lnTo>
                      <a:pt x="634" y="227"/>
                    </a:lnTo>
                    <a:cubicBezTo>
                      <a:pt x="656" y="237"/>
                      <a:pt x="678" y="251"/>
                      <a:pt x="697" y="271"/>
                    </a:cubicBezTo>
                    <a:cubicBezTo>
                      <a:pt x="714" y="286"/>
                      <a:pt x="726" y="305"/>
                      <a:pt x="736" y="324"/>
                    </a:cubicBezTo>
                    <a:cubicBezTo>
                      <a:pt x="736" y="324"/>
                      <a:pt x="447" y="613"/>
                      <a:pt x="447" y="613"/>
                    </a:cubicBezTo>
                    <a:close/>
                    <a:moveTo>
                      <a:pt x="447" y="613"/>
                    </a:moveTo>
                    <a:close/>
                    <a:moveTo>
                      <a:pt x="484" y="720"/>
                    </a:moveTo>
                    <a:cubicBezTo>
                      <a:pt x="482" y="693"/>
                      <a:pt x="474" y="666"/>
                      <a:pt x="462" y="640"/>
                    </a:cubicBezTo>
                    <a:lnTo>
                      <a:pt x="748" y="354"/>
                    </a:lnTo>
                    <a:cubicBezTo>
                      <a:pt x="766" y="410"/>
                      <a:pt x="757" y="467"/>
                      <a:pt x="718" y="506"/>
                    </a:cubicBezTo>
                    <a:cubicBezTo>
                      <a:pt x="718" y="506"/>
                      <a:pt x="718" y="506"/>
                      <a:pt x="718" y="507"/>
                    </a:cubicBezTo>
                    <a:lnTo>
                      <a:pt x="718" y="507"/>
                    </a:lnTo>
                    <a:lnTo>
                      <a:pt x="484" y="743"/>
                    </a:lnTo>
                    <a:cubicBezTo>
                      <a:pt x="484" y="735"/>
                      <a:pt x="485" y="728"/>
                      <a:pt x="484" y="720"/>
                    </a:cubicBezTo>
                    <a:close/>
                    <a:moveTo>
                      <a:pt x="889" y="78"/>
                    </a:moveTo>
                    <a:cubicBezTo>
                      <a:pt x="839" y="28"/>
                      <a:pt x="773" y="0"/>
                      <a:pt x="709" y="0"/>
                    </a:cubicBezTo>
                    <a:cubicBezTo>
                      <a:pt x="654" y="0"/>
                      <a:pt x="605" y="20"/>
                      <a:pt x="568" y="56"/>
                    </a:cubicBezTo>
                    <a:lnTo>
                      <a:pt x="420" y="205"/>
                    </a:lnTo>
                    <a:cubicBezTo>
                      <a:pt x="420" y="206"/>
                      <a:pt x="420" y="206"/>
                      <a:pt x="419" y="206"/>
                    </a:cubicBezTo>
                    <a:cubicBezTo>
                      <a:pt x="419" y="207"/>
                      <a:pt x="419" y="207"/>
                      <a:pt x="419" y="207"/>
                    </a:cubicBezTo>
                    <a:lnTo>
                      <a:pt x="419" y="207"/>
                    </a:lnTo>
                    <a:lnTo>
                      <a:pt x="107" y="522"/>
                    </a:lnTo>
                    <a:cubicBezTo>
                      <a:pt x="92" y="536"/>
                      <a:pt x="82" y="554"/>
                      <a:pt x="76" y="574"/>
                    </a:cubicBezTo>
                    <a:lnTo>
                      <a:pt x="5" y="831"/>
                    </a:lnTo>
                    <a:cubicBezTo>
                      <a:pt x="5" y="832"/>
                      <a:pt x="0" y="852"/>
                      <a:pt x="0" y="863"/>
                    </a:cubicBezTo>
                    <a:cubicBezTo>
                      <a:pt x="0" y="921"/>
                      <a:pt x="47" y="968"/>
                      <a:pt x="106" y="968"/>
                    </a:cubicBezTo>
                    <a:cubicBezTo>
                      <a:pt x="118" y="968"/>
                      <a:pt x="140" y="963"/>
                      <a:pt x="141" y="963"/>
                    </a:cubicBezTo>
                    <a:lnTo>
                      <a:pt x="397" y="895"/>
                    </a:lnTo>
                    <a:cubicBezTo>
                      <a:pt x="417" y="890"/>
                      <a:pt x="435" y="879"/>
                      <a:pt x="449" y="865"/>
                    </a:cubicBezTo>
                    <a:lnTo>
                      <a:pt x="910" y="399"/>
                    </a:lnTo>
                    <a:cubicBezTo>
                      <a:pt x="994" y="315"/>
                      <a:pt x="984" y="174"/>
                      <a:pt x="889" y="7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grpSp>
        <p:sp>
          <p:nvSpPr>
            <p:cNvPr id="60" name="TextBox 39"/>
            <p:cNvSpPr txBox="1"/>
            <p:nvPr/>
          </p:nvSpPr>
          <p:spPr>
            <a:xfrm>
              <a:off x="2819231" y="4165137"/>
              <a:ext cx="1226709" cy="246221"/>
            </a:xfrm>
            <a:prstGeom prst="rect">
              <a:avLst/>
            </a:prstGeom>
            <a:noFill/>
          </p:spPr>
          <p:txBody>
            <a:bodyPr wrap="square" rtlCol="0">
              <a:spAutoFit/>
            </a:bodyPr>
            <a:lstStyle/>
            <a:p>
              <a:pPr algn="ctr" fontAlgn="base"/>
              <a:r>
                <a:rPr lang="zh-CN" altLang="en-US" sz="1000" dirty="0" smtClean="0">
                  <a:solidFill>
                    <a:schemeClr val="accent3"/>
                  </a:solidFill>
                  <a:latin typeface="+mn-ea"/>
                </a:rPr>
                <a:t>标题内容 </a:t>
              </a:r>
              <a:r>
                <a:rPr lang="en-US" sz="1000" dirty="0" smtClean="0">
                  <a:solidFill>
                    <a:schemeClr val="accent3"/>
                  </a:solidFill>
                  <a:latin typeface="+mn-ea"/>
                </a:rPr>
                <a:t>3</a:t>
              </a:r>
              <a:endParaRPr lang="en-US" sz="1000" dirty="0">
                <a:solidFill>
                  <a:schemeClr val="accent3"/>
                </a:solidFill>
                <a:latin typeface="+mn-ea"/>
              </a:endParaRPr>
            </a:p>
          </p:txBody>
        </p:sp>
      </p:grpSp>
      <p:grpSp>
        <p:nvGrpSpPr>
          <p:cNvPr id="63" name="Group 4"/>
          <p:cNvGrpSpPr/>
          <p:nvPr/>
        </p:nvGrpSpPr>
        <p:grpSpPr>
          <a:xfrm>
            <a:off x="3840208" y="3600124"/>
            <a:ext cx="1226709" cy="811232"/>
            <a:chOff x="3840208" y="3600124"/>
            <a:chExt cx="1226709" cy="811232"/>
          </a:xfrm>
        </p:grpSpPr>
        <p:grpSp>
          <p:nvGrpSpPr>
            <p:cNvPr id="64" name="Group 29"/>
            <p:cNvGrpSpPr/>
            <p:nvPr/>
          </p:nvGrpSpPr>
          <p:grpSpPr>
            <a:xfrm>
              <a:off x="4209939" y="3600124"/>
              <a:ext cx="488362" cy="493949"/>
              <a:chOff x="670443" y="3591499"/>
              <a:chExt cx="693738" cy="701675"/>
            </a:xfrm>
          </p:grpSpPr>
          <p:sp>
            <p:nvSpPr>
              <p:cNvPr id="66" name="Oval 30"/>
              <p:cNvSpPr>
                <a:spLocks noChangeArrowheads="1"/>
              </p:cNvSpPr>
              <p:nvPr/>
            </p:nvSpPr>
            <p:spPr bwMode="auto">
              <a:xfrm>
                <a:off x="670443" y="3591499"/>
                <a:ext cx="693738" cy="701675"/>
              </a:xfrm>
              <a:prstGeom prst="ellipse">
                <a:avLst/>
              </a:prstGeom>
              <a:solidFill>
                <a:schemeClr val="accent5"/>
              </a:solidFill>
              <a:ln>
                <a:noFill/>
              </a:ln>
            </p:spPr>
            <p:txBody>
              <a:bodyPr vert="horz" wrap="square" lIns="91440" tIns="45720" rIns="91440" bIns="45720" numCol="1" anchor="t" anchorCtr="0" compatLnSpc="1"/>
              <a:lstStyle/>
              <a:p>
                <a:endParaRPr lang="en-US">
                  <a:latin typeface="+mn-ea"/>
                </a:endParaRPr>
              </a:p>
            </p:txBody>
          </p:sp>
          <p:sp>
            <p:nvSpPr>
              <p:cNvPr id="67" name="Freeform 31"/>
              <p:cNvSpPr>
                <a:spLocks noEditPoints="1"/>
              </p:cNvSpPr>
              <p:nvPr/>
            </p:nvSpPr>
            <p:spPr bwMode="auto">
              <a:xfrm>
                <a:off x="840305" y="3770887"/>
                <a:ext cx="352425" cy="342900"/>
              </a:xfrm>
              <a:custGeom>
                <a:avLst/>
                <a:gdLst>
                  <a:gd name="T0" fmla="*/ 718 w 977"/>
                  <a:gd name="T1" fmla="*/ 556 h 938"/>
                  <a:gd name="T2" fmla="*/ 699 w 977"/>
                  <a:gd name="T3" fmla="*/ 614 h 938"/>
                  <a:gd name="T4" fmla="*/ 742 w 977"/>
                  <a:gd name="T5" fmla="*/ 870 h 938"/>
                  <a:gd name="T6" fmla="*/ 522 w 977"/>
                  <a:gd name="T7" fmla="*/ 752 h 938"/>
                  <a:gd name="T8" fmla="*/ 488 w 977"/>
                  <a:gd name="T9" fmla="*/ 743 h 938"/>
                  <a:gd name="T10" fmla="*/ 455 w 977"/>
                  <a:gd name="T11" fmla="*/ 752 h 938"/>
                  <a:gd name="T12" fmla="*/ 235 w 977"/>
                  <a:gd name="T13" fmla="*/ 870 h 938"/>
                  <a:gd name="T14" fmla="*/ 278 w 977"/>
                  <a:gd name="T15" fmla="*/ 614 h 938"/>
                  <a:gd name="T16" fmla="*/ 259 w 977"/>
                  <a:gd name="T17" fmla="*/ 556 h 938"/>
                  <a:gd name="T18" fmla="*/ 75 w 977"/>
                  <a:gd name="T19" fmla="*/ 371 h 938"/>
                  <a:gd name="T20" fmla="*/ 326 w 977"/>
                  <a:gd name="T21" fmla="*/ 334 h 938"/>
                  <a:gd name="T22" fmla="*/ 379 w 977"/>
                  <a:gd name="T23" fmla="*/ 296 h 938"/>
                  <a:gd name="T24" fmla="*/ 488 w 977"/>
                  <a:gd name="T25" fmla="*/ 68 h 938"/>
                  <a:gd name="T26" fmla="*/ 598 w 977"/>
                  <a:gd name="T27" fmla="*/ 296 h 938"/>
                  <a:gd name="T28" fmla="*/ 650 w 977"/>
                  <a:gd name="T29" fmla="*/ 334 h 938"/>
                  <a:gd name="T30" fmla="*/ 902 w 977"/>
                  <a:gd name="T31" fmla="*/ 371 h 938"/>
                  <a:gd name="T32" fmla="*/ 718 w 977"/>
                  <a:gd name="T33" fmla="*/ 556 h 938"/>
                  <a:gd name="T34" fmla="*/ 968 w 977"/>
                  <a:gd name="T35" fmla="*/ 350 h 938"/>
                  <a:gd name="T36" fmla="*/ 913 w 977"/>
                  <a:gd name="T37" fmla="*/ 304 h 938"/>
                  <a:gd name="T38" fmla="*/ 661 w 977"/>
                  <a:gd name="T39" fmla="*/ 267 h 938"/>
                  <a:gd name="T40" fmla="*/ 552 w 977"/>
                  <a:gd name="T41" fmla="*/ 39 h 938"/>
                  <a:gd name="T42" fmla="*/ 488 w 977"/>
                  <a:gd name="T43" fmla="*/ 0 h 938"/>
                  <a:gd name="T44" fmla="*/ 425 w 977"/>
                  <a:gd name="T45" fmla="*/ 39 h 938"/>
                  <a:gd name="T46" fmla="*/ 316 w 977"/>
                  <a:gd name="T47" fmla="*/ 267 h 938"/>
                  <a:gd name="T48" fmla="*/ 64 w 977"/>
                  <a:gd name="T49" fmla="*/ 304 h 938"/>
                  <a:gd name="T50" fmla="*/ 8 w 977"/>
                  <a:gd name="T51" fmla="*/ 350 h 938"/>
                  <a:gd name="T52" fmla="*/ 25 w 977"/>
                  <a:gd name="T53" fmla="*/ 419 h 938"/>
                  <a:gd name="T54" fmla="*/ 209 w 977"/>
                  <a:gd name="T55" fmla="*/ 603 h 938"/>
                  <a:gd name="T56" fmla="*/ 166 w 977"/>
                  <a:gd name="T57" fmla="*/ 859 h 938"/>
                  <a:gd name="T58" fmla="*/ 195 w 977"/>
                  <a:gd name="T59" fmla="*/ 925 h 938"/>
                  <a:gd name="T60" fmla="*/ 235 w 977"/>
                  <a:gd name="T61" fmla="*/ 938 h 938"/>
                  <a:gd name="T62" fmla="*/ 269 w 977"/>
                  <a:gd name="T63" fmla="*/ 929 h 938"/>
                  <a:gd name="T64" fmla="*/ 488 w 977"/>
                  <a:gd name="T65" fmla="*/ 811 h 938"/>
                  <a:gd name="T66" fmla="*/ 708 w 977"/>
                  <a:gd name="T67" fmla="*/ 929 h 938"/>
                  <a:gd name="T68" fmla="*/ 742 w 977"/>
                  <a:gd name="T69" fmla="*/ 938 h 938"/>
                  <a:gd name="T70" fmla="*/ 782 w 977"/>
                  <a:gd name="T71" fmla="*/ 925 h 938"/>
                  <a:gd name="T72" fmla="*/ 811 w 977"/>
                  <a:gd name="T73" fmla="*/ 859 h 938"/>
                  <a:gd name="T74" fmla="*/ 768 w 977"/>
                  <a:gd name="T75" fmla="*/ 603 h 938"/>
                  <a:gd name="T76" fmla="*/ 952 w 977"/>
                  <a:gd name="T77" fmla="*/ 419 h 938"/>
                  <a:gd name="T78" fmla="*/ 968 w 977"/>
                  <a:gd name="T79" fmla="*/ 350 h 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77" h="938">
                    <a:moveTo>
                      <a:pt x="718" y="556"/>
                    </a:moveTo>
                    <a:cubicBezTo>
                      <a:pt x="702" y="571"/>
                      <a:pt x="695" y="593"/>
                      <a:pt x="699" y="614"/>
                    </a:cubicBezTo>
                    <a:lnTo>
                      <a:pt x="742" y="870"/>
                    </a:lnTo>
                    <a:lnTo>
                      <a:pt x="522" y="752"/>
                    </a:lnTo>
                    <a:cubicBezTo>
                      <a:pt x="512" y="746"/>
                      <a:pt x="500" y="743"/>
                      <a:pt x="488" y="743"/>
                    </a:cubicBezTo>
                    <a:cubicBezTo>
                      <a:pt x="477" y="743"/>
                      <a:pt x="465" y="746"/>
                      <a:pt x="455" y="752"/>
                    </a:cubicBezTo>
                    <a:lnTo>
                      <a:pt x="235" y="870"/>
                    </a:lnTo>
                    <a:lnTo>
                      <a:pt x="278" y="614"/>
                    </a:lnTo>
                    <a:cubicBezTo>
                      <a:pt x="281" y="593"/>
                      <a:pt x="275" y="571"/>
                      <a:pt x="259" y="556"/>
                    </a:cubicBezTo>
                    <a:lnTo>
                      <a:pt x="75" y="371"/>
                    </a:lnTo>
                    <a:lnTo>
                      <a:pt x="326" y="334"/>
                    </a:lnTo>
                    <a:cubicBezTo>
                      <a:pt x="349" y="330"/>
                      <a:pt x="369" y="316"/>
                      <a:pt x="379" y="296"/>
                    </a:cubicBezTo>
                    <a:lnTo>
                      <a:pt x="488" y="68"/>
                    </a:lnTo>
                    <a:lnTo>
                      <a:pt x="598" y="296"/>
                    </a:lnTo>
                    <a:cubicBezTo>
                      <a:pt x="608" y="316"/>
                      <a:pt x="627" y="330"/>
                      <a:pt x="650" y="334"/>
                    </a:cubicBezTo>
                    <a:lnTo>
                      <a:pt x="902" y="371"/>
                    </a:lnTo>
                    <a:cubicBezTo>
                      <a:pt x="902" y="371"/>
                      <a:pt x="718" y="556"/>
                      <a:pt x="718" y="556"/>
                    </a:cubicBezTo>
                    <a:close/>
                    <a:moveTo>
                      <a:pt x="968" y="350"/>
                    </a:moveTo>
                    <a:cubicBezTo>
                      <a:pt x="960" y="326"/>
                      <a:pt x="939" y="308"/>
                      <a:pt x="913" y="304"/>
                    </a:cubicBezTo>
                    <a:lnTo>
                      <a:pt x="661" y="267"/>
                    </a:lnTo>
                    <a:lnTo>
                      <a:pt x="552" y="39"/>
                    </a:lnTo>
                    <a:cubicBezTo>
                      <a:pt x="540" y="16"/>
                      <a:pt x="516" y="0"/>
                      <a:pt x="488" y="0"/>
                    </a:cubicBezTo>
                    <a:cubicBezTo>
                      <a:pt x="461" y="0"/>
                      <a:pt x="437" y="16"/>
                      <a:pt x="425" y="39"/>
                    </a:cubicBezTo>
                    <a:lnTo>
                      <a:pt x="316" y="267"/>
                    </a:lnTo>
                    <a:lnTo>
                      <a:pt x="64" y="304"/>
                    </a:lnTo>
                    <a:cubicBezTo>
                      <a:pt x="38" y="308"/>
                      <a:pt x="17" y="326"/>
                      <a:pt x="8" y="350"/>
                    </a:cubicBezTo>
                    <a:cubicBezTo>
                      <a:pt x="0" y="374"/>
                      <a:pt x="6" y="401"/>
                      <a:pt x="25" y="419"/>
                    </a:cubicBezTo>
                    <a:lnTo>
                      <a:pt x="209" y="603"/>
                    </a:lnTo>
                    <a:lnTo>
                      <a:pt x="166" y="859"/>
                    </a:lnTo>
                    <a:cubicBezTo>
                      <a:pt x="162" y="884"/>
                      <a:pt x="173" y="910"/>
                      <a:pt x="195" y="925"/>
                    </a:cubicBezTo>
                    <a:cubicBezTo>
                      <a:pt x="207" y="934"/>
                      <a:pt x="221" y="938"/>
                      <a:pt x="235" y="938"/>
                    </a:cubicBezTo>
                    <a:cubicBezTo>
                      <a:pt x="247" y="938"/>
                      <a:pt x="258" y="935"/>
                      <a:pt x="269" y="929"/>
                    </a:cubicBezTo>
                    <a:lnTo>
                      <a:pt x="488" y="811"/>
                    </a:lnTo>
                    <a:lnTo>
                      <a:pt x="708" y="929"/>
                    </a:lnTo>
                    <a:cubicBezTo>
                      <a:pt x="718" y="935"/>
                      <a:pt x="730" y="938"/>
                      <a:pt x="742" y="938"/>
                    </a:cubicBezTo>
                    <a:cubicBezTo>
                      <a:pt x="756" y="938"/>
                      <a:pt x="770" y="934"/>
                      <a:pt x="782" y="925"/>
                    </a:cubicBezTo>
                    <a:cubicBezTo>
                      <a:pt x="804" y="910"/>
                      <a:pt x="815" y="884"/>
                      <a:pt x="811" y="859"/>
                    </a:cubicBezTo>
                    <a:lnTo>
                      <a:pt x="768" y="603"/>
                    </a:lnTo>
                    <a:lnTo>
                      <a:pt x="952" y="419"/>
                    </a:lnTo>
                    <a:cubicBezTo>
                      <a:pt x="971" y="401"/>
                      <a:pt x="977" y="374"/>
                      <a:pt x="968" y="35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grpSp>
        <p:sp>
          <p:nvSpPr>
            <p:cNvPr id="65" name="TextBox 40"/>
            <p:cNvSpPr txBox="1"/>
            <p:nvPr/>
          </p:nvSpPr>
          <p:spPr>
            <a:xfrm>
              <a:off x="3840208" y="4165135"/>
              <a:ext cx="1226709" cy="246221"/>
            </a:xfrm>
            <a:prstGeom prst="rect">
              <a:avLst/>
            </a:prstGeom>
            <a:noFill/>
          </p:spPr>
          <p:txBody>
            <a:bodyPr wrap="square" rtlCol="0">
              <a:spAutoFit/>
            </a:bodyPr>
            <a:lstStyle/>
            <a:p>
              <a:pPr algn="ctr" fontAlgn="base"/>
              <a:r>
                <a:rPr lang="zh-CN" altLang="en-US" sz="1000" dirty="0" smtClean="0">
                  <a:solidFill>
                    <a:schemeClr val="accent5"/>
                  </a:solidFill>
                  <a:latin typeface="+mn-ea"/>
                </a:rPr>
                <a:t>标题内容 </a:t>
              </a:r>
              <a:r>
                <a:rPr lang="en-US" sz="1000" dirty="0" smtClean="0">
                  <a:solidFill>
                    <a:schemeClr val="accent5"/>
                  </a:solidFill>
                  <a:latin typeface="+mn-ea"/>
                </a:rPr>
                <a:t>4</a:t>
              </a:r>
              <a:endParaRPr lang="en-US" sz="1000" dirty="0">
                <a:solidFill>
                  <a:schemeClr val="accent5"/>
                </a:solidFill>
                <a:latin typeface="+mn-ea"/>
              </a:endParaRPr>
            </a:p>
          </p:txBody>
        </p:sp>
      </p:grpSp>
      <p:sp>
        <p:nvSpPr>
          <p:cNvPr id="68" name="矩形 67"/>
          <p:cNvSpPr/>
          <p:nvPr/>
        </p:nvSpPr>
        <p:spPr>
          <a:xfrm>
            <a:off x="5528095" y="1076721"/>
            <a:ext cx="2819840" cy="3211524"/>
          </a:xfrm>
          <a:prstGeom prst="rect">
            <a:avLst/>
          </a:prstGeom>
          <a:blipFill>
            <a:blip r:embed="rId1"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fade">
                                      <p:cBhvr>
                                        <p:cTn id="17" dur="500"/>
                                        <p:tgtEl>
                                          <p:spTgt spid="68"/>
                                        </p:tgtEl>
                                      </p:cBhvr>
                                    </p:animEffect>
                                  </p:childTnLst>
                                </p:cTn>
                              </p:par>
                            </p:childTnLst>
                          </p:cTn>
                        </p:par>
                        <p:par>
                          <p:cTn id="18" fill="hold">
                            <p:stCondLst>
                              <p:cond delay="500"/>
                            </p:stCondLst>
                            <p:childTnLst>
                              <p:par>
                                <p:cTn id="19" presetID="42" presetClass="entr" presetSubtype="0" fill="hold" grpId="0" nodeType="after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fade">
                                      <p:cBhvr>
                                        <p:cTn id="21" dur="750"/>
                                        <p:tgtEl>
                                          <p:spTgt spid="47"/>
                                        </p:tgtEl>
                                      </p:cBhvr>
                                    </p:animEffect>
                                    <p:anim calcmode="lin" valueType="num">
                                      <p:cBhvr>
                                        <p:cTn id="22" dur="750" fill="hold"/>
                                        <p:tgtEl>
                                          <p:spTgt spid="47"/>
                                        </p:tgtEl>
                                        <p:attrNameLst>
                                          <p:attrName>ppt_x</p:attrName>
                                        </p:attrNameLst>
                                      </p:cBhvr>
                                      <p:tavLst>
                                        <p:tav tm="0">
                                          <p:val>
                                            <p:strVal val="#ppt_x"/>
                                          </p:val>
                                        </p:tav>
                                        <p:tav tm="100000">
                                          <p:val>
                                            <p:strVal val="#ppt_x"/>
                                          </p:val>
                                        </p:tav>
                                      </p:tavLst>
                                    </p:anim>
                                    <p:anim calcmode="lin" valueType="num">
                                      <p:cBhvr>
                                        <p:cTn id="23" dur="750" fill="hold"/>
                                        <p:tgtEl>
                                          <p:spTgt spid="47"/>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42" presetClass="entr" presetSubtype="0" fill="hold" grpId="0" nodeType="afterEffect">
                                  <p:stCondLst>
                                    <p:cond delay="0"/>
                                  </p:stCondLst>
                                  <p:childTnLst>
                                    <p:set>
                                      <p:cBhvr>
                                        <p:cTn id="26" dur="1" fill="hold">
                                          <p:stCondLst>
                                            <p:cond delay="0"/>
                                          </p:stCondLst>
                                        </p:cTn>
                                        <p:tgtEl>
                                          <p:spTgt spid="46">
                                            <p:txEl>
                                              <p:pRg st="0" end="0"/>
                                            </p:txEl>
                                          </p:spTgt>
                                        </p:tgtEl>
                                        <p:attrNameLst>
                                          <p:attrName>style.visibility</p:attrName>
                                        </p:attrNameLst>
                                      </p:cBhvr>
                                      <p:to>
                                        <p:strVal val="visible"/>
                                      </p:to>
                                    </p:set>
                                    <p:animEffect transition="in" filter="fade">
                                      <p:cBhvr>
                                        <p:cTn id="27" dur="750"/>
                                        <p:tgtEl>
                                          <p:spTgt spid="46">
                                            <p:txEl>
                                              <p:pRg st="0" end="0"/>
                                            </p:txEl>
                                          </p:spTgt>
                                        </p:tgtEl>
                                      </p:cBhvr>
                                    </p:animEffect>
                                    <p:anim calcmode="lin" valueType="num">
                                      <p:cBhvr>
                                        <p:cTn id="28" dur="75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29" dur="75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46">
                                            <p:txEl>
                                              <p:pRg st="2" end="2"/>
                                            </p:txEl>
                                          </p:spTgt>
                                        </p:tgtEl>
                                        <p:attrNameLst>
                                          <p:attrName>style.visibility</p:attrName>
                                        </p:attrNameLst>
                                      </p:cBhvr>
                                      <p:to>
                                        <p:strVal val="visible"/>
                                      </p:to>
                                    </p:set>
                                    <p:animEffect transition="in" filter="fade">
                                      <p:cBhvr>
                                        <p:cTn id="33" dur="750"/>
                                        <p:tgtEl>
                                          <p:spTgt spid="46">
                                            <p:txEl>
                                              <p:pRg st="2" end="2"/>
                                            </p:txEl>
                                          </p:spTgt>
                                        </p:tgtEl>
                                      </p:cBhvr>
                                    </p:animEffect>
                                    <p:anim calcmode="lin" valueType="num">
                                      <p:cBhvr>
                                        <p:cTn id="34" dur="75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35" dur="75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par>
                          <p:cTn id="36" fill="hold">
                            <p:stCondLst>
                              <p:cond delay="3500"/>
                            </p:stCondLst>
                            <p:childTnLst>
                              <p:par>
                                <p:cTn id="37" presetID="42" presetClass="entr" presetSubtype="0" fill="hold" nodeType="after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fade">
                                      <p:cBhvr>
                                        <p:cTn id="39" dur="750"/>
                                        <p:tgtEl>
                                          <p:spTgt spid="48"/>
                                        </p:tgtEl>
                                      </p:cBhvr>
                                    </p:animEffect>
                                    <p:anim calcmode="lin" valueType="num">
                                      <p:cBhvr>
                                        <p:cTn id="40" dur="750" fill="hold"/>
                                        <p:tgtEl>
                                          <p:spTgt spid="48"/>
                                        </p:tgtEl>
                                        <p:attrNameLst>
                                          <p:attrName>ppt_x</p:attrName>
                                        </p:attrNameLst>
                                      </p:cBhvr>
                                      <p:tavLst>
                                        <p:tav tm="0">
                                          <p:val>
                                            <p:strVal val="#ppt_x"/>
                                          </p:val>
                                        </p:tav>
                                        <p:tav tm="100000">
                                          <p:val>
                                            <p:strVal val="#ppt_x"/>
                                          </p:val>
                                        </p:tav>
                                      </p:tavLst>
                                    </p:anim>
                                    <p:anim calcmode="lin" valueType="num">
                                      <p:cBhvr>
                                        <p:cTn id="41" dur="750" fill="hold"/>
                                        <p:tgtEl>
                                          <p:spTgt spid="48"/>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nodeType="afterEffect">
                                  <p:stCondLst>
                                    <p:cond delay="0"/>
                                  </p:stCondLst>
                                  <p:childTnLst>
                                    <p:set>
                                      <p:cBhvr>
                                        <p:cTn id="44" dur="1" fill="hold">
                                          <p:stCondLst>
                                            <p:cond delay="0"/>
                                          </p:stCondLst>
                                        </p:cTn>
                                        <p:tgtEl>
                                          <p:spTgt spid="53"/>
                                        </p:tgtEl>
                                        <p:attrNameLst>
                                          <p:attrName>style.visibility</p:attrName>
                                        </p:attrNameLst>
                                      </p:cBhvr>
                                      <p:to>
                                        <p:strVal val="visible"/>
                                      </p:to>
                                    </p:set>
                                    <p:animEffect transition="in" filter="fade">
                                      <p:cBhvr>
                                        <p:cTn id="45" dur="750"/>
                                        <p:tgtEl>
                                          <p:spTgt spid="53"/>
                                        </p:tgtEl>
                                      </p:cBhvr>
                                    </p:animEffect>
                                    <p:anim calcmode="lin" valueType="num">
                                      <p:cBhvr>
                                        <p:cTn id="46" dur="750" fill="hold"/>
                                        <p:tgtEl>
                                          <p:spTgt spid="53"/>
                                        </p:tgtEl>
                                        <p:attrNameLst>
                                          <p:attrName>ppt_x</p:attrName>
                                        </p:attrNameLst>
                                      </p:cBhvr>
                                      <p:tavLst>
                                        <p:tav tm="0">
                                          <p:val>
                                            <p:strVal val="#ppt_x"/>
                                          </p:val>
                                        </p:tav>
                                        <p:tav tm="100000">
                                          <p:val>
                                            <p:strVal val="#ppt_x"/>
                                          </p:val>
                                        </p:tav>
                                      </p:tavLst>
                                    </p:anim>
                                    <p:anim calcmode="lin" valueType="num">
                                      <p:cBhvr>
                                        <p:cTn id="47" dur="750" fill="hold"/>
                                        <p:tgtEl>
                                          <p:spTgt spid="53"/>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42" presetClass="entr" presetSubtype="0" fill="hold" nodeType="afterEffect">
                                  <p:stCondLst>
                                    <p:cond delay="0"/>
                                  </p:stCondLst>
                                  <p:childTnLst>
                                    <p:set>
                                      <p:cBhvr>
                                        <p:cTn id="50" dur="1" fill="hold">
                                          <p:stCondLst>
                                            <p:cond delay="0"/>
                                          </p:stCondLst>
                                        </p:cTn>
                                        <p:tgtEl>
                                          <p:spTgt spid="58"/>
                                        </p:tgtEl>
                                        <p:attrNameLst>
                                          <p:attrName>style.visibility</p:attrName>
                                        </p:attrNameLst>
                                      </p:cBhvr>
                                      <p:to>
                                        <p:strVal val="visible"/>
                                      </p:to>
                                    </p:set>
                                    <p:animEffect transition="in" filter="fade">
                                      <p:cBhvr>
                                        <p:cTn id="51" dur="750"/>
                                        <p:tgtEl>
                                          <p:spTgt spid="58"/>
                                        </p:tgtEl>
                                      </p:cBhvr>
                                    </p:animEffect>
                                    <p:anim calcmode="lin" valueType="num">
                                      <p:cBhvr>
                                        <p:cTn id="52" dur="750" fill="hold"/>
                                        <p:tgtEl>
                                          <p:spTgt spid="58"/>
                                        </p:tgtEl>
                                        <p:attrNameLst>
                                          <p:attrName>ppt_x</p:attrName>
                                        </p:attrNameLst>
                                      </p:cBhvr>
                                      <p:tavLst>
                                        <p:tav tm="0">
                                          <p:val>
                                            <p:strVal val="#ppt_x"/>
                                          </p:val>
                                        </p:tav>
                                        <p:tav tm="100000">
                                          <p:val>
                                            <p:strVal val="#ppt_x"/>
                                          </p:val>
                                        </p:tav>
                                      </p:tavLst>
                                    </p:anim>
                                    <p:anim calcmode="lin" valueType="num">
                                      <p:cBhvr>
                                        <p:cTn id="53" dur="750" fill="hold"/>
                                        <p:tgtEl>
                                          <p:spTgt spid="58"/>
                                        </p:tgtEl>
                                        <p:attrNameLst>
                                          <p:attrName>ppt_y</p:attrName>
                                        </p:attrNameLst>
                                      </p:cBhvr>
                                      <p:tavLst>
                                        <p:tav tm="0">
                                          <p:val>
                                            <p:strVal val="#ppt_y+.1"/>
                                          </p:val>
                                        </p:tav>
                                        <p:tav tm="100000">
                                          <p:val>
                                            <p:strVal val="#ppt_y"/>
                                          </p:val>
                                        </p:tav>
                                      </p:tavLst>
                                    </p:anim>
                                  </p:childTnLst>
                                </p:cTn>
                              </p:par>
                            </p:childTnLst>
                          </p:cTn>
                        </p:par>
                        <p:par>
                          <p:cTn id="54" fill="hold">
                            <p:stCondLst>
                              <p:cond delay="6500"/>
                            </p:stCondLst>
                            <p:childTnLst>
                              <p:par>
                                <p:cTn id="55" presetID="42" presetClass="entr" presetSubtype="0" fill="hold" nodeType="afterEffect">
                                  <p:stCondLst>
                                    <p:cond delay="0"/>
                                  </p:stCondLst>
                                  <p:childTnLst>
                                    <p:set>
                                      <p:cBhvr>
                                        <p:cTn id="56" dur="1" fill="hold">
                                          <p:stCondLst>
                                            <p:cond delay="0"/>
                                          </p:stCondLst>
                                        </p:cTn>
                                        <p:tgtEl>
                                          <p:spTgt spid="63"/>
                                        </p:tgtEl>
                                        <p:attrNameLst>
                                          <p:attrName>style.visibility</p:attrName>
                                        </p:attrNameLst>
                                      </p:cBhvr>
                                      <p:to>
                                        <p:strVal val="visible"/>
                                      </p:to>
                                    </p:set>
                                    <p:animEffect transition="in" filter="fade">
                                      <p:cBhvr>
                                        <p:cTn id="57" dur="750"/>
                                        <p:tgtEl>
                                          <p:spTgt spid="63"/>
                                        </p:tgtEl>
                                      </p:cBhvr>
                                    </p:animEffect>
                                    <p:anim calcmode="lin" valueType="num">
                                      <p:cBhvr>
                                        <p:cTn id="58" dur="750" fill="hold"/>
                                        <p:tgtEl>
                                          <p:spTgt spid="63"/>
                                        </p:tgtEl>
                                        <p:attrNameLst>
                                          <p:attrName>ppt_x</p:attrName>
                                        </p:attrNameLst>
                                      </p:cBhvr>
                                      <p:tavLst>
                                        <p:tav tm="0">
                                          <p:val>
                                            <p:strVal val="#ppt_x"/>
                                          </p:val>
                                        </p:tav>
                                        <p:tav tm="100000">
                                          <p:val>
                                            <p:strVal val="#ppt_x"/>
                                          </p:val>
                                        </p:tav>
                                      </p:tavLst>
                                    </p:anim>
                                    <p:anim calcmode="lin" valueType="num">
                                      <p:cBhvr>
                                        <p:cTn id="59" dur="75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46" grpId="0" build="p"/>
      <p:bldP spid="47" grpId="0"/>
      <p:bldP spid="6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6" name="Freeform 12"/>
          <p:cNvSpPr>
            <a:spLocks noChangeArrowheads="1"/>
          </p:cNvSpPr>
          <p:nvPr/>
        </p:nvSpPr>
        <p:spPr bwMode="auto">
          <a:xfrm>
            <a:off x="4590583" y="1275606"/>
            <a:ext cx="790575" cy="1577975"/>
          </a:xfrm>
          <a:custGeom>
            <a:avLst/>
            <a:gdLst>
              <a:gd name="T0" fmla="*/ 0 w 498"/>
              <a:gd name="T1" fmla="*/ 0 h 994"/>
              <a:gd name="T2" fmla="*/ 498 w 498"/>
              <a:gd name="T3" fmla="*/ 498 h 994"/>
              <a:gd name="T4" fmla="*/ 0 w 498"/>
              <a:gd name="T5" fmla="*/ 994 h 994"/>
              <a:gd name="T6" fmla="*/ 0 w 498"/>
              <a:gd name="T7" fmla="*/ 0 h 994"/>
              <a:gd name="T8" fmla="*/ 0 60000 65536"/>
              <a:gd name="T9" fmla="*/ 0 60000 65536"/>
              <a:gd name="T10" fmla="*/ 0 60000 65536"/>
              <a:gd name="T11" fmla="*/ 0 60000 65536"/>
              <a:gd name="T12" fmla="*/ 0 w 498"/>
              <a:gd name="T13" fmla="*/ 0 h 994"/>
              <a:gd name="T14" fmla="*/ 498 w 498"/>
              <a:gd name="T15" fmla="*/ 994 h 994"/>
            </a:gdLst>
            <a:ahLst/>
            <a:cxnLst>
              <a:cxn ang="T8">
                <a:pos x="T0" y="T1"/>
              </a:cxn>
              <a:cxn ang="T9">
                <a:pos x="T2" y="T3"/>
              </a:cxn>
              <a:cxn ang="T10">
                <a:pos x="T4" y="T5"/>
              </a:cxn>
              <a:cxn ang="T11">
                <a:pos x="T6" y="T7"/>
              </a:cxn>
            </a:cxnLst>
            <a:rect l="T12" t="T13" r="T14" b="T15"/>
            <a:pathLst>
              <a:path w="498" h="994">
                <a:moveTo>
                  <a:pt x="0" y="0"/>
                </a:moveTo>
                <a:lnTo>
                  <a:pt x="498" y="498"/>
                </a:lnTo>
                <a:lnTo>
                  <a:pt x="0" y="994"/>
                </a:lnTo>
                <a:lnTo>
                  <a:pt x="0" y="0"/>
                </a:lnTo>
                <a:close/>
              </a:path>
            </a:pathLst>
          </a:custGeom>
          <a:solidFill>
            <a:schemeClr val="accent1"/>
          </a:solidFill>
          <a:ln>
            <a:noFill/>
          </a:ln>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zh-CN" sz="1600" dirty="0">
              <a:solidFill>
                <a:schemeClr val="bg1"/>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7" name="Freeform 13"/>
          <p:cNvSpPr>
            <a:spLocks noChangeArrowheads="1"/>
          </p:cNvSpPr>
          <p:nvPr/>
        </p:nvSpPr>
        <p:spPr bwMode="auto">
          <a:xfrm>
            <a:off x="3701583" y="2940893"/>
            <a:ext cx="787400" cy="1577975"/>
          </a:xfrm>
          <a:custGeom>
            <a:avLst/>
            <a:gdLst>
              <a:gd name="T0" fmla="*/ 496 w 496"/>
              <a:gd name="T1" fmla="*/ 994 h 994"/>
              <a:gd name="T2" fmla="*/ 0 w 496"/>
              <a:gd name="T3" fmla="*/ 498 h 994"/>
              <a:gd name="T4" fmla="*/ 496 w 496"/>
              <a:gd name="T5" fmla="*/ 0 h 994"/>
              <a:gd name="T6" fmla="*/ 496 w 496"/>
              <a:gd name="T7" fmla="*/ 994 h 994"/>
              <a:gd name="T8" fmla="*/ 0 60000 65536"/>
              <a:gd name="T9" fmla="*/ 0 60000 65536"/>
              <a:gd name="T10" fmla="*/ 0 60000 65536"/>
              <a:gd name="T11" fmla="*/ 0 60000 65536"/>
              <a:gd name="T12" fmla="*/ 0 w 496"/>
              <a:gd name="T13" fmla="*/ 0 h 994"/>
              <a:gd name="T14" fmla="*/ 496 w 496"/>
              <a:gd name="T15" fmla="*/ 994 h 994"/>
            </a:gdLst>
            <a:ahLst/>
            <a:cxnLst>
              <a:cxn ang="T8">
                <a:pos x="T0" y="T1"/>
              </a:cxn>
              <a:cxn ang="T9">
                <a:pos x="T2" y="T3"/>
              </a:cxn>
              <a:cxn ang="T10">
                <a:pos x="T4" y="T5"/>
              </a:cxn>
              <a:cxn ang="T11">
                <a:pos x="T6" y="T7"/>
              </a:cxn>
            </a:cxnLst>
            <a:rect l="T12" t="T13" r="T14" b="T15"/>
            <a:pathLst>
              <a:path w="496" h="994">
                <a:moveTo>
                  <a:pt x="496" y="994"/>
                </a:moveTo>
                <a:lnTo>
                  <a:pt x="0" y="498"/>
                </a:lnTo>
                <a:lnTo>
                  <a:pt x="496" y="0"/>
                </a:lnTo>
                <a:lnTo>
                  <a:pt x="496" y="994"/>
                </a:lnTo>
                <a:close/>
              </a:path>
            </a:pathLst>
          </a:custGeom>
          <a:solidFill>
            <a:schemeClr val="accent2"/>
          </a:solidFill>
          <a:ln>
            <a:noFill/>
          </a:ln>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zh-CN" sz="1600">
              <a:solidFill>
                <a:schemeClr val="bg1"/>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8" name="TextBox 341"/>
          <p:cNvSpPr>
            <a:spLocks noChangeArrowheads="1"/>
          </p:cNvSpPr>
          <p:nvPr/>
        </p:nvSpPr>
        <p:spPr bwMode="auto">
          <a:xfrm>
            <a:off x="2070169" y="1480393"/>
            <a:ext cx="10054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r>
              <a:rPr lang="zh-CN" altLang="en-US" sz="1600" dirty="0">
                <a:solidFill>
                  <a:schemeClr val="accent1"/>
                </a:solidFill>
                <a:latin typeface="微软雅黑" panose="020B0503020204020204" pitchFamily="34" charset="-122"/>
                <a:ea typeface="微软雅黑" panose="020B0503020204020204" pitchFamily="34" charset="-122"/>
                <a:sym typeface="Arial" panose="020B0604020202020204" pitchFamily="34" charset="0"/>
              </a:rPr>
              <a:t>添加标题</a:t>
            </a:r>
            <a:endParaRPr lang="zh-CN" altLang="en-US" dirty="0">
              <a:solidFill>
                <a:schemeClr val="accent1"/>
              </a:solidFill>
              <a:latin typeface="微软雅黑" panose="020B0503020204020204" pitchFamily="34" charset="-122"/>
              <a:ea typeface="微软雅黑" panose="020B0503020204020204" pitchFamily="34" charset="-122"/>
            </a:endParaRPr>
          </a:p>
        </p:txBody>
      </p:sp>
      <p:sp>
        <p:nvSpPr>
          <p:cNvPr id="9" name="矩形 8"/>
          <p:cNvSpPr>
            <a:spLocks noChangeArrowheads="1"/>
          </p:cNvSpPr>
          <p:nvPr/>
        </p:nvSpPr>
        <p:spPr bwMode="auto">
          <a:xfrm>
            <a:off x="1174283" y="1864568"/>
            <a:ext cx="30924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just">
              <a:lnSpc>
                <a:spcPct val="150000"/>
              </a:lnSpc>
            </a:pPr>
            <a:r>
              <a:rPr lang="zh-CN" altLang="en-US" sz="10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rPr>
              <a:t>在这里输入内容文本在这里输入内容文本在这里输入内容文本在这里输入内容文本在这里输入内容文本在这里输入内容</a:t>
            </a:r>
            <a:r>
              <a:rPr lang="zh-CN" altLang="en-US" sz="1000" dirty="0" smtClean="0">
                <a:solidFill>
                  <a:schemeClr val="tx2"/>
                </a:solidFill>
                <a:latin typeface="微软雅黑" panose="020B0503020204020204" pitchFamily="34" charset="-122"/>
                <a:ea typeface="微软雅黑" panose="020B0503020204020204" pitchFamily="34" charset="-122"/>
                <a:sym typeface="微软雅黑" panose="020B0503020204020204" pitchFamily="34" charset="-122"/>
              </a:rPr>
              <a:t>文本</a:t>
            </a:r>
            <a:endParaRPr lang="zh-CN" altLang="en-US" sz="10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TextBox 682"/>
          <p:cNvSpPr>
            <a:spLocks noChangeArrowheads="1"/>
          </p:cNvSpPr>
          <p:nvPr/>
        </p:nvSpPr>
        <p:spPr bwMode="auto">
          <a:xfrm>
            <a:off x="4544904" y="1877268"/>
            <a:ext cx="7136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r>
              <a:rPr lang="en-US" sz="2000">
                <a:solidFill>
                  <a:schemeClr val="bg1"/>
                </a:solidFill>
                <a:latin typeface="微软雅黑" panose="020B0503020204020204" pitchFamily="34" charset="-122"/>
                <a:ea typeface="微软雅黑" panose="020B0503020204020204" pitchFamily="34" charset="-122"/>
              </a:rPr>
              <a:t>42%</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1" name="TextBox 344"/>
          <p:cNvSpPr>
            <a:spLocks noChangeArrowheads="1"/>
          </p:cNvSpPr>
          <p:nvPr/>
        </p:nvSpPr>
        <p:spPr bwMode="auto">
          <a:xfrm>
            <a:off x="6034950" y="3137743"/>
            <a:ext cx="10054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r>
              <a:rPr lang="zh-CN" altLang="en-US" sz="1600" dirty="0">
                <a:solidFill>
                  <a:schemeClr val="accent2"/>
                </a:solidFill>
                <a:latin typeface="微软雅黑" panose="020B0503020204020204" pitchFamily="34" charset="-122"/>
                <a:ea typeface="微软雅黑" panose="020B0503020204020204" pitchFamily="34" charset="-122"/>
                <a:sym typeface="Arial" panose="020B0604020202020204" pitchFamily="34" charset="0"/>
              </a:rPr>
              <a:t>添加标题</a:t>
            </a:r>
            <a:endParaRPr lang="zh-CN" altLang="en-US" dirty="0">
              <a:solidFill>
                <a:schemeClr val="accent2"/>
              </a:solidFill>
              <a:latin typeface="微软雅黑" panose="020B0503020204020204" pitchFamily="34" charset="-122"/>
              <a:ea typeface="微软雅黑" panose="020B0503020204020204" pitchFamily="34" charset="-122"/>
            </a:endParaRPr>
          </a:p>
        </p:txBody>
      </p:sp>
      <p:sp>
        <p:nvSpPr>
          <p:cNvPr id="12" name="矩形 11"/>
          <p:cNvSpPr>
            <a:spLocks noChangeArrowheads="1"/>
          </p:cNvSpPr>
          <p:nvPr/>
        </p:nvSpPr>
        <p:spPr bwMode="auto">
          <a:xfrm>
            <a:off x="5138271" y="3544143"/>
            <a:ext cx="3094037"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just">
              <a:lnSpc>
                <a:spcPct val="150000"/>
              </a:lnSpc>
            </a:pPr>
            <a:r>
              <a:rPr lang="zh-CN" altLang="en-US" sz="10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rPr>
              <a:t>在这里输入内容文本在这里输入内容文本在这里输入内容文本在这里输入内容文本在这里输入内容文本在这里输入内容文本</a:t>
            </a:r>
            <a:endParaRPr lang="zh-CN" altLang="en-US" sz="1000" dirty="0">
              <a:solidFill>
                <a:schemeClr val="tx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TextBox 682"/>
          <p:cNvSpPr>
            <a:spLocks noChangeArrowheads="1"/>
          </p:cNvSpPr>
          <p:nvPr/>
        </p:nvSpPr>
        <p:spPr bwMode="auto">
          <a:xfrm>
            <a:off x="3776554" y="3521918"/>
            <a:ext cx="7136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r>
              <a:rPr lang="en-US" sz="2000">
                <a:solidFill>
                  <a:schemeClr val="bg1"/>
                </a:solidFill>
                <a:latin typeface="微软雅黑" panose="020B0503020204020204" pitchFamily="34" charset="-122"/>
                <a:ea typeface="微软雅黑" panose="020B0503020204020204" pitchFamily="34" charset="-122"/>
              </a:rPr>
              <a:t>58%</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14" name="矩形 13"/>
          <p:cNvSpPr/>
          <p:nvPr/>
        </p:nvSpPr>
        <p:spPr>
          <a:xfrm>
            <a:off x="5456062" y="1386219"/>
            <a:ext cx="2968366" cy="1554674"/>
          </a:xfrm>
          <a:prstGeom prst="rect">
            <a:avLst/>
          </a:prstGeom>
          <a:blipFill dpi="0" rotWithShape="1">
            <a:blip r:embed="rId1"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微软雅黑" panose="020B0503020204020204" pitchFamily="34" charset="-122"/>
              <a:ea typeface="微软雅黑" panose="020B0503020204020204" pitchFamily="34" charset="-122"/>
            </a:endParaRPr>
          </a:p>
        </p:txBody>
      </p:sp>
      <p:sp>
        <p:nvSpPr>
          <p:cNvPr id="15" name="矩形 14"/>
          <p:cNvSpPr/>
          <p:nvPr/>
        </p:nvSpPr>
        <p:spPr>
          <a:xfrm>
            <a:off x="782225" y="3051506"/>
            <a:ext cx="2856566" cy="1683054"/>
          </a:xfrm>
          <a:prstGeom prst="rect">
            <a:avLst/>
          </a:prstGeom>
          <a:blipFill dpi="0" rotWithShape="1">
            <a:blip r:embed="rId2"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4"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ppt_x"/>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childTnLst>
                          </p:cTn>
                        </p:par>
                        <p:par>
                          <p:cTn id="30" fill="hold">
                            <p:stCondLst>
                              <p:cond delay="1000"/>
                            </p:stCondLst>
                            <p:childTnLst>
                              <p:par>
                                <p:cTn id="31" presetID="12" presetClass="entr" presetSubtype="8"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p:tgtEl>
                                          <p:spTgt spid="14"/>
                                        </p:tgtEl>
                                        <p:attrNameLst>
                                          <p:attrName>ppt_x</p:attrName>
                                        </p:attrNameLst>
                                      </p:cBhvr>
                                      <p:tavLst>
                                        <p:tav tm="0">
                                          <p:val>
                                            <p:strVal val="#ppt_x-#ppt_w*1.125000"/>
                                          </p:val>
                                        </p:tav>
                                        <p:tav tm="100000">
                                          <p:val>
                                            <p:strVal val="#ppt_x"/>
                                          </p:val>
                                        </p:tav>
                                      </p:tavLst>
                                    </p:anim>
                                    <p:animEffect transition="in" filter="wipe(right)">
                                      <p:cBhvr>
                                        <p:cTn id="34" dur="500"/>
                                        <p:tgtEl>
                                          <p:spTgt spid="14"/>
                                        </p:tgtEl>
                                      </p:cBhvr>
                                    </p:animEffect>
                                  </p:childTnLst>
                                </p:cTn>
                              </p:par>
                              <p:par>
                                <p:cTn id="35" presetID="12" presetClass="entr" presetSubtype="2"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p:tgtEl>
                                          <p:spTgt spid="15"/>
                                        </p:tgtEl>
                                        <p:attrNameLst>
                                          <p:attrName>ppt_x</p:attrName>
                                        </p:attrNameLst>
                                      </p:cBhvr>
                                      <p:tavLst>
                                        <p:tav tm="0">
                                          <p:val>
                                            <p:strVal val="#ppt_x+#ppt_w*1.125000"/>
                                          </p:val>
                                        </p:tav>
                                        <p:tav tm="100000">
                                          <p:val>
                                            <p:strVal val="#ppt_x"/>
                                          </p:val>
                                        </p:tav>
                                      </p:tavLst>
                                    </p:anim>
                                    <p:animEffect transition="in" filter="wipe(left)">
                                      <p:cBhvr>
                                        <p:cTn id="38" dur="500"/>
                                        <p:tgtEl>
                                          <p:spTgt spid="15"/>
                                        </p:tgtEl>
                                      </p:cBhvr>
                                    </p:animEffect>
                                  </p:childTnLst>
                                </p:cTn>
                              </p:par>
                            </p:childTnLst>
                          </p:cTn>
                        </p:par>
                        <p:par>
                          <p:cTn id="39" fill="hold">
                            <p:stCondLst>
                              <p:cond delay="1500"/>
                            </p:stCondLst>
                            <p:childTnLst>
                              <p:par>
                                <p:cTn id="40" presetID="2" presetClass="entr" presetSubtype="4"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ppt_x"/>
                                          </p:val>
                                        </p:tav>
                                        <p:tav tm="100000">
                                          <p:val>
                                            <p:strVal val="#ppt_x"/>
                                          </p:val>
                                        </p:tav>
                                      </p:tavLst>
                                    </p:anim>
                                    <p:anim calcmode="lin" valueType="num">
                                      <p:cBhvr additive="base">
                                        <p:cTn id="43" dur="500" fill="hold"/>
                                        <p:tgtEl>
                                          <p:spTgt spid="8"/>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additive="base">
                                        <p:cTn id="46" dur="500" fill="hold"/>
                                        <p:tgtEl>
                                          <p:spTgt spid="11"/>
                                        </p:tgtEl>
                                        <p:attrNameLst>
                                          <p:attrName>ppt_x</p:attrName>
                                        </p:attrNameLst>
                                      </p:cBhvr>
                                      <p:tavLst>
                                        <p:tav tm="0">
                                          <p:val>
                                            <p:strVal val="#ppt_x"/>
                                          </p:val>
                                        </p:tav>
                                        <p:tav tm="100000">
                                          <p:val>
                                            <p:strVal val="#ppt_x"/>
                                          </p:val>
                                        </p:tav>
                                      </p:tavLst>
                                    </p:anim>
                                    <p:anim calcmode="lin" valueType="num">
                                      <p:cBhvr additive="base">
                                        <p:cTn id="47" dur="500" fill="hold"/>
                                        <p:tgtEl>
                                          <p:spTgt spid="11"/>
                                        </p:tgtEl>
                                        <p:attrNameLst>
                                          <p:attrName>ppt_y</p:attrName>
                                        </p:attrNameLst>
                                      </p:cBhvr>
                                      <p:tavLst>
                                        <p:tav tm="0">
                                          <p:val>
                                            <p:strVal val="1+#ppt_h/2"/>
                                          </p:val>
                                        </p:tav>
                                        <p:tav tm="100000">
                                          <p:val>
                                            <p:strVal val="#ppt_y"/>
                                          </p:val>
                                        </p:tav>
                                      </p:tavLst>
                                    </p:anim>
                                  </p:childTnLst>
                                </p:cTn>
                              </p:par>
                            </p:childTnLst>
                          </p:cTn>
                        </p:par>
                        <p:par>
                          <p:cTn id="48" fill="hold">
                            <p:stCondLst>
                              <p:cond delay="2000"/>
                            </p:stCondLst>
                            <p:childTnLst>
                              <p:par>
                                <p:cTn id="49" presetID="53" presetClass="entr" presetSubtype="16" fill="hold" grpId="0" nodeType="afterEffect">
                                  <p:stCondLst>
                                    <p:cond delay="0"/>
                                  </p:stCondLst>
                                  <p:iterate type="lt">
                                    <p:tmPct val="10000"/>
                                  </p:iterate>
                                  <p:childTnLst>
                                    <p:set>
                                      <p:cBhvr>
                                        <p:cTn id="50" dur="1" fill="hold">
                                          <p:stCondLst>
                                            <p:cond delay="0"/>
                                          </p:stCondLst>
                                        </p:cTn>
                                        <p:tgtEl>
                                          <p:spTgt spid="9"/>
                                        </p:tgtEl>
                                        <p:attrNameLst>
                                          <p:attrName>style.visibility</p:attrName>
                                        </p:attrNameLst>
                                      </p:cBhvr>
                                      <p:to>
                                        <p:strVal val="visible"/>
                                      </p:to>
                                    </p:set>
                                    <p:anim calcmode="lin" valueType="num">
                                      <p:cBhvr>
                                        <p:cTn id="51" dur="500" fill="hold"/>
                                        <p:tgtEl>
                                          <p:spTgt spid="9"/>
                                        </p:tgtEl>
                                        <p:attrNameLst>
                                          <p:attrName>ppt_w</p:attrName>
                                        </p:attrNameLst>
                                      </p:cBhvr>
                                      <p:tavLst>
                                        <p:tav tm="0">
                                          <p:val>
                                            <p:fltVal val="0"/>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animEffect transition="in" filter="fade">
                                      <p:cBhvr>
                                        <p:cTn id="53" dur="500"/>
                                        <p:tgtEl>
                                          <p:spTgt spid="9"/>
                                        </p:tgtEl>
                                      </p:cBhvr>
                                    </p:animEffect>
                                  </p:childTnLst>
                                </p:cTn>
                              </p:par>
                              <p:par>
                                <p:cTn id="54" presetID="53" presetClass="entr" presetSubtype="16" fill="hold" grpId="0" nodeType="withEffect">
                                  <p:stCondLst>
                                    <p:cond delay="0"/>
                                  </p:stCondLst>
                                  <p:iterate type="lt">
                                    <p:tmPct val="10000"/>
                                  </p:iterate>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fltVal val="0"/>
                                          </p:val>
                                        </p:tav>
                                        <p:tav tm="100000">
                                          <p:val>
                                            <p:strVal val="#ppt_w"/>
                                          </p:val>
                                        </p:tav>
                                      </p:tavLst>
                                    </p:anim>
                                    <p:anim calcmode="lin" valueType="num">
                                      <p:cBhvr>
                                        <p:cTn id="57" dur="500" fill="hold"/>
                                        <p:tgtEl>
                                          <p:spTgt spid="12"/>
                                        </p:tgtEl>
                                        <p:attrNameLst>
                                          <p:attrName>ppt_h</p:attrName>
                                        </p:attrNameLst>
                                      </p:cBhvr>
                                      <p:tavLst>
                                        <p:tav tm="0">
                                          <p:val>
                                            <p:fltVal val="0"/>
                                          </p:val>
                                        </p:tav>
                                        <p:tav tm="100000">
                                          <p:val>
                                            <p:strVal val="#ppt_h"/>
                                          </p:val>
                                        </p:tav>
                                      </p:tavLst>
                                    </p:anim>
                                    <p:animEffect transition="in" filter="fade">
                                      <p:cBhvr>
                                        <p:cTn id="5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p:bldP spid="9" grpId="0"/>
      <p:bldP spid="10" grpId="0"/>
      <p:bldP spid="11" grpId="0"/>
      <p:bldP spid="12" grpId="0"/>
      <p:bldP spid="13" grpId="0"/>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6" name="矩形 5"/>
          <p:cNvSpPr/>
          <p:nvPr/>
        </p:nvSpPr>
        <p:spPr>
          <a:xfrm>
            <a:off x="1598937" y="3745146"/>
            <a:ext cx="6014041" cy="407547"/>
          </a:xfrm>
          <a:prstGeom prst="rect">
            <a:avLst/>
          </a:prstGeom>
          <a:noFill/>
        </p:spPr>
        <p:txBody>
          <a:bodyPr wrap="square" rtlCol="0">
            <a:spAutoFit/>
          </a:bodyPr>
          <a:lstStyle/>
          <a:p>
            <a:pPr marL="128905" indent="-128905">
              <a:lnSpc>
                <a:spcPct val="130000"/>
              </a:lnSpc>
              <a:buFont typeface="Arial" panose="020B0604020202020204" pitchFamily="34" charset="0"/>
              <a:buChar char="•"/>
            </a:pPr>
            <a:r>
              <a:rPr lang="zh-CN" altLang="en-US" sz="790">
                <a:solidFill>
                  <a:schemeClr val="tx2"/>
                </a:solidFill>
                <a:latin typeface="微软雅黑" panose="020B0503020204020204" pitchFamily="34" charset="-122"/>
                <a:ea typeface="微软雅黑" panose="020B0503020204020204" pitchFamily="34" charset="-122"/>
              </a:rPr>
              <a:t>点击添加正文、温提示正文行距在</a:t>
            </a:r>
            <a:r>
              <a:rPr lang="en-US" altLang="zh-CN" sz="790">
                <a:solidFill>
                  <a:schemeClr val="tx2"/>
                </a:solidFill>
                <a:latin typeface="微软雅黑" panose="020B0503020204020204" pitchFamily="34" charset="-122"/>
                <a:ea typeface="微软雅黑" panose="020B0503020204020204" pitchFamily="34" charset="-122"/>
              </a:rPr>
              <a:t>1.2~1.3</a:t>
            </a:r>
            <a:r>
              <a:rPr lang="zh-CN" altLang="en-US" sz="790">
                <a:solidFill>
                  <a:schemeClr val="tx2"/>
                </a:solidFill>
                <a:latin typeface="微软雅黑" panose="020B0503020204020204" pitchFamily="34" charset="-122"/>
                <a:ea typeface="微软雅黑" panose="020B0503020204020204" pitchFamily="34" charset="-122"/>
              </a:rPr>
              <a:t>之间点击添加正文、温提示正文行距在</a:t>
            </a:r>
            <a:r>
              <a:rPr lang="en-US" altLang="zh-CN" sz="790">
                <a:solidFill>
                  <a:schemeClr val="tx2"/>
                </a:solidFill>
                <a:latin typeface="微软雅黑" panose="020B0503020204020204" pitchFamily="34" charset="-122"/>
                <a:ea typeface="微软雅黑" panose="020B0503020204020204" pitchFamily="34" charset="-122"/>
              </a:rPr>
              <a:t>1.2~1.3</a:t>
            </a:r>
            <a:r>
              <a:rPr lang="zh-CN" altLang="en-US" sz="790">
                <a:solidFill>
                  <a:schemeClr val="tx2"/>
                </a:solidFill>
                <a:latin typeface="微软雅黑" panose="020B0503020204020204" pitchFamily="34" charset="-122"/>
                <a:ea typeface="微软雅黑" panose="020B0503020204020204" pitchFamily="34" charset="-122"/>
              </a:rPr>
              <a:t>之间点击添加正文、温提示正文行距在</a:t>
            </a:r>
            <a:r>
              <a:rPr lang="en-US" altLang="zh-CN" sz="790">
                <a:solidFill>
                  <a:schemeClr val="tx2"/>
                </a:solidFill>
                <a:latin typeface="微软雅黑" panose="020B0503020204020204" pitchFamily="34" charset="-122"/>
                <a:ea typeface="微软雅黑" panose="020B0503020204020204" pitchFamily="34" charset="-122"/>
              </a:rPr>
              <a:t>1.2~1.3</a:t>
            </a:r>
            <a:r>
              <a:rPr lang="zh-CN" altLang="en-US" sz="790">
                <a:solidFill>
                  <a:schemeClr val="tx2"/>
                </a:solidFill>
                <a:latin typeface="微软雅黑" panose="020B0503020204020204" pitchFamily="34" charset="-122"/>
                <a:ea typeface="微软雅黑" panose="020B0503020204020204" pitchFamily="34" charset="-122"/>
              </a:rPr>
              <a:t>之间点击添点击添加正文、温提示正文行距在</a:t>
            </a:r>
            <a:r>
              <a:rPr lang="en-US" altLang="zh-CN" sz="790">
                <a:solidFill>
                  <a:schemeClr val="tx2"/>
                </a:solidFill>
                <a:latin typeface="微软雅黑" panose="020B0503020204020204" pitchFamily="34" charset="-122"/>
                <a:ea typeface="微软雅黑" panose="020B0503020204020204" pitchFamily="34" charset="-122"/>
              </a:rPr>
              <a:t>1.2~1.3</a:t>
            </a:r>
            <a:r>
              <a:rPr lang="zh-CN" altLang="en-US" sz="790">
                <a:solidFill>
                  <a:schemeClr val="tx2"/>
                </a:solidFill>
                <a:latin typeface="微软雅黑" panose="020B0503020204020204" pitchFamily="34" charset="-122"/>
                <a:ea typeface="微软雅黑" panose="020B0503020204020204" pitchFamily="34" charset="-122"/>
              </a:rPr>
              <a:t>之间点击添加正文</a:t>
            </a:r>
            <a:endParaRPr lang="zh-CN" altLang="en-US" sz="790">
              <a:solidFill>
                <a:schemeClr val="tx2"/>
              </a:solidFill>
              <a:latin typeface="微软雅黑" panose="020B0503020204020204" pitchFamily="34" charset="-122"/>
              <a:ea typeface="微软雅黑" panose="020B0503020204020204" pitchFamily="34" charset="-122"/>
            </a:endParaRPr>
          </a:p>
        </p:txBody>
      </p:sp>
      <p:sp>
        <p:nvSpPr>
          <p:cNvPr id="7" name="六边形 6"/>
          <p:cNvSpPr/>
          <p:nvPr/>
        </p:nvSpPr>
        <p:spPr>
          <a:xfrm>
            <a:off x="1531024" y="1612888"/>
            <a:ext cx="1901673" cy="1639373"/>
          </a:xfrm>
          <a:prstGeom prst="hexagon">
            <a:avLst/>
          </a:prstGeom>
          <a:blipFill dpi="0" rotWithShape="1">
            <a:blip r:embed="rId1"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8" name="六边形 7"/>
          <p:cNvSpPr/>
          <p:nvPr/>
        </p:nvSpPr>
        <p:spPr>
          <a:xfrm>
            <a:off x="3621164" y="1612888"/>
            <a:ext cx="1901673" cy="1639373"/>
          </a:xfrm>
          <a:prstGeom prst="hexagon">
            <a:avLst/>
          </a:prstGeom>
          <a:blipFill dpi="0" rotWithShape="1">
            <a:blip r:embed="rId2"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9" name="六边形 8"/>
          <p:cNvSpPr/>
          <p:nvPr/>
        </p:nvSpPr>
        <p:spPr>
          <a:xfrm>
            <a:off x="5711304" y="1612888"/>
            <a:ext cx="1901673" cy="1639373"/>
          </a:xfrm>
          <a:prstGeom prst="hexagon">
            <a:avLst/>
          </a:prstGeom>
          <a:blipFill dpi="0" rotWithShape="1">
            <a:blip r:embed="rId3"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10" name="等腰三角形 9"/>
          <p:cNvSpPr/>
          <p:nvPr/>
        </p:nvSpPr>
        <p:spPr>
          <a:xfrm>
            <a:off x="3180019" y="2654140"/>
            <a:ext cx="693821" cy="59812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11" name="等腰三角形 10"/>
          <p:cNvSpPr/>
          <p:nvPr/>
        </p:nvSpPr>
        <p:spPr>
          <a:xfrm>
            <a:off x="5270160" y="2654140"/>
            <a:ext cx="693821" cy="59812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12" name="等腰三角形 11"/>
          <p:cNvSpPr/>
          <p:nvPr/>
        </p:nvSpPr>
        <p:spPr>
          <a:xfrm flipV="1">
            <a:off x="3180019" y="1601233"/>
            <a:ext cx="693821" cy="59812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13" name="等腰三角形 12"/>
          <p:cNvSpPr/>
          <p:nvPr/>
        </p:nvSpPr>
        <p:spPr>
          <a:xfrm flipV="1">
            <a:off x="5270160" y="1601233"/>
            <a:ext cx="693821" cy="59812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tx2"/>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1599279" y="3445063"/>
            <a:ext cx="1833418" cy="323165"/>
          </a:xfrm>
          <a:prstGeom prst="rect">
            <a:avLst/>
          </a:prstGeom>
        </p:spPr>
        <p:txBody>
          <a:bodyPr wrap="square">
            <a:spAutoFit/>
          </a:bodyPr>
          <a:lstStyle>
            <a:defPPr>
              <a:defRPr lang="zh-CN"/>
            </a:defPPr>
            <a:lvl1pPr>
              <a:defRPr sz="2400">
                <a:solidFill>
                  <a:schemeClr val="bg2">
                    <a:lumMod val="25000"/>
                    <a:alpha val="85000"/>
                  </a:schemeClr>
                </a:solidFill>
                <a:latin typeface="+mn-ea"/>
              </a:defRPr>
            </a:lvl1pPr>
          </a:lstStyle>
          <a:p>
            <a:pPr algn="ctr"/>
            <a:r>
              <a:rPr lang="zh-CN" altLang="en-US" sz="1500" b="1" dirty="0">
                <a:solidFill>
                  <a:schemeClr val="accent1"/>
                </a:solidFill>
                <a:latin typeface="微软雅黑" panose="020B0503020204020204" pitchFamily="34" charset="-122"/>
                <a:ea typeface="微软雅黑" panose="020B0503020204020204" pitchFamily="34" charset="-122"/>
              </a:rPr>
              <a:t>点击此处添加标题</a:t>
            </a:r>
            <a:endParaRPr lang="zh-CN" altLang="en-US" sz="1500" b="1" dirty="0">
              <a:solidFill>
                <a:schemeClr val="accent1"/>
              </a:solidFill>
              <a:latin typeface="微软雅黑" panose="020B0503020204020204" pitchFamily="34" charset="-122"/>
              <a:ea typeface="微软雅黑" panose="020B0503020204020204" pitchFamily="34" charset="-122"/>
            </a:endParaRPr>
          </a:p>
        </p:txBody>
      </p:sp>
      <p:sp>
        <p:nvSpPr>
          <p:cNvPr id="15" name="矩形 14"/>
          <p:cNvSpPr/>
          <p:nvPr/>
        </p:nvSpPr>
        <p:spPr>
          <a:xfrm>
            <a:off x="1598937" y="4129482"/>
            <a:ext cx="6014041" cy="407547"/>
          </a:xfrm>
          <a:prstGeom prst="rect">
            <a:avLst/>
          </a:prstGeom>
          <a:noFill/>
        </p:spPr>
        <p:txBody>
          <a:bodyPr wrap="square" rtlCol="0">
            <a:spAutoFit/>
          </a:bodyPr>
          <a:lstStyle/>
          <a:p>
            <a:pPr marL="128905" indent="-128905">
              <a:lnSpc>
                <a:spcPct val="130000"/>
              </a:lnSpc>
              <a:buFont typeface="Arial" panose="020B0604020202020204" pitchFamily="34" charset="0"/>
              <a:buChar char="•"/>
            </a:pPr>
            <a:r>
              <a:rPr lang="zh-CN" altLang="en-US" sz="790">
                <a:solidFill>
                  <a:schemeClr val="tx2"/>
                </a:solidFill>
                <a:latin typeface="微软雅黑" panose="020B0503020204020204" pitchFamily="34" charset="-122"/>
                <a:ea typeface="微软雅黑" panose="020B0503020204020204" pitchFamily="34" charset="-122"/>
              </a:rPr>
              <a:t>点击添加正文、温提示正文行距在</a:t>
            </a:r>
            <a:r>
              <a:rPr lang="en-US" altLang="zh-CN" sz="790">
                <a:solidFill>
                  <a:schemeClr val="tx2"/>
                </a:solidFill>
                <a:latin typeface="微软雅黑" panose="020B0503020204020204" pitchFamily="34" charset="-122"/>
                <a:ea typeface="微软雅黑" panose="020B0503020204020204" pitchFamily="34" charset="-122"/>
              </a:rPr>
              <a:t>1.2~1.3</a:t>
            </a:r>
            <a:r>
              <a:rPr lang="zh-CN" altLang="en-US" sz="790">
                <a:solidFill>
                  <a:schemeClr val="tx2"/>
                </a:solidFill>
                <a:latin typeface="微软雅黑" panose="020B0503020204020204" pitchFamily="34" charset="-122"/>
                <a:ea typeface="微软雅黑" panose="020B0503020204020204" pitchFamily="34" charset="-122"/>
              </a:rPr>
              <a:t>之间点击添加正文、温提示正文行距在</a:t>
            </a:r>
            <a:r>
              <a:rPr lang="en-US" altLang="zh-CN" sz="790">
                <a:solidFill>
                  <a:schemeClr val="tx2"/>
                </a:solidFill>
                <a:latin typeface="微软雅黑" panose="020B0503020204020204" pitchFamily="34" charset="-122"/>
                <a:ea typeface="微软雅黑" panose="020B0503020204020204" pitchFamily="34" charset="-122"/>
              </a:rPr>
              <a:t>1.2~1.3</a:t>
            </a:r>
            <a:r>
              <a:rPr lang="zh-CN" altLang="en-US" sz="790">
                <a:solidFill>
                  <a:schemeClr val="tx2"/>
                </a:solidFill>
                <a:latin typeface="微软雅黑" panose="020B0503020204020204" pitchFamily="34" charset="-122"/>
                <a:ea typeface="微软雅黑" panose="020B0503020204020204" pitchFamily="34" charset="-122"/>
              </a:rPr>
              <a:t>之间点击添加正文、温提示正文行距在</a:t>
            </a:r>
            <a:r>
              <a:rPr lang="en-US" altLang="zh-CN" sz="790">
                <a:solidFill>
                  <a:schemeClr val="tx2"/>
                </a:solidFill>
                <a:latin typeface="微软雅黑" panose="020B0503020204020204" pitchFamily="34" charset="-122"/>
                <a:ea typeface="微软雅黑" panose="020B0503020204020204" pitchFamily="34" charset="-122"/>
              </a:rPr>
              <a:t>1.2~1.3</a:t>
            </a:r>
            <a:r>
              <a:rPr lang="zh-CN" altLang="en-US" sz="790">
                <a:solidFill>
                  <a:schemeClr val="tx2"/>
                </a:solidFill>
                <a:latin typeface="微软雅黑" panose="020B0503020204020204" pitchFamily="34" charset="-122"/>
                <a:ea typeface="微软雅黑" panose="020B0503020204020204" pitchFamily="34" charset="-122"/>
              </a:rPr>
              <a:t>之间点击添点击添加正文、温提示正文行距在</a:t>
            </a:r>
            <a:r>
              <a:rPr lang="en-US" altLang="zh-CN" sz="790">
                <a:solidFill>
                  <a:schemeClr val="tx2"/>
                </a:solidFill>
                <a:latin typeface="微软雅黑" panose="020B0503020204020204" pitchFamily="34" charset="-122"/>
                <a:ea typeface="微软雅黑" panose="020B0503020204020204" pitchFamily="34" charset="-122"/>
              </a:rPr>
              <a:t>1.2~1.3</a:t>
            </a:r>
            <a:r>
              <a:rPr lang="zh-CN" altLang="en-US" sz="790">
                <a:solidFill>
                  <a:schemeClr val="tx2"/>
                </a:solidFill>
                <a:latin typeface="微软雅黑" panose="020B0503020204020204" pitchFamily="34" charset="-122"/>
                <a:ea typeface="微软雅黑" panose="020B0503020204020204" pitchFamily="34" charset="-122"/>
              </a:rPr>
              <a:t>之间点击添加正文</a:t>
            </a:r>
            <a:endParaRPr lang="zh-CN" altLang="en-US" sz="79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1+#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par>
                                <p:cTn id="21" presetID="16" presetClass="entr" presetSubtype="21"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par>
                                <p:cTn id="24" presetID="22" presetClass="entr" presetSubtype="4" fill="hold" grpId="0" nodeType="withEffect">
                                  <p:stCondLst>
                                    <p:cond delay="30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00"/>
                                        <p:tgtEl>
                                          <p:spTgt spid="10"/>
                                        </p:tgtEl>
                                      </p:cBhvr>
                                    </p:animEffect>
                                  </p:childTnLst>
                                </p:cTn>
                              </p:par>
                              <p:par>
                                <p:cTn id="27" presetID="22" presetClass="entr" presetSubtype="1" fill="hold" grpId="0" nodeType="withEffect">
                                  <p:stCondLst>
                                    <p:cond delay="300"/>
                                  </p:stCondLst>
                                  <p:childTnLst>
                                    <p:set>
                                      <p:cBhvr>
                                        <p:cTn id="28" dur="1" fill="hold">
                                          <p:stCondLst>
                                            <p:cond delay="0"/>
                                          </p:stCondLst>
                                        </p:cTn>
                                        <p:tgtEl>
                                          <p:spTgt spid="13"/>
                                        </p:tgtEl>
                                        <p:attrNameLst>
                                          <p:attrName>style.visibility</p:attrName>
                                        </p:attrNameLst>
                                      </p:cBhvr>
                                      <p:to>
                                        <p:strVal val="visible"/>
                                      </p:to>
                                    </p:set>
                                    <p:animEffect transition="in" filter="wipe(up)">
                                      <p:cBhvr>
                                        <p:cTn id="29" dur="500"/>
                                        <p:tgtEl>
                                          <p:spTgt spid="13"/>
                                        </p:tgtEl>
                                      </p:cBhvr>
                                    </p:animEffect>
                                  </p:childTnLst>
                                </p:cTn>
                              </p:par>
                              <p:par>
                                <p:cTn id="30" presetID="22" presetClass="entr" presetSubtype="1" fill="hold" grpId="0" nodeType="withEffect">
                                  <p:stCondLst>
                                    <p:cond delay="500"/>
                                  </p:stCondLst>
                                  <p:childTnLst>
                                    <p:set>
                                      <p:cBhvr>
                                        <p:cTn id="31" dur="1" fill="hold">
                                          <p:stCondLst>
                                            <p:cond delay="0"/>
                                          </p:stCondLst>
                                        </p:cTn>
                                        <p:tgtEl>
                                          <p:spTgt spid="12"/>
                                        </p:tgtEl>
                                        <p:attrNameLst>
                                          <p:attrName>style.visibility</p:attrName>
                                        </p:attrNameLst>
                                      </p:cBhvr>
                                      <p:to>
                                        <p:strVal val="visible"/>
                                      </p:to>
                                    </p:set>
                                    <p:animEffect transition="in" filter="wipe(up)">
                                      <p:cBhvr>
                                        <p:cTn id="32" dur="500"/>
                                        <p:tgtEl>
                                          <p:spTgt spid="12"/>
                                        </p:tgtEl>
                                      </p:cBhvr>
                                    </p:animEffect>
                                  </p:childTnLst>
                                </p:cTn>
                              </p:par>
                              <p:par>
                                <p:cTn id="33" presetID="22" presetClass="entr" presetSubtype="4" fill="hold" grpId="0" nodeType="withEffect">
                                  <p:stCondLst>
                                    <p:cond delay="60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par>
                                <p:cTn id="36" presetID="17" presetClass="entr" presetSubtype="10" fill="hold" grpId="0" nodeType="withEffect">
                                  <p:stCondLst>
                                    <p:cond delay="800"/>
                                  </p:stCondLst>
                                  <p:iterate type="lt">
                                    <p:tmPct val="10000"/>
                                  </p:iterate>
                                  <p:childTnLst>
                                    <p:set>
                                      <p:cBhvr>
                                        <p:cTn id="37" dur="1" fill="hold">
                                          <p:stCondLst>
                                            <p:cond delay="0"/>
                                          </p:stCondLst>
                                        </p:cTn>
                                        <p:tgtEl>
                                          <p:spTgt spid="14"/>
                                        </p:tgtEl>
                                        <p:attrNameLst>
                                          <p:attrName>style.visibility</p:attrName>
                                        </p:attrNameLst>
                                      </p:cBhvr>
                                      <p:to>
                                        <p:strVal val="visible"/>
                                      </p:to>
                                    </p:set>
                                    <p:anim calcmode="lin" valueType="num">
                                      <p:cBhvr>
                                        <p:cTn id="38" dur="500" fill="hold"/>
                                        <p:tgtEl>
                                          <p:spTgt spid="14"/>
                                        </p:tgtEl>
                                        <p:attrNameLst>
                                          <p:attrName>ppt_w</p:attrName>
                                        </p:attrNameLst>
                                      </p:cBhvr>
                                      <p:tavLst>
                                        <p:tav tm="0">
                                          <p:val>
                                            <p:fltVal val="0"/>
                                          </p:val>
                                        </p:tav>
                                        <p:tav tm="100000">
                                          <p:val>
                                            <p:strVal val="#ppt_w"/>
                                          </p:val>
                                        </p:tav>
                                      </p:tavLst>
                                    </p:anim>
                                    <p:anim calcmode="lin" valueType="num">
                                      <p:cBhvr>
                                        <p:cTn id="39" dur="500" fill="hold"/>
                                        <p:tgtEl>
                                          <p:spTgt spid="14"/>
                                        </p:tgtEl>
                                        <p:attrNameLst>
                                          <p:attrName>ppt_h</p:attrName>
                                        </p:attrNameLst>
                                      </p:cBhvr>
                                      <p:tavLst>
                                        <p:tav tm="0">
                                          <p:val>
                                            <p:strVal val="#ppt_h"/>
                                          </p:val>
                                        </p:tav>
                                        <p:tav tm="100000">
                                          <p:val>
                                            <p:strVal val="#ppt_h"/>
                                          </p:val>
                                        </p:tav>
                                      </p:tavLst>
                                    </p:anim>
                                  </p:childTnLst>
                                </p:cTn>
                              </p:par>
                              <p:par>
                                <p:cTn id="40" presetID="31" presetClass="entr" presetSubtype="0" fill="hold" grpId="0" nodeType="withEffect">
                                  <p:stCondLst>
                                    <p:cond delay="900"/>
                                  </p:stCondLst>
                                  <p:iterate type="lt">
                                    <p:tmPct val="1923"/>
                                  </p:iterate>
                                  <p:childTnLst>
                                    <p:set>
                                      <p:cBhvr>
                                        <p:cTn id="41" dur="1" fill="hold">
                                          <p:stCondLst>
                                            <p:cond delay="0"/>
                                          </p:stCondLst>
                                        </p:cTn>
                                        <p:tgtEl>
                                          <p:spTgt spid="6"/>
                                        </p:tgtEl>
                                        <p:attrNameLst>
                                          <p:attrName>style.visibility</p:attrName>
                                        </p:attrNameLst>
                                      </p:cBhvr>
                                      <p:to>
                                        <p:strVal val="visible"/>
                                      </p:to>
                                    </p:set>
                                    <p:anim calcmode="lin" valueType="num">
                                      <p:cBhvr>
                                        <p:cTn id="42" dur="500" fill="hold"/>
                                        <p:tgtEl>
                                          <p:spTgt spid="6"/>
                                        </p:tgtEl>
                                        <p:attrNameLst>
                                          <p:attrName>ppt_w</p:attrName>
                                        </p:attrNameLst>
                                      </p:cBhvr>
                                      <p:tavLst>
                                        <p:tav tm="0">
                                          <p:val>
                                            <p:fltVal val="0"/>
                                          </p:val>
                                        </p:tav>
                                        <p:tav tm="100000">
                                          <p:val>
                                            <p:strVal val="#ppt_w"/>
                                          </p:val>
                                        </p:tav>
                                      </p:tavLst>
                                    </p:anim>
                                    <p:anim calcmode="lin" valueType="num">
                                      <p:cBhvr>
                                        <p:cTn id="43" dur="500" fill="hold"/>
                                        <p:tgtEl>
                                          <p:spTgt spid="6"/>
                                        </p:tgtEl>
                                        <p:attrNameLst>
                                          <p:attrName>ppt_h</p:attrName>
                                        </p:attrNameLst>
                                      </p:cBhvr>
                                      <p:tavLst>
                                        <p:tav tm="0">
                                          <p:val>
                                            <p:fltVal val="0"/>
                                          </p:val>
                                        </p:tav>
                                        <p:tav tm="100000">
                                          <p:val>
                                            <p:strVal val="#ppt_h"/>
                                          </p:val>
                                        </p:tav>
                                      </p:tavLst>
                                    </p:anim>
                                    <p:anim calcmode="lin" valueType="num">
                                      <p:cBhvr>
                                        <p:cTn id="44" dur="500" fill="hold"/>
                                        <p:tgtEl>
                                          <p:spTgt spid="6"/>
                                        </p:tgtEl>
                                        <p:attrNameLst>
                                          <p:attrName>style.rotation</p:attrName>
                                        </p:attrNameLst>
                                      </p:cBhvr>
                                      <p:tavLst>
                                        <p:tav tm="0">
                                          <p:val>
                                            <p:fltVal val="90"/>
                                          </p:val>
                                        </p:tav>
                                        <p:tav tm="100000">
                                          <p:val>
                                            <p:fltVal val="0"/>
                                          </p:val>
                                        </p:tav>
                                      </p:tavLst>
                                    </p:anim>
                                    <p:animEffect transition="in" filter="fade">
                                      <p:cBhvr>
                                        <p:cTn id="45" dur="500"/>
                                        <p:tgtEl>
                                          <p:spTgt spid="6"/>
                                        </p:tgtEl>
                                      </p:cBhvr>
                                    </p:animEffect>
                                  </p:childTnLst>
                                </p:cTn>
                              </p:par>
                              <p:par>
                                <p:cTn id="46" presetID="31" presetClass="entr" presetSubtype="0" fill="hold" grpId="0" nodeType="withEffect">
                                  <p:stCondLst>
                                    <p:cond delay="1400"/>
                                  </p:stCondLst>
                                  <p:iterate type="lt">
                                    <p:tmPct val="1923"/>
                                  </p:iterate>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ppt_w</p:attrName>
                                        </p:attrNameLst>
                                      </p:cBhvr>
                                      <p:tavLst>
                                        <p:tav tm="0">
                                          <p:val>
                                            <p:fltVal val="0"/>
                                          </p:val>
                                        </p:tav>
                                        <p:tav tm="100000">
                                          <p:val>
                                            <p:strVal val="#ppt_w"/>
                                          </p:val>
                                        </p:tav>
                                      </p:tavLst>
                                    </p:anim>
                                    <p:anim calcmode="lin" valueType="num">
                                      <p:cBhvr>
                                        <p:cTn id="49" dur="500" fill="hold"/>
                                        <p:tgtEl>
                                          <p:spTgt spid="15"/>
                                        </p:tgtEl>
                                        <p:attrNameLst>
                                          <p:attrName>ppt_h</p:attrName>
                                        </p:attrNameLst>
                                      </p:cBhvr>
                                      <p:tavLst>
                                        <p:tav tm="0">
                                          <p:val>
                                            <p:fltVal val="0"/>
                                          </p:val>
                                        </p:tav>
                                        <p:tav tm="100000">
                                          <p:val>
                                            <p:strVal val="#ppt_h"/>
                                          </p:val>
                                        </p:tav>
                                      </p:tavLst>
                                    </p:anim>
                                    <p:anim calcmode="lin" valueType="num">
                                      <p:cBhvr>
                                        <p:cTn id="50" dur="500" fill="hold"/>
                                        <p:tgtEl>
                                          <p:spTgt spid="15"/>
                                        </p:tgtEl>
                                        <p:attrNameLst>
                                          <p:attrName>style.rotation</p:attrName>
                                        </p:attrNameLst>
                                      </p:cBhvr>
                                      <p:tavLst>
                                        <p:tav tm="0">
                                          <p:val>
                                            <p:fltVal val="90"/>
                                          </p:val>
                                        </p:tav>
                                        <p:tav tm="100000">
                                          <p:val>
                                            <p:fltVal val="0"/>
                                          </p:val>
                                        </p:tav>
                                      </p:tavLst>
                                    </p:anim>
                                    <p:animEffect transition="in" filter="fade">
                                      <p:cBhvr>
                                        <p:cTn id="5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P spid="8" grpId="0" animBg="1"/>
      <p:bldP spid="9" grpId="0" animBg="1"/>
      <p:bldP spid="10" grpId="0" animBg="1"/>
      <p:bldP spid="11" grpId="0" animBg="1"/>
      <p:bldP spid="12" grpId="0" animBg="1"/>
      <p:bldP spid="13" grpId="0" animBg="1"/>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sp>
        <p:nvSpPr>
          <p:cNvPr id="6" name="椭圆 5"/>
          <p:cNvSpPr/>
          <p:nvPr/>
        </p:nvSpPr>
        <p:spPr>
          <a:xfrm>
            <a:off x="873713" y="1387053"/>
            <a:ext cx="1499772" cy="1499772"/>
          </a:xfrm>
          <a:prstGeom prst="ellipse">
            <a:avLst/>
          </a:prstGeom>
          <a:blipFill>
            <a:blip r:embed="rId1"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2838307" y="1387053"/>
            <a:ext cx="1499772" cy="1499772"/>
          </a:xfrm>
          <a:prstGeom prst="ellipse">
            <a:avLst/>
          </a:prstGeom>
          <a:blipFill>
            <a:blip r:embed="rId2"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4802031" y="1387053"/>
            <a:ext cx="1499772" cy="1499772"/>
          </a:xfrm>
          <a:prstGeom prst="ellipse">
            <a:avLst/>
          </a:prstGeom>
          <a:blipFill>
            <a:blip r:embed="rId3"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6759891" y="1387053"/>
            <a:ext cx="1499772" cy="1499772"/>
          </a:xfrm>
          <a:prstGeom prst="ellipse">
            <a:avLst/>
          </a:prstGeom>
          <a:blipFill>
            <a:blip r:embed="rId4" cstate="email"/>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5"/>
          <p:cNvSpPr txBox="1"/>
          <p:nvPr/>
        </p:nvSpPr>
        <p:spPr>
          <a:xfrm>
            <a:off x="1176664" y="3043928"/>
            <a:ext cx="895117" cy="253916"/>
          </a:xfrm>
          <a:prstGeom prst="rect">
            <a:avLst/>
          </a:prstGeom>
          <a:noFill/>
        </p:spPr>
        <p:txBody>
          <a:bodyPr wrap="none" lIns="68580" tIns="34290" rIns="68580" bIns="34290" rtlCol="0">
            <a:spAutoFit/>
          </a:bodyPr>
          <a:lstStyle/>
          <a:p>
            <a:r>
              <a:rPr lang="zh-CN" altLang="en-US" sz="1200" b="1" dirty="0">
                <a:solidFill>
                  <a:schemeClr val="accent1"/>
                </a:solidFill>
                <a:latin typeface="微软雅黑" panose="020B0503020204020204" pitchFamily="34" charset="-122"/>
                <a:ea typeface="微软雅黑" panose="020B0503020204020204" pitchFamily="34" charset="-122"/>
              </a:rPr>
              <a:t>标题内容 </a:t>
            </a:r>
            <a:r>
              <a:rPr lang="en-US" altLang="zh-CN" sz="1200" b="1" dirty="0">
                <a:solidFill>
                  <a:schemeClr val="accent1"/>
                </a:solidFill>
                <a:latin typeface="微软雅黑" panose="020B0503020204020204" pitchFamily="34" charset="-122"/>
                <a:ea typeface="微软雅黑" panose="020B0503020204020204" pitchFamily="34" charset="-122"/>
              </a:rPr>
              <a:t>1</a:t>
            </a:r>
            <a:endParaRPr lang="en-US" altLang="zh-CN" sz="1200" b="1" dirty="0">
              <a:solidFill>
                <a:schemeClr val="accent1"/>
              </a:solidFill>
              <a:latin typeface="微软雅黑" panose="020B0503020204020204" pitchFamily="34" charset="-122"/>
              <a:ea typeface="微软雅黑" panose="020B0503020204020204" pitchFamily="34" charset="-122"/>
            </a:endParaRPr>
          </a:p>
        </p:txBody>
      </p:sp>
      <p:sp>
        <p:nvSpPr>
          <p:cNvPr id="11" name="Rectangle 7"/>
          <p:cNvSpPr/>
          <p:nvPr/>
        </p:nvSpPr>
        <p:spPr>
          <a:xfrm>
            <a:off x="706569" y="3502476"/>
            <a:ext cx="1814467" cy="484748"/>
          </a:xfrm>
          <a:prstGeom prst="rect">
            <a:avLst/>
          </a:prstGeom>
        </p:spPr>
        <p:txBody>
          <a:bodyPr wrap="square" lIns="68580" tIns="34290" rIns="68580" bIns="34290">
            <a:spAutoFit/>
          </a:bodyPr>
          <a:lstStyle/>
          <a:p>
            <a:r>
              <a:rPr lang="zh-CN" altLang="en-US" sz="9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单击此处添加文本单击此处添加文本单击此处添加文本单击此处添加</a:t>
            </a:r>
            <a:endParaRPr lang="zh-CN" altLang="en-US" sz="900" dirty="0">
              <a:solidFill>
                <a:schemeClr val="tx2"/>
              </a:solidFill>
              <a:latin typeface="微软雅黑" panose="020B0503020204020204" pitchFamily="34" charset="-122"/>
              <a:ea typeface="微软雅黑" panose="020B0503020204020204" pitchFamily="34" charset="-122"/>
            </a:endParaRPr>
          </a:p>
        </p:txBody>
      </p:sp>
      <p:sp>
        <p:nvSpPr>
          <p:cNvPr id="12" name="TextBox 11"/>
          <p:cNvSpPr txBox="1"/>
          <p:nvPr/>
        </p:nvSpPr>
        <p:spPr>
          <a:xfrm>
            <a:off x="3129905" y="3043928"/>
            <a:ext cx="895117" cy="253916"/>
          </a:xfrm>
          <a:prstGeom prst="rect">
            <a:avLst/>
          </a:prstGeom>
          <a:noFill/>
        </p:spPr>
        <p:txBody>
          <a:bodyPr wrap="none" lIns="68580" tIns="34290" rIns="68580" bIns="34290" rtlCol="0">
            <a:spAutoFit/>
          </a:bodyPr>
          <a:lstStyle/>
          <a:p>
            <a:r>
              <a:rPr lang="zh-CN" altLang="en-US" sz="1200" b="1" dirty="0">
                <a:solidFill>
                  <a:schemeClr val="accent2"/>
                </a:solidFill>
                <a:latin typeface="微软雅黑" panose="020B0503020204020204" pitchFamily="34" charset="-122"/>
                <a:ea typeface="微软雅黑" panose="020B0503020204020204" pitchFamily="34" charset="-122"/>
              </a:rPr>
              <a:t>标题内容 </a:t>
            </a:r>
            <a:r>
              <a:rPr lang="en-US" altLang="zh-CN" sz="1200" b="1" dirty="0" smtClean="0">
                <a:solidFill>
                  <a:schemeClr val="accent2"/>
                </a:solidFill>
                <a:latin typeface="微软雅黑" panose="020B0503020204020204" pitchFamily="34" charset="-122"/>
                <a:ea typeface="微软雅黑" panose="020B0503020204020204" pitchFamily="34" charset="-122"/>
              </a:rPr>
              <a:t>2</a:t>
            </a:r>
            <a:endParaRPr lang="en-US" altLang="zh-CN" sz="1200" b="1" dirty="0">
              <a:solidFill>
                <a:schemeClr val="accent2"/>
              </a:solidFill>
              <a:latin typeface="微软雅黑" panose="020B0503020204020204" pitchFamily="34" charset="-122"/>
              <a:ea typeface="微软雅黑" panose="020B0503020204020204" pitchFamily="34" charset="-122"/>
            </a:endParaRPr>
          </a:p>
        </p:txBody>
      </p:sp>
      <p:sp>
        <p:nvSpPr>
          <p:cNvPr id="13" name="Rectangle 13"/>
          <p:cNvSpPr/>
          <p:nvPr/>
        </p:nvSpPr>
        <p:spPr>
          <a:xfrm>
            <a:off x="2678244" y="3502476"/>
            <a:ext cx="1814467" cy="484748"/>
          </a:xfrm>
          <a:prstGeom prst="rect">
            <a:avLst/>
          </a:prstGeom>
        </p:spPr>
        <p:txBody>
          <a:bodyPr wrap="square" lIns="68580" tIns="34290" rIns="68580" bIns="34290">
            <a:spAutoFit/>
          </a:bodyPr>
          <a:lstStyle/>
          <a:p>
            <a:r>
              <a:rPr lang="zh-CN" altLang="en-US" sz="9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单击此处添加文本单击此处添加文本单击此处添加文本单击此处添加</a:t>
            </a:r>
            <a:endParaRPr lang="zh-CN" altLang="en-US" sz="900" dirty="0">
              <a:solidFill>
                <a:schemeClr val="tx2"/>
              </a:solidFill>
              <a:latin typeface="微软雅黑" panose="020B0503020204020204" pitchFamily="34" charset="-122"/>
              <a:ea typeface="微软雅黑" panose="020B0503020204020204" pitchFamily="34" charset="-122"/>
            </a:endParaRPr>
          </a:p>
        </p:txBody>
      </p:sp>
      <p:sp>
        <p:nvSpPr>
          <p:cNvPr id="14" name="TextBox 17"/>
          <p:cNvSpPr txBox="1"/>
          <p:nvPr/>
        </p:nvSpPr>
        <p:spPr>
          <a:xfrm>
            <a:off x="5164994" y="3043928"/>
            <a:ext cx="895117" cy="253916"/>
          </a:xfrm>
          <a:prstGeom prst="rect">
            <a:avLst/>
          </a:prstGeom>
          <a:noFill/>
        </p:spPr>
        <p:txBody>
          <a:bodyPr wrap="none" lIns="68580" tIns="34290" rIns="68580" bIns="34290" rtlCol="0">
            <a:spAutoFit/>
          </a:bodyPr>
          <a:lstStyle/>
          <a:p>
            <a:r>
              <a:rPr lang="zh-CN" altLang="en-US" sz="1200" b="1" dirty="0">
                <a:solidFill>
                  <a:schemeClr val="accent3"/>
                </a:solidFill>
                <a:latin typeface="微软雅黑" panose="020B0503020204020204" pitchFamily="34" charset="-122"/>
                <a:ea typeface="微软雅黑" panose="020B0503020204020204" pitchFamily="34" charset="-122"/>
              </a:rPr>
              <a:t>标题内容 </a:t>
            </a:r>
            <a:r>
              <a:rPr lang="en-US" altLang="zh-CN" sz="1200" b="1" dirty="0" smtClean="0">
                <a:solidFill>
                  <a:schemeClr val="accent3"/>
                </a:solidFill>
                <a:latin typeface="微软雅黑" panose="020B0503020204020204" pitchFamily="34" charset="-122"/>
                <a:ea typeface="微软雅黑" panose="020B0503020204020204" pitchFamily="34" charset="-122"/>
              </a:rPr>
              <a:t>3</a:t>
            </a:r>
            <a:endParaRPr lang="en-US" altLang="zh-CN" sz="1200" b="1" dirty="0">
              <a:solidFill>
                <a:schemeClr val="accent3"/>
              </a:solidFill>
              <a:latin typeface="微软雅黑" panose="020B0503020204020204" pitchFamily="34" charset="-122"/>
              <a:ea typeface="微软雅黑" panose="020B0503020204020204" pitchFamily="34" charset="-122"/>
            </a:endParaRPr>
          </a:p>
        </p:txBody>
      </p:sp>
      <p:sp>
        <p:nvSpPr>
          <p:cNvPr id="15" name="Rectangle 19"/>
          <p:cNvSpPr/>
          <p:nvPr/>
        </p:nvSpPr>
        <p:spPr>
          <a:xfrm>
            <a:off x="4640394" y="3502476"/>
            <a:ext cx="1814467" cy="484748"/>
          </a:xfrm>
          <a:prstGeom prst="rect">
            <a:avLst/>
          </a:prstGeom>
        </p:spPr>
        <p:txBody>
          <a:bodyPr wrap="square" lIns="68580" tIns="34290" rIns="68580" bIns="34290">
            <a:spAutoFit/>
          </a:bodyPr>
          <a:lstStyle/>
          <a:p>
            <a:r>
              <a:rPr lang="zh-CN" altLang="en-US" sz="9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单击此处添加文本单击此处添加文本单击此处添加文本单击此处添加</a:t>
            </a:r>
            <a:endParaRPr lang="zh-CN" altLang="en-US" sz="900" dirty="0">
              <a:solidFill>
                <a:schemeClr val="tx2"/>
              </a:solidFill>
              <a:latin typeface="微软雅黑" panose="020B0503020204020204" pitchFamily="34" charset="-122"/>
              <a:ea typeface="微软雅黑" panose="020B0503020204020204" pitchFamily="34" charset="-122"/>
            </a:endParaRPr>
          </a:p>
        </p:txBody>
      </p:sp>
      <p:sp>
        <p:nvSpPr>
          <p:cNvPr id="16" name="TextBox 23"/>
          <p:cNvSpPr txBox="1"/>
          <p:nvPr/>
        </p:nvSpPr>
        <p:spPr>
          <a:xfrm>
            <a:off x="7029097" y="3043928"/>
            <a:ext cx="895117" cy="253916"/>
          </a:xfrm>
          <a:prstGeom prst="rect">
            <a:avLst/>
          </a:prstGeom>
          <a:noFill/>
        </p:spPr>
        <p:txBody>
          <a:bodyPr wrap="none" lIns="68580" tIns="34290" rIns="68580" bIns="34290" rtlCol="0">
            <a:spAutoFit/>
          </a:bodyPr>
          <a:lstStyle/>
          <a:p>
            <a:r>
              <a:rPr lang="zh-CN" altLang="en-US" sz="1200" b="1" dirty="0">
                <a:solidFill>
                  <a:schemeClr val="accent4"/>
                </a:solidFill>
                <a:latin typeface="微软雅黑" panose="020B0503020204020204" pitchFamily="34" charset="-122"/>
                <a:ea typeface="微软雅黑" panose="020B0503020204020204" pitchFamily="34" charset="-122"/>
              </a:rPr>
              <a:t>标题内容 </a:t>
            </a:r>
            <a:r>
              <a:rPr lang="en-US" altLang="zh-CN" sz="1200" b="1" dirty="0" smtClean="0">
                <a:solidFill>
                  <a:schemeClr val="accent4"/>
                </a:solidFill>
                <a:latin typeface="微软雅黑" panose="020B0503020204020204" pitchFamily="34" charset="-122"/>
                <a:ea typeface="微软雅黑" panose="020B0503020204020204" pitchFamily="34" charset="-122"/>
              </a:rPr>
              <a:t>4</a:t>
            </a:r>
            <a:endParaRPr lang="en-US" altLang="zh-CN" sz="1200" b="1" dirty="0">
              <a:solidFill>
                <a:schemeClr val="accent4"/>
              </a:solidFill>
              <a:latin typeface="微软雅黑" panose="020B0503020204020204" pitchFamily="34" charset="-122"/>
              <a:ea typeface="微软雅黑" panose="020B0503020204020204" pitchFamily="34" charset="-122"/>
            </a:endParaRPr>
          </a:p>
        </p:txBody>
      </p:sp>
      <p:sp>
        <p:nvSpPr>
          <p:cNvPr id="17" name="Rectangle 25"/>
          <p:cNvSpPr/>
          <p:nvPr/>
        </p:nvSpPr>
        <p:spPr>
          <a:xfrm>
            <a:off x="6602544" y="3502476"/>
            <a:ext cx="1814467" cy="484748"/>
          </a:xfrm>
          <a:prstGeom prst="rect">
            <a:avLst/>
          </a:prstGeom>
        </p:spPr>
        <p:txBody>
          <a:bodyPr wrap="square" lIns="68580" tIns="34290" rIns="68580" bIns="34290">
            <a:spAutoFit/>
          </a:bodyPr>
          <a:lstStyle/>
          <a:p>
            <a:r>
              <a:rPr lang="zh-CN" altLang="en-US" sz="9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单击此处添加文本单击此处添加文本单击此处添加文本单击此处添加</a:t>
            </a:r>
            <a:endParaRPr lang="zh-CN" altLang="en-US" sz="900"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ppt_x"/>
                                          </p:val>
                                        </p:tav>
                                        <p:tav tm="100000">
                                          <p:val>
                                            <p:strVal val="#ppt_x"/>
                                          </p:val>
                                        </p:tav>
                                      </p:tavLst>
                                    </p:anim>
                                    <p:anim calcmode="lin" valueType="num">
                                      <p:cBhvr additive="base">
                                        <p:cTn id="4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ppt_x"/>
                                          </p:val>
                                        </p:tav>
                                        <p:tav tm="100000">
                                          <p:val>
                                            <p:strVal val="#ppt_x"/>
                                          </p:val>
                                        </p:tav>
                                      </p:tavLst>
                                    </p:anim>
                                    <p:anim calcmode="lin" valueType="num">
                                      <p:cBhvr additive="base">
                                        <p:cTn id="46" dur="500" fill="hold"/>
                                        <p:tgtEl>
                                          <p:spTgt spid="8"/>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additive="base">
                                        <p:cTn id="53" dur="500" fill="hold"/>
                                        <p:tgtEl>
                                          <p:spTgt spid="15"/>
                                        </p:tgtEl>
                                        <p:attrNameLst>
                                          <p:attrName>ppt_x</p:attrName>
                                        </p:attrNameLst>
                                      </p:cBhvr>
                                      <p:tavLst>
                                        <p:tav tm="0">
                                          <p:val>
                                            <p:strVal val="#ppt_x"/>
                                          </p:val>
                                        </p:tav>
                                        <p:tav tm="100000">
                                          <p:val>
                                            <p:strVal val="#ppt_x"/>
                                          </p:val>
                                        </p:tav>
                                      </p:tavLst>
                                    </p:anim>
                                    <p:anim calcmode="lin" valueType="num">
                                      <p:cBhvr additive="base">
                                        <p:cTn id="5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 calcmode="lin" valueType="num">
                                      <p:cBhvr additive="base">
                                        <p:cTn id="59" dur="500" fill="hold"/>
                                        <p:tgtEl>
                                          <p:spTgt spid="9"/>
                                        </p:tgtEl>
                                        <p:attrNameLst>
                                          <p:attrName>ppt_x</p:attrName>
                                        </p:attrNameLst>
                                      </p:cBhvr>
                                      <p:tavLst>
                                        <p:tav tm="0">
                                          <p:val>
                                            <p:strVal val="#ppt_x"/>
                                          </p:val>
                                        </p:tav>
                                        <p:tav tm="100000">
                                          <p:val>
                                            <p:strVal val="#ppt_x"/>
                                          </p:val>
                                        </p:tav>
                                      </p:tavLst>
                                    </p:anim>
                                    <p:anim calcmode="lin" valueType="num">
                                      <p:cBhvr additive="base">
                                        <p:cTn id="60" dur="500" fill="hold"/>
                                        <p:tgtEl>
                                          <p:spTgt spid="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ppt_x"/>
                                          </p:val>
                                        </p:tav>
                                        <p:tav tm="100000">
                                          <p:val>
                                            <p:strVal val="#ppt_x"/>
                                          </p:val>
                                        </p:tav>
                                      </p:tavLst>
                                    </p:anim>
                                    <p:anim calcmode="lin" valueType="num">
                                      <p:cBhvr additive="base">
                                        <p:cTn id="64" dur="500" fill="hold"/>
                                        <p:tgtEl>
                                          <p:spTgt spid="1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8" grpId="0" animBg="1"/>
      <p:bldP spid="9" grpId="0" animBg="1"/>
      <p:bldP spid="10" grpId="0"/>
      <p:bldP spid="11" grpId="0"/>
      <p:bldP spid="12" grpId="0"/>
      <p:bldP spid="13" grpId="0"/>
      <p:bldP spid="14" grpId="0"/>
      <p:bldP spid="15"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4"/>
          <p:cNvSpPr txBox="1"/>
          <p:nvPr/>
        </p:nvSpPr>
        <p:spPr>
          <a:xfrm>
            <a:off x="3826851" y="253777"/>
            <a:ext cx="1531188" cy="415498"/>
          </a:xfrm>
          <a:prstGeom prst="rect">
            <a:avLst/>
          </a:prstGeom>
          <a:noFill/>
        </p:spPr>
        <p:txBody>
          <a:bodyPr wrap="none" rtlCol="0">
            <a:spAutoFit/>
          </a:bodyPr>
          <a:lstStyle/>
          <a:p>
            <a:pPr algn="ctr"/>
            <a:r>
              <a:rPr lang="zh-CN" altLang="en-US" sz="2100" dirty="0" smtClean="0">
                <a:solidFill>
                  <a:schemeClr val="tx2"/>
                </a:solidFill>
                <a:latin typeface="微软雅黑" panose="020B0503020204020204" pitchFamily="34" charset="-122"/>
                <a:ea typeface="微软雅黑" panose="020B0503020204020204" pitchFamily="34" charset="-122"/>
              </a:rPr>
              <a:t>标题字内容</a:t>
            </a:r>
            <a:endParaRPr lang="id-ID" sz="2100" dirty="0">
              <a:solidFill>
                <a:schemeClr val="tx2"/>
              </a:solidFill>
              <a:latin typeface="微软雅黑" panose="020B0503020204020204" pitchFamily="34" charset="-122"/>
              <a:ea typeface="微软雅黑" panose="020B0503020204020204" pitchFamily="34" charset="-122"/>
            </a:endParaRPr>
          </a:p>
        </p:txBody>
      </p:sp>
      <p:sp>
        <p:nvSpPr>
          <p:cNvPr id="5" name="TextBox 25"/>
          <p:cNvSpPr txBox="1"/>
          <p:nvPr/>
        </p:nvSpPr>
        <p:spPr>
          <a:xfrm>
            <a:off x="3422893" y="642173"/>
            <a:ext cx="2339102" cy="253916"/>
          </a:xfrm>
          <a:prstGeom prst="rect">
            <a:avLst/>
          </a:prstGeom>
          <a:noFill/>
        </p:spPr>
        <p:txBody>
          <a:bodyPr wrap="none" rtlCol="0">
            <a:spAutoFit/>
          </a:bodyPr>
          <a:lstStyle/>
          <a:p>
            <a:pPr algn="ctr"/>
            <a:r>
              <a:rPr lang="zh-CN" altLang="en-US" sz="1050" dirty="0" smtClean="0">
                <a:solidFill>
                  <a:schemeClr val="tx2"/>
                </a:solidFill>
                <a:latin typeface="微软雅黑" panose="020B0503020204020204" pitchFamily="34" charset="-122"/>
                <a:ea typeface="微软雅黑" panose="020B0503020204020204" pitchFamily="34" charset="-122"/>
              </a:rPr>
              <a:t>单击此处添加副标题或详细文本描述</a:t>
            </a:r>
            <a:endParaRPr lang="id-ID" sz="1050" dirty="0">
              <a:solidFill>
                <a:schemeClr val="tx2"/>
              </a:solidFill>
              <a:latin typeface="微软雅黑" panose="020B0503020204020204" pitchFamily="34" charset="-122"/>
              <a:ea typeface="微软雅黑" panose="020B0503020204020204" pitchFamily="34" charset="-122"/>
            </a:endParaRPr>
          </a:p>
        </p:txBody>
      </p:sp>
      <p:grpSp>
        <p:nvGrpSpPr>
          <p:cNvPr id="19" name="Group 686"/>
          <p:cNvGrpSpPr/>
          <p:nvPr/>
        </p:nvGrpSpPr>
        <p:grpSpPr>
          <a:xfrm>
            <a:off x="3534401" y="1539728"/>
            <a:ext cx="2191461" cy="2880479"/>
            <a:chOff x="0" y="0"/>
            <a:chExt cx="5843895" cy="7681275"/>
          </a:xfrm>
        </p:grpSpPr>
        <p:sp>
          <p:nvSpPr>
            <p:cNvPr id="20" name="Shape 597"/>
            <p:cNvSpPr/>
            <p:nvPr/>
          </p:nvSpPr>
          <p:spPr>
            <a:xfrm>
              <a:off x="86254" y="121809"/>
              <a:ext cx="5694501" cy="7438443"/>
            </a:xfrm>
            <a:custGeom>
              <a:avLst/>
              <a:gdLst/>
              <a:ahLst/>
              <a:cxnLst>
                <a:cxn ang="0">
                  <a:pos x="wd2" y="hd2"/>
                </a:cxn>
                <a:cxn ang="5400000">
                  <a:pos x="wd2" y="hd2"/>
                </a:cxn>
                <a:cxn ang="10800000">
                  <a:pos x="wd2" y="hd2"/>
                </a:cxn>
                <a:cxn ang="16200000">
                  <a:pos x="wd2" y="hd2"/>
                </a:cxn>
              </a:cxnLst>
              <a:rect l="0" t="0" r="r" b="b"/>
              <a:pathLst>
                <a:path w="21600" h="21600" extrusionOk="0">
                  <a:moveTo>
                    <a:pt x="14208" y="20264"/>
                  </a:moveTo>
                  <a:lnTo>
                    <a:pt x="15678" y="19829"/>
                  </a:lnTo>
                  <a:lnTo>
                    <a:pt x="17339" y="20886"/>
                  </a:lnTo>
                  <a:lnTo>
                    <a:pt x="19746" y="19047"/>
                  </a:lnTo>
                  <a:lnTo>
                    <a:pt x="17740" y="14560"/>
                  </a:lnTo>
                  <a:lnTo>
                    <a:pt x="18935" y="11675"/>
                  </a:lnTo>
                  <a:lnTo>
                    <a:pt x="21600" y="8259"/>
                  </a:lnTo>
                  <a:lnTo>
                    <a:pt x="21437" y="5917"/>
                  </a:lnTo>
                  <a:lnTo>
                    <a:pt x="21421" y="4225"/>
                  </a:lnTo>
                  <a:lnTo>
                    <a:pt x="19177" y="2485"/>
                  </a:lnTo>
                  <a:lnTo>
                    <a:pt x="17130" y="604"/>
                  </a:lnTo>
                  <a:lnTo>
                    <a:pt x="14193" y="224"/>
                  </a:lnTo>
                  <a:lnTo>
                    <a:pt x="11528" y="0"/>
                  </a:lnTo>
                  <a:lnTo>
                    <a:pt x="7467" y="662"/>
                  </a:lnTo>
                  <a:lnTo>
                    <a:pt x="4309" y="2262"/>
                  </a:lnTo>
                  <a:lnTo>
                    <a:pt x="3227" y="4642"/>
                  </a:lnTo>
                  <a:lnTo>
                    <a:pt x="1828" y="6730"/>
                  </a:lnTo>
                  <a:lnTo>
                    <a:pt x="2621" y="8202"/>
                  </a:lnTo>
                  <a:lnTo>
                    <a:pt x="0" y="11039"/>
                  </a:lnTo>
                  <a:lnTo>
                    <a:pt x="1920" y="12133"/>
                  </a:lnTo>
                  <a:lnTo>
                    <a:pt x="1306" y="13140"/>
                  </a:lnTo>
                  <a:lnTo>
                    <a:pt x="2212" y="13959"/>
                  </a:lnTo>
                  <a:lnTo>
                    <a:pt x="1987" y="14851"/>
                  </a:lnTo>
                  <a:lnTo>
                    <a:pt x="1543" y="15846"/>
                  </a:lnTo>
                  <a:lnTo>
                    <a:pt x="2922" y="16988"/>
                  </a:lnTo>
                  <a:lnTo>
                    <a:pt x="6035" y="16988"/>
                  </a:lnTo>
                  <a:lnTo>
                    <a:pt x="8007" y="18872"/>
                  </a:lnTo>
                  <a:lnTo>
                    <a:pt x="8245" y="21600"/>
                  </a:lnTo>
                  <a:lnTo>
                    <a:pt x="12248" y="21600"/>
                  </a:lnTo>
                  <a:lnTo>
                    <a:pt x="12248" y="20759"/>
                  </a:lnTo>
                  <a:lnTo>
                    <a:pt x="14208" y="20264"/>
                  </a:lnTo>
                  <a:close/>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1" name="Shape 598"/>
            <p:cNvSpPr/>
            <p:nvPr/>
          </p:nvSpPr>
          <p:spPr>
            <a:xfrm>
              <a:off x="612045" y="1021595"/>
              <a:ext cx="5106177" cy="5626860"/>
            </a:xfrm>
            <a:custGeom>
              <a:avLst/>
              <a:gdLst/>
              <a:ahLst/>
              <a:cxnLst>
                <a:cxn ang="0">
                  <a:pos x="wd2" y="hd2"/>
                </a:cxn>
                <a:cxn ang="5400000">
                  <a:pos x="wd2" y="hd2"/>
                </a:cxn>
                <a:cxn ang="10800000">
                  <a:pos x="wd2" y="hd2"/>
                </a:cxn>
                <a:cxn ang="16200000">
                  <a:pos x="wd2" y="hd2"/>
                </a:cxn>
              </a:cxnLst>
              <a:rect l="0" t="0" r="r" b="b"/>
              <a:pathLst>
                <a:path w="21600" h="21600" extrusionOk="0">
                  <a:moveTo>
                    <a:pt x="19689" y="21600"/>
                  </a:moveTo>
                  <a:lnTo>
                    <a:pt x="13688" y="21423"/>
                  </a:lnTo>
                  <a:lnTo>
                    <a:pt x="14772" y="16855"/>
                  </a:lnTo>
                  <a:lnTo>
                    <a:pt x="13518" y="13705"/>
                  </a:lnTo>
                  <a:lnTo>
                    <a:pt x="15447" y="9624"/>
                  </a:lnTo>
                  <a:lnTo>
                    <a:pt x="18291" y="6268"/>
                  </a:lnTo>
                  <a:lnTo>
                    <a:pt x="21600" y="2174"/>
                  </a:lnTo>
                  <a:lnTo>
                    <a:pt x="16908" y="1032"/>
                  </a:lnTo>
                  <a:lnTo>
                    <a:pt x="12650" y="0"/>
                  </a:lnTo>
                  <a:lnTo>
                    <a:pt x="7899" y="2778"/>
                  </a:lnTo>
                  <a:lnTo>
                    <a:pt x="4260" y="2667"/>
                  </a:lnTo>
                  <a:lnTo>
                    <a:pt x="4973" y="1166"/>
                  </a:lnTo>
                  <a:lnTo>
                    <a:pt x="1611" y="2760"/>
                  </a:lnTo>
                  <a:lnTo>
                    <a:pt x="3478" y="4125"/>
                  </a:lnTo>
                  <a:lnTo>
                    <a:pt x="260" y="5381"/>
                  </a:lnTo>
                  <a:lnTo>
                    <a:pt x="5742" y="6269"/>
                  </a:lnTo>
                  <a:lnTo>
                    <a:pt x="1134" y="7292"/>
                  </a:lnTo>
                  <a:lnTo>
                    <a:pt x="3818" y="8276"/>
                  </a:lnTo>
                  <a:lnTo>
                    <a:pt x="6197" y="9075"/>
                  </a:lnTo>
                  <a:lnTo>
                    <a:pt x="3420" y="10059"/>
                  </a:lnTo>
                  <a:lnTo>
                    <a:pt x="3150" y="14557"/>
                  </a:lnTo>
                  <a:lnTo>
                    <a:pt x="0" y="12870"/>
                  </a:lnTo>
                  <a:lnTo>
                    <a:pt x="248" y="1040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2" name="Shape 599"/>
            <p:cNvSpPr/>
            <p:nvPr/>
          </p:nvSpPr>
          <p:spPr>
            <a:xfrm>
              <a:off x="1263448" y="63269"/>
              <a:ext cx="3967512" cy="7433705"/>
            </a:xfrm>
            <a:custGeom>
              <a:avLst/>
              <a:gdLst/>
              <a:ahLst/>
              <a:cxnLst>
                <a:cxn ang="0">
                  <a:pos x="wd2" y="hd2"/>
                </a:cxn>
                <a:cxn ang="5400000">
                  <a:pos x="wd2" y="hd2"/>
                </a:cxn>
                <a:cxn ang="10800000">
                  <a:pos x="wd2" y="hd2"/>
                </a:cxn>
                <a:cxn ang="16200000">
                  <a:pos x="wd2" y="hd2"/>
                </a:cxn>
              </a:cxnLst>
              <a:rect l="0" t="0" r="r" b="b"/>
              <a:pathLst>
                <a:path w="21600" h="21600" extrusionOk="0">
                  <a:moveTo>
                    <a:pt x="10817" y="20774"/>
                  </a:moveTo>
                  <a:lnTo>
                    <a:pt x="5522" y="21600"/>
                  </a:lnTo>
                  <a:lnTo>
                    <a:pt x="8248" y="19867"/>
                  </a:lnTo>
                  <a:lnTo>
                    <a:pt x="10511" y="18491"/>
                  </a:lnTo>
                  <a:lnTo>
                    <a:pt x="11644" y="16273"/>
                  </a:lnTo>
                  <a:lnTo>
                    <a:pt x="13862" y="13243"/>
                  </a:lnTo>
                  <a:lnTo>
                    <a:pt x="10264" y="13796"/>
                  </a:lnTo>
                  <a:lnTo>
                    <a:pt x="5917" y="14801"/>
                  </a:lnTo>
                  <a:lnTo>
                    <a:pt x="2182" y="16917"/>
                  </a:lnTo>
                  <a:lnTo>
                    <a:pt x="6606" y="16798"/>
                  </a:lnTo>
                  <a:lnTo>
                    <a:pt x="19086" y="14897"/>
                  </a:lnTo>
                  <a:lnTo>
                    <a:pt x="13660" y="6791"/>
                  </a:lnTo>
                  <a:lnTo>
                    <a:pt x="12689" y="2560"/>
                  </a:lnTo>
                  <a:lnTo>
                    <a:pt x="10266" y="0"/>
                  </a:lnTo>
                  <a:lnTo>
                    <a:pt x="8539" y="2179"/>
                  </a:lnTo>
                  <a:lnTo>
                    <a:pt x="0" y="2415"/>
                  </a:lnTo>
                  <a:lnTo>
                    <a:pt x="9754" y="5823"/>
                  </a:lnTo>
                  <a:lnTo>
                    <a:pt x="8674" y="7238"/>
                  </a:lnTo>
                  <a:lnTo>
                    <a:pt x="3882" y="9734"/>
                  </a:lnTo>
                  <a:lnTo>
                    <a:pt x="716" y="13418"/>
                  </a:lnTo>
                  <a:lnTo>
                    <a:pt x="7563" y="11126"/>
                  </a:lnTo>
                  <a:lnTo>
                    <a:pt x="11929" y="8416"/>
                  </a:lnTo>
                  <a:lnTo>
                    <a:pt x="16541" y="4521"/>
                  </a:lnTo>
                  <a:lnTo>
                    <a:pt x="18303" y="3548"/>
                  </a:lnTo>
                  <a:lnTo>
                    <a:pt x="17913" y="699"/>
                  </a:lnTo>
                  <a:lnTo>
                    <a:pt x="21600" y="2847"/>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3" name="Shape 600"/>
            <p:cNvSpPr/>
            <p:nvPr/>
          </p:nvSpPr>
          <p:spPr>
            <a:xfrm>
              <a:off x="2001417" y="336374"/>
              <a:ext cx="3203418" cy="623641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987" y="16339"/>
                  </a:lnTo>
                  <a:lnTo>
                    <a:pt x="3209" y="18947"/>
                  </a:lnTo>
                  <a:lnTo>
                    <a:pt x="1255" y="21366"/>
                  </a:lnTo>
                  <a:lnTo>
                    <a:pt x="7665" y="21095"/>
                  </a:lnTo>
                  <a:lnTo>
                    <a:pt x="9611" y="18425"/>
                  </a:lnTo>
                  <a:lnTo>
                    <a:pt x="6424" y="13963"/>
                  </a:lnTo>
                  <a:lnTo>
                    <a:pt x="1574" y="15240"/>
                  </a:lnTo>
                  <a:lnTo>
                    <a:pt x="201" y="10464"/>
                  </a:lnTo>
                  <a:lnTo>
                    <a:pt x="0" y="7732"/>
                  </a:lnTo>
                  <a:lnTo>
                    <a:pt x="3253" y="4726"/>
                  </a:lnTo>
                  <a:lnTo>
                    <a:pt x="455" y="0"/>
                  </a:lnTo>
                  <a:lnTo>
                    <a:pt x="5854" y="1568"/>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4" name="Shape 601"/>
            <p:cNvSpPr/>
            <p:nvPr/>
          </p:nvSpPr>
          <p:spPr>
            <a:xfrm>
              <a:off x="538189" y="2955977"/>
              <a:ext cx="5188114" cy="263291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8505" y="2448"/>
                  </a:lnTo>
                  <a:lnTo>
                    <a:pt x="18842" y="10079"/>
                  </a:lnTo>
                  <a:lnTo>
                    <a:pt x="15555" y="4803"/>
                  </a:lnTo>
                  <a:lnTo>
                    <a:pt x="10249" y="11282"/>
                  </a:lnTo>
                  <a:lnTo>
                    <a:pt x="7393" y="15022"/>
                  </a:lnTo>
                  <a:lnTo>
                    <a:pt x="3591" y="21275"/>
                  </a:lnTo>
                  <a:lnTo>
                    <a:pt x="0" y="2160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5" name="Shape 602"/>
            <p:cNvSpPr/>
            <p:nvPr/>
          </p:nvSpPr>
          <p:spPr>
            <a:xfrm>
              <a:off x="3027010" y="1540659"/>
              <a:ext cx="2657097" cy="80957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6280" y="21600"/>
                  </a:lnTo>
                  <a:lnTo>
                    <a:pt x="0" y="12625"/>
                  </a:lnTo>
                  <a:lnTo>
                    <a:pt x="1515" y="2656"/>
                  </a:lnTo>
                  <a:lnTo>
                    <a:pt x="21600" y="0"/>
                  </a:lnTo>
                  <a:close/>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6" name="Shape 603"/>
            <p:cNvSpPr/>
            <p:nvPr/>
          </p:nvSpPr>
          <p:spPr>
            <a:xfrm>
              <a:off x="2047638" y="3323927"/>
              <a:ext cx="3198946" cy="3598749"/>
            </a:xfrm>
            <a:custGeom>
              <a:avLst/>
              <a:gdLst/>
              <a:ahLst/>
              <a:cxnLst>
                <a:cxn ang="0">
                  <a:pos x="wd2" y="hd2"/>
                </a:cxn>
                <a:cxn ang="5400000">
                  <a:pos x="wd2" y="hd2"/>
                </a:cxn>
                <a:cxn ang="10800000">
                  <a:pos x="wd2" y="hd2"/>
                </a:cxn>
                <a:cxn ang="16200000">
                  <a:pos x="wd2" y="hd2"/>
                </a:cxn>
              </a:cxnLst>
              <a:rect l="0" t="0" r="r" b="b"/>
              <a:pathLst>
                <a:path w="21600" h="21600" extrusionOk="0">
                  <a:moveTo>
                    <a:pt x="21600" y="19849"/>
                  </a:moveTo>
                  <a:lnTo>
                    <a:pt x="14394" y="21600"/>
                  </a:lnTo>
                  <a:lnTo>
                    <a:pt x="12338" y="19349"/>
                  </a:lnTo>
                  <a:lnTo>
                    <a:pt x="16480" y="17512"/>
                  </a:lnTo>
                  <a:lnTo>
                    <a:pt x="18306" y="10927"/>
                  </a:lnTo>
                  <a:lnTo>
                    <a:pt x="11894" y="7542"/>
                  </a:lnTo>
                  <a:lnTo>
                    <a:pt x="6143" y="5857"/>
                  </a:lnTo>
                  <a:lnTo>
                    <a:pt x="3480" y="3206"/>
                  </a:lnTo>
                  <a:lnTo>
                    <a:pt x="0" y="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7" name="Shape 604"/>
            <p:cNvSpPr/>
            <p:nvPr/>
          </p:nvSpPr>
          <p:spPr>
            <a:xfrm>
              <a:off x="2840422" y="2131522"/>
              <a:ext cx="2859802" cy="14524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5692" y="7257"/>
                  </a:lnTo>
                  <a:lnTo>
                    <a:pt x="9093" y="10477"/>
                  </a:lnTo>
                  <a:lnTo>
                    <a:pt x="3968" y="11804"/>
                  </a:lnTo>
                  <a:lnTo>
                    <a:pt x="0" y="6251"/>
                  </a:lnTo>
                  <a:lnTo>
                    <a:pt x="1514" y="20010"/>
                  </a:lnTo>
                  <a:lnTo>
                    <a:pt x="10600" y="21600"/>
                  </a:lnTo>
                  <a:lnTo>
                    <a:pt x="16931" y="16636"/>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8" name="Shape 605"/>
            <p:cNvSpPr/>
            <p:nvPr/>
          </p:nvSpPr>
          <p:spPr>
            <a:xfrm flipH="1">
              <a:off x="3802610" y="4126176"/>
              <a:ext cx="1275411" cy="436069"/>
            </a:xfrm>
            <a:prstGeom prst="line">
              <a:avLst/>
            </a:pr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29" name="Shape 606"/>
            <p:cNvSpPr/>
            <p:nvPr/>
          </p:nvSpPr>
          <p:spPr>
            <a:xfrm>
              <a:off x="3769592" y="2363995"/>
              <a:ext cx="1966615" cy="65583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351" y="9212"/>
                  </a:lnTo>
                  <a:lnTo>
                    <a:pt x="21600" y="2160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0" name="Shape 607"/>
            <p:cNvSpPr/>
            <p:nvPr/>
          </p:nvSpPr>
          <p:spPr>
            <a:xfrm>
              <a:off x="3546074" y="192049"/>
              <a:ext cx="1034933" cy="773193"/>
            </a:xfrm>
            <a:custGeom>
              <a:avLst/>
              <a:gdLst/>
              <a:ahLst/>
              <a:cxnLst>
                <a:cxn ang="0">
                  <a:pos x="wd2" y="hd2"/>
                </a:cxn>
                <a:cxn ang="5400000">
                  <a:pos x="wd2" y="hd2"/>
                </a:cxn>
                <a:cxn ang="10800000">
                  <a:pos x="wd2" y="hd2"/>
                </a:cxn>
                <a:cxn ang="16200000">
                  <a:pos x="wd2" y="hd2"/>
                </a:cxn>
              </a:cxnLst>
              <a:rect l="0" t="0" r="r" b="b"/>
              <a:pathLst>
                <a:path w="21600" h="21600" extrusionOk="0">
                  <a:moveTo>
                    <a:pt x="3908" y="0"/>
                  </a:moveTo>
                  <a:lnTo>
                    <a:pt x="0" y="21600"/>
                  </a:lnTo>
                  <a:lnTo>
                    <a:pt x="21600" y="4173"/>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1" name="Shape 608"/>
            <p:cNvSpPr/>
            <p:nvPr/>
          </p:nvSpPr>
          <p:spPr>
            <a:xfrm>
              <a:off x="1409429" y="1731092"/>
              <a:ext cx="1027605" cy="1424564"/>
            </a:xfrm>
            <a:custGeom>
              <a:avLst/>
              <a:gdLst/>
              <a:ahLst/>
              <a:cxnLst>
                <a:cxn ang="0">
                  <a:pos x="wd2" y="hd2"/>
                </a:cxn>
                <a:cxn ang="5400000">
                  <a:pos x="wd2" y="hd2"/>
                </a:cxn>
                <a:cxn ang="10800000">
                  <a:pos x="wd2" y="hd2"/>
                </a:cxn>
                <a:cxn ang="16200000">
                  <a:pos x="wd2" y="hd2"/>
                </a:cxn>
              </a:cxnLst>
              <a:rect l="0" t="0" r="r" b="b"/>
              <a:pathLst>
                <a:path w="21600" h="21600" extrusionOk="0">
                  <a:moveTo>
                    <a:pt x="1446" y="21600"/>
                  </a:moveTo>
                  <a:lnTo>
                    <a:pt x="12073" y="13350"/>
                  </a:lnTo>
                  <a:lnTo>
                    <a:pt x="0" y="5830"/>
                  </a:lnTo>
                  <a:lnTo>
                    <a:pt x="21600" y="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2" name="Shape 609"/>
            <p:cNvSpPr/>
            <p:nvPr/>
          </p:nvSpPr>
          <p:spPr>
            <a:xfrm>
              <a:off x="2282528" y="5390890"/>
              <a:ext cx="2170431" cy="210530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5938" y="11848"/>
                  </a:lnTo>
                  <a:lnTo>
                    <a:pt x="8731" y="10848"/>
                  </a:lnTo>
                  <a:lnTo>
                    <a:pt x="21600" y="9051"/>
                  </a:lnTo>
                  <a:lnTo>
                    <a:pt x="18433" y="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3" name="Shape 610"/>
            <p:cNvSpPr/>
            <p:nvPr/>
          </p:nvSpPr>
          <p:spPr>
            <a:xfrm>
              <a:off x="4671165" y="1980532"/>
              <a:ext cx="267619" cy="623324"/>
            </a:xfrm>
            <a:prstGeom prst="line">
              <a:avLst/>
            </a:pr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4" name="Shape 611"/>
            <p:cNvSpPr/>
            <p:nvPr/>
          </p:nvSpPr>
          <p:spPr>
            <a:xfrm>
              <a:off x="88420" y="2913834"/>
              <a:ext cx="1315758" cy="1351041"/>
            </a:xfrm>
            <a:custGeom>
              <a:avLst/>
              <a:gdLst/>
              <a:ahLst/>
              <a:cxnLst>
                <a:cxn ang="0">
                  <a:pos x="wd2" y="hd2"/>
                </a:cxn>
                <a:cxn ang="5400000">
                  <a:pos x="wd2" y="hd2"/>
                </a:cxn>
                <a:cxn ang="10800000">
                  <a:pos x="wd2" y="hd2"/>
                </a:cxn>
                <a:cxn ang="16200000">
                  <a:pos x="wd2" y="hd2"/>
                </a:cxn>
              </a:cxnLst>
              <a:rect l="0" t="0" r="r" b="b"/>
              <a:pathLst>
                <a:path w="21600" h="21600" extrusionOk="0">
                  <a:moveTo>
                    <a:pt x="0" y="15802"/>
                  </a:moveTo>
                  <a:lnTo>
                    <a:pt x="9275" y="13601"/>
                  </a:lnTo>
                  <a:lnTo>
                    <a:pt x="12161" y="0"/>
                  </a:lnTo>
                  <a:lnTo>
                    <a:pt x="21600" y="12025"/>
                  </a:lnTo>
                  <a:lnTo>
                    <a:pt x="8797" y="2160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5" name="Shape 612"/>
            <p:cNvSpPr/>
            <p:nvPr/>
          </p:nvSpPr>
          <p:spPr>
            <a:xfrm flipV="1">
              <a:off x="3782240" y="6557793"/>
              <a:ext cx="59546" cy="491249"/>
            </a:xfrm>
            <a:prstGeom prst="line">
              <a:avLst/>
            </a:pr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6" name="Shape 613"/>
            <p:cNvSpPr/>
            <p:nvPr/>
          </p:nvSpPr>
          <p:spPr>
            <a:xfrm>
              <a:off x="2050442" y="2325828"/>
              <a:ext cx="1740641" cy="34859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602" y="11256"/>
                  </a:lnTo>
                  <a:lnTo>
                    <a:pt x="0" y="2160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7" name="Shape 614"/>
            <p:cNvSpPr/>
            <p:nvPr/>
          </p:nvSpPr>
          <p:spPr>
            <a:xfrm flipH="1" flipV="1">
              <a:off x="3326137" y="2908296"/>
              <a:ext cx="796474" cy="601386"/>
            </a:xfrm>
            <a:prstGeom prst="line">
              <a:avLst/>
            </a:pr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8" name="Shape 615"/>
            <p:cNvSpPr/>
            <p:nvPr/>
          </p:nvSpPr>
          <p:spPr>
            <a:xfrm>
              <a:off x="2190459" y="3424616"/>
              <a:ext cx="1596371" cy="118620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287" y="0"/>
                  </a:lnTo>
                  <a:lnTo>
                    <a:pt x="10223" y="15694"/>
                  </a:lnTo>
                  <a:lnTo>
                    <a:pt x="0" y="1547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39" name="Shape 616"/>
            <p:cNvSpPr/>
            <p:nvPr/>
          </p:nvSpPr>
          <p:spPr>
            <a:xfrm>
              <a:off x="2201317" y="5634332"/>
              <a:ext cx="1142217" cy="1613045"/>
            </a:xfrm>
            <a:custGeom>
              <a:avLst/>
              <a:gdLst/>
              <a:ahLst/>
              <a:cxnLst>
                <a:cxn ang="0">
                  <a:pos x="wd2" y="hd2"/>
                </a:cxn>
                <a:cxn ang="5400000">
                  <a:pos x="wd2" y="hd2"/>
                </a:cxn>
                <a:cxn ang="10800000">
                  <a:pos x="wd2" y="hd2"/>
                </a:cxn>
                <a:cxn ang="16200000">
                  <a:pos x="wd2" y="hd2"/>
                </a:cxn>
              </a:cxnLst>
              <a:rect l="0" t="0" r="r" b="b"/>
              <a:pathLst>
                <a:path w="21600" h="21600" extrusionOk="0">
                  <a:moveTo>
                    <a:pt x="16943" y="10346"/>
                  </a:moveTo>
                  <a:lnTo>
                    <a:pt x="19421" y="21600"/>
                  </a:lnTo>
                  <a:lnTo>
                    <a:pt x="10310" y="17109"/>
                  </a:lnTo>
                  <a:lnTo>
                    <a:pt x="0" y="11872"/>
                  </a:lnTo>
                  <a:lnTo>
                    <a:pt x="21600" y="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40" name="Shape 617"/>
            <p:cNvSpPr/>
            <p:nvPr/>
          </p:nvSpPr>
          <p:spPr>
            <a:xfrm>
              <a:off x="503603" y="4628662"/>
              <a:ext cx="1748258" cy="16683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0360" y="17890"/>
                  </a:lnTo>
                  <a:lnTo>
                    <a:pt x="0" y="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41" name="Shape 618"/>
            <p:cNvSpPr/>
            <p:nvPr/>
          </p:nvSpPr>
          <p:spPr>
            <a:xfrm>
              <a:off x="599815" y="4739425"/>
              <a:ext cx="562771" cy="5059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0" y="21600"/>
                  </a:lnTo>
                  <a:close/>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42" name="Shape 619"/>
            <p:cNvSpPr/>
            <p:nvPr/>
          </p:nvSpPr>
          <p:spPr>
            <a:xfrm>
              <a:off x="624104" y="4824377"/>
              <a:ext cx="739670" cy="1027921"/>
            </a:xfrm>
            <a:custGeom>
              <a:avLst/>
              <a:gdLst/>
              <a:ahLst/>
              <a:cxnLst>
                <a:cxn ang="0">
                  <a:pos x="wd2" y="hd2"/>
                </a:cxn>
                <a:cxn ang="5400000">
                  <a:pos x="wd2" y="hd2"/>
                </a:cxn>
                <a:cxn ang="10800000">
                  <a:pos x="wd2" y="hd2"/>
                </a:cxn>
                <a:cxn ang="16200000">
                  <a:pos x="wd2" y="hd2"/>
                </a:cxn>
              </a:cxnLst>
              <a:rect l="0" t="0" r="r" b="b"/>
              <a:pathLst>
                <a:path w="21600" h="21600" extrusionOk="0">
                  <a:moveTo>
                    <a:pt x="0" y="6621"/>
                  </a:moveTo>
                  <a:lnTo>
                    <a:pt x="21036" y="0"/>
                  </a:lnTo>
                  <a:lnTo>
                    <a:pt x="21600" y="13692"/>
                  </a:lnTo>
                  <a:lnTo>
                    <a:pt x="7127" y="21600"/>
                  </a:lnTo>
                </a:path>
              </a:pathLst>
            </a:cu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43" name="Shape 620"/>
            <p:cNvSpPr/>
            <p:nvPr/>
          </p:nvSpPr>
          <p:spPr>
            <a:xfrm>
              <a:off x="604516" y="5092107"/>
              <a:ext cx="741183" cy="346863"/>
            </a:xfrm>
            <a:prstGeom prst="line">
              <a:avLst/>
            </a:pr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44" name="Shape 621"/>
            <p:cNvSpPr/>
            <p:nvPr/>
          </p:nvSpPr>
          <p:spPr>
            <a:xfrm flipV="1">
              <a:off x="2337932" y="4317795"/>
              <a:ext cx="613474" cy="742302"/>
            </a:xfrm>
            <a:prstGeom prst="line">
              <a:avLst/>
            </a:pr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45" name="Shape 622"/>
            <p:cNvSpPr/>
            <p:nvPr/>
          </p:nvSpPr>
          <p:spPr>
            <a:xfrm flipH="1">
              <a:off x="4563043" y="968599"/>
              <a:ext cx="454873" cy="229004"/>
            </a:xfrm>
            <a:prstGeom prst="line">
              <a:avLst/>
            </a:prstGeom>
            <a:noFill/>
            <a:ln w="25400" cap="flat">
              <a:solidFill>
                <a:schemeClr val="accent5"/>
              </a:solidFill>
              <a:prstDash val="solid"/>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46" name="Shape 623"/>
            <p:cNvSpPr/>
            <p:nvPr/>
          </p:nvSpPr>
          <p:spPr>
            <a:xfrm>
              <a:off x="734369" y="5811611"/>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47" name="Shape 624"/>
            <p:cNvSpPr/>
            <p:nvPr/>
          </p:nvSpPr>
          <p:spPr>
            <a:xfrm>
              <a:off x="322009" y="456751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48" name="Shape 625"/>
            <p:cNvSpPr/>
            <p:nvPr/>
          </p:nvSpPr>
          <p:spPr>
            <a:xfrm>
              <a:off x="1229829" y="5431390"/>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49" name="Shape 626"/>
            <p:cNvSpPr/>
            <p:nvPr/>
          </p:nvSpPr>
          <p:spPr>
            <a:xfrm>
              <a:off x="421230" y="5462102"/>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50" name="Shape 627"/>
            <p:cNvSpPr/>
            <p:nvPr/>
          </p:nvSpPr>
          <p:spPr>
            <a:xfrm>
              <a:off x="1569713" y="5862411"/>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51" name="Shape 628"/>
            <p:cNvSpPr/>
            <p:nvPr/>
          </p:nvSpPr>
          <p:spPr>
            <a:xfrm>
              <a:off x="548230" y="5039116"/>
              <a:ext cx="163754" cy="16375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52" name="Shape 629"/>
            <p:cNvSpPr/>
            <p:nvPr/>
          </p:nvSpPr>
          <p:spPr>
            <a:xfrm>
              <a:off x="0" y="3770325"/>
              <a:ext cx="192063"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53" name="Shape 630"/>
            <p:cNvSpPr/>
            <p:nvPr/>
          </p:nvSpPr>
          <p:spPr>
            <a:xfrm>
              <a:off x="534075" y="2345718"/>
              <a:ext cx="192064" cy="192063"/>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54" name="Shape 631"/>
            <p:cNvSpPr/>
            <p:nvPr/>
          </p:nvSpPr>
          <p:spPr>
            <a:xfrm>
              <a:off x="534075" y="3678015"/>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55" name="Shape 632"/>
            <p:cNvSpPr/>
            <p:nvPr/>
          </p:nvSpPr>
          <p:spPr>
            <a:xfrm>
              <a:off x="734369" y="2813570"/>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56" name="Shape 633"/>
            <p:cNvSpPr/>
            <p:nvPr/>
          </p:nvSpPr>
          <p:spPr>
            <a:xfrm>
              <a:off x="813265" y="1725517"/>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57" name="Shape 634"/>
            <p:cNvSpPr/>
            <p:nvPr/>
          </p:nvSpPr>
          <p:spPr>
            <a:xfrm>
              <a:off x="1183178" y="799765"/>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58" name="Shape 635"/>
            <p:cNvSpPr/>
            <p:nvPr/>
          </p:nvSpPr>
          <p:spPr>
            <a:xfrm>
              <a:off x="1989514" y="255387"/>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59" name="Shape 636"/>
            <p:cNvSpPr/>
            <p:nvPr/>
          </p:nvSpPr>
          <p:spPr>
            <a:xfrm>
              <a:off x="1279210" y="3582562"/>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60" name="Shape 637"/>
            <p:cNvSpPr/>
            <p:nvPr/>
          </p:nvSpPr>
          <p:spPr>
            <a:xfrm>
              <a:off x="3063688" y="0"/>
              <a:ext cx="192064" cy="192063"/>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61" name="Shape 638"/>
            <p:cNvSpPr/>
            <p:nvPr/>
          </p:nvSpPr>
          <p:spPr>
            <a:xfrm>
              <a:off x="3653742" y="88160"/>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62" name="Shape 639"/>
            <p:cNvSpPr/>
            <p:nvPr/>
          </p:nvSpPr>
          <p:spPr>
            <a:xfrm>
              <a:off x="4492824" y="240065"/>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63" name="Shape 640"/>
            <p:cNvSpPr/>
            <p:nvPr/>
          </p:nvSpPr>
          <p:spPr>
            <a:xfrm>
              <a:off x="4994863" y="824241"/>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64" name="Shape 641"/>
            <p:cNvSpPr/>
            <p:nvPr/>
          </p:nvSpPr>
          <p:spPr>
            <a:xfrm>
              <a:off x="5577456" y="1518405"/>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65" name="Shape 642"/>
            <p:cNvSpPr/>
            <p:nvPr/>
          </p:nvSpPr>
          <p:spPr>
            <a:xfrm>
              <a:off x="4491530" y="110779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66" name="Shape 643"/>
            <p:cNvSpPr/>
            <p:nvPr/>
          </p:nvSpPr>
          <p:spPr>
            <a:xfrm>
              <a:off x="4253365" y="1516176"/>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67" name="Shape 644"/>
            <p:cNvSpPr/>
            <p:nvPr/>
          </p:nvSpPr>
          <p:spPr>
            <a:xfrm>
              <a:off x="1867968" y="255343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68" name="Shape 645"/>
            <p:cNvSpPr/>
            <p:nvPr/>
          </p:nvSpPr>
          <p:spPr>
            <a:xfrm>
              <a:off x="1700805" y="1242499"/>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69" name="Shape 646"/>
            <p:cNvSpPr/>
            <p:nvPr/>
          </p:nvSpPr>
          <p:spPr>
            <a:xfrm>
              <a:off x="1950492" y="3295745"/>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70" name="Shape 647"/>
            <p:cNvSpPr/>
            <p:nvPr/>
          </p:nvSpPr>
          <p:spPr>
            <a:xfrm>
              <a:off x="2712699" y="667953"/>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71" name="Shape 648"/>
            <p:cNvSpPr/>
            <p:nvPr/>
          </p:nvSpPr>
          <p:spPr>
            <a:xfrm>
              <a:off x="2426289" y="1576216"/>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72" name="Shape 649"/>
            <p:cNvSpPr/>
            <p:nvPr/>
          </p:nvSpPr>
          <p:spPr>
            <a:xfrm>
              <a:off x="1518686" y="163464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73" name="Shape 650"/>
            <p:cNvSpPr/>
            <p:nvPr/>
          </p:nvSpPr>
          <p:spPr>
            <a:xfrm>
              <a:off x="1317310" y="2011743"/>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74" name="Shape 651"/>
            <p:cNvSpPr/>
            <p:nvPr/>
          </p:nvSpPr>
          <p:spPr>
            <a:xfrm>
              <a:off x="3503621" y="878548"/>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75" name="Shape 652"/>
            <p:cNvSpPr/>
            <p:nvPr/>
          </p:nvSpPr>
          <p:spPr>
            <a:xfrm>
              <a:off x="4594424" y="1880506"/>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76" name="Shape 653"/>
            <p:cNvSpPr/>
            <p:nvPr/>
          </p:nvSpPr>
          <p:spPr>
            <a:xfrm>
              <a:off x="5651832" y="205852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77" name="Shape 654"/>
            <p:cNvSpPr/>
            <p:nvPr/>
          </p:nvSpPr>
          <p:spPr>
            <a:xfrm>
              <a:off x="5645354" y="2870053"/>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78" name="Shape 655"/>
            <p:cNvSpPr/>
            <p:nvPr/>
          </p:nvSpPr>
          <p:spPr>
            <a:xfrm>
              <a:off x="4835943" y="2532697"/>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79" name="Shape 656"/>
            <p:cNvSpPr/>
            <p:nvPr/>
          </p:nvSpPr>
          <p:spPr>
            <a:xfrm>
              <a:off x="3691842" y="228791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0" name="Shape 657"/>
            <p:cNvSpPr/>
            <p:nvPr/>
          </p:nvSpPr>
          <p:spPr>
            <a:xfrm>
              <a:off x="4973397" y="4025341"/>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1" name="Shape 658"/>
            <p:cNvSpPr/>
            <p:nvPr/>
          </p:nvSpPr>
          <p:spPr>
            <a:xfrm>
              <a:off x="4670624" y="5071803"/>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2" name="Shape 659"/>
            <p:cNvSpPr/>
            <p:nvPr/>
          </p:nvSpPr>
          <p:spPr>
            <a:xfrm>
              <a:off x="5151806" y="656896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3" name="Shape 660"/>
            <p:cNvSpPr/>
            <p:nvPr/>
          </p:nvSpPr>
          <p:spPr>
            <a:xfrm>
              <a:off x="4571166" y="7220789"/>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4" name="Shape 661"/>
            <p:cNvSpPr/>
            <p:nvPr/>
          </p:nvSpPr>
          <p:spPr>
            <a:xfrm>
              <a:off x="4129347" y="6857829"/>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5" name="Shape 662"/>
            <p:cNvSpPr/>
            <p:nvPr/>
          </p:nvSpPr>
          <p:spPr>
            <a:xfrm>
              <a:off x="3612582" y="152713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6" name="Shape 663"/>
            <p:cNvSpPr/>
            <p:nvPr/>
          </p:nvSpPr>
          <p:spPr>
            <a:xfrm>
              <a:off x="3136109" y="1568815"/>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7" name="Shape 664"/>
            <p:cNvSpPr/>
            <p:nvPr/>
          </p:nvSpPr>
          <p:spPr>
            <a:xfrm>
              <a:off x="2721216" y="2412349"/>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8" name="Shape 665"/>
            <p:cNvSpPr/>
            <p:nvPr/>
          </p:nvSpPr>
          <p:spPr>
            <a:xfrm>
              <a:off x="2897851" y="340220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89" name="Shape 666"/>
            <p:cNvSpPr/>
            <p:nvPr/>
          </p:nvSpPr>
          <p:spPr>
            <a:xfrm>
              <a:off x="4130342" y="3493613"/>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90" name="Shape 667"/>
            <p:cNvSpPr/>
            <p:nvPr/>
          </p:nvSpPr>
          <p:spPr>
            <a:xfrm>
              <a:off x="3328172" y="2824268"/>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91" name="Shape 668"/>
            <p:cNvSpPr/>
            <p:nvPr/>
          </p:nvSpPr>
          <p:spPr>
            <a:xfrm>
              <a:off x="2872451" y="4229270"/>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92" name="Shape 669"/>
            <p:cNvSpPr/>
            <p:nvPr/>
          </p:nvSpPr>
          <p:spPr>
            <a:xfrm>
              <a:off x="1304897" y="4597912"/>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93" name="Shape 670"/>
            <p:cNvSpPr/>
            <p:nvPr/>
          </p:nvSpPr>
          <p:spPr>
            <a:xfrm>
              <a:off x="3281547" y="5523560"/>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94" name="Shape 671"/>
            <p:cNvSpPr/>
            <p:nvPr/>
          </p:nvSpPr>
          <p:spPr>
            <a:xfrm>
              <a:off x="3986433" y="529095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95" name="Shape 672"/>
            <p:cNvSpPr/>
            <p:nvPr/>
          </p:nvSpPr>
          <p:spPr>
            <a:xfrm>
              <a:off x="3715981" y="4491719"/>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96" name="Shape 673"/>
            <p:cNvSpPr/>
            <p:nvPr/>
          </p:nvSpPr>
          <p:spPr>
            <a:xfrm>
              <a:off x="2398772" y="5696148"/>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97" name="Shape 674"/>
            <p:cNvSpPr/>
            <p:nvPr/>
          </p:nvSpPr>
          <p:spPr>
            <a:xfrm>
              <a:off x="4374796" y="6164309"/>
              <a:ext cx="192064" cy="192063"/>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98" name="Shape 675"/>
            <p:cNvSpPr/>
            <p:nvPr/>
          </p:nvSpPr>
          <p:spPr>
            <a:xfrm>
              <a:off x="4952893" y="3155780"/>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99" name="Shape 676"/>
            <p:cNvSpPr/>
            <p:nvPr/>
          </p:nvSpPr>
          <p:spPr>
            <a:xfrm>
              <a:off x="2190088" y="7407547"/>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00" name="Shape 677"/>
            <p:cNvSpPr/>
            <p:nvPr/>
          </p:nvSpPr>
          <p:spPr>
            <a:xfrm>
              <a:off x="3717200" y="6963647"/>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01" name="Shape 678"/>
            <p:cNvSpPr/>
            <p:nvPr/>
          </p:nvSpPr>
          <p:spPr>
            <a:xfrm>
              <a:off x="3051443" y="6343905"/>
              <a:ext cx="192064" cy="192063"/>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02" name="Shape 679"/>
            <p:cNvSpPr/>
            <p:nvPr/>
          </p:nvSpPr>
          <p:spPr>
            <a:xfrm>
              <a:off x="2091115" y="641925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03" name="Shape 680"/>
            <p:cNvSpPr/>
            <p:nvPr/>
          </p:nvSpPr>
          <p:spPr>
            <a:xfrm>
              <a:off x="3182599" y="7132275"/>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04" name="Shape 681"/>
            <p:cNvSpPr/>
            <p:nvPr/>
          </p:nvSpPr>
          <p:spPr>
            <a:xfrm>
              <a:off x="2276046" y="5030076"/>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05" name="Shape 682"/>
            <p:cNvSpPr/>
            <p:nvPr/>
          </p:nvSpPr>
          <p:spPr>
            <a:xfrm>
              <a:off x="2094220" y="4666790"/>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06" name="Shape 683"/>
            <p:cNvSpPr/>
            <p:nvPr/>
          </p:nvSpPr>
          <p:spPr>
            <a:xfrm>
              <a:off x="3189861" y="7489212"/>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07" name="Shape 684"/>
            <p:cNvSpPr/>
            <p:nvPr/>
          </p:nvSpPr>
          <p:spPr>
            <a:xfrm>
              <a:off x="2661899" y="6856104"/>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08" name="Shape 685"/>
            <p:cNvSpPr/>
            <p:nvPr/>
          </p:nvSpPr>
          <p:spPr>
            <a:xfrm>
              <a:off x="3717492" y="6465336"/>
              <a:ext cx="192064" cy="192064"/>
            </a:xfrm>
            <a:prstGeom prst="ellipse">
              <a:avLst/>
            </a:prstGeom>
            <a:solidFill>
              <a:srgbClr val="EFF0F2"/>
            </a:solidFill>
            <a:ln w="12700" cap="flat">
              <a:solidFill>
                <a:schemeClr val="accent5"/>
              </a:solidFill>
              <a:miter lim="400000"/>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grpSp>
      <p:grpSp>
        <p:nvGrpSpPr>
          <p:cNvPr id="109" name="Group 691"/>
          <p:cNvGrpSpPr/>
          <p:nvPr/>
        </p:nvGrpSpPr>
        <p:grpSpPr>
          <a:xfrm>
            <a:off x="1381999" y="1782061"/>
            <a:ext cx="2396345" cy="1169918"/>
            <a:chOff x="-267049" y="0"/>
            <a:chExt cx="6390251" cy="3119779"/>
          </a:xfrm>
        </p:grpSpPr>
        <p:sp>
          <p:nvSpPr>
            <p:cNvPr id="110" name="Shape 687"/>
            <p:cNvSpPr/>
            <p:nvPr/>
          </p:nvSpPr>
          <p:spPr>
            <a:xfrm>
              <a:off x="234075" y="1508475"/>
              <a:ext cx="5889127" cy="161130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7746" y="0"/>
                  </a:lnTo>
                  <a:lnTo>
                    <a:pt x="0" y="0"/>
                  </a:lnTo>
                </a:path>
              </a:pathLst>
            </a:custGeom>
            <a:noFill/>
            <a:ln w="25400" cap="flat">
              <a:solidFill>
                <a:schemeClr val="accent1"/>
              </a:solidFill>
              <a:prstDash val="solid"/>
              <a:miter lim="400000"/>
              <a:tailEnd type="oval" w="med" len="med"/>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11" name="Shape 688"/>
            <p:cNvSpPr/>
            <p:nvPr/>
          </p:nvSpPr>
          <p:spPr>
            <a:xfrm>
              <a:off x="-267049" y="120128"/>
              <a:ext cx="996000" cy="1641473"/>
            </a:xfrm>
            <a:prstGeom prst="rect">
              <a:avLst/>
            </a:prstGeom>
            <a:noFill/>
            <a:ln w="12700" cap="flat">
              <a:noFill/>
              <a:miter lim="400000"/>
            </a:ln>
            <a:effectLst/>
          </p:spPr>
          <p:txBody>
            <a:bodyPr wrap="none" lIns="19050" tIns="19050" rIns="19050" bIns="19050" numCol="1" anchor="ctr">
              <a:spAutoFit/>
            </a:bodyPr>
            <a:lstStyle>
              <a:lvl1pPr>
                <a:defRPr sz="10000">
                  <a:solidFill>
                    <a:srgbClr val="E3E3E3"/>
                  </a:solidFill>
                  <a:latin typeface="Entypo"/>
                  <a:ea typeface="Entypo"/>
                  <a:cs typeface="Entypo"/>
                  <a:sym typeface="Entypo"/>
                </a:defRPr>
              </a:lvl1pPr>
            </a:lstStyle>
            <a:p>
              <a:pPr>
                <a:defRPr>
                  <a:effectLst/>
                </a:defRPr>
              </a:pPr>
              <a:r>
                <a:rPr sz="3750" dirty="0" smtClean="0">
                  <a:solidFill>
                    <a:schemeClr val="accent1"/>
                  </a:solidFill>
                  <a:latin typeface="微软雅黑" panose="020B0503020204020204" pitchFamily="34" charset="-122"/>
                  <a:ea typeface="微软雅黑" panose="020B0503020204020204" pitchFamily="34" charset="-122"/>
                </a:rPr>
                <a:t>🌎</a:t>
              </a:r>
              <a:endParaRPr sz="3750" dirty="0">
                <a:solidFill>
                  <a:schemeClr val="accent1"/>
                </a:solidFill>
                <a:latin typeface="微软雅黑" panose="020B0503020204020204" pitchFamily="34" charset="-122"/>
                <a:ea typeface="微软雅黑" panose="020B0503020204020204" pitchFamily="34" charset="-122"/>
              </a:endParaRPr>
            </a:p>
          </p:txBody>
        </p:sp>
        <p:sp>
          <p:nvSpPr>
            <p:cNvPr id="112" name="Shape 689"/>
            <p:cNvSpPr/>
            <p:nvPr/>
          </p:nvSpPr>
          <p:spPr>
            <a:xfrm>
              <a:off x="812737" y="469693"/>
              <a:ext cx="4538748" cy="1029514"/>
            </a:xfrm>
            <a:prstGeom prst="rect">
              <a:avLst/>
            </a:prstGeom>
            <a:noFill/>
            <a:ln w="12700" cap="flat">
              <a:noFill/>
              <a:miter lim="400000"/>
            </a:ln>
            <a:effectLst/>
          </p:spPr>
          <p:txBody>
            <a:bodyPr wrap="square" lIns="19050" tIns="19050" rIns="19050" bIns="19050" numCol="1" anchor="t">
              <a:spAutoFit/>
            </a:bodyPr>
            <a:lstStyle>
              <a:lvl1pPr algn="l">
                <a:lnSpc>
                  <a:spcPct val="80000"/>
                </a:lnSpc>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13" name="Shape 690"/>
            <p:cNvSpPr/>
            <p:nvPr/>
          </p:nvSpPr>
          <p:spPr>
            <a:xfrm>
              <a:off x="803119" y="0"/>
              <a:ext cx="1863757" cy="754223"/>
            </a:xfrm>
            <a:prstGeom prst="rect">
              <a:avLst/>
            </a:prstGeom>
            <a:noFill/>
            <a:ln w="12700" cap="flat">
              <a:noFill/>
              <a:miter lim="400000"/>
            </a:ln>
            <a:effectLst/>
          </p:spPr>
          <p:txBody>
            <a:bodyPr wrap="none" lIns="19050" tIns="19050" rIns="19050" bIns="19050" numCol="1" anchor="t">
              <a:spAutoFit/>
            </a:bodyPr>
            <a:lstStyle>
              <a:lvl1pPr algn="l">
                <a:defRPr sz="3000">
                  <a:solidFill>
                    <a:srgbClr val="E3E3E3"/>
                  </a:solidFill>
                  <a:latin typeface="Lato Light"/>
                  <a:ea typeface="Lato Light"/>
                  <a:cs typeface="Lato Light"/>
                  <a:sym typeface="Lato Light"/>
                </a:defRPr>
              </a:lvl1pPr>
            </a:lstStyle>
            <a:p>
              <a:pPr>
                <a:lnSpc>
                  <a:spcPct val="150000"/>
                </a:lnSpc>
              </a:pPr>
              <a:r>
                <a:rPr lang="zh-CN" altLang="en-US" sz="12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2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200" dirty="0">
                <a:solidFill>
                  <a:schemeClr val="accent1"/>
                </a:solidFill>
                <a:latin typeface="微软雅黑" panose="020B0503020204020204" pitchFamily="34" charset="-122"/>
                <a:ea typeface="微软雅黑" panose="020B0503020204020204" pitchFamily="34" charset="-122"/>
                <a:cs typeface="Open Sans" panose="020B0606030504020204" pitchFamily="34" charset="0"/>
              </a:endParaRPr>
            </a:p>
          </p:txBody>
        </p:sp>
      </p:grpSp>
      <p:grpSp>
        <p:nvGrpSpPr>
          <p:cNvPr id="114" name="Group 696"/>
          <p:cNvGrpSpPr/>
          <p:nvPr/>
        </p:nvGrpSpPr>
        <p:grpSpPr>
          <a:xfrm>
            <a:off x="884435" y="3287429"/>
            <a:ext cx="2798668" cy="770413"/>
            <a:chOff x="-474276" y="0"/>
            <a:chExt cx="7463111" cy="2054433"/>
          </a:xfrm>
        </p:grpSpPr>
        <p:sp>
          <p:nvSpPr>
            <p:cNvPr id="115" name="Shape 692"/>
            <p:cNvSpPr/>
            <p:nvPr/>
          </p:nvSpPr>
          <p:spPr>
            <a:xfrm>
              <a:off x="66731" y="3754"/>
              <a:ext cx="6922104" cy="180639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414" y="21600"/>
                  </a:lnTo>
                  <a:lnTo>
                    <a:pt x="0" y="21600"/>
                  </a:lnTo>
                </a:path>
              </a:pathLst>
            </a:custGeom>
            <a:noFill/>
            <a:ln w="25400" cap="flat">
              <a:solidFill>
                <a:schemeClr val="accent4"/>
              </a:solidFill>
              <a:prstDash val="solid"/>
              <a:miter lim="400000"/>
              <a:tailEnd type="oval" w="med" len="med"/>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16" name="Shape 693"/>
            <p:cNvSpPr/>
            <p:nvPr/>
          </p:nvSpPr>
          <p:spPr>
            <a:xfrm>
              <a:off x="-474276" y="74405"/>
              <a:ext cx="1192634" cy="1980028"/>
            </a:xfrm>
            <a:prstGeom prst="rect">
              <a:avLst/>
            </a:prstGeom>
            <a:noFill/>
            <a:ln w="12700" cap="flat">
              <a:noFill/>
              <a:miter lim="400000"/>
            </a:ln>
            <a:effectLst/>
          </p:spPr>
          <p:txBody>
            <a:bodyPr wrap="none" lIns="19050" tIns="19050" rIns="19050" bIns="19050" numCol="1" anchor="ctr">
              <a:spAutoFit/>
            </a:bodyPr>
            <a:lstStyle>
              <a:lvl1pPr>
                <a:defRPr sz="12200">
                  <a:solidFill>
                    <a:srgbClr val="E3E3E3"/>
                  </a:solidFill>
                  <a:latin typeface="Entypo"/>
                  <a:ea typeface="Entypo"/>
                  <a:cs typeface="Entypo"/>
                  <a:sym typeface="Entypo"/>
                </a:defRPr>
              </a:lvl1pPr>
            </a:lstStyle>
            <a:p>
              <a:pPr>
                <a:defRPr>
                  <a:effectLst/>
                </a:defRPr>
              </a:pPr>
              <a:r>
                <a:rPr sz="4575" dirty="0">
                  <a:solidFill>
                    <a:schemeClr val="accent4"/>
                  </a:solidFill>
                  <a:latin typeface="微软雅黑" panose="020B0503020204020204" pitchFamily="34" charset="-122"/>
                  <a:ea typeface="微软雅黑" panose="020B0503020204020204" pitchFamily="34" charset="-122"/>
                </a:rPr>
                <a:t>📱</a:t>
              </a:r>
              <a:endParaRPr sz="4575" dirty="0">
                <a:solidFill>
                  <a:schemeClr val="accent4"/>
                </a:solidFill>
                <a:latin typeface="微软雅黑" panose="020B0503020204020204" pitchFamily="34" charset="-122"/>
                <a:ea typeface="微软雅黑" panose="020B0503020204020204" pitchFamily="34" charset="-122"/>
              </a:endParaRPr>
            </a:p>
          </p:txBody>
        </p:sp>
        <p:sp>
          <p:nvSpPr>
            <p:cNvPr id="117" name="Shape 694"/>
            <p:cNvSpPr/>
            <p:nvPr/>
          </p:nvSpPr>
          <p:spPr>
            <a:xfrm>
              <a:off x="781187" y="567850"/>
              <a:ext cx="4538747" cy="1029514"/>
            </a:xfrm>
            <a:prstGeom prst="rect">
              <a:avLst/>
            </a:prstGeom>
            <a:noFill/>
            <a:ln w="12700" cap="flat">
              <a:noFill/>
              <a:miter lim="400000"/>
            </a:ln>
            <a:effectLst/>
          </p:spPr>
          <p:txBody>
            <a:bodyPr wrap="square" lIns="19050" tIns="19050" rIns="19050" bIns="19050" numCol="1" anchor="t">
              <a:spAutoFit/>
            </a:bodyPr>
            <a:lstStyle>
              <a:lvl1pPr algn="l">
                <a:lnSpc>
                  <a:spcPct val="80000"/>
                </a:lnSpc>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18" name="Shape 695"/>
            <p:cNvSpPr/>
            <p:nvPr/>
          </p:nvSpPr>
          <p:spPr>
            <a:xfrm>
              <a:off x="766835" y="0"/>
              <a:ext cx="1863756" cy="754223"/>
            </a:xfrm>
            <a:prstGeom prst="rect">
              <a:avLst/>
            </a:prstGeom>
            <a:noFill/>
            <a:ln w="12700" cap="flat">
              <a:noFill/>
              <a:miter lim="400000"/>
            </a:ln>
            <a:effectLst/>
          </p:spPr>
          <p:txBody>
            <a:bodyPr wrap="none" lIns="19050" tIns="19050" rIns="19050" bIns="19050" numCol="1" anchor="t">
              <a:spAutoFit/>
            </a:bodyPr>
            <a:lstStyle>
              <a:lvl1pPr algn="l">
                <a:defRPr sz="3000">
                  <a:solidFill>
                    <a:srgbClr val="E3E3E3"/>
                  </a:solidFill>
                  <a:latin typeface="Lato Light"/>
                  <a:ea typeface="Lato Light"/>
                  <a:cs typeface="Lato Light"/>
                  <a:sym typeface="Lato Light"/>
                </a:defRPr>
              </a:lvl1pPr>
            </a:lstStyle>
            <a:p>
              <a:pPr>
                <a:lnSpc>
                  <a:spcPct val="150000"/>
                </a:lnSpc>
              </a:pPr>
              <a:r>
                <a:rPr lang="zh-CN" altLang="en-US" sz="1200" dirty="0">
                  <a:solidFill>
                    <a:schemeClr val="accent4"/>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200" dirty="0">
                  <a:solidFill>
                    <a:schemeClr val="accent4"/>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200" dirty="0">
                <a:solidFill>
                  <a:schemeClr val="accent4"/>
                </a:solidFill>
                <a:latin typeface="微软雅黑" panose="020B0503020204020204" pitchFamily="34" charset="-122"/>
                <a:ea typeface="微软雅黑" panose="020B0503020204020204" pitchFamily="34" charset="-122"/>
                <a:cs typeface="Open Sans" panose="020B0606030504020204" pitchFamily="34" charset="0"/>
              </a:endParaRPr>
            </a:p>
          </p:txBody>
        </p:sp>
      </p:grpSp>
      <p:grpSp>
        <p:nvGrpSpPr>
          <p:cNvPr id="119" name="Group 701"/>
          <p:cNvGrpSpPr/>
          <p:nvPr/>
        </p:nvGrpSpPr>
        <p:grpSpPr>
          <a:xfrm>
            <a:off x="5684868" y="1448848"/>
            <a:ext cx="2396844" cy="1218830"/>
            <a:chOff x="0" y="0"/>
            <a:chExt cx="6391583" cy="3250211"/>
          </a:xfrm>
        </p:grpSpPr>
        <p:sp>
          <p:nvSpPr>
            <p:cNvPr id="120" name="Shape 697"/>
            <p:cNvSpPr/>
            <p:nvPr/>
          </p:nvSpPr>
          <p:spPr>
            <a:xfrm>
              <a:off x="0" y="1652115"/>
              <a:ext cx="6151048" cy="159809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3817" y="0"/>
                  </a:lnTo>
                  <a:lnTo>
                    <a:pt x="21600" y="0"/>
                  </a:lnTo>
                </a:path>
              </a:pathLst>
            </a:custGeom>
            <a:noFill/>
            <a:ln w="25400" cap="flat">
              <a:solidFill>
                <a:schemeClr val="accent3"/>
              </a:solidFill>
              <a:prstDash val="solid"/>
              <a:miter lim="400000"/>
              <a:tailEnd type="oval" w="med" len="med"/>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21" name="Shape 698"/>
            <p:cNvSpPr/>
            <p:nvPr/>
          </p:nvSpPr>
          <p:spPr>
            <a:xfrm>
              <a:off x="655216" y="43603"/>
              <a:ext cx="1149888" cy="1903257"/>
            </a:xfrm>
            <a:prstGeom prst="rect">
              <a:avLst/>
            </a:prstGeom>
            <a:noFill/>
            <a:ln w="12700" cap="flat">
              <a:noFill/>
              <a:miter lim="400000"/>
            </a:ln>
            <a:effectLst/>
          </p:spPr>
          <p:txBody>
            <a:bodyPr wrap="none" lIns="19050" tIns="19050" rIns="19050" bIns="19050" numCol="1" anchor="ctr">
              <a:spAutoFit/>
            </a:bodyPr>
            <a:lstStyle>
              <a:lvl1pPr>
                <a:defRPr sz="11700">
                  <a:solidFill>
                    <a:srgbClr val="E3E3E3"/>
                  </a:solidFill>
                  <a:latin typeface="Entypo"/>
                  <a:ea typeface="Entypo"/>
                  <a:cs typeface="Entypo"/>
                  <a:sym typeface="Entypo"/>
                </a:defRPr>
              </a:lvl1pPr>
            </a:lstStyle>
            <a:p>
              <a:pPr>
                <a:defRPr>
                  <a:effectLst/>
                </a:defRPr>
              </a:pPr>
              <a:r>
                <a:rPr sz="4390" dirty="0">
                  <a:solidFill>
                    <a:schemeClr val="accent3"/>
                  </a:solidFill>
                  <a:latin typeface="微软雅黑" panose="020B0503020204020204" pitchFamily="34" charset="-122"/>
                  <a:ea typeface="微软雅黑" panose="020B0503020204020204" pitchFamily="34" charset="-122"/>
                </a:rPr>
                <a:t>🔍</a:t>
              </a:r>
              <a:endParaRPr sz="4390" dirty="0">
                <a:solidFill>
                  <a:schemeClr val="accent3"/>
                </a:solidFill>
                <a:latin typeface="微软雅黑" panose="020B0503020204020204" pitchFamily="34" charset="-122"/>
                <a:ea typeface="微软雅黑" panose="020B0503020204020204" pitchFamily="34" charset="-122"/>
              </a:endParaRPr>
            </a:p>
          </p:txBody>
        </p:sp>
        <p:sp>
          <p:nvSpPr>
            <p:cNvPr id="122" name="Shape 699"/>
            <p:cNvSpPr/>
            <p:nvPr/>
          </p:nvSpPr>
          <p:spPr>
            <a:xfrm>
              <a:off x="1852834" y="498658"/>
              <a:ext cx="4538749" cy="1029514"/>
            </a:xfrm>
            <a:prstGeom prst="rect">
              <a:avLst/>
            </a:prstGeom>
            <a:noFill/>
            <a:ln w="12700" cap="flat">
              <a:noFill/>
              <a:miter lim="400000"/>
            </a:ln>
            <a:effectLst/>
          </p:spPr>
          <p:txBody>
            <a:bodyPr wrap="square" lIns="19050" tIns="19050" rIns="19050" bIns="19050" numCol="1" anchor="t">
              <a:spAutoFit/>
            </a:bodyPr>
            <a:lstStyle>
              <a:lvl1pPr algn="l">
                <a:lnSpc>
                  <a:spcPct val="80000"/>
                </a:lnSpc>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23" name="Shape 700"/>
            <p:cNvSpPr/>
            <p:nvPr/>
          </p:nvSpPr>
          <p:spPr>
            <a:xfrm>
              <a:off x="1833770" y="0"/>
              <a:ext cx="1863757" cy="754223"/>
            </a:xfrm>
            <a:prstGeom prst="rect">
              <a:avLst/>
            </a:prstGeom>
            <a:noFill/>
            <a:ln w="12700" cap="flat">
              <a:noFill/>
              <a:miter lim="400000"/>
            </a:ln>
            <a:effectLst/>
          </p:spPr>
          <p:txBody>
            <a:bodyPr wrap="none" lIns="19050" tIns="19050" rIns="19050" bIns="19050" numCol="1" anchor="t">
              <a:spAutoFit/>
            </a:bodyPr>
            <a:lstStyle>
              <a:lvl1pPr algn="l">
                <a:defRPr sz="3000">
                  <a:solidFill>
                    <a:srgbClr val="E3E3E3"/>
                  </a:solidFill>
                  <a:latin typeface="Lato Light"/>
                  <a:ea typeface="Lato Light"/>
                  <a:cs typeface="Lato Light"/>
                  <a:sym typeface="Lato Light"/>
                </a:defRPr>
              </a:lvl1pPr>
            </a:lstStyle>
            <a:p>
              <a:pPr>
                <a:lnSpc>
                  <a:spcPct val="150000"/>
                </a:lnSpc>
              </a:pPr>
              <a:r>
                <a:rPr lang="zh-CN" altLang="en-US" sz="12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2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200" dirty="0">
                <a:solidFill>
                  <a:schemeClr val="accent3"/>
                </a:solidFill>
                <a:latin typeface="微软雅黑" panose="020B0503020204020204" pitchFamily="34" charset="-122"/>
                <a:ea typeface="微软雅黑" panose="020B0503020204020204" pitchFamily="34" charset="-122"/>
                <a:cs typeface="Open Sans" panose="020B0606030504020204" pitchFamily="34" charset="0"/>
              </a:endParaRPr>
            </a:p>
          </p:txBody>
        </p:sp>
      </p:grpSp>
      <p:grpSp>
        <p:nvGrpSpPr>
          <p:cNvPr id="124" name="Group 706"/>
          <p:cNvGrpSpPr/>
          <p:nvPr/>
        </p:nvGrpSpPr>
        <p:grpSpPr>
          <a:xfrm>
            <a:off x="5329690" y="3235041"/>
            <a:ext cx="2627727" cy="700022"/>
            <a:chOff x="0" y="0"/>
            <a:chExt cx="7007271" cy="1866723"/>
          </a:xfrm>
        </p:grpSpPr>
        <p:sp>
          <p:nvSpPr>
            <p:cNvPr id="125" name="Shape 702"/>
            <p:cNvSpPr/>
            <p:nvPr/>
          </p:nvSpPr>
          <p:spPr>
            <a:xfrm>
              <a:off x="0" y="640970"/>
              <a:ext cx="6620486" cy="98686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153" y="21600"/>
                  </a:lnTo>
                  <a:lnTo>
                    <a:pt x="21600" y="21600"/>
                  </a:lnTo>
                </a:path>
              </a:pathLst>
            </a:custGeom>
            <a:noFill/>
            <a:ln w="25400" cap="flat">
              <a:solidFill>
                <a:schemeClr val="accent2"/>
              </a:solidFill>
              <a:prstDash val="solid"/>
              <a:miter lim="400000"/>
              <a:tailEnd type="oval" w="med" len="med"/>
            </a:ln>
            <a:effectLst/>
          </p:spPr>
          <p:txBody>
            <a:bodyPr wrap="square" lIns="19050" tIns="19050" rIns="19050" bIns="19050" numCol="1" anchor="ctr">
              <a:noAutofit/>
            </a:bodyPr>
            <a:lstStyle/>
            <a:p>
              <a:pPr>
                <a:defRPr sz="4200">
                  <a:solidFill>
                    <a:srgbClr val="FFFFFF"/>
                  </a:solidFill>
                  <a:effectLst>
                    <a:outerShdw blurRad="38100" dist="12700" dir="5400000" rotWithShape="0">
                      <a:srgbClr val="000000">
                        <a:alpha val="80000"/>
                      </a:srgbClr>
                    </a:outerShdw>
                  </a:effectLst>
                </a:defRPr>
              </a:pPr>
              <a:endParaRPr sz="1575">
                <a:solidFill>
                  <a:schemeClr val="tx2"/>
                </a:solidFill>
                <a:latin typeface="微软雅黑" panose="020B0503020204020204" pitchFamily="34" charset="-122"/>
                <a:ea typeface="微软雅黑" panose="020B0503020204020204" pitchFamily="34" charset="-122"/>
              </a:endParaRPr>
            </a:p>
          </p:txBody>
        </p:sp>
        <p:sp>
          <p:nvSpPr>
            <p:cNvPr id="126" name="Shape 703"/>
            <p:cNvSpPr/>
            <p:nvPr/>
          </p:nvSpPr>
          <p:spPr>
            <a:xfrm>
              <a:off x="1273936" y="225250"/>
              <a:ext cx="1384997" cy="1641473"/>
            </a:xfrm>
            <a:prstGeom prst="rect">
              <a:avLst/>
            </a:prstGeom>
            <a:noFill/>
            <a:ln w="12700" cap="flat">
              <a:noFill/>
              <a:miter lim="400000"/>
            </a:ln>
            <a:effectLst/>
          </p:spPr>
          <p:txBody>
            <a:bodyPr wrap="none" lIns="19050" tIns="19050" rIns="19050" bIns="19050" numCol="1" anchor="ctr">
              <a:spAutoFit/>
            </a:bodyPr>
            <a:lstStyle>
              <a:lvl1pPr>
                <a:defRPr sz="10000">
                  <a:solidFill>
                    <a:srgbClr val="E3E3E3"/>
                  </a:solidFill>
                  <a:latin typeface="Entypo Social"/>
                  <a:ea typeface="Entypo Social"/>
                  <a:cs typeface="Entypo Social"/>
                  <a:sym typeface="Entypo Social"/>
                </a:defRPr>
              </a:lvl1pPr>
            </a:lstStyle>
            <a:p>
              <a:pPr>
                <a:defRPr>
                  <a:effectLst/>
                </a:defRPr>
              </a:pPr>
              <a:r>
                <a:rPr sz="3750" dirty="0">
                  <a:solidFill>
                    <a:schemeClr val="accent2"/>
                  </a:solidFill>
                  <a:latin typeface="微软雅黑" panose="020B0503020204020204" pitchFamily="34" charset="-122"/>
                  <a:ea typeface="微软雅黑" panose="020B0503020204020204" pitchFamily="34" charset="-122"/>
                </a:rPr>
                <a:t></a:t>
              </a:r>
              <a:endParaRPr sz="3750" dirty="0">
                <a:solidFill>
                  <a:schemeClr val="accent2"/>
                </a:solidFill>
                <a:latin typeface="微软雅黑" panose="020B0503020204020204" pitchFamily="34" charset="-122"/>
                <a:ea typeface="微软雅黑" panose="020B0503020204020204" pitchFamily="34" charset="-122"/>
              </a:endParaRPr>
            </a:p>
          </p:txBody>
        </p:sp>
        <p:sp>
          <p:nvSpPr>
            <p:cNvPr id="127" name="Shape 704"/>
            <p:cNvSpPr/>
            <p:nvPr/>
          </p:nvSpPr>
          <p:spPr>
            <a:xfrm>
              <a:off x="2468522" y="549415"/>
              <a:ext cx="4538749" cy="1029513"/>
            </a:xfrm>
            <a:prstGeom prst="rect">
              <a:avLst/>
            </a:prstGeom>
            <a:noFill/>
            <a:ln w="12700" cap="flat">
              <a:noFill/>
              <a:miter lim="400000"/>
            </a:ln>
            <a:effectLst/>
          </p:spPr>
          <p:txBody>
            <a:bodyPr wrap="square" lIns="19050" tIns="19050" rIns="19050" bIns="19050" numCol="1" anchor="t">
              <a:spAutoFit/>
            </a:bodyPr>
            <a:lstStyle>
              <a:lvl1pPr algn="l">
                <a:lnSpc>
                  <a:spcPct val="80000"/>
                </a:lnSpc>
                <a:defRPr sz="2200">
                  <a:solidFill>
                    <a:srgbClr val="E3E3E3"/>
                  </a:solidFill>
                  <a:latin typeface="Lato Light"/>
                  <a:ea typeface="Lato Light"/>
                  <a:cs typeface="Lato Light"/>
                  <a:sym typeface="Lato Light"/>
                </a:defRPr>
              </a:lvl1pPr>
            </a:lstStyle>
            <a:p>
              <a:pPr>
                <a:lnSpc>
                  <a:spcPct val="150000"/>
                </a:lnSpc>
              </a:pPr>
              <a:r>
                <a:rPr lang="zh-CN" altLang="en-US" sz="800" dirty="0">
                  <a:solidFill>
                    <a:schemeClr val="tx2"/>
                  </a:solidFill>
                  <a:latin typeface="微软雅黑" panose="020B0503020204020204" pitchFamily="34" charset="-122"/>
                  <a:ea typeface="微软雅黑" panose="020B0503020204020204" pitchFamily="34" charset="-122"/>
                </a:rPr>
                <a:t>单击此处添加文本单击此处添加文本单击此处添加文本</a:t>
              </a:r>
              <a:endParaRPr lang="en-US" altLang="zh-CN" sz="8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28" name="Shape 705"/>
            <p:cNvSpPr/>
            <p:nvPr/>
          </p:nvSpPr>
          <p:spPr>
            <a:xfrm>
              <a:off x="2454138" y="0"/>
              <a:ext cx="1863757" cy="754223"/>
            </a:xfrm>
            <a:prstGeom prst="rect">
              <a:avLst/>
            </a:prstGeom>
            <a:noFill/>
            <a:ln w="12700" cap="flat">
              <a:noFill/>
              <a:miter lim="400000"/>
            </a:ln>
            <a:effectLst/>
          </p:spPr>
          <p:txBody>
            <a:bodyPr wrap="none" lIns="19050" tIns="19050" rIns="19050" bIns="19050" numCol="1" anchor="t">
              <a:spAutoFit/>
            </a:bodyPr>
            <a:lstStyle>
              <a:lvl1pPr algn="l">
                <a:defRPr sz="3000">
                  <a:solidFill>
                    <a:srgbClr val="E3E3E3"/>
                  </a:solidFill>
                  <a:latin typeface="Lato Light"/>
                  <a:ea typeface="Lato Light"/>
                  <a:cs typeface="Lato Light"/>
                  <a:sym typeface="Lato Light"/>
                </a:defRPr>
              </a:lvl1pPr>
            </a:lstStyle>
            <a:p>
              <a:pPr>
                <a:lnSpc>
                  <a:spcPct val="150000"/>
                </a:lnSpc>
              </a:pPr>
              <a:r>
                <a:rPr lang="zh-CN" altLang="en-US" sz="12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标题内容</a:t>
              </a:r>
              <a:r>
                <a:rPr lang="id-ID" altLang="zh-CN" sz="12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rPr>
                <a:t> </a:t>
              </a:r>
              <a:endParaRPr lang="en-US" altLang="zh-CN" sz="1200" dirty="0">
                <a:solidFill>
                  <a:schemeClr val="accent2"/>
                </a:solidFill>
                <a:latin typeface="微软雅黑" panose="020B0503020204020204" pitchFamily="34" charset="-122"/>
                <a:ea typeface="微软雅黑" panose="020B0503020204020204" pitchFamily="34" charset="-122"/>
                <a:cs typeface="Open Sans" panose="020B0606030504020204" pitchFamily="34" charset="0"/>
              </a:endParaRPr>
            </a:p>
          </p:txBody>
        </p:sp>
      </p:grpSp>
    </p:spTree>
  </p:cSld>
  <p:clrMapOvr>
    <a:masterClrMapping/>
  </p:clrMapOvr>
  <p:transition spd="slow" advClick="0" advTm="6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indefinite" fill="hold"/>
                                        <p:tgtEl>
                                          <p:spTgt spid="19"/>
                                        </p:tgtEl>
                                        <p:attrNameLst>
                                          <p:attrName>style.visibility</p:attrName>
                                        </p:attrNameLst>
                                      </p:cBhvr>
                                      <p:to>
                                        <p:strVal val="visible"/>
                                      </p:to>
                                    </p:set>
                                    <p:animEffect transition="in" filter="wipe(down)">
                                      <p:cBhvr>
                                        <p:cTn id="16" dur="800"/>
                                        <p:tgtEl>
                                          <p:spTgt spid="19"/>
                                        </p:tgtEl>
                                      </p:cBhvr>
                                    </p:animEffect>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indefinite" fill="hold"/>
                                        <p:tgtEl>
                                          <p:spTgt spid="109"/>
                                        </p:tgtEl>
                                        <p:attrNameLst>
                                          <p:attrName>style.visibility</p:attrName>
                                        </p:attrNameLst>
                                      </p:cBhvr>
                                      <p:to>
                                        <p:strVal val="visible"/>
                                      </p:to>
                                    </p:set>
                                    <p:anim calcmode="lin" valueType="num">
                                      <p:cBhvr>
                                        <p:cTn id="20" dur="700" fill="hold"/>
                                        <p:tgtEl>
                                          <p:spTgt spid="109"/>
                                        </p:tgtEl>
                                        <p:attrNameLst>
                                          <p:attrName>ppt_x</p:attrName>
                                        </p:attrNameLst>
                                      </p:cBhvr>
                                      <p:tavLst>
                                        <p:tav tm="0">
                                          <p:val>
                                            <p:strVal val="0-#ppt_w/2"/>
                                          </p:val>
                                        </p:tav>
                                        <p:tav tm="100000">
                                          <p:val>
                                            <p:strVal val="#ppt_x"/>
                                          </p:val>
                                        </p:tav>
                                      </p:tavLst>
                                    </p:anim>
                                    <p:anim calcmode="lin" valueType="num">
                                      <p:cBhvr>
                                        <p:cTn id="21" dur="700" fill="hold"/>
                                        <p:tgtEl>
                                          <p:spTgt spid="109"/>
                                        </p:tgtEl>
                                        <p:attrNameLst>
                                          <p:attrName>ppt_y</p:attrName>
                                        </p:attrNameLst>
                                      </p:cBhvr>
                                      <p:tavLst>
                                        <p:tav tm="0">
                                          <p:val>
                                            <p:strVal val="#ppt_y"/>
                                          </p:val>
                                        </p:tav>
                                        <p:tav tm="100000">
                                          <p:val>
                                            <p:strVal val="#ppt_y"/>
                                          </p:val>
                                        </p:tav>
                                      </p:tavLst>
                                    </p:anim>
                                  </p:childTnLst>
                                </p:cTn>
                              </p:par>
                            </p:childTnLst>
                          </p:cTn>
                        </p:par>
                        <p:par>
                          <p:cTn id="22" fill="hold">
                            <p:stCondLst>
                              <p:cond delay="2500"/>
                            </p:stCondLst>
                            <p:childTnLst>
                              <p:par>
                                <p:cTn id="23" presetID="2" presetClass="entr" presetSubtype="2" fill="hold" grpId="0" nodeType="afterEffect">
                                  <p:stCondLst>
                                    <p:cond delay="0"/>
                                  </p:stCondLst>
                                  <p:childTnLst>
                                    <p:set>
                                      <p:cBhvr>
                                        <p:cTn id="24" dur="indefinite" fill="hold"/>
                                        <p:tgtEl>
                                          <p:spTgt spid="119"/>
                                        </p:tgtEl>
                                        <p:attrNameLst>
                                          <p:attrName>style.visibility</p:attrName>
                                        </p:attrNameLst>
                                      </p:cBhvr>
                                      <p:to>
                                        <p:strVal val="visible"/>
                                      </p:to>
                                    </p:set>
                                    <p:anim calcmode="lin" valueType="num">
                                      <p:cBhvr>
                                        <p:cTn id="25" dur="700" fill="hold"/>
                                        <p:tgtEl>
                                          <p:spTgt spid="119"/>
                                        </p:tgtEl>
                                        <p:attrNameLst>
                                          <p:attrName>ppt_x</p:attrName>
                                        </p:attrNameLst>
                                      </p:cBhvr>
                                      <p:tavLst>
                                        <p:tav tm="0">
                                          <p:val>
                                            <p:strVal val="1+#ppt_w/2"/>
                                          </p:val>
                                        </p:tav>
                                        <p:tav tm="100000">
                                          <p:val>
                                            <p:strVal val="#ppt_x"/>
                                          </p:val>
                                        </p:tav>
                                      </p:tavLst>
                                    </p:anim>
                                    <p:anim calcmode="lin" valueType="num">
                                      <p:cBhvr>
                                        <p:cTn id="26" dur="700" fill="hold"/>
                                        <p:tgtEl>
                                          <p:spTgt spid="119"/>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2" presetClass="entr" presetSubtype="8" fill="hold" grpId="0" nodeType="afterEffect">
                                  <p:stCondLst>
                                    <p:cond delay="0"/>
                                  </p:stCondLst>
                                  <p:childTnLst>
                                    <p:set>
                                      <p:cBhvr>
                                        <p:cTn id="29" dur="indefinite" fill="hold"/>
                                        <p:tgtEl>
                                          <p:spTgt spid="114"/>
                                        </p:tgtEl>
                                        <p:attrNameLst>
                                          <p:attrName>style.visibility</p:attrName>
                                        </p:attrNameLst>
                                      </p:cBhvr>
                                      <p:to>
                                        <p:strVal val="visible"/>
                                      </p:to>
                                    </p:set>
                                    <p:anim calcmode="lin" valueType="num">
                                      <p:cBhvr>
                                        <p:cTn id="30" dur="700" fill="hold"/>
                                        <p:tgtEl>
                                          <p:spTgt spid="114"/>
                                        </p:tgtEl>
                                        <p:attrNameLst>
                                          <p:attrName>ppt_x</p:attrName>
                                        </p:attrNameLst>
                                      </p:cBhvr>
                                      <p:tavLst>
                                        <p:tav tm="0">
                                          <p:val>
                                            <p:strVal val="0-#ppt_w/2"/>
                                          </p:val>
                                        </p:tav>
                                        <p:tav tm="100000">
                                          <p:val>
                                            <p:strVal val="#ppt_x"/>
                                          </p:val>
                                        </p:tav>
                                      </p:tavLst>
                                    </p:anim>
                                    <p:anim calcmode="lin" valueType="num">
                                      <p:cBhvr>
                                        <p:cTn id="31" dur="700" fill="hold"/>
                                        <p:tgtEl>
                                          <p:spTgt spid="114"/>
                                        </p:tgtEl>
                                        <p:attrNameLst>
                                          <p:attrName>ppt_y</p:attrName>
                                        </p:attrNameLst>
                                      </p:cBhvr>
                                      <p:tavLst>
                                        <p:tav tm="0">
                                          <p:val>
                                            <p:strVal val="#ppt_y"/>
                                          </p:val>
                                        </p:tav>
                                        <p:tav tm="100000">
                                          <p:val>
                                            <p:strVal val="#ppt_y"/>
                                          </p:val>
                                        </p:tav>
                                      </p:tavLst>
                                    </p:anim>
                                  </p:childTnLst>
                                </p:cTn>
                              </p:par>
                            </p:childTnLst>
                          </p:cTn>
                        </p:par>
                        <p:par>
                          <p:cTn id="32" fill="hold">
                            <p:stCondLst>
                              <p:cond delay="4500"/>
                            </p:stCondLst>
                            <p:childTnLst>
                              <p:par>
                                <p:cTn id="33" presetID="2" presetClass="entr" presetSubtype="2" fill="hold" grpId="0" nodeType="afterEffect">
                                  <p:stCondLst>
                                    <p:cond delay="0"/>
                                  </p:stCondLst>
                                  <p:childTnLst>
                                    <p:set>
                                      <p:cBhvr>
                                        <p:cTn id="34" dur="indefinite" fill="hold"/>
                                        <p:tgtEl>
                                          <p:spTgt spid="124"/>
                                        </p:tgtEl>
                                        <p:attrNameLst>
                                          <p:attrName>style.visibility</p:attrName>
                                        </p:attrNameLst>
                                      </p:cBhvr>
                                      <p:to>
                                        <p:strVal val="visible"/>
                                      </p:to>
                                    </p:set>
                                    <p:anim calcmode="lin" valueType="num">
                                      <p:cBhvr>
                                        <p:cTn id="35" dur="700" fill="hold"/>
                                        <p:tgtEl>
                                          <p:spTgt spid="124"/>
                                        </p:tgtEl>
                                        <p:attrNameLst>
                                          <p:attrName>ppt_x</p:attrName>
                                        </p:attrNameLst>
                                      </p:cBhvr>
                                      <p:tavLst>
                                        <p:tav tm="0">
                                          <p:val>
                                            <p:strVal val="1+#ppt_w/2"/>
                                          </p:val>
                                        </p:tav>
                                        <p:tav tm="100000">
                                          <p:val>
                                            <p:strVal val="#ppt_x"/>
                                          </p:val>
                                        </p:tav>
                                      </p:tavLst>
                                    </p:anim>
                                    <p:anim calcmode="lin" valueType="num">
                                      <p:cBhvr>
                                        <p:cTn id="36" dur="700" fill="hold"/>
                                        <p:tgtEl>
                                          <p:spTgt spid="1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9" grpId="0" advAuto="0"/>
      <p:bldP spid="109" grpId="0" advAuto="0"/>
      <p:bldP spid="114" grpId="0" advAuto="0"/>
      <p:bldP spid="119" grpId="0" advAuto="0"/>
      <p:bldP spid="124" grpId="0" advAuto="0"/>
    </p:bld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Theme">
  <a:themeElements>
    <a:clrScheme name="自定义 3863">
      <a:dk1>
        <a:srgbClr val="5F5F5F"/>
      </a:dk1>
      <a:lt1>
        <a:sysClr val="window" lastClr="FFFFFF"/>
      </a:lt1>
      <a:dk2>
        <a:srgbClr val="080808"/>
      </a:dk2>
      <a:lt2>
        <a:srgbClr val="E7E6E6"/>
      </a:lt2>
      <a:accent1>
        <a:srgbClr val="00568F"/>
      </a:accent1>
      <a:accent2>
        <a:srgbClr val="00568F"/>
      </a:accent2>
      <a:accent3>
        <a:srgbClr val="00568F"/>
      </a:accent3>
      <a:accent4>
        <a:srgbClr val="00568F"/>
      </a:accent4>
      <a:accent5>
        <a:srgbClr val="00568F"/>
      </a:accent5>
      <a:accent6>
        <a:srgbClr val="00568F"/>
      </a:accent6>
      <a:hlink>
        <a:srgbClr val="00568F"/>
      </a:hlink>
      <a:folHlink>
        <a:srgbClr val="00568F"/>
      </a:folHlink>
    </a:clrScheme>
    <a:fontScheme name="Lato">
      <a:majorFont>
        <a:latin typeface="Lato Regular"/>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4302</Words>
  <Application>WPS 演示</Application>
  <PresentationFormat>全屏显示(16:9)</PresentationFormat>
  <Paragraphs>579</Paragraphs>
  <Slides>31</Slides>
  <Notes>1</Notes>
  <HiddenSlides>0</HiddenSlides>
  <MMClips>0</MMClips>
  <ScaleCrop>false</ScaleCrop>
  <HeadingPairs>
    <vt:vector size="6" baseType="variant">
      <vt:variant>
        <vt:lpstr>已用的字体</vt:lpstr>
      </vt:variant>
      <vt:variant>
        <vt:i4>24</vt:i4>
      </vt:variant>
      <vt:variant>
        <vt:lpstr>主题</vt:lpstr>
      </vt:variant>
      <vt:variant>
        <vt:i4>1</vt:i4>
      </vt:variant>
      <vt:variant>
        <vt:lpstr>幻灯片标题</vt:lpstr>
      </vt:variant>
      <vt:variant>
        <vt:i4>31</vt:i4>
      </vt:variant>
    </vt:vector>
  </HeadingPairs>
  <TitlesOfParts>
    <vt:vector size="56" baseType="lpstr">
      <vt:lpstr>Arial</vt:lpstr>
      <vt:lpstr>宋体</vt:lpstr>
      <vt:lpstr>Wingdings</vt:lpstr>
      <vt:lpstr>微软雅黑</vt:lpstr>
      <vt:lpstr>Open Sans</vt:lpstr>
      <vt:lpstr>Segoe Print</vt:lpstr>
      <vt:lpstr>Lato Black</vt:lpstr>
      <vt:lpstr>Calibri</vt:lpstr>
      <vt:lpstr>Entypo</vt:lpstr>
      <vt:lpstr>Lato Light</vt:lpstr>
      <vt:lpstr>Entypo Social</vt:lpstr>
      <vt:lpstr>Arial Unicode MS</vt:lpstr>
      <vt:lpstr>方正正准黑简体</vt:lpstr>
      <vt:lpstr>黑体</vt:lpstr>
      <vt:lpstr>Arial Narrow</vt:lpstr>
      <vt:lpstr>方正兰亭纤黑简体</vt:lpstr>
      <vt:lpstr>Times New Roman</vt:lpstr>
      <vt:lpstr>Clear Sans</vt:lpstr>
      <vt:lpstr>NumberOnly</vt:lpstr>
      <vt:lpstr>Clear Sans Medium</vt:lpstr>
      <vt:lpstr>Lato Regular</vt:lpstr>
      <vt:lpstr>UKIJ Qolyazma</vt:lpstr>
      <vt:lpstr>Lato Light</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Years later</cp:lastModifiedBy>
  <cp:revision>2</cp:revision>
  <dcterms:created xsi:type="dcterms:W3CDTF">2014-11-26T08:06:00Z</dcterms:created>
  <dcterms:modified xsi:type="dcterms:W3CDTF">2024-04-05T09:02:55Z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D6C9266F89D949DAB712DA9FE5A66794_13</vt:lpwstr>
  </property>
  <property fmtid="{D5CDD505-2E9C-101B-9397-08002B2CF9AE}" pid="3" name="KSOProductBuildVer">
    <vt:lpwstr>2052-12.1.0.16417</vt:lpwstr>
  </property>
</Properties>
</file>