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262" r:id="rId6"/>
    <p:sldId id="276" r:id="rId7"/>
    <p:sldId id="259" r:id="rId8"/>
    <p:sldId id="263" r:id="rId9"/>
    <p:sldId id="268" r:id="rId10"/>
    <p:sldId id="260" r:id="rId11"/>
    <p:sldId id="264" r:id="rId12"/>
    <p:sldId id="267" r:id="rId13"/>
    <p:sldId id="273" r:id="rId14"/>
    <p:sldId id="275" r:id="rId15"/>
    <p:sldId id="274" r:id="rId16"/>
    <p:sldId id="261" r:id="rId17"/>
    <p:sldId id="265" r:id="rId18"/>
    <p:sldId id="266" r:id="rId19"/>
    <p:sldId id="272" r:id="rId20"/>
    <p:sldId id="291"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4" d="100"/>
          <a:sy n="114" d="100"/>
        </p:scale>
        <p:origin x="63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4.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4C72781-90FC-447B-9DEE-74B2CFCC3DAE}"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CA205410-476E-4C8F-9524-53BAFC52D72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Bold" panose="020B0800000000000000" pitchFamily="34"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Bold" panose="020B08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Bold" panose="020B0800000000000000" pitchFamily="34" charset="-122"/>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Bold" panose="020B08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flipH="1">
            <a:off x="0" y="0"/>
            <a:ext cx="12192000" cy="6858000"/>
          </a:xfrm>
          <a:prstGeom prst="rect">
            <a:avLst/>
          </a:prstGeom>
        </p:spPr>
      </p:pic>
      <p:sp>
        <p:nvSpPr>
          <p:cNvPr id="13" name="矩形 12"/>
          <p:cNvSpPr/>
          <p:nvPr/>
        </p:nvSpPr>
        <p:spPr>
          <a:xfrm flipH="1">
            <a:off x="0" y="0"/>
            <a:ext cx="7759700" cy="6858000"/>
          </a:xfrm>
          <a:prstGeom prst="rect">
            <a:avLst/>
          </a:prstGeom>
          <a:gradFill flip="none" rotWithShape="1">
            <a:gsLst>
              <a:gs pos="0">
                <a:schemeClr val="bg1"/>
              </a:gs>
              <a:gs pos="8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24" y="1137445"/>
            <a:ext cx="6447233" cy="4178301"/>
          </a:xfrm>
          <a:prstGeom prst="rect">
            <a:avLst/>
          </a:prstGeom>
        </p:spPr>
      </p:pic>
      <p:grpSp>
        <p:nvGrpSpPr>
          <p:cNvPr id="10" name="组合 9"/>
          <p:cNvGrpSpPr/>
          <p:nvPr/>
        </p:nvGrpSpPr>
        <p:grpSpPr>
          <a:xfrm>
            <a:off x="4899689" y="4725083"/>
            <a:ext cx="1882111" cy="738664"/>
            <a:chOff x="109278" y="5486708"/>
            <a:chExt cx="2924574" cy="738664"/>
          </a:xfrm>
        </p:grpSpPr>
        <p:sp>
          <p:nvSpPr>
            <p:cNvPr id="7" name="文本框 6"/>
            <p:cNvSpPr txBox="1"/>
            <p:nvPr/>
          </p:nvSpPr>
          <p:spPr>
            <a:xfrm>
              <a:off x="109278" y="5486708"/>
              <a:ext cx="2924574" cy="369332"/>
            </a:xfrm>
            <a:prstGeom prst="rect">
              <a:avLst/>
            </a:prstGeom>
            <a:noFill/>
          </p:spPr>
          <p:txBody>
            <a:bodyPr vert="horz" wrap="square" rtlCol="0">
              <a:spAutoFit/>
            </a:bodyPr>
            <a:lstStyle/>
            <a:p>
              <a:pPr algn="dist"/>
              <a:r>
                <a:rPr lang="zh-CN" altLang="en-US" dirty="0">
                  <a:latin typeface="庞门正道粗书体" panose="02010600030101010101" pitchFamily="2" charset="-122"/>
                  <a:ea typeface="庞门正道粗书体" panose="02010600030101010101" pitchFamily="2" charset="-122"/>
                </a:rPr>
                <a:t>清明时节雨纷纷</a:t>
              </a:r>
              <a:endParaRPr lang="zh-CN" altLang="en-US" dirty="0">
                <a:latin typeface="庞门正道粗书体" panose="02010600030101010101" pitchFamily="2" charset="-122"/>
                <a:ea typeface="庞门正道粗书体" panose="02010600030101010101" pitchFamily="2" charset="-122"/>
              </a:endParaRPr>
            </a:p>
          </p:txBody>
        </p:sp>
        <p:sp>
          <p:nvSpPr>
            <p:cNvPr id="8" name="文本框 7"/>
            <p:cNvSpPr txBox="1"/>
            <p:nvPr/>
          </p:nvSpPr>
          <p:spPr>
            <a:xfrm>
              <a:off x="109278" y="5856040"/>
              <a:ext cx="2924574" cy="369332"/>
            </a:xfrm>
            <a:prstGeom prst="rect">
              <a:avLst/>
            </a:prstGeom>
            <a:noFill/>
          </p:spPr>
          <p:txBody>
            <a:bodyPr vert="horz" wrap="square" rtlCol="0">
              <a:spAutoFit/>
            </a:bodyPr>
            <a:lstStyle/>
            <a:p>
              <a:pPr algn="dist"/>
              <a:r>
                <a:rPr lang="zh-CN" altLang="en-US" dirty="0">
                  <a:latin typeface="庞门正道粗书体" panose="02010600030101010101" pitchFamily="2" charset="-122"/>
                  <a:ea typeface="庞门正道粗书体" panose="02010600030101010101" pitchFamily="2" charset="-122"/>
                </a:rPr>
                <a:t>路上行人欲断魂</a:t>
              </a:r>
              <a:endParaRPr lang="zh-CN" altLang="en-US" dirty="0">
                <a:latin typeface="庞门正道粗书体" panose="02010600030101010101" pitchFamily="2" charset="-122"/>
                <a:ea typeface="庞门正道粗书体" panose="02010600030101010101" pitchFamily="2" charset="-122"/>
              </a:endParaRPr>
            </a:p>
          </p:txBody>
        </p:sp>
      </p:grpSp>
      <p:sp>
        <p:nvSpPr>
          <p:cNvPr id="12" name="文本框 11"/>
          <p:cNvSpPr txBox="1"/>
          <p:nvPr/>
        </p:nvSpPr>
        <p:spPr>
          <a:xfrm>
            <a:off x="734089" y="5902207"/>
            <a:ext cx="1867709" cy="368300"/>
          </a:xfrm>
          <a:prstGeom prst="rect">
            <a:avLst/>
          </a:prstGeom>
          <a:noFill/>
        </p:spPr>
        <p:txBody>
          <a:bodyPr vert="horz" wrap="square" rtlCol="0">
            <a:spAutoFit/>
          </a:bodyPr>
          <a:lstStyle/>
          <a:p>
            <a:pPr algn="dist"/>
            <a:r>
              <a:rPr lang="zh-CN" altLang="en-US" spc="-300" dirty="0">
                <a:latin typeface="庞门正道粗书体" panose="02010600030101010101" pitchFamily="2" charset="-122"/>
                <a:ea typeface="庞门正道粗书体" panose="02010600030101010101" pitchFamily="2" charset="-122"/>
              </a:rPr>
              <a:t>汇报人：</a:t>
            </a:r>
            <a:r>
              <a:rPr lang="en-US" altLang="zh-CN" spc="-300" dirty="0">
                <a:latin typeface="庞门正道粗书体" panose="02010600030101010101" pitchFamily="2" charset="-122"/>
                <a:ea typeface="庞门正道粗书体" panose="02010600030101010101" pitchFamily="2" charset="-122"/>
              </a:rPr>
              <a:t>PPT</a:t>
            </a:r>
            <a:r>
              <a:rPr lang="zh-CN" altLang="en-US" spc="-300" dirty="0">
                <a:latin typeface="庞门正道粗书体" panose="02010600030101010101" pitchFamily="2" charset="-122"/>
                <a:ea typeface="庞门正道粗书体" panose="02010600030101010101" pitchFamily="2" charset="-122"/>
              </a:rPr>
              <a:t>营</a:t>
            </a:r>
            <a:endParaRPr lang="zh-CN" altLang="en-US" spc="-300" dirty="0">
              <a:latin typeface="庞门正道粗书体" panose="02010600030101010101" pitchFamily="2" charset="-122"/>
              <a:ea typeface="庞门正道粗书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三</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22" name="1"/>
          <p:cNvSpPr txBox="1">
            <a:spLocks noChangeArrowheads="1"/>
          </p:cNvSpPr>
          <p:nvPr/>
        </p:nvSpPr>
        <p:spPr bwMode="auto">
          <a:xfrm>
            <a:off x="1781697" y="1178390"/>
            <a:ext cx="8642464" cy="80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50000"/>
              </a:lnSpc>
              <a:spcBef>
                <a:spcPct val="20000"/>
              </a:spcBef>
            </a:pPr>
            <a:r>
              <a:rPr lang="zh-CN" altLang="en-US" sz="1200" dirty="0">
                <a:latin typeface="思源黑体 CN Light" panose="020B0300000000000000" pitchFamily="34" charset="-122"/>
                <a:ea typeface="思源黑体 CN Light" panose="020B0300000000000000" pitchFamily="34" charset="-122"/>
              </a:rPr>
              <a:t>清明节在公历</a:t>
            </a:r>
            <a:r>
              <a:rPr lang="en-US" altLang="zh-CN" sz="1200" dirty="0">
                <a:latin typeface="思源黑体 CN Light" panose="020B0300000000000000" pitchFamily="34" charset="-122"/>
                <a:ea typeface="思源黑体 CN Light" panose="020B0300000000000000" pitchFamily="34" charset="-122"/>
              </a:rPr>
              <a:t>04</a:t>
            </a:r>
            <a:r>
              <a:rPr lang="zh-CN" altLang="en-US" sz="1200" dirty="0">
                <a:latin typeface="思源黑体 CN Light" panose="020B0300000000000000" pitchFamily="34" charset="-122"/>
                <a:ea typeface="思源黑体 CN Light" panose="020B0300000000000000" pitchFamily="34" charset="-122"/>
              </a:rPr>
              <a:t>－</a:t>
            </a:r>
            <a:r>
              <a:rPr lang="en-US" altLang="zh-CN" sz="1200" dirty="0">
                <a:latin typeface="思源黑体 CN Light" panose="020B0300000000000000" pitchFamily="34" charset="-122"/>
                <a:ea typeface="思源黑体 CN Light" panose="020B0300000000000000" pitchFamily="34" charset="-122"/>
              </a:rPr>
              <a:t>06</a:t>
            </a:r>
            <a:r>
              <a:rPr lang="zh-CN" altLang="en-US" sz="1200" dirty="0">
                <a:latin typeface="思源黑体 CN Light" panose="020B0300000000000000" pitchFamily="34" charset="-122"/>
                <a:ea typeface="思源黑体 CN Light" panose="020B0300000000000000" pitchFamily="34" charset="-122"/>
              </a:rPr>
              <a:t>日，清明作为节日，与纯粹的节气又有所不同，节气是物候变化、时令顺序的标志，而节日则蕴含着精神信仰和节俗礼仪等内容。祖先信仰与祭祀文化是清明节形成的重要因素，清明节是传承信仰、家庭人伦的重要载体，清明祭祀是文化表达，是感恩先人、密切人情的重要方式。</a:t>
            </a:r>
            <a:endParaRPr lang="en-US" altLang="zh-CN" sz="1200" dirty="0">
              <a:latin typeface="思源黑体 CN Light" panose="020B0300000000000000" pitchFamily="34" charset="-122"/>
              <a:ea typeface="思源黑体 CN Light" panose="020B0300000000000000" pitchFamily="34" charset="-122"/>
            </a:endParaRPr>
          </a:p>
        </p:txBody>
      </p:sp>
      <p:grpSp>
        <p:nvGrpSpPr>
          <p:cNvPr id="45" name="组合 44"/>
          <p:cNvGrpSpPr/>
          <p:nvPr/>
        </p:nvGrpSpPr>
        <p:grpSpPr>
          <a:xfrm>
            <a:off x="4051333" y="2577306"/>
            <a:ext cx="4089336" cy="3102304"/>
            <a:chOff x="3301042" y="1308653"/>
            <a:chExt cx="5589917" cy="4240694"/>
          </a:xfrm>
          <a:effectLst/>
        </p:grpSpPr>
        <p:sp>
          <p:nvSpPr>
            <p:cNvPr id="46" name="形状"/>
            <p:cNvSpPr/>
            <p:nvPr/>
          </p:nvSpPr>
          <p:spPr>
            <a:xfrm flipH="1" flipV="1">
              <a:off x="3975654" y="1308653"/>
              <a:ext cx="4240694" cy="4240693"/>
            </a:xfrm>
            <a:prstGeom prst="arc">
              <a:avLst>
                <a:gd name="adj1" fmla="val 12136914"/>
                <a:gd name="adj2" fmla="val 20239707"/>
              </a:avLst>
            </a:prstGeom>
            <a:noFill/>
            <a:ln w="19050" cap="flat" cmpd="sng" algn="ctr">
              <a:solidFill>
                <a:srgbClr val="71998D"/>
              </a:solidFill>
              <a:prstDash val="dash"/>
              <a:miter lim="800000"/>
              <a:tailEnd type="triangle"/>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a typeface="+mn-ea"/>
                <a:cs typeface="+mn-cs"/>
              </a:endParaRPr>
            </a:p>
          </p:txBody>
        </p:sp>
        <p:sp>
          <p:nvSpPr>
            <p:cNvPr id="47" name="形状"/>
            <p:cNvSpPr/>
            <p:nvPr/>
          </p:nvSpPr>
          <p:spPr>
            <a:xfrm>
              <a:off x="4535521" y="1868523"/>
              <a:ext cx="3120960" cy="3120955"/>
            </a:xfrm>
            <a:prstGeom prst="ellipse">
              <a:avLst/>
            </a:prstGeom>
            <a:blipFill dpi="0" rotWithShape="1">
              <a:blip r:embed="rId3"/>
              <a:srcRect/>
              <a:stretch>
                <a:fillRect/>
              </a:stretch>
            </a:blipFill>
            <a:ln w="3175" cap="flat" cmpd="sng" algn="ctr">
              <a:noFill/>
              <a:prstDash val="solid"/>
              <a:miter lim="800000"/>
            </a:ln>
            <a:effectLst/>
          </p:spPr>
          <p:txBody>
            <a:bodyPr wrap="square" lIns="91440" tIns="45720" rIns="91440" bIns="45720" anchor="b" anchorCtr="1">
              <a:norm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8" name="形状"/>
            <p:cNvSpPr/>
            <p:nvPr/>
          </p:nvSpPr>
          <p:spPr>
            <a:xfrm>
              <a:off x="3301042" y="2618983"/>
              <a:ext cx="1620039" cy="1620036"/>
            </a:xfrm>
            <a:prstGeom prst="ellipse">
              <a:avLst/>
            </a:prstGeom>
            <a:solidFill>
              <a:schemeClr val="tx1">
                <a:lumMod val="50000"/>
                <a:lumOff val="50000"/>
              </a:schemeClr>
            </a:solidFill>
            <a:ln w="3175"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49" name="形状"/>
            <p:cNvSpPr/>
            <p:nvPr/>
          </p:nvSpPr>
          <p:spPr>
            <a:xfrm>
              <a:off x="7270920" y="2618983"/>
              <a:ext cx="1620039" cy="1620036"/>
            </a:xfrm>
            <a:prstGeom prst="ellipse">
              <a:avLst/>
            </a:prstGeom>
            <a:solidFill>
              <a:schemeClr val="tx1">
                <a:lumMod val="75000"/>
                <a:lumOff val="25000"/>
              </a:schemeClr>
            </a:solidFill>
            <a:ln w="3175"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50" name="形状"/>
            <p:cNvSpPr/>
            <p:nvPr/>
          </p:nvSpPr>
          <p:spPr>
            <a:xfrm>
              <a:off x="3975654" y="1308654"/>
              <a:ext cx="4240694" cy="4240693"/>
            </a:xfrm>
            <a:prstGeom prst="arc">
              <a:avLst>
                <a:gd name="adj1" fmla="val 12136914"/>
                <a:gd name="adj2" fmla="val 20239707"/>
              </a:avLst>
            </a:prstGeom>
            <a:noFill/>
            <a:ln w="19050" cap="flat" cmpd="sng" algn="ctr">
              <a:solidFill>
                <a:schemeClr val="tx1">
                  <a:lumMod val="75000"/>
                  <a:lumOff val="25000"/>
                </a:schemeClr>
              </a:solidFill>
              <a:prstDash val="dash"/>
              <a:miter lim="800000"/>
              <a:tailEnd type="triangle"/>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a typeface="+mn-ea"/>
                <a:cs typeface="+mn-cs"/>
              </a:endParaRPr>
            </a:p>
          </p:txBody>
        </p:sp>
        <p:sp>
          <p:nvSpPr>
            <p:cNvPr id="51" name="形状"/>
            <p:cNvSpPr/>
            <p:nvPr/>
          </p:nvSpPr>
          <p:spPr bwMode="auto">
            <a:xfrm>
              <a:off x="3792393" y="3163630"/>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ysClr val="window" lastClr="FFFFFF">
                <a:lumMod val="100000"/>
              </a:sys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52" name="形状"/>
            <p:cNvSpPr/>
            <p:nvPr/>
          </p:nvSpPr>
          <p:spPr bwMode="auto">
            <a:xfrm>
              <a:off x="7826670" y="3090901"/>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ysClr val="window" lastClr="FFFFFF">
                <a:lumMod val="100000"/>
              </a:sys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grpSp>
      <p:grpSp>
        <p:nvGrpSpPr>
          <p:cNvPr id="53" name="组合 52"/>
          <p:cNvGrpSpPr/>
          <p:nvPr/>
        </p:nvGrpSpPr>
        <p:grpSpPr>
          <a:xfrm>
            <a:off x="1098982" y="2594765"/>
            <a:ext cx="2988276" cy="1254392"/>
            <a:chOff x="1098982" y="2128336"/>
            <a:chExt cx="2988276" cy="1254392"/>
          </a:xfrm>
        </p:grpSpPr>
        <p:sp>
          <p:nvSpPr>
            <p:cNvPr id="54" name="文本框 53"/>
            <p:cNvSpPr txBox="1"/>
            <p:nvPr/>
          </p:nvSpPr>
          <p:spPr>
            <a:xfrm>
              <a:off x="2143125" y="2128336"/>
              <a:ext cx="1944133" cy="400110"/>
            </a:xfrm>
            <a:prstGeom prst="rect">
              <a:avLst/>
            </a:prstGeom>
            <a:noFill/>
          </p:spPr>
          <p:txBody>
            <a:bodyPr wrap="square" rtlCol="0">
              <a:spAutoFit/>
            </a:bodyPr>
            <a:lstStyle/>
            <a:p>
              <a:pPr algn="r">
                <a:defRPr/>
              </a:pPr>
              <a:r>
                <a:rPr lang="zh-CN" altLang="en-US" sz="2000" dirty="0">
                  <a:gradFill>
                    <a:gsLst>
                      <a:gs pos="0">
                        <a:srgbClr val="5EE2B2"/>
                      </a:gs>
                      <a:gs pos="100000">
                        <a:srgbClr val="115EC7"/>
                      </a:gs>
                    </a:gsLst>
                    <a:lin ang="2700000" scaled="1"/>
                  </a:gradFill>
                  <a:latin typeface="胡晓波男神体" panose="02010600030101010101" pitchFamily="2" charset="-122"/>
                  <a:ea typeface="胡晓波男神体" panose="02010600030101010101" pitchFamily="2" charset="-122"/>
                </a:rPr>
                <a:t>踏青</a:t>
              </a:r>
              <a:endParaRPr lang="zh-CN" altLang="en-US" sz="2000" dirty="0">
                <a:gradFill>
                  <a:gsLst>
                    <a:gs pos="0">
                      <a:srgbClr val="5EE2B2"/>
                    </a:gs>
                    <a:gs pos="100000">
                      <a:srgbClr val="115EC7"/>
                    </a:gs>
                  </a:gsLst>
                  <a:lin ang="2700000" scaled="1"/>
                </a:gradFill>
                <a:latin typeface="胡晓波男神体" panose="02010600030101010101" pitchFamily="2" charset="-122"/>
                <a:ea typeface="胡晓波男神体" panose="02010600030101010101" pitchFamily="2" charset="-122"/>
              </a:endParaRPr>
            </a:p>
          </p:txBody>
        </p:sp>
        <p:sp>
          <p:nvSpPr>
            <p:cNvPr id="55" name="矩形 54"/>
            <p:cNvSpPr/>
            <p:nvPr/>
          </p:nvSpPr>
          <p:spPr>
            <a:xfrm>
              <a:off x="1098982" y="2559233"/>
              <a:ext cx="2988276" cy="823495"/>
            </a:xfrm>
            <a:prstGeom prst="rect">
              <a:avLst/>
            </a:prstGeom>
          </p:spPr>
          <p:txBody>
            <a:bodyPr wrap="square">
              <a:spAutoFit/>
            </a:bodyPr>
            <a:lstStyle/>
            <a:p>
              <a:pPr algn="r">
                <a:lnSpc>
                  <a:spcPct val="150000"/>
                </a:lnSpc>
                <a:defRPr/>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踏青这种节令性的民俗活动，在我国有着悠久的历史，其源泉是远古农耕祭祀的迎春习俗，这种农耕祭祀的迎春习俗对后世影响深远。</a:t>
              </a:r>
              <a:endPar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56" name="组合 55"/>
          <p:cNvGrpSpPr/>
          <p:nvPr/>
        </p:nvGrpSpPr>
        <p:grpSpPr>
          <a:xfrm>
            <a:off x="1098982" y="4456659"/>
            <a:ext cx="2988276" cy="1254392"/>
            <a:chOff x="1098982" y="3990230"/>
            <a:chExt cx="2988276" cy="1254392"/>
          </a:xfrm>
        </p:grpSpPr>
        <p:sp>
          <p:nvSpPr>
            <p:cNvPr id="57" name="文本框 56"/>
            <p:cNvSpPr txBox="1"/>
            <p:nvPr/>
          </p:nvSpPr>
          <p:spPr>
            <a:xfrm>
              <a:off x="2143125" y="3990230"/>
              <a:ext cx="1944133" cy="400110"/>
            </a:xfrm>
            <a:prstGeom prst="rect">
              <a:avLst/>
            </a:prstGeom>
            <a:noFill/>
          </p:spPr>
          <p:txBody>
            <a:bodyPr wrap="square" rtlCol="0">
              <a:spAutoFit/>
            </a:bodyPr>
            <a:lstStyle/>
            <a:p>
              <a:pPr algn="r">
                <a:defRPr/>
              </a:pPr>
              <a:r>
                <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rPr>
                <a:t>放风筝</a:t>
              </a:r>
              <a:endPar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endParaRPr>
            </a:p>
          </p:txBody>
        </p:sp>
        <p:sp>
          <p:nvSpPr>
            <p:cNvPr id="58" name="矩形 57"/>
            <p:cNvSpPr/>
            <p:nvPr/>
          </p:nvSpPr>
          <p:spPr>
            <a:xfrm>
              <a:off x="1098982" y="4421127"/>
              <a:ext cx="2988276" cy="823495"/>
            </a:xfrm>
            <a:prstGeom prst="rect">
              <a:avLst/>
            </a:prstGeom>
          </p:spPr>
          <p:txBody>
            <a:bodyPr wrap="square">
              <a:spAutoFit/>
            </a:bodyPr>
            <a:lstStyle/>
            <a:p>
              <a:pPr algn="r">
                <a:lnSpc>
                  <a:spcPct val="150000"/>
                </a:lnSpc>
                <a:defRPr/>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每逢清明时节，人们不仅白天放，夜间也放。夜里在风筝下或风稳拉线上挂上一串串彩色的小灯笼，像闪烁的明星，被称为“神灯”。</a:t>
              </a:r>
              <a:endPar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59" name="组合 58"/>
          <p:cNvGrpSpPr/>
          <p:nvPr/>
        </p:nvGrpSpPr>
        <p:grpSpPr>
          <a:xfrm>
            <a:off x="8100275" y="2594765"/>
            <a:ext cx="2988276" cy="1254392"/>
            <a:chOff x="8100275" y="2128336"/>
            <a:chExt cx="2988276" cy="1254392"/>
          </a:xfrm>
        </p:grpSpPr>
        <p:sp>
          <p:nvSpPr>
            <p:cNvPr id="60" name="文本框 59"/>
            <p:cNvSpPr txBox="1"/>
            <p:nvPr/>
          </p:nvSpPr>
          <p:spPr>
            <a:xfrm>
              <a:off x="8108617" y="2128336"/>
              <a:ext cx="1930733" cy="400110"/>
            </a:xfrm>
            <a:prstGeom prst="rect">
              <a:avLst/>
            </a:prstGeom>
            <a:noFill/>
          </p:spPr>
          <p:txBody>
            <a:bodyPr wrap="square" rtlCol="0">
              <a:spAutoFit/>
            </a:bodyPr>
            <a:lstStyle/>
            <a:p>
              <a:pPr>
                <a:defRPr/>
              </a:pPr>
              <a:r>
                <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rPr>
                <a:t>植树</a:t>
              </a:r>
              <a:endPar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endParaRPr>
            </a:p>
          </p:txBody>
        </p:sp>
        <p:sp>
          <p:nvSpPr>
            <p:cNvPr id="61" name="矩形 60"/>
            <p:cNvSpPr/>
            <p:nvPr/>
          </p:nvSpPr>
          <p:spPr>
            <a:xfrm>
              <a:off x="8100275" y="2559233"/>
              <a:ext cx="2988276" cy="823495"/>
            </a:xfrm>
            <a:prstGeom prst="rect">
              <a:avLst/>
            </a:prstGeom>
          </p:spPr>
          <p:txBody>
            <a:bodyPr wrap="square">
              <a:spAutoFit/>
            </a:bodyPr>
            <a:lstStyle/>
            <a:p>
              <a:pPr>
                <a:lnSpc>
                  <a:spcPct val="150000"/>
                </a:lnSpc>
                <a:defRPr/>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有人还把清明节叫作“植树节”。植树风俗一直流传至今。清明节植树的习俗，据说发端于清明戴柳插柳的风俗。</a:t>
              </a:r>
              <a:endPar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62" name="组合 61"/>
          <p:cNvGrpSpPr/>
          <p:nvPr/>
        </p:nvGrpSpPr>
        <p:grpSpPr>
          <a:xfrm>
            <a:off x="8100275" y="4456659"/>
            <a:ext cx="2988276" cy="1254392"/>
            <a:chOff x="8100275" y="3990230"/>
            <a:chExt cx="2988276" cy="1254392"/>
          </a:xfrm>
        </p:grpSpPr>
        <p:sp>
          <p:nvSpPr>
            <p:cNvPr id="63" name="文本框 62"/>
            <p:cNvSpPr txBox="1"/>
            <p:nvPr/>
          </p:nvSpPr>
          <p:spPr>
            <a:xfrm>
              <a:off x="8108617" y="3990230"/>
              <a:ext cx="1930733" cy="400110"/>
            </a:xfrm>
            <a:prstGeom prst="rect">
              <a:avLst/>
            </a:prstGeom>
            <a:noFill/>
          </p:spPr>
          <p:txBody>
            <a:bodyPr wrap="square" rtlCol="0">
              <a:spAutoFit/>
            </a:bodyPr>
            <a:lstStyle/>
            <a:p>
              <a:pPr>
                <a:defRPr/>
              </a:pPr>
              <a:r>
                <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rPr>
                <a:t>清明扫墓</a:t>
              </a:r>
              <a:endPar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endParaRPr>
            </a:p>
          </p:txBody>
        </p:sp>
        <p:sp>
          <p:nvSpPr>
            <p:cNvPr id="64" name="矩形 63"/>
            <p:cNvSpPr/>
            <p:nvPr/>
          </p:nvSpPr>
          <p:spPr>
            <a:xfrm>
              <a:off x="8100275" y="4421127"/>
              <a:ext cx="2988276" cy="823495"/>
            </a:xfrm>
            <a:prstGeom prst="rect">
              <a:avLst/>
            </a:prstGeom>
          </p:spPr>
          <p:txBody>
            <a:bodyPr wrap="square">
              <a:spAutoFit/>
            </a:bodyPr>
            <a:lstStyle/>
            <a:p>
              <a:pPr>
                <a:lnSpc>
                  <a:spcPct val="150000"/>
                </a:lnSpc>
                <a:defRPr/>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谓之对祖先的“思时之敬”，祭扫祖先是对先人的缅怀方式，其习俗由来已久。中华民族自古就有礼敬祖先、慎终追远的礼俗观念。</a:t>
              </a:r>
              <a:endPar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anim calcmode="lin" valueType="num">
                                      <p:cBhvr>
                                        <p:cTn id="20" dur="500" fill="hold"/>
                                        <p:tgtEl>
                                          <p:spTgt spid="53"/>
                                        </p:tgtEl>
                                        <p:attrNameLst>
                                          <p:attrName>ppt_x</p:attrName>
                                        </p:attrNameLst>
                                      </p:cBhvr>
                                      <p:tavLst>
                                        <p:tav tm="0">
                                          <p:val>
                                            <p:strVal val="#ppt_x"/>
                                          </p:val>
                                        </p:tav>
                                        <p:tav tm="100000">
                                          <p:val>
                                            <p:strVal val="#ppt_x"/>
                                          </p:val>
                                        </p:tav>
                                      </p:tavLst>
                                    </p:anim>
                                    <p:anim calcmode="lin" valueType="num">
                                      <p:cBhvr>
                                        <p:cTn id="21" dur="5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anim calcmode="lin" valueType="num">
                                      <p:cBhvr>
                                        <p:cTn id="26" dur="500" fill="hold"/>
                                        <p:tgtEl>
                                          <p:spTgt spid="56"/>
                                        </p:tgtEl>
                                        <p:attrNameLst>
                                          <p:attrName>ppt_x</p:attrName>
                                        </p:attrNameLst>
                                      </p:cBhvr>
                                      <p:tavLst>
                                        <p:tav tm="0">
                                          <p:val>
                                            <p:strVal val="#ppt_x"/>
                                          </p:val>
                                        </p:tav>
                                        <p:tav tm="100000">
                                          <p:val>
                                            <p:strVal val="#ppt_x"/>
                                          </p:val>
                                        </p:tav>
                                      </p:tavLst>
                                    </p:anim>
                                    <p:anim calcmode="lin" valueType="num">
                                      <p:cBhvr>
                                        <p:cTn id="27" dur="5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strVal val="#ppt_x"/>
                                          </p:val>
                                        </p:tav>
                                        <p:tav tm="100000">
                                          <p:val>
                                            <p:strVal val="#ppt_x"/>
                                          </p:val>
                                        </p:tav>
                                      </p:tavLst>
                                    </p:anim>
                                    <p:anim calcmode="lin" valueType="num">
                                      <p:cBhvr>
                                        <p:cTn id="3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三</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8" name="TextBox 19"/>
          <p:cNvSpPr txBox="1"/>
          <p:nvPr/>
        </p:nvSpPr>
        <p:spPr>
          <a:xfrm>
            <a:off x="5942819" y="2186997"/>
            <a:ext cx="1546552" cy="707886"/>
          </a:xfrm>
          <a:prstGeom prst="rect">
            <a:avLst/>
          </a:prstGeom>
          <a:noFill/>
        </p:spPr>
        <p:txBody>
          <a:bodyPr wrap="square" rtlCol="0">
            <a:spAutoFit/>
            <a:scene3d>
              <a:camera prst="orthographicFront"/>
              <a:lightRig rig="threePt" dir="t"/>
            </a:scene3d>
            <a:sp3d contourW="12700"/>
          </a:bodyPr>
          <a:lstStyle>
            <a:defPPr>
              <a:defRPr lang="zh-CN"/>
            </a:defPPr>
            <a:lvl1pPr>
              <a:defRPr sz="4000">
                <a:latin typeface="庞门正道粗书体" panose="02010600030101010101" pitchFamily="2" charset="-122"/>
                <a:ea typeface="庞门正道粗书体" panose="02010600030101010101" pitchFamily="2" charset="-122"/>
              </a:defRPr>
            </a:lvl1pPr>
          </a:lstStyle>
          <a:p>
            <a:r>
              <a:rPr lang="zh-CN" altLang="en-US" dirty="0"/>
              <a:t>踏青</a:t>
            </a:r>
            <a:endParaRPr lang="en-US" dirty="0"/>
          </a:p>
        </p:txBody>
      </p:sp>
      <p:sp>
        <p:nvSpPr>
          <p:cNvPr id="10" name="文本框 9"/>
          <p:cNvSpPr txBox="1"/>
          <p:nvPr/>
        </p:nvSpPr>
        <p:spPr>
          <a:xfrm>
            <a:off x="5942820" y="2894883"/>
            <a:ext cx="5265073" cy="1998689"/>
          </a:xfrm>
          <a:prstGeom prst="rect">
            <a:avLst/>
          </a:prstGeom>
          <a:noFill/>
        </p:spPr>
        <p:txBody>
          <a:bodyPr wrap="square" rtlCol="0">
            <a:spAutoFit/>
            <a:scene3d>
              <a:camera prst="orthographicFront"/>
              <a:lightRig rig="threePt" dir="t"/>
            </a:scene3d>
            <a:sp3d contourW="12700"/>
          </a:bodyPr>
          <a:lstStyle>
            <a:defPPr>
              <a:defRPr lang="zh-CN"/>
            </a:defPPr>
            <a:lvl1pPr>
              <a:lnSpc>
                <a:spcPct val="150000"/>
              </a:lnSpc>
              <a:spcBef>
                <a:spcPct val="20000"/>
              </a:spcBef>
              <a:defRPr sz="1200">
                <a:latin typeface="思源黑体 CN Light" panose="020B0300000000000000" pitchFamily="34" charset="-122"/>
                <a:ea typeface="思源黑体 CN Light" panose="020B0300000000000000" pitchFamily="34" charset="-122"/>
              </a:defRPr>
            </a:lvl1pPr>
          </a:lstStyle>
          <a:p>
            <a:r>
              <a:rPr lang="zh-CN" altLang="en-US" dirty="0">
                <a:sym typeface="Arial" panose="020B0604020202020204" pitchFamily="34" charset="0"/>
              </a:rPr>
              <a:t>中华民族自古就有清明踏青的习俗。踏青古时叫探春、寻春等，即为春日郊游，也称“踏春”。一般指初春时到郊外散步游玩。踏青这种节令性的民俗活动，在我国有着悠久的历史，其源泉是远古农耕祭祀的迎春习俗，这种农耕祭祀的迎春习俗对后世影响深远。清明节兼具节气与节日两大内涵，清明节气在时间和气象物候特点上为清明踏青习俗的形成提供了重要条件。清明时节，春回大地，自然界到处呈现一派生机勃勃的景象，正是郊游的大好时光。人们乃因利趁便，扫墓之余亦一家老少在山乡野间游乐一番。</a:t>
            </a:r>
            <a:endParaRPr lang="zh-CN" altLang="en-US" dirty="0">
              <a:sym typeface="Arial" panose="020B0604020202020204" pitchFamily="34" charset="0"/>
            </a:endParaRPr>
          </a:p>
        </p:txBody>
      </p:sp>
      <p:pic>
        <p:nvPicPr>
          <p:cNvPr id="3" name="图片 2" descr="图片包含 文字, 狗, 黑色, 男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6628"/>
            <a:ext cx="5711371" cy="57113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三</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11" name="TextBox 19"/>
          <p:cNvSpPr txBox="1"/>
          <p:nvPr/>
        </p:nvSpPr>
        <p:spPr>
          <a:xfrm>
            <a:off x="1176843" y="2094635"/>
            <a:ext cx="1558413" cy="707886"/>
          </a:xfrm>
          <a:prstGeom prst="rect">
            <a:avLst/>
          </a:prstGeom>
          <a:noFill/>
        </p:spPr>
        <p:txBody>
          <a:bodyPr wrap="square" rtlCol="0">
            <a:spAutoFit/>
            <a:scene3d>
              <a:camera prst="orthographicFront"/>
              <a:lightRig rig="threePt" dir="t"/>
            </a:scene3d>
            <a:sp3d contourW="12700"/>
          </a:bodyPr>
          <a:lstStyle>
            <a:defPPr>
              <a:defRPr lang="zh-CN"/>
            </a:defPPr>
            <a:lvl1pPr>
              <a:defRPr sz="4000">
                <a:latin typeface="庞门正道粗书体" panose="02010600030101010101" pitchFamily="2" charset="-122"/>
                <a:ea typeface="庞门正道粗书体" panose="02010600030101010101" pitchFamily="2" charset="-122"/>
              </a:defRPr>
            </a:lvl1pPr>
          </a:lstStyle>
          <a:p>
            <a:r>
              <a:rPr lang="zh-CN" altLang="en-US" dirty="0"/>
              <a:t>植树</a:t>
            </a:r>
            <a:endParaRPr lang="en-US" dirty="0"/>
          </a:p>
        </p:txBody>
      </p:sp>
      <p:sp>
        <p:nvSpPr>
          <p:cNvPr id="12" name="文本框 11"/>
          <p:cNvSpPr txBox="1"/>
          <p:nvPr/>
        </p:nvSpPr>
        <p:spPr>
          <a:xfrm>
            <a:off x="1176846" y="2802521"/>
            <a:ext cx="5214450" cy="1998689"/>
          </a:xfrm>
          <a:prstGeom prst="rect">
            <a:avLst/>
          </a:prstGeom>
          <a:noFill/>
        </p:spPr>
        <p:txBody>
          <a:bodyPr wrap="square" rtlCol="0">
            <a:spAutoFit/>
            <a:scene3d>
              <a:camera prst="orthographicFront"/>
              <a:lightRig rig="threePt" dir="t"/>
            </a:scene3d>
            <a:sp3d contourW="12700"/>
          </a:bodyPr>
          <a:lstStyle>
            <a:defPPr>
              <a:defRPr lang="zh-CN"/>
            </a:defPPr>
            <a:lvl1pPr>
              <a:lnSpc>
                <a:spcPct val="150000"/>
              </a:lnSpc>
              <a:spcBef>
                <a:spcPct val="20000"/>
              </a:spcBef>
              <a:defRPr sz="1200">
                <a:latin typeface="思源黑体 CN Light" panose="020B0300000000000000" pitchFamily="34" charset="-122"/>
                <a:ea typeface="思源黑体 CN Light" panose="020B0300000000000000" pitchFamily="34" charset="-122"/>
              </a:defRPr>
            </a:lvl1pPr>
          </a:lstStyle>
          <a:p>
            <a:r>
              <a:rPr lang="zh-CN" altLang="en-US" dirty="0">
                <a:sym typeface="Arial" panose="020B0604020202020204" pitchFamily="34" charset="0"/>
              </a:rPr>
              <a:t>清明前后，春阳照临，春雨飞洒，种植树苗成活率高，成长快。因此，就有清明植树的习惯，有人还把清明节叫作“植树节”。植树风俗一直流传至今。清明节植树的习俗，据说发端于清明戴柳插柳的风俗。关于清明戴柳插柳，有三种传说。第一种传说，据说是为了纪念教民稼穑耕作的祖师</a:t>
            </a:r>
            <a:r>
              <a:rPr lang="en-US" altLang="zh-CN" dirty="0">
                <a:sym typeface="Arial" panose="020B0604020202020204" pitchFamily="34" charset="0"/>
              </a:rPr>
              <a:t>—</a:t>
            </a:r>
            <a:r>
              <a:rPr lang="zh-CN" altLang="en-US" dirty="0">
                <a:sym typeface="Arial" panose="020B0604020202020204" pitchFamily="34" charset="0"/>
              </a:rPr>
              <a:t>神农氏，后来由此发展出祈求长寿的意蕴。第二种传说与介子推有关，据说晋文公率众臣登山祭奠介子推时，发现介子推死前曾经靠过的老柳树死而复活，便赐老柳树为“清明柳”。第三种传说是唐太宗给大臣柳圈，以示赐福驱疫。 </a:t>
            </a:r>
            <a:endParaRPr lang="zh-CN" altLang="en-US" dirty="0">
              <a:sym typeface="Arial" panose="020B0604020202020204" pitchFamily="34" charset="0"/>
            </a:endParaRPr>
          </a:p>
        </p:txBody>
      </p:sp>
      <p:pic>
        <p:nvPicPr>
          <p:cNvPr id="3" name="图片 2" descr="一些绿色的植物&#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13" y="934409"/>
            <a:ext cx="6589486" cy="498918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三</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8" name="TextBox 19"/>
          <p:cNvSpPr txBox="1"/>
          <p:nvPr/>
        </p:nvSpPr>
        <p:spPr>
          <a:xfrm>
            <a:off x="6313409" y="2184085"/>
            <a:ext cx="2132402"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4000" dirty="0">
                <a:solidFill>
                  <a:schemeClr val="tx1"/>
                </a:solidFill>
                <a:latin typeface="庞门正道粗书体" panose="02010600030101010101" pitchFamily="2" charset="-122"/>
                <a:ea typeface="庞门正道粗书体" panose="02010600030101010101" pitchFamily="2" charset="-122"/>
              </a:rPr>
              <a:t>放风筝</a:t>
            </a:r>
            <a:endParaRPr lang="en-US" sz="4000" dirty="0">
              <a:solidFill>
                <a:schemeClr val="tx1"/>
              </a:solidFill>
              <a:latin typeface="庞门正道粗书体" panose="02010600030101010101" pitchFamily="2" charset="-122"/>
              <a:ea typeface="庞门正道粗书体" panose="02010600030101010101" pitchFamily="2" charset="-122"/>
            </a:endParaRPr>
          </a:p>
        </p:txBody>
      </p:sp>
      <p:sp>
        <p:nvSpPr>
          <p:cNvPr id="10" name="文本框 9"/>
          <p:cNvSpPr txBox="1"/>
          <p:nvPr/>
        </p:nvSpPr>
        <p:spPr>
          <a:xfrm>
            <a:off x="6313411" y="2891971"/>
            <a:ext cx="5140816" cy="2031325"/>
          </a:xfrm>
          <a:prstGeom prst="rect">
            <a:avLst/>
          </a:prstGeom>
          <a:noFill/>
        </p:spPr>
        <p:txBody>
          <a:bodyPr wrap="square" rtlCol="0">
            <a:spAutoFit/>
            <a:scene3d>
              <a:camera prst="orthographicFront"/>
              <a:lightRig rig="threePt" dir="t"/>
            </a:scene3d>
            <a:sp3d contourW="12700"/>
          </a:bodyPr>
          <a:lstStyle/>
          <a:p>
            <a:pPr>
              <a:lnSpc>
                <a:spcPct val="150000"/>
              </a:lnSpc>
              <a:spcBef>
                <a:spcPct val="20000"/>
              </a:spcBef>
            </a:pPr>
            <a:r>
              <a:rPr lang="zh-CN" altLang="en-US" sz="1200" dirty="0">
                <a:latin typeface="思源黑体 CN Light" panose="020B0300000000000000" pitchFamily="34" charset="-122"/>
                <a:ea typeface="思源黑体 CN Light" panose="020B0300000000000000" pitchFamily="34" charset="-122"/>
                <a:sym typeface="Arial" panose="020B0604020202020204" pitchFamily="34" charset="0"/>
              </a:rPr>
              <a:t>风筝又称“纸鸢”、 “鸢儿”，放风筝是清明时节人们所喜爱的活动。风筝即是用竹篾等骨架上糊上纸或绢，拉着系在上面的长线，趁着风势可以放上天空，属于一种单纯利用空气动力的飞行器。每逢清明时节，人们不仅白天放，夜间也放。夜里在风筝下或风稳拉线上挂上一串串彩色的小灯笼，像闪烁的明星，被称为“神灯”。过去，有的人把风筝放上蓝天后，便剪断牵线，任凭清风把它们送往天涯海角，据说这样能除病消灾，给自己带来好运。</a:t>
            </a:r>
            <a:endParaRPr lang="zh-CN" altLang="en-US" sz="1200" dirty="0">
              <a:latin typeface="思源黑体 CN Light" panose="020B0300000000000000" pitchFamily="34" charset="-122"/>
              <a:ea typeface="思源黑体 CN Light" panose="020B0300000000000000" pitchFamily="34" charset="-122"/>
              <a:sym typeface="Arial" panose="020B0604020202020204" pitchFamily="34" charset="0"/>
            </a:endParaRPr>
          </a:p>
        </p:txBody>
      </p:sp>
      <p:pic>
        <p:nvPicPr>
          <p:cNvPr id="3" name="图片 2" descr="图片包含 黑色, 桌子, 鸟, 金属&#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26" y="1764625"/>
            <a:ext cx="4894967" cy="3695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三</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8" name="TextBox 19"/>
          <p:cNvSpPr txBox="1"/>
          <p:nvPr/>
        </p:nvSpPr>
        <p:spPr>
          <a:xfrm>
            <a:off x="1176843" y="2150052"/>
            <a:ext cx="2451728" cy="707886"/>
          </a:xfrm>
          <a:prstGeom prst="rect">
            <a:avLst/>
          </a:prstGeom>
          <a:noFill/>
        </p:spPr>
        <p:txBody>
          <a:bodyPr wrap="square" rtlCol="0">
            <a:spAutoFit/>
            <a:scene3d>
              <a:camera prst="orthographicFront"/>
              <a:lightRig rig="threePt" dir="t"/>
            </a:scene3d>
            <a:sp3d contourW="12700"/>
          </a:bodyPr>
          <a:lstStyle>
            <a:defPPr>
              <a:defRPr lang="zh-CN"/>
            </a:defPPr>
            <a:lvl1pPr>
              <a:defRPr sz="4000">
                <a:latin typeface="庞门正道粗书体" panose="02010600030101010101" pitchFamily="2" charset="-122"/>
                <a:ea typeface="庞门正道粗书体" panose="02010600030101010101" pitchFamily="2" charset="-122"/>
              </a:defRPr>
            </a:lvl1pPr>
          </a:lstStyle>
          <a:p>
            <a:r>
              <a:rPr lang="zh-CN" altLang="en-US" dirty="0"/>
              <a:t>清明扫墓</a:t>
            </a:r>
            <a:endParaRPr lang="en-US" dirty="0"/>
          </a:p>
        </p:txBody>
      </p:sp>
      <p:sp>
        <p:nvSpPr>
          <p:cNvPr id="10" name="文本框 9"/>
          <p:cNvSpPr txBox="1"/>
          <p:nvPr/>
        </p:nvSpPr>
        <p:spPr>
          <a:xfrm>
            <a:off x="1176846" y="2857938"/>
            <a:ext cx="5214450" cy="1998689"/>
          </a:xfrm>
          <a:prstGeom prst="rect">
            <a:avLst/>
          </a:prstGeom>
          <a:noFill/>
        </p:spPr>
        <p:txBody>
          <a:bodyPr wrap="square" rtlCol="0">
            <a:spAutoFit/>
            <a:scene3d>
              <a:camera prst="orthographicFront"/>
              <a:lightRig rig="threePt" dir="t"/>
            </a:scene3d>
            <a:sp3d contourW="12700"/>
          </a:bodyPr>
          <a:lstStyle>
            <a:defPPr>
              <a:defRPr lang="zh-CN"/>
            </a:defPPr>
            <a:lvl1pPr>
              <a:lnSpc>
                <a:spcPct val="150000"/>
              </a:lnSpc>
              <a:spcBef>
                <a:spcPct val="20000"/>
              </a:spcBef>
              <a:defRPr sz="1200">
                <a:latin typeface="思源黑体 CN Light" panose="020B0300000000000000" pitchFamily="34" charset="-122"/>
                <a:ea typeface="思源黑体 CN Light" panose="020B0300000000000000" pitchFamily="34" charset="-122"/>
              </a:defRPr>
            </a:lvl1pPr>
          </a:lstStyle>
          <a:p>
            <a:r>
              <a:rPr lang="zh-CN" altLang="en-US" dirty="0">
                <a:sym typeface="Arial" panose="020B0604020202020204" pitchFamily="34" charset="0"/>
              </a:rPr>
              <a:t>即为“墓祭”，谓之对祖先的“思时之敬”，祭扫祖先是对先人的缅怀方式，其习俗由来已久。中华民族自古就有礼敬祖先、慎终追远的礼俗观念。清明节是中华民族的春祭大节，与清明春祭相对应的是重阳的秋祭。春秋二祭，古已有之。清明节有着久远的历史源头，是传统春季节俗的综合与升华。古时我国南北风俗各异，唐代以前我国北方上墓祭扫主要是在寒食节与寒衣节。从</a:t>
            </a:r>
            <a:r>
              <a:rPr lang="en-US" altLang="zh-CN" dirty="0">
                <a:sym typeface="Arial" panose="020B0604020202020204" pitchFamily="34" charset="0"/>
              </a:rPr>
              <a:t>《</a:t>
            </a:r>
            <a:r>
              <a:rPr lang="zh-CN" altLang="en-US" dirty="0">
                <a:sym typeface="Arial" panose="020B0604020202020204" pitchFamily="34" charset="0"/>
              </a:rPr>
              <a:t>礼经</a:t>
            </a:r>
            <a:r>
              <a:rPr lang="en-US" altLang="zh-CN" dirty="0">
                <a:sym typeface="Arial" panose="020B0604020202020204" pitchFamily="34" charset="0"/>
              </a:rPr>
              <a:t>》</a:t>
            </a:r>
            <a:r>
              <a:rPr lang="zh-CN" altLang="en-US" dirty="0">
                <a:sym typeface="Arial" panose="020B0604020202020204" pitchFamily="34" charset="0"/>
              </a:rPr>
              <a:t>等文献的记载来看，古时我国北方并没有清明节上墓祭扫的例规，到了唐朝时清明节上墓祭扫已成风气。</a:t>
            </a:r>
            <a:endParaRPr lang="zh-CN" altLang="en-US" dirty="0">
              <a:sym typeface="Arial" panose="020B0604020202020204" pitchFamily="34" charset="0"/>
            </a:endParaRPr>
          </a:p>
        </p:txBody>
      </p:sp>
      <p:pic>
        <p:nvPicPr>
          <p:cNvPr id="3" name="图片 2" descr="图片包含 黑暗, 桌子, 黑色, 小&#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031" y="1088571"/>
            <a:ext cx="5809576" cy="468085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a:off x="0" y="0"/>
            <a:ext cx="12192000" cy="6858000"/>
          </a:xfrm>
          <a:prstGeom prst="rect">
            <a:avLst/>
          </a:prstGeom>
        </p:spPr>
      </p:pic>
      <p:sp>
        <p:nvSpPr>
          <p:cNvPr id="23" name="矩形 22"/>
          <p:cNvSpPr/>
          <p:nvPr/>
        </p:nvSpPr>
        <p:spPr>
          <a:xfrm flipH="1">
            <a:off x="0" y="0"/>
            <a:ext cx="12192000" cy="6858000"/>
          </a:xfrm>
          <a:prstGeom prst="rect">
            <a:avLst/>
          </a:prstGeom>
          <a:gradFill flip="none" rotWithShape="1">
            <a:gsLst>
              <a:gs pos="0">
                <a:schemeClr val="bg1"/>
              </a:gs>
              <a:gs pos="81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pic>
        <p:nvPicPr>
          <p:cNvPr id="35" name="图片 34" descr="图片包含 游戏机, 食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299" y="2541055"/>
            <a:ext cx="4112518" cy="1472770"/>
          </a:xfrm>
          <a:prstGeom prst="rect">
            <a:avLst/>
          </a:prstGeom>
        </p:spPr>
      </p:pic>
      <p:grpSp>
        <p:nvGrpSpPr>
          <p:cNvPr id="2" name="组合 1"/>
          <p:cNvGrpSpPr/>
          <p:nvPr/>
        </p:nvGrpSpPr>
        <p:grpSpPr>
          <a:xfrm>
            <a:off x="1673282" y="1537296"/>
            <a:ext cx="3681640" cy="3608780"/>
            <a:chOff x="1972050" y="1521907"/>
            <a:chExt cx="3681640" cy="3608780"/>
          </a:xfrm>
        </p:grpSpPr>
        <p:pic>
          <p:nvPicPr>
            <p:cNvPr id="19" name="图片 18"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20139" flipH="1">
              <a:off x="1972050" y="15219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20" name="组合 19"/>
            <p:cNvGrpSpPr/>
            <p:nvPr/>
          </p:nvGrpSpPr>
          <p:grpSpPr>
            <a:xfrm>
              <a:off x="2146553" y="1751566"/>
              <a:ext cx="2955465" cy="3277513"/>
              <a:chOff x="8019662" y="1871313"/>
              <a:chExt cx="2955465" cy="3277513"/>
            </a:xfrm>
          </p:grpSpPr>
          <p:sp>
            <p:nvSpPr>
              <p:cNvPr id="21" name="文本框 20"/>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rPr>
                  <a:t>第</a:t>
                </a:r>
                <a:endPar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endParaRPr>
              </a:p>
            </p:txBody>
          </p:sp>
          <p:sp>
            <p:nvSpPr>
              <p:cNvPr id="22" name="矩形 21"/>
              <p:cNvSpPr/>
              <p:nvPr/>
            </p:nvSpPr>
            <p:spPr>
              <a:xfrm>
                <a:off x="9020746" y="2932835"/>
                <a:ext cx="1954381" cy="2215991"/>
              </a:xfrm>
              <a:prstGeom prst="rect">
                <a:avLst/>
              </a:prstGeom>
            </p:spPr>
            <p:txBody>
              <a:bodyPr wrap="none">
                <a:spAutoFit/>
              </a:bodyPr>
              <a:lstStyle/>
              <a:p>
                <a:r>
                  <a:rPr lang="zh-CN" altLang="en-US" sz="13800" dirty="0">
                    <a:solidFill>
                      <a:prstClr val="black">
                        <a:lumMod val="85000"/>
                        <a:lumOff val="15000"/>
                      </a:prstClr>
                    </a:solidFill>
                    <a:latin typeface="庞门正道粗书体" panose="02010600030101010101" pitchFamily="2" charset="-122"/>
                    <a:ea typeface="庞门正道粗书体" panose="02010600030101010101" pitchFamily="2" charset="-122"/>
                  </a:rPr>
                  <a:t>四</a:t>
                </a:r>
                <a:endParaRPr lang="zh-CN" altLang="en-US" sz="2800" dirty="0">
                  <a:ea typeface="思源黑体 CN Bold" panose="020B0800000000000000" pitchFamily="34" charset="-122"/>
                </a:endParaRPr>
              </a:p>
            </p:txBody>
          </p:sp>
        </p:grpSp>
      </p:grpSp>
      <p:sp>
        <p:nvSpPr>
          <p:cNvPr id="29" name="Text Box 9"/>
          <p:cNvSpPr txBox="1">
            <a:spLocks noChangeArrowheads="1"/>
          </p:cNvSpPr>
          <p:nvPr/>
        </p:nvSpPr>
        <p:spPr bwMode="auto">
          <a:xfrm>
            <a:off x="6145909" y="2723442"/>
            <a:ext cx="39932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dirty="0">
                <a:solidFill>
                  <a:sysClr val="windowText" lastClr="000000"/>
                </a:solidFill>
                <a:latin typeface="庞门正道粗书体" panose="02010600030101010101" pitchFamily="2" charset="-122"/>
                <a:ea typeface="庞门正道粗书体" panose="02010600030101010101" pitchFamily="2" charset="-122"/>
              </a:rPr>
              <a:t>文学作品</a:t>
            </a:r>
            <a:endParaRPr lang="zh-CN" altLang="en-US" sz="6600" dirty="0">
              <a:solidFill>
                <a:sysClr val="windowText" lastClr="000000"/>
              </a:solidFill>
              <a:latin typeface="庞门正道粗书体" panose="02010600030101010101" pitchFamily="2" charset="-122"/>
              <a:ea typeface="庞门正道粗书体" panose="02010600030101010101" pitchFamily="2" charset="-122"/>
            </a:endParaRPr>
          </a:p>
        </p:txBody>
      </p:sp>
      <p:pic>
        <p:nvPicPr>
          <p:cNvPr id="10" name="图片 9" descr="图片包含 飞行, 黑暗, 空气, 鸟&#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5237" y="0"/>
            <a:ext cx="4013825" cy="4013825"/>
          </a:xfrm>
          <a:prstGeom prst="rect">
            <a:avLst/>
          </a:prstGeom>
        </p:spPr>
      </p:pic>
      <p:pic>
        <p:nvPicPr>
          <p:cNvPr id="12" name="图片 11" descr="图片包含 游戏机, 物体, 烟花&#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83" y="3542021"/>
            <a:ext cx="4345968" cy="4345968"/>
          </a:xfrm>
          <a:prstGeom prst="rect">
            <a:avLst/>
          </a:prstGeom>
        </p:spPr>
      </p:pic>
      <p:pic>
        <p:nvPicPr>
          <p:cNvPr id="14" name="图片 13" descr="卡通人物&#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0590" y="2567873"/>
            <a:ext cx="3538164" cy="35381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文学作品</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四</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grpSp>
        <p:nvGrpSpPr>
          <p:cNvPr id="31" name="组合 30"/>
          <p:cNvGrpSpPr/>
          <p:nvPr/>
        </p:nvGrpSpPr>
        <p:grpSpPr>
          <a:xfrm>
            <a:off x="4711701" y="1394530"/>
            <a:ext cx="2768600" cy="4170228"/>
            <a:chOff x="4516459" y="1343334"/>
            <a:chExt cx="3159083" cy="4758398"/>
          </a:xfrm>
        </p:grpSpPr>
        <p:sp>
          <p:nvSpPr>
            <p:cNvPr id="32" name="矩形 31"/>
            <p:cNvSpPr/>
            <p:nvPr/>
          </p:nvSpPr>
          <p:spPr>
            <a:xfrm>
              <a:off x="4516459" y="1343334"/>
              <a:ext cx="3159083" cy="4758398"/>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ea typeface="思源黑体 CN Bold" panose="020B0800000000000000" pitchFamily="34" charset="-122"/>
              </a:endParaRPr>
            </a:p>
          </p:txBody>
        </p:sp>
        <p:sp>
          <p:nvSpPr>
            <p:cNvPr id="33" name="文本框 32"/>
            <p:cNvSpPr txBox="1"/>
            <p:nvPr/>
          </p:nvSpPr>
          <p:spPr>
            <a:xfrm>
              <a:off x="5041838" y="2195947"/>
              <a:ext cx="2153174" cy="737490"/>
            </a:xfrm>
            <a:prstGeom prst="rect">
              <a:avLst/>
            </a:prstGeom>
            <a:noFill/>
          </p:spPr>
          <p:txBody>
            <a:bodyPr wrap="square" rtlCol="0">
              <a:spAutoFit/>
            </a:bodyPr>
            <a:lstStyle/>
            <a:p>
              <a:pPr algn="ctr"/>
              <a:r>
                <a:rPr lang="en-US" altLang="zh-CN" sz="3600" dirty="0">
                  <a:latin typeface="庞门正道粗书体" panose="02010600030101010101" pitchFamily="2" charset="-122"/>
                  <a:ea typeface="庞门正道粗书体" panose="02010600030101010101" pitchFamily="2" charset="-122"/>
                </a:rPr>
                <a:t>《</a:t>
              </a:r>
              <a:r>
                <a:rPr lang="zh-CN" altLang="en-US" sz="3600" dirty="0">
                  <a:latin typeface="庞门正道粗书体" panose="02010600030101010101" pitchFamily="2" charset="-122"/>
                  <a:ea typeface="庞门正道粗书体" panose="02010600030101010101" pitchFamily="2" charset="-122"/>
                </a:rPr>
                <a:t>清明</a:t>
              </a:r>
              <a:r>
                <a:rPr lang="en-US" altLang="zh-CN" sz="3600" dirty="0">
                  <a:latin typeface="庞门正道粗书体" panose="02010600030101010101" pitchFamily="2" charset="-122"/>
                  <a:ea typeface="庞门正道粗书体" panose="02010600030101010101" pitchFamily="2" charset="-122"/>
                </a:rPr>
                <a:t>》</a:t>
              </a:r>
              <a:endParaRPr lang="en-US" altLang="zh-CN" sz="3600" dirty="0">
                <a:latin typeface="庞门正道粗书体" panose="02010600030101010101" pitchFamily="2" charset="-122"/>
                <a:ea typeface="庞门正道粗书体" panose="02010600030101010101" pitchFamily="2" charset="-122"/>
              </a:endParaRPr>
            </a:p>
          </p:txBody>
        </p:sp>
        <p:sp>
          <p:nvSpPr>
            <p:cNvPr id="34" name="矩形 33"/>
            <p:cNvSpPr/>
            <p:nvPr/>
          </p:nvSpPr>
          <p:spPr>
            <a:xfrm>
              <a:off x="4936986" y="3587503"/>
              <a:ext cx="2505466" cy="1747294"/>
            </a:xfrm>
            <a:prstGeom prst="rect">
              <a:avLst/>
            </a:prstGeom>
            <a:noFill/>
          </p:spPr>
          <p:txBody>
            <a:bodyPr wrap="square" rtlCol="0">
              <a:spAutoFit/>
            </a:bodyPr>
            <a:lstStyle/>
            <a:p>
              <a:pPr algn="ctr">
                <a:lnSpc>
                  <a:spcPct val="150000"/>
                </a:lnSpc>
                <a:buClr>
                  <a:srgbClr val="E24848"/>
                </a:buClr>
                <a:defRPr/>
              </a:pPr>
              <a:r>
                <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清明时节雨纷纷，</a:t>
              </a:r>
              <a:endPar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路上行人欲断魂。</a:t>
              </a:r>
              <a:endPar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借问酒家何处有？</a:t>
              </a:r>
              <a:endPar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牧童遥指杏花村。</a:t>
              </a:r>
              <a:endPar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sp>
        <p:nvSpPr>
          <p:cNvPr id="36" name="矩形 35"/>
          <p:cNvSpPr/>
          <p:nvPr/>
        </p:nvSpPr>
        <p:spPr>
          <a:xfrm>
            <a:off x="5654212" y="2926564"/>
            <a:ext cx="883575" cy="307777"/>
          </a:xfrm>
          <a:prstGeom prst="rect">
            <a:avLst/>
          </a:prstGeom>
        </p:spPr>
        <p:txBody>
          <a:bodyPr wrap="none">
            <a:spAutoFit/>
          </a:bodyPr>
          <a:lstStyle/>
          <a:p>
            <a:pPr algn="ctr"/>
            <a:r>
              <a:rPr lang="zh-CN" altLang="en-US" sz="1400" dirty="0">
                <a:latin typeface="思源黑体 CN Light" panose="020B0300000000000000" pitchFamily="34" charset="-122"/>
                <a:ea typeface="思源黑体 CN Light" panose="020B0300000000000000" pitchFamily="34" charset="-122"/>
              </a:rPr>
              <a:t>唐    杜牧</a:t>
            </a:r>
            <a:endParaRPr lang="zh-CN" altLang="en-US" sz="1400" dirty="0">
              <a:latin typeface="思源黑体 CN Light" panose="020B0300000000000000" pitchFamily="34" charset="-122"/>
              <a:ea typeface="思源黑体 CN Light" panose="020B0300000000000000" pitchFamily="34" charset="-122"/>
            </a:endParaRPr>
          </a:p>
        </p:txBody>
      </p:sp>
      <p:grpSp>
        <p:nvGrpSpPr>
          <p:cNvPr id="40" name="组合 39"/>
          <p:cNvGrpSpPr/>
          <p:nvPr/>
        </p:nvGrpSpPr>
        <p:grpSpPr>
          <a:xfrm>
            <a:off x="1611061" y="1909031"/>
            <a:ext cx="2315080" cy="3141226"/>
            <a:chOff x="1611061" y="1909031"/>
            <a:chExt cx="2315080" cy="3141226"/>
          </a:xfrm>
        </p:grpSpPr>
        <p:sp>
          <p:nvSpPr>
            <p:cNvPr id="27" name="矩形 26"/>
            <p:cNvSpPr/>
            <p:nvPr/>
          </p:nvSpPr>
          <p:spPr>
            <a:xfrm>
              <a:off x="1611061" y="1909031"/>
              <a:ext cx="2315080" cy="3141226"/>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ea typeface="思源黑体 CN Bold" panose="020B0800000000000000" pitchFamily="34" charset="-122"/>
              </a:endParaRPr>
            </a:p>
          </p:txBody>
        </p:sp>
        <p:sp>
          <p:nvSpPr>
            <p:cNvPr id="28" name="Rectangle 16"/>
            <p:cNvSpPr/>
            <p:nvPr/>
          </p:nvSpPr>
          <p:spPr>
            <a:xfrm>
              <a:off x="2019922" y="3110164"/>
              <a:ext cx="1588798" cy="1184410"/>
            </a:xfrm>
            <a:prstGeom prst="rect">
              <a:avLst/>
            </a:prstGeom>
          </p:spPr>
          <p:txBody>
            <a:bodyPr wrap="square">
              <a:spAutoFit/>
            </a:bodyPr>
            <a:lstStyle/>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耕夫召募逐楼船，</a:t>
              </a:r>
              <a:endParaRPr lang="en-US" altLang="zh-CN"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春草青青万项田。</a:t>
              </a:r>
              <a:endPar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试上吴门窥郡郭，</a:t>
              </a:r>
              <a:endParaRPr lang="en-US" altLang="zh-CN"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清明几处有新烟。</a:t>
              </a:r>
              <a:endPar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9" name="Title 11"/>
            <p:cNvSpPr txBox="1"/>
            <p:nvPr/>
          </p:nvSpPr>
          <p:spPr>
            <a:xfrm>
              <a:off x="1940710" y="2264865"/>
              <a:ext cx="165578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2000" dirty="0">
                  <a:solidFill>
                    <a:schemeClr val="tx1">
                      <a:lumMod val="75000"/>
                      <a:lumOff val="25000"/>
                    </a:schemeClr>
                  </a:solidFill>
                  <a:latin typeface="庞门正道粗书体" panose="02010600030101010101" pitchFamily="2" charset="-122"/>
                  <a:ea typeface="庞门正道粗书体" panose="02010600030101010101" pitchFamily="2" charset="-122"/>
                </a:rPr>
                <a:t>《</a:t>
              </a:r>
              <a:r>
                <a:rPr lang="zh-CN" altLang="en-US" sz="2000" dirty="0">
                  <a:solidFill>
                    <a:schemeClr val="tx1">
                      <a:lumMod val="75000"/>
                      <a:lumOff val="25000"/>
                    </a:schemeClr>
                  </a:solidFill>
                  <a:latin typeface="庞门正道粗书体" panose="02010600030101010101" pitchFamily="2" charset="-122"/>
                  <a:ea typeface="庞门正道粗书体" panose="02010600030101010101" pitchFamily="2" charset="-122"/>
                </a:rPr>
                <a:t>闾门即事</a:t>
              </a:r>
              <a:r>
                <a:rPr lang="en-US" altLang="zh-CN" sz="2000" dirty="0">
                  <a:solidFill>
                    <a:schemeClr val="tx1">
                      <a:lumMod val="75000"/>
                      <a:lumOff val="25000"/>
                    </a:schemeClr>
                  </a:solidFill>
                  <a:latin typeface="庞门正道粗书体" panose="02010600030101010101" pitchFamily="2" charset="-122"/>
                  <a:ea typeface="庞门正道粗书体" panose="02010600030101010101" pitchFamily="2" charset="-122"/>
                </a:rPr>
                <a:t>》</a:t>
              </a:r>
              <a:endParaRPr lang="en-US" altLang="zh-CN" sz="2000" dirty="0">
                <a:solidFill>
                  <a:schemeClr val="tx1">
                    <a:lumMod val="75000"/>
                    <a:lumOff val="25000"/>
                  </a:schemeClr>
                </a:solidFill>
                <a:latin typeface="庞门正道粗书体" panose="02010600030101010101" pitchFamily="2" charset="-122"/>
                <a:ea typeface="庞门正道粗书体" panose="02010600030101010101" pitchFamily="2" charset="-122"/>
              </a:endParaRPr>
            </a:p>
          </p:txBody>
        </p:sp>
        <p:cxnSp>
          <p:nvCxnSpPr>
            <p:cNvPr id="30" name="直接连接符 29"/>
            <p:cNvCxnSpPr/>
            <p:nvPr/>
          </p:nvCxnSpPr>
          <p:spPr>
            <a:xfrm>
              <a:off x="2581465" y="4570599"/>
              <a:ext cx="3742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346851" y="2739953"/>
              <a:ext cx="843500" cy="307777"/>
            </a:xfrm>
            <a:prstGeom prst="rect">
              <a:avLst/>
            </a:prstGeom>
          </p:spPr>
          <p:txBody>
            <a:bodyPr wrap="none">
              <a:spAutoFit/>
            </a:bodyPr>
            <a:lstStyle/>
            <a:p>
              <a:pPr algn="ctr"/>
              <a:r>
                <a:rPr lang="zh-CN" altLang="en-US" sz="1400" dirty="0">
                  <a:latin typeface="思源黑体 CN Light" panose="020B0300000000000000" pitchFamily="34" charset="-122"/>
                  <a:ea typeface="思源黑体 CN Light" panose="020B0300000000000000" pitchFamily="34" charset="-122"/>
                </a:rPr>
                <a:t>唐   张继</a:t>
              </a:r>
              <a:endParaRPr lang="zh-CN" altLang="en-US" sz="1400" dirty="0">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a:off x="8265861" y="1930148"/>
            <a:ext cx="2315080" cy="3141226"/>
            <a:chOff x="8265861" y="1930148"/>
            <a:chExt cx="2315080" cy="3141226"/>
          </a:xfrm>
        </p:grpSpPr>
        <p:sp>
          <p:nvSpPr>
            <p:cNvPr id="22" name="矩形 21"/>
            <p:cNvSpPr/>
            <p:nvPr/>
          </p:nvSpPr>
          <p:spPr>
            <a:xfrm>
              <a:off x="8265861" y="1930148"/>
              <a:ext cx="2315080" cy="3141226"/>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ea typeface="思源黑体 CN Bold" panose="020B0800000000000000" pitchFamily="34" charset="-122"/>
              </a:endParaRPr>
            </a:p>
          </p:txBody>
        </p:sp>
        <p:sp>
          <p:nvSpPr>
            <p:cNvPr id="23" name="Rectangle 16"/>
            <p:cNvSpPr/>
            <p:nvPr/>
          </p:nvSpPr>
          <p:spPr>
            <a:xfrm>
              <a:off x="8537850" y="3116568"/>
              <a:ext cx="1862542" cy="1171603"/>
            </a:xfrm>
            <a:prstGeom prst="rect">
              <a:avLst/>
            </a:prstGeom>
          </p:spPr>
          <p:txBody>
            <a:bodyPr wrap="square">
              <a:spAutoFit/>
            </a:bodyPr>
            <a:lstStyle/>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马上逢寒食，途中属暮春。</a:t>
              </a:r>
              <a:endPar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可怜江浦望，不见洛桥人。</a:t>
              </a:r>
              <a:endPar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北极怀明主，南溟作逐臣。</a:t>
              </a:r>
              <a:endPar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故园肠断处，日夜柳条新。</a:t>
              </a:r>
              <a:endPar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a:off x="8538116" y="2370256"/>
              <a:ext cx="1770570"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2000" dirty="0">
                  <a:solidFill>
                    <a:schemeClr val="tx1">
                      <a:lumMod val="75000"/>
                      <a:lumOff val="25000"/>
                    </a:schemeClr>
                  </a:solidFill>
                  <a:latin typeface="庞门正道粗书体" panose="02010600030101010101" pitchFamily="2" charset="-122"/>
                  <a:ea typeface="庞门正道粗书体" panose="02010600030101010101" pitchFamily="2" charset="-122"/>
                </a:rPr>
                <a:t>《</a:t>
              </a:r>
              <a:r>
                <a:rPr lang="zh-CN" altLang="en-US" sz="2000" dirty="0">
                  <a:solidFill>
                    <a:schemeClr val="tx1">
                      <a:lumMod val="75000"/>
                      <a:lumOff val="25000"/>
                    </a:schemeClr>
                  </a:solidFill>
                  <a:latin typeface="庞门正道粗书体" panose="02010600030101010101" pitchFamily="2" charset="-122"/>
                  <a:ea typeface="庞门正道粗书体" panose="02010600030101010101" pitchFamily="2" charset="-122"/>
                </a:rPr>
                <a:t>途中寒食</a:t>
              </a:r>
              <a:r>
                <a:rPr lang="en-US" altLang="zh-CN" sz="2000" dirty="0">
                  <a:solidFill>
                    <a:schemeClr val="tx1">
                      <a:lumMod val="75000"/>
                      <a:lumOff val="25000"/>
                    </a:schemeClr>
                  </a:solidFill>
                  <a:latin typeface="庞门正道粗书体" panose="02010600030101010101" pitchFamily="2" charset="-122"/>
                  <a:ea typeface="庞门正道粗书体" panose="02010600030101010101" pitchFamily="2" charset="-122"/>
                </a:rPr>
                <a:t>》</a:t>
              </a:r>
              <a:endParaRPr lang="en-US" altLang="zh-CN" sz="2000" dirty="0">
                <a:solidFill>
                  <a:schemeClr val="tx1">
                    <a:lumMod val="75000"/>
                    <a:lumOff val="25000"/>
                  </a:schemeClr>
                </a:solidFill>
                <a:latin typeface="庞门正道粗书体" panose="02010600030101010101" pitchFamily="2" charset="-122"/>
                <a:ea typeface="庞门正道粗书体" panose="02010600030101010101" pitchFamily="2" charset="-122"/>
              </a:endParaRPr>
            </a:p>
          </p:txBody>
        </p:sp>
        <p:cxnSp>
          <p:nvCxnSpPr>
            <p:cNvPr id="25" name="直接连接符 24"/>
            <p:cNvCxnSpPr/>
            <p:nvPr/>
          </p:nvCxnSpPr>
          <p:spPr>
            <a:xfrm>
              <a:off x="9236265" y="4570599"/>
              <a:ext cx="3742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911883" y="2739953"/>
              <a:ext cx="1023037" cy="307777"/>
            </a:xfrm>
            <a:prstGeom prst="rect">
              <a:avLst/>
            </a:prstGeom>
          </p:spPr>
          <p:txBody>
            <a:bodyPr wrap="none">
              <a:spAutoFit/>
            </a:bodyPr>
            <a:lstStyle/>
            <a:p>
              <a:pPr algn="ctr"/>
              <a:r>
                <a:rPr lang="zh-CN" altLang="en-US" sz="1400" dirty="0">
                  <a:latin typeface="思源黑体 CN Light" panose="020B0300000000000000" pitchFamily="34" charset="-122"/>
                  <a:ea typeface="思源黑体 CN Light" panose="020B0300000000000000" pitchFamily="34" charset="-122"/>
                </a:rPr>
                <a:t>唐   宋之问</a:t>
              </a:r>
              <a:endParaRPr lang="zh-CN" altLang="en-US" sz="1400" dirty="0">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文学作品</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四</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8" name="文本框 7"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2155166" y="1546739"/>
            <a:ext cx="2340634" cy="707886"/>
          </a:xfrm>
          <a:prstGeom prst="rect">
            <a:avLst/>
          </a:prstGeom>
          <a:noFill/>
        </p:spPr>
        <p:txBody>
          <a:bodyPr wrap="square" rtlCol="0">
            <a:spAutoFit/>
            <a:scene3d>
              <a:camera prst="orthographicFront"/>
              <a:lightRig rig="threePt" dir="t"/>
            </a:scene3d>
            <a:sp3d contourW="12700"/>
          </a:bodyPr>
          <a:lstStyle>
            <a:defPPr>
              <a:defRPr lang="zh-CN"/>
            </a:defPPr>
            <a:lvl1pPr>
              <a:defRPr sz="4000">
                <a:latin typeface="庞门正道粗书体" panose="02010600030101010101" pitchFamily="2" charset="-122"/>
                <a:ea typeface="庞门正道粗书体" panose="02010600030101010101" pitchFamily="2" charset="-122"/>
              </a:defRPr>
            </a:lvl1pPr>
          </a:lstStyle>
          <a:p>
            <a:r>
              <a:rPr lang="zh-CN" altLang="en-US" dirty="0"/>
              <a:t>农事谚语</a:t>
            </a:r>
            <a:endParaRPr lang="zh-CN" altLang="en-US" dirty="0"/>
          </a:p>
        </p:txBody>
      </p:sp>
      <p:sp>
        <p:nvSpPr>
          <p:cNvPr id="10" name="矩形 9"/>
          <p:cNvSpPr/>
          <p:nvPr/>
        </p:nvSpPr>
        <p:spPr>
          <a:xfrm>
            <a:off x="2155166" y="2254625"/>
            <a:ext cx="3572719" cy="3539430"/>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雨打清明前，春雨定频繁</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阴雨下了清明节，断断续续三个月</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清明难得晴，谷雨难得阴</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雨打清明前，洼地好种田</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清明雨星星，一棵高粱打一升</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清明宜晴，谷雨宜雨</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清明无雨旱黄梅，清明有雨水黄梅</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麦怕清明霜，谷要秋来旱</a:t>
            </a:r>
            <a:endParaRPr lang="zh-CN" altLang="en-US" sz="1400" dirty="0">
              <a:latin typeface="思源黑体 CN Light" panose="020B0300000000000000" pitchFamily="34" charset="-122"/>
              <a:ea typeface="思源黑体 CN Light" panose="020B0300000000000000" pitchFamily="34" charset="-122"/>
            </a:endParaRPr>
          </a:p>
        </p:txBody>
      </p:sp>
      <p:sp>
        <p:nvSpPr>
          <p:cNvPr id="11" name="矩形 10"/>
          <p:cNvSpPr/>
          <p:nvPr/>
        </p:nvSpPr>
        <p:spPr>
          <a:xfrm>
            <a:off x="6731000" y="2254625"/>
            <a:ext cx="3572719" cy="3539430"/>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清明有霜梅雨少</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清明雾浓，一日天晴</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清明起尘，黄土埋人</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清明响雷头个梅</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清明冷，好年景</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清明一吹西北风，当年天旱黄风多</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清明北风十天寒，春霜结束在眼前</a:t>
            </a:r>
            <a:endParaRPr lang="zh-CN" altLang="en-US" sz="1400" dirty="0">
              <a:latin typeface="思源黑体 CN Light" panose="020B0300000000000000" pitchFamily="34" charset="-122"/>
              <a:ea typeface="思源黑体 CN Light" panose="020B0300000000000000" pitchFamily="34" charset="-122"/>
            </a:endParaRPr>
          </a:p>
          <a:p>
            <a:pPr marL="285750" indent="-285750">
              <a:lnSpc>
                <a:spcPct val="200000"/>
              </a:lnSpc>
              <a:buFont typeface="Arial" panose="020B0604020202020204" pitchFamily="34" charset="0"/>
              <a:buChar char="•"/>
            </a:pPr>
            <a:r>
              <a:rPr lang="zh-CN" altLang="en-US" sz="1400" dirty="0">
                <a:latin typeface="思源黑体 CN Light" panose="020B0300000000000000" pitchFamily="34" charset="-122"/>
                <a:ea typeface="思源黑体 CN Light" panose="020B0300000000000000" pitchFamily="34" charset="-122"/>
              </a:rPr>
              <a:t>清明刮动土，要刮四十五 </a:t>
            </a:r>
            <a:r>
              <a:rPr lang="en-US" altLang="zh-CN" sz="1400" dirty="0">
                <a:latin typeface="思源黑体 CN Light" panose="020B0300000000000000" pitchFamily="34" charset="-122"/>
                <a:ea typeface="思源黑体 CN Light" panose="020B0300000000000000" pitchFamily="34" charset="-122"/>
              </a:rPr>
              <a:t>[97] </a:t>
            </a:r>
            <a:endParaRPr lang="en-US" altLang="zh-CN" sz="1400" dirty="0">
              <a:latin typeface="思源黑体 CN Light" panose="020B0300000000000000" pitchFamily="34" charset="-122"/>
              <a:ea typeface="思源黑体 CN Light" panose="020B0300000000000000" pitchFamily="34" charset="-122"/>
            </a:endParaRPr>
          </a:p>
        </p:txBody>
      </p:sp>
      <p:sp>
        <p:nvSpPr>
          <p:cNvPr id="12" name="文本框 1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6563800" y="1546739"/>
            <a:ext cx="2340634" cy="707886"/>
          </a:xfrm>
          <a:prstGeom prst="rect">
            <a:avLst/>
          </a:prstGeom>
          <a:noFill/>
        </p:spPr>
        <p:txBody>
          <a:bodyPr wrap="square" rtlCol="0">
            <a:spAutoFit/>
            <a:scene3d>
              <a:camera prst="orthographicFront"/>
              <a:lightRig rig="threePt" dir="t"/>
            </a:scene3d>
            <a:sp3d contourW="12700"/>
          </a:bodyPr>
          <a:lstStyle>
            <a:defPPr>
              <a:defRPr lang="zh-CN"/>
            </a:defPPr>
            <a:lvl1pPr>
              <a:defRPr sz="4000">
                <a:latin typeface="庞门正道粗书体" panose="02010600030101010101" pitchFamily="2" charset="-122"/>
                <a:ea typeface="庞门正道粗书体" panose="02010600030101010101" pitchFamily="2" charset="-122"/>
              </a:defRPr>
            </a:lvl1pPr>
          </a:lstStyle>
          <a:p>
            <a:r>
              <a:rPr lang="zh-CN" altLang="en-US" dirty="0"/>
              <a:t>农事谚语</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flipH="1">
            <a:off x="0" y="0"/>
            <a:ext cx="12192000" cy="6858000"/>
          </a:xfrm>
          <a:prstGeom prst="rect">
            <a:avLst/>
          </a:prstGeom>
        </p:spPr>
      </p:pic>
      <p:sp>
        <p:nvSpPr>
          <p:cNvPr id="13" name="矩形 12"/>
          <p:cNvSpPr/>
          <p:nvPr/>
        </p:nvSpPr>
        <p:spPr>
          <a:xfrm flipH="1">
            <a:off x="0" y="0"/>
            <a:ext cx="7759700" cy="6858000"/>
          </a:xfrm>
          <a:prstGeom prst="rect">
            <a:avLst/>
          </a:prstGeom>
          <a:gradFill flip="none" rotWithShape="1">
            <a:gsLst>
              <a:gs pos="0">
                <a:schemeClr val="bg1"/>
              </a:gs>
              <a:gs pos="8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grpSp>
        <p:nvGrpSpPr>
          <p:cNvPr id="10" name="组合 9"/>
          <p:cNvGrpSpPr/>
          <p:nvPr/>
        </p:nvGrpSpPr>
        <p:grpSpPr>
          <a:xfrm>
            <a:off x="1119218" y="4708260"/>
            <a:ext cx="1882111" cy="738664"/>
            <a:chOff x="109278" y="5486708"/>
            <a:chExt cx="2924574" cy="738664"/>
          </a:xfrm>
        </p:grpSpPr>
        <p:sp>
          <p:nvSpPr>
            <p:cNvPr id="7" name="文本框 6"/>
            <p:cNvSpPr txBox="1"/>
            <p:nvPr/>
          </p:nvSpPr>
          <p:spPr>
            <a:xfrm>
              <a:off x="109278" y="5486708"/>
              <a:ext cx="2924574" cy="369332"/>
            </a:xfrm>
            <a:prstGeom prst="rect">
              <a:avLst/>
            </a:prstGeom>
            <a:noFill/>
          </p:spPr>
          <p:txBody>
            <a:bodyPr vert="horz" wrap="square" rtlCol="0">
              <a:spAutoFit/>
            </a:bodyPr>
            <a:lstStyle/>
            <a:p>
              <a:pPr algn="dist"/>
              <a:r>
                <a:rPr lang="zh-CN" altLang="en-US" dirty="0">
                  <a:latin typeface="庞门正道粗书体" panose="02010600030101010101" pitchFamily="2" charset="-122"/>
                  <a:ea typeface="庞门正道粗书体" panose="02010600030101010101" pitchFamily="2" charset="-122"/>
                </a:rPr>
                <a:t>清明时节雨纷纷</a:t>
              </a:r>
              <a:endParaRPr lang="zh-CN" altLang="en-US" dirty="0">
                <a:latin typeface="庞门正道粗书体" panose="02010600030101010101" pitchFamily="2" charset="-122"/>
                <a:ea typeface="庞门正道粗书体" panose="02010600030101010101" pitchFamily="2" charset="-122"/>
              </a:endParaRPr>
            </a:p>
          </p:txBody>
        </p:sp>
        <p:sp>
          <p:nvSpPr>
            <p:cNvPr id="8" name="文本框 7"/>
            <p:cNvSpPr txBox="1"/>
            <p:nvPr/>
          </p:nvSpPr>
          <p:spPr>
            <a:xfrm>
              <a:off x="109278" y="5856040"/>
              <a:ext cx="2924574" cy="369332"/>
            </a:xfrm>
            <a:prstGeom prst="rect">
              <a:avLst/>
            </a:prstGeom>
            <a:noFill/>
          </p:spPr>
          <p:txBody>
            <a:bodyPr vert="horz" wrap="square" rtlCol="0">
              <a:spAutoFit/>
            </a:bodyPr>
            <a:lstStyle/>
            <a:p>
              <a:pPr algn="dist"/>
              <a:r>
                <a:rPr lang="zh-CN" altLang="en-US" dirty="0">
                  <a:latin typeface="庞门正道粗书体" panose="02010600030101010101" pitchFamily="2" charset="-122"/>
                  <a:ea typeface="庞门正道粗书体" panose="02010600030101010101" pitchFamily="2" charset="-122"/>
                </a:rPr>
                <a:t>路上行人欲断魂</a:t>
              </a:r>
              <a:endParaRPr lang="zh-CN" altLang="en-US" dirty="0">
                <a:latin typeface="庞门正道粗书体" panose="02010600030101010101" pitchFamily="2" charset="-122"/>
                <a:ea typeface="庞门正道粗书体" panose="02010600030101010101" pitchFamily="2" charset="-122"/>
              </a:endParaRPr>
            </a:p>
          </p:txBody>
        </p:sp>
      </p:grpSp>
      <p:sp>
        <p:nvSpPr>
          <p:cNvPr id="12" name="文本框 11"/>
          <p:cNvSpPr txBox="1"/>
          <p:nvPr/>
        </p:nvSpPr>
        <p:spPr>
          <a:xfrm>
            <a:off x="1063533" y="5902207"/>
            <a:ext cx="1937796" cy="368300"/>
          </a:xfrm>
          <a:prstGeom prst="rect">
            <a:avLst/>
          </a:prstGeom>
          <a:noFill/>
        </p:spPr>
        <p:txBody>
          <a:bodyPr vert="horz" wrap="square" rtlCol="0">
            <a:spAutoFit/>
          </a:bodyPr>
          <a:lstStyle/>
          <a:p>
            <a:pPr algn="dist"/>
            <a:r>
              <a:rPr lang="zh-CN" altLang="en-US" spc="-300" dirty="0">
                <a:latin typeface="庞门正道粗书体" panose="02010600030101010101" pitchFamily="2" charset="-122"/>
                <a:ea typeface="庞门正道粗书体" panose="02010600030101010101" pitchFamily="2" charset="-122"/>
              </a:rPr>
              <a:t>汇报人：</a:t>
            </a:r>
            <a:r>
              <a:rPr lang="en-US" altLang="zh-CN" spc="-300" dirty="0">
                <a:latin typeface="庞门正道粗书体" panose="02010600030101010101" pitchFamily="2" charset="-122"/>
                <a:ea typeface="庞门正道粗书体" panose="02010600030101010101" pitchFamily="2" charset="-122"/>
              </a:rPr>
              <a:t>PPT</a:t>
            </a:r>
            <a:r>
              <a:rPr lang="zh-CN" altLang="en-US" spc="-300" dirty="0">
                <a:latin typeface="庞门正道粗书体" panose="02010600030101010101" pitchFamily="2" charset="-122"/>
                <a:ea typeface="庞门正道粗书体" panose="02010600030101010101" pitchFamily="2" charset="-122"/>
              </a:rPr>
              <a:t>营</a:t>
            </a:r>
            <a:endParaRPr lang="zh-CN" altLang="en-US" spc="-300" dirty="0">
              <a:latin typeface="庞门正道粗书体" panose="02010600030101010101" pitchFamily="2" charset="-122"/>
              <a:ea typeface="庞门正道粗书体" panose="02010600030101010101" pitchFamily="2" charset="-122"/>
            </a:endParaRPr>
          </a:p>
        </p:txBody>
      </p:sp>
      <p:grpSp>
        <p:nvGrpSpPr>
          <p:cNvPr id="5" name="组合 4"/>
          <p:cNvGrpSpPr/>
          <p:nvPr/>
        </p:nvGrpSpPr>
        <p:grpSpPr>
          <a:xfrm>
            <a:off x="734089" y="1255109"/>
            <a:ext cx="5943453" cy="3839306"/>
            <a:chOff x="-4183946" y="149565"/>
            <a:chExt cx="7061462" cy="4561509"/>
          </a:xfrm>
        </p:grpSpPr>
        <p:sp>
          <p:nvSpPr>
            <p:cNvPr id="17" name="文本框 16"/>
            <p:cNvSpPr txBox="1"/>
            <p:nvPr/>
          </p:nvSpPr>
          <p:spPr>
            <a:xfrm>
              <a:off x="-4183946" y="739377"/>
              <a:ext cx="2736647" cy="3154710"/>
            </a:xfrm>
            <a:prstGeom prst="rect">
              <a:avLst/>
            </a:prstGeom>
            <a:noFill/>
          </p:spPr>
          <p:txBody>
            <a:bodyPr wrap="none" rtlCol="0">
              <a:spAutoFit/>
            </a:bodyPr>
            <a:lstStyle/>
            <a:p>
              <a:r>
                <a:rPr lang="zh-CN" altLang="en-US" sz="16600" dirty="0">
                  <a:latin typeface="庞门正道粗书体6.0" panose="02010600030101010101" pitchFamily="2" charset="-122"/>
                  <a:ea typeface="庞门正道粗书体6.0" panose="02010600030101010101" pitchFamily="2" charset="-122"/>
                </a:rPr>
                <a:t>清</a:t>
              </a:r>
              <a:endParaRPr lang="zh-CN" altLang="en-US" sz="16600" dirty="0">
                <a:latin typeface="庞门正道粗书体6.0" panose="02010600030101010101" pitchFamily="2" charset="-122"/>
                <a:ea typeface="庞门正道粗书体6.0" panose="02010600030101010101" pitchFamily="2" charset="-122"/>
              </a:endParaRPr>
            </a:p>
          </p:txBody>
        </p:sp>
        <p:sp>
          <p:nvSpPr>
            <p:cNvPr id="18" name="文本框 2"/>
            <p:cNvSpPr txBox="1"/>
            <p:nvPr/>
          </p:nvSpPr>
          <p:spPr>
            <a:xfrm>
              <a:off x="-2321995" y="2064196"/>
              <a:ext cx="2313454" cy="264687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800" dirty="0">
                  <a:latin typeface="庞门正道粗书体6.0" panose="02010600030101010101" pitchFamily="2" charset="-122"/>
                  <a:ea typeface="庞门正道粗书体6.0" panose="02010600030101010101" pitchFamily="2" charset="-122"/>
                </a:rPr>
                <a:t>明</a:t>
              </a:r>
              <a:endParaRPr lang="zh-CN" altLang="en-US" sz="13800" dirty="0">
                <a:latin typeface="庞门正道粗书体6.0" panose="02010600030101010101" pitchFamily="2" charset="-122"/>
                <a:ea typeface="庞门正道粗书体6.0" panose="02010600030101010101" pitchFamily="2" charset="-122"/>
              </a:endParaRPr>
            </a:p>
          </p:txBody>
        </p:sp>
        <p:sp>
          <p:nvSpPr>
            <p:cNvPr id="19" name="文本框 2"/>
            <p:cNvSpPr txBox="1"/>
            <p:nvPr/>
          </p:nvSpPr>
          <p:spPr>
            <a:xfrm>
              <a:off x="-883237" y="149565"/>
              <a:ext cx="2428870" cy="278537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00" dirty="0">
                  <a:latin typeface="庞门正道粗书体6.0" panose="02010600030101010101" pitchFamily="2" charset="-122"/>
                  <a:ea typeface="庞门正道粗书体6.0" panose="02010600030101010101" pitchFamily="2" charset="-122"/>
                </a:rPr>
                <a:t>祭</a:t>
              </a:r>
              <a:endParaRPr lang="zh-CN" altLang="en-US" sz="14600" dirty="0">
                <a:latin typeface="庞门正道粗书体6.0" panose="02010600030101010101" pitchFamily="2" charset="-122"/>
                <a:ea typeface="庞门正道粗书体6.0" panose="02010600030101010101" pitchFamily="2" charset="-122"/>
              </a:endParaRPr>
            </a:p>
          </p:txBody>
        </p:sp>
        <p:sp>
          <p:nvSpPr>
            <p:cNvPr id="20" name="文本框 2"/>
            <p:cNvSpPr txBox="1"/>
            <p:nvPr/>
          </p:nvSpPr>
          <p:spPr>
            <a:xfrm>
              <a:off x="564062" y="1712660"/>
              <a:ext cx="2313454" cy="264687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800" dirty="0">
                  <a:latin typeface="庞门正道粗书体6.0" panose="02010600030101010101" pitchFamily="2" charset="-122"/>
                  <a:ea typeface="庞门正道粗书体6.0" panose="02010600030101010101" pitchFamily="2" charset="-122"/>
                </a:rPr>
                <a:t>祖</a:t>
              </a:r>
              <a:endParaRPr lang="zh-CN" altLang="en-US" sz="13800" dirty="0">
                <a:latin typeface="庞门正道粗书体6.0" panose="02010600030101010101" pitchFamily="2" charset="-122"/>
                <a:ea typeface="庞门正道粗书体6.0" panose="02010600030101010101" pitchFamily="2" charset="-122"/>
              </a:endParaRPr>
            </a:p>
          </p:txBody>
        </p:sp>
      </p:grpSp>
      <p:pic>
        <p:nvPicPr>
          <p:cNvPr id="21" name="图片 20" descr="图片包含 游戏机, 物体, 烟花&#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698" y="2891989"/>
            <a:ext cx="1581421" cy="1581421"/>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9816" y="358443"/>
            <a:ext cx="2041430" cy="1265733"/>
          </a:xfrm>
          <a:prstGeom prst="rect">
            <a:avLst/>
          </a:prstGeom>
        </p:spPr>
      </p:pic>
      <p:pic>
        <p:nvPicPr>
          <p:cNvPr id="26" name="图片 25" descr="图片包含 物体, 户外, 灯, 亮&#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816" y="1737656"/>
            <a:ext cx="1506970" cy="1506970"/>
          </a:xfrm>
          <a:prstGeom prst="rect">
            <a:avLst/>
          </a:prstGeom>
        </p:spPr>
      </p:pic>
      <p:pic>
        <p:nvPicPr>
          <p:cNvPr id="28" name="图片 27" descr="手机屏幕的截图&#10;&#10;描述已自动生成"/>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629831" y="3457142"/>
            <a:ext cx="1638642" cy="913832"/>
          </a:xfrm>
          <a:prstGeom prst="rect">
            <a:avLst/>
          </a:prstGeom>
        </p:spPr>
      </p:pic>
      <p:pic>
        <p:nvPicPr>
          <p:cNvPr id="29" name="图片 28" descr="手机屏幕的截图&#10;&#10;描述已自动生成"/>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flipH="1">
            <a:off x="4091777" y="3027499"/>
            <a:ext cx="1025670" cy="5719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a:off x="0" y="0"/>
            <a:ext cx="12192000" cy="6858000"/>
          </a:xfrm>
          <a:prstGeom prst="rect">
            <a:avLst/>
          </a:prstGeom>
        </p:spPr>
      </p:pic>
      <p:sp>
        <p:nvSpPr>
          <p:cNvPr id="23" name="矩形 22"/>
          <p:cNvSpPr/>
          <p:nvPr/>
        </p:nvSpPr>
        <p:spPr>
          <a:xfrm flipH="1">
            <a:off x="-1036034" y="0"/>
            <a:ext cx="7759700" cy="6858000"/>
          </a:xfrm>
          <a:prstGeom prst="rect">
            <a:avLst/>
          </a:prstGeom>
          <a:gradFill flip="none" rotWithShape="1">
            <a:gsLst>
              <a:gs pos="0">
                <a:schemeClr val="bg1"/>
              </a:gs>
              <a:gs pos="8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sp>
        <p:nvSpPr>
          <p:cNvPr id="3" name="矩形 2"/>
          <p:cNvSpPr/>
          <p:nvPr/>
        </p:nvSpPr>
        <p:spPr>
          <a:xfrm>
            <a:off x="4432300" y="0"/>
            <a:ext cx="7759700" cy="6858000"/>
          </a:xfrm>
          <a:prstGeom prst="rect">
            <a:avLst/>
          </a:prstGeom>
          <a:gradFill flip="none" rotWithShape="0">
            <a:gsLst>
              <a:gs pos="0">
                <a:schemeClr val="bg1"/>
              </a:gs>
              <a:gs pos="8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grpSp>
        <p:nvGrpSpPr>
          <p:cNvPr id="34" name="组合 33"/>
          <p:cNvGrpSpPr/>
          <p:nvPr/>
        </p:nvGrpSpPr>
        <p:grpSpPr>
          <a:xfrm>
            <a:off x="6638874" y="1872567"/>
            <a:ext cx="958427" cy="3194612"/>
            <a:chOff x="6884347" y="1981412"/>
            <a:chExt cx="958427" cy="3194612"/>
          </a:xfrm>
        </p:grpSpPr>
        <p:pic>
          <p:nvPicPr>
            <p:cNvPr id="25" name="图片 2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347" y="1981412"/>
              <a:ext cx="958427" cy="958427"/>
            </a:xfrm>
            <a:prstGeom prst="rect">
              <a:avLst/>
            </a:prstGeom>
          </p:spPr>
        </p:pic>
        <p:sp>
          <p:nvSpPr>
            <p:cNvPr id="5" name="Text Box 9"/>
            <p:cNvSpPr txBox="1">
              <a:spLocks noChangeArrowheads="1"/>
            </p:cNvSpPr>
            <p:nvPr/>
          </p:nvSpPr>
          <p:spPr bwMode="auto">
            <a:xfrm>
              <a:off x="6983675" y="3022178"/>
              <a:ext cx="677108" cy="21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清明起源</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15" name="Text Box 9"/>
            <p:cNvSpPr txBox="1">
              <a:spLocks noChangeArrowheads="1"/>
            </p:cNvSpPr>
            <p:nvPr/>
          </p:nvSpPr>
          <p:spPr bwMode="auto">
            <a:xfrm>
              <a:off x="6983675" y="2183978"/>
              <a:ext cx="677108" cy="6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一</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grpSp>
      <p:grpSp>
        <p:nvGrpSpPr>
          <p:cNvPr id="33" name="组合 32"/>
          <p:cNvGrpSpPr/>
          <p:nvPr/>
        </p:nvGrpSpPr>
        <p:grpSpPr>
          <a:xfrm>
            <a:off x="7753043" y="1872567"/>
            <a:ext cx="958427" cy="3194612"/>
            <a:chOff x="7893473" y="1981412"/>
            <a:chExt cx="958427" cy="3194612"/>
          </a:xfrm>
        </p:grpSpPr>
        <p:sp>
          <p:nvSpPr>
            <p:cNvPr id="7" name="Text Box 9"/>
            <p:cNvSpPr txBox="1">
              <a:spLocks noChangeArrowheads="1"/>
            </p:cNvSpPr>
            <p:nvPr/>
          </p:nvSpPr>
          <p:spPr bwMode="auto">
            <a:xfrm>
              <a:off x="8003456" y="3022177"/>
              <a:ext cx="677108" cy="215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清明历史</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grpSp>
          <p:nvGrpSpPr>
            <p:cNvPr id="32" name="组合 31"/>
            <p:cNvGrpSpPr/>
            <p:nvPr/>
          </p:nvGrpSpPr>
          <p:grpSpPr>
            <a:xfrm>
              <a:off x="7893473" y="1981412"/>
              <a:ext cx="958427" cy="958427"/>
              <a:chOff x="7893473" y="1981412"/>
              <a:chExt cx="958427" cy="958427"/>
            </a:xfrm>
          </p:grpSpPr>
          <p:pic>
            <p:nvPicPr>
              <p:cNvPr id="26" name="图片 25"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3473" y="1981412"/>
                <a:ext cx="958427" cy="958427"/>
              </a:xfrm>
              <a:prstGeom prst="rect">
                <a:avLst/>
              </a:prstGeom>
            </p:spPr>
          </p:pic>
          <p:sp>
            <p:nvSpPr>
              <p:cNvPr id="16" name="Text Box 9"/>
              <p:cNvSpPr txBox="1">
                <a:spLocks noChangeArrowheads="1"/>
              </p:cNvSpPr>
              <p:nvPr/>
            </p:nvSpPr>
            <p:spPr bwMode="auto">
              <a:xfrm>
                <a:off x="8003456" y="2183977"/>
                <a:ext cx="677108" cy="6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二</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grpSp>
      </p:grpSp>
      <p:grpSp>
        <p:nvGrpSpPr>
          <p:cNvPr id="31" name="组合 30"/>
          <p:cNvGrpSpPr/>
          <p:nvPr/>
        </p:nvGrpSpPr>
        <p:grpSpPr>
          <a:xfrm>
            <a:off x="8867212" y="1872567"/>
            <a:ext cx="958427" cy="3194612"/>
            <a:chOff x="8902599" y="1981412"/>
            <a:chExt cx="958427" cy="3194612"/>
          </a:xfrm>
        </p:grpSpPr>
        <p:pic>
          <p:nvPicPr>
            <p:cNvPr id="27" name="图片 26"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599" y="1981412"/>
              <a:ext cx="958427" cy="958427"/>
            </a:xfrm>
            <a:prstGeom prst="rect">
              <a:avLst/>
            </a:prstGeom>
          </p:spPr>
        </p:pic>
        <p:sp>
          <p:nvSpPr>
            <p:cNvPr id="8" name="Text Box 9"/>
            <p:cNvSpPr txBox="1">
              <a:spLocks noChangeArrowheads="1"/>
            </p:cNvSpPr>
            <p:nvPr/>
          </p:nvSpPr>
          <p:spPr bwMode="auto">
            <a:xfrm>
              <a:off x="9023237" y="3022177"/>
              <a:ext cx="677108" cy="215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17" name="Text Box 9"/>
            <p:cNvSpPr txBox="1">
              <a:spLocks noChangeArrowheads="1"/>
            </p:cNvSpPr>
            <p:nvPr/>
          </p:nvSpPr>
          <p:spPr bwMode="auto">
            <a:xfrm>
              <a:off x="9023237" y="2183977"/>
              <a:ext cx="677108" cy="6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三</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grpSp>
      <p:grpSp>
        <p:nvGrpSpPr>
          <p:cNvPr id="30" name="组合 29"/>
          <p:cNvGrpSpPr/>
          <p:nvPr/>
        </p:nvGrpSpPr>
        <p:grpSpPr>
          <a:xfrm>
            <a:off x="9981380" y="1872567"/>
            <a:ext cx="958427" cy="3194612"/>
            <a:chOff x="9902357" y="1981412"/>
            <a:chExt cx="958427" cy="3194612"/>
          </a:xfrm>
        </p:grpSpPr>
        <p:pic>
          <p:nvPicPr>
            <p:cNvPr id="28" name="图片 27"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357" y="1981412"/>
              <a:ext cx="958427" cy="958427"/>
            </a:xfrm>
            <a:prstGeom prst="rect">
              <a:avLst/>
            </a:prstGeom>
          </p:spPr>
        </p:pic>
        <p:sp>
          <p:nvSpPr>
            <p:cNvPr id="9" name="Text Box 9"/>
            <p:cNvSpPr txBox="1">
              <a:spLocks noChangeArrowheads="1"/>
            </p:cNvSpPr>
            <p:nvPr/>
          </p:nvSpPr>
          <p:spPr bwMode="auto">
            <a:xfrm>
              <a:off x="10043017" y="3022177"/>
              <a:ext cx="677108" cy="215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文学作品</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18" name="Text Box 9"/>
            <p:cNvSpPr txBox="1">
              <a:spLocks noChangeArrowheads="1"/>
            </p:cNvSpPr>
            <p:nvPr/>
          </p:nvSpPr>
          <p:spPr bwMode="auto">
            <a:xfrm>
              <a:off x="10043017" y="2183977"/>
              <a:ext cx="677108" cy="6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3200" dirty="0">
                  <a:solidFill>
                    <a:sysClr val="windowText" lastClr="000000"/>
                  </a:solidFill>
                  <a:latin typeface="庞门正道粗书体" panose="02010600030101010101" pitchFamily="2" charset="-122"/>
                  <a:ea typeface="庞门正道粗书体" panose="02010600030101010101" pitchFamily="2" charset="-122"/>
                </a:rPr>
                <a:t>四</a:t>
              </a:r>
              <a:endParaRPr lang="zh-CN" altLang="en-US" sz="3200" dirty="0">
                <a:solidFill>
                  <a:sysClr val="windowText" lastClr="000000"/>
                </a:solidFill>
                <a:latin typeface="庞门正道粗书体" panose="02010600030101010101" pitchFamily="2" charset="-122"/>
                <a:ea typeface="庞门正道粗书体" panose="02010600030101010101" pitchFamily="2" charset="-122"/>
              </a:endParaRPr>
            </a:p>
          </p:txBody>
        </p:sp>
      </p:grpSp>
      <p:pic>
        <p:nvPicPr>
          <p:cNvPr id="19" name="图片 18"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20139" flipH="1">
            <a:off x="1972050" y="15219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20" name="组合 19"/>
          <p:cNvGrpSpPr/>
          <p:nvPr/>
        </p:nvGrpSpPr>
        <p:grpSpPr>
          <a:xfrm>
            <a:off x="2146553" y="1751566"/>
            <a:ext cx="2879265" cy="3302913"/>
            <a:chOff x="8019662" y="1871313"/>
            <a:chExt cx="2879265" cy="3302913"/>
          </a:xfrm>
        </p:grpSpPr>
        <p:sp>
          <p:nvSpPr>
            <p:cNvPr id="21" name="文本框 20"/>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rPr>
                <a:t>目</a:t>
              </a:r>
              <a:endPar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endParaRPr>
            </a:p>
          </p:txBody>
        </p:sp>
        <p:sp>
          <p:nvSpPr>
            <p:cNvPr id="22" name="矩形 21"/>
            <p:cNvSpPr/>
            <p:nvPr/>
          </p:nvSpPr>
          <p:spPr>
            <a:xfrm>
              <a:off x="8944546" y="2958235"/>
              <a:ext cx="1954381" cy="2215991"/>
            </a:xfrm>
            <a:prstGeom prst="rect">
              <a:avLst/>
            </a:prstGeom>
          </p:spPr>
          <p:txBody>
            <a:bodyPr wrap="none">
              <a:spAutoFit/>
            </a:bodyPr>
            <a:lstStyle/>
            <a:p>
              <a:r>
                <a:rPr lang="zh-CN" altLang="en-US" sz="13800" dirty="0">
                  <a:solidFill>
                    <a:prstClr val="black">
                      <a:lumMod val="85000"/>
                      <a:lumOff val="15000"/>
                    </a:prstClr>
                  </a:solidFill>
                  <a:latin typeface="庞门正道粗书体" panose="02010600030101010101" pitchFamily="2" charset="-122"/>
                  <a:ea typeface="庞门正道粗书体" panose="02010600030101010101" pitchFamily="2" charset="-122"/>
                </a:rPr>
                <a:t>录</a:t>
              </a:r>
              <a:endParaRPr lang="zh-CN" altLang="en-US" sz="2800" dirty="0">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a:off x="0" y="0"/>
            <a:ext cx="12192000" cy="6858000"/>
          </a:xfrm>
          <a:prstGeom prst="rect">
            <a:avLst/>
          </a:prstGeom>
        </p:spPr>
      </p:pic>
      <p:sp>
        <p:nvSpPr>
          <p:cNvPr id="23" name="矩形 22"/>
          <p:cNvSpPr/>
          <p:nvPr/>
        </p:nvSpPr>
        <p:spPr>
          <a:xfrm flipH="1">
            <a:off x="0" y="0"/>
            <a:ext cx="12192000" cy="6858000"/>
          </a:xfrm>
          <a:prstGeom prst="rect">
            <a:avLst/>
          </a:prstGeom>
          <a:gradFill flip="none" rotWithShape="1">
            <a:gsLst>
              <a:gs pos="0">
                <a:schemeClr val="bg1"/>
              </a:gs>
              <a:gs pos="81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pic>
        <p:nvPicPr>
          <p:cNvPr id="35" name="图片 34" descr="图片包含 游戏机, 食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299" y="2541055"/>
            <a:ext cx="4112518" cy="1472770"/>
          </a:xfrm>
          <a:prstGeom prst="rect">
            <a:avLst/>
          </a:prstGeom>
        </p:spPr>
      </p:pic>
      <p:grpSp>
        <p:nvGrpSpPr>
          <p:cNvPr id="2" name="组合 1"/>
          <p:cNvGrpSpPr/>
          <p:nvPr/>
        </p:nvGrpSpPr>
        <p:grpSpPr>
          <a:xfrm>
            <a:off x="1673282" y="1537296"/>
            <a:ext cx="3681640" cy="3608780"/>
            <a:chOff x="1972050" y="1521907"/>
            <a:chExt cx="3681640" cy="3608780"/>
          </a:xfrm>
        </p:grpSpPr>
        <p:pic>
          <p:nvPicPr>
            <p:cNvPr id="19" name="图片 18"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20139" flipH="1">
              <a:off x="1972050" y="15219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20" name="组合 19"/>
            <p:cNvGrpSpPr/>
            <p:nvPr/>
          </p:nvGrpSpPr>
          <p:grpSpPr>
            <a:xfrm>
              <a:off x="2146553" y="1751566"/>
              <a:ext cx="2955465" cy="3277513"/>
              <a:chOff x="8019662" y="1871313"/>
              <a:chExt cx="2955465" cy="3277513"/>
            </a:xfrm>
          </p:grpSpPr>
          <p:sp>
            <p:nvSpPr>
              <p:cNvPr id="21" name="文本框 20"/>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rPr>
                  <a:t>第</a:t>
                </a:r>
                <a:endPar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endParaRPr>
              </a:p>
            </p:txBody>
          </p:sp>
          <p:sp>
            <p:nvSpPr>
              <p:cNvPr id="22" name="矩形 21"/>
              <p:cNvSpPr/>
              <p:nvPr/>
            </p:nvSpPr>
            <p:spPr>
              <a:xfrm>
                <a:off x="9020746" y="2932835"/>
                <a:ext cx="1954381" cy="2215991"/>
              </a:xfrm>
              <a:prstGeom prst="rect">
                <a:avLst/>
              </a:prstGeom>
            </p:spPr>
            <p:txBody>
              <a:bodyPr wrap="none">
                <a:spAutoFit/>
              </a:bodyPr>
              <a:lstStyle/>
              <a:p>
                <a:r>
                  <a:rPr lang="zh-CN" altLang="en-US" sz="13800" dirty="0">
                    <a:solidFill>
                      <a:prstClr val="black">
                        <a:lumMod val="85000"/>
                        <a:lumOff val="15000"/>
                      </a:prstClr>
                    </a:solidFill>
                    <a:latin typeface="庞门正道粗书体" panose="02010600030101010101" pitchFamily="2" charset="-122"/>
                    <a:ea typeface="庞门正道粗书体" panose="02010600030101010101" pitchFamily="2" charset="-122"/>
                  </a:rPr>
                  <a:t>一</a:t>
                </a:r>
                <a:endParaRPr lang="zh-CN" altLang="en-US" sz="2800" dirty="0">
                  <a:ea typeface="思源黑体 CN Bold" panose="020B0800000000000000" pitchFamily="34" charset="-122"/>
                </a:endParaRPr>
              </a:p>
            </p:txBody>
          </p:sp>
        </p:grpSp>
      </p:grpSp>
      <p:sp>
        <p:nvSpPr>
          <p:cNvPr id="29" name="Text Box 9"/>
          <p:cNvSpPr txBox="1">
            <a:spLocks noChangeArrowheads="1"/>
          </p:cNvSpPr>
          <p:nvPr/>
        </p:nvSpPr>
        <p:spPr bwMode="auto">
          <a:xfrm>
            <a:off x="6145909" y="2723442"/>
            <a:ext cx="39932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dirty="0">
                <a:solidFill>
                  <a:sysClr val="windowText" lastClr="000000"/>
                </a:solidFill>
                <a:latin typeface="庞门正道粗书体" panose="02010600030101010101" pitchFamily="2" charset="-122"/>
                <a:ea typeface="庞门正道粗书体" panose="02010600030101010101" pitchFamily="2" charset="-122"/>
              </a:rPr>
              <a:t>清明起源</a:t>
            </a:r>
            <a:endParaRPr lang="zh-CN" altLang="en-US" sz="6600" dirty="0">
              <a:solidFill>
                <a:sysClr val="windowText" lastClr="000000"/>
              </a:solidFill>
              <a:latin typeface="庞门正道粗书体" panose="02010600030101010101" pitchFamily="2" charset="-122"/>
              <a:ea typeface="庞门正道粗书体" panose="02010600030101010101" pitchFamily="2" charset="-122"/>
            </a:endParaRPr>
          </a:p>
        </p:txBody>
      </p:sp>
      <p:pic>
        <p:nvPicPr>
          <p:cNvPr id="10" name="图片 9" descr="图片包含 飞行, 黑暗, 空气, 鸟&#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5237" y="0"/>
            <a:ext cx="4013825" cy="4013825"/>
          </a:xfrm>
          <a:prstGeom prst="rect">
            <a:avLst/>
          </a:prstGeom>
        </p:spPr>
      </p:pic>
      <p:pic>
        <p:nvPicPr>
          <p:cNvPr id="12" name="图片 11" descr="图片包含 游戏机, 物体, 烟花&#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83" y="3542021"/>
            <a:ext cx="4345968" cy="4345968"/>
          </a:xfrm>
          <a:prstGeom prst="rect">
            <a:avLst/>
          </a:prstGeom>
        </p:spPr>
      </p:pic>
      <p:pic>
        <p:nvPicPr>
          <p:cNvPr id="14" name="图片 13" descr="卡通人物&#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0590" y="2567873"/>
            <a:ext cx="3538164" cy="35381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图片 127"/>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清明起源</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一</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grpSp>
        <p:nvGrpSpPr>
          <p:cNvPr id="123" name="组合 122"/>
          <p:cNvGrpSpPr/>
          <p:nvPr/>
        </p:nvGrpSpPr>
        <p:grpSpPr>
          <a:xfrm>
            <a:off x="1237615" y="3501871"/>
            <a:ext cx="9716770" cy="2340544"/>
            <a:chOff x="1237615" y="1423821"/>
            <a:chExt cx="9716770" cy="2340544"/>
          </a:xfrm>
        </p:grpSpPr>
        <p:sp>
          <p:nvSpPr>
            <p:cNvPr id="124" name="文本框 123"/>
            <p:cNvSpPr txBox="1"/>
            <p:nvPr/>
          </p:nvSpPr>
          <p:spPr>
            <a:xfrm>
              <a:off x="1237615" y="2182072"/>
              <a:ext cx="9716770" cy="1582293"/>
            </a:xfrm>
            <a:prstGeom prst="rect">
              <a:avLst/>
            </a:prstGeom>
            <a:noFill/>
          </p:spPr>
          <p:txBody>
            <a:bodyPr wrap="square" lIns="0" tIns="0" rIns="0" bIns="0" rtlCol="0">
              <a:spAutoFit/>
            </a:bodyPr>
            <a:lstStyle/>
            <a:p>
              <a:pPr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清明节，是中华民族最隆重盛大的祭祖大节，属于礼敬祖先、慎终追远的一种文化传统节日。</a:t>
              </a:r>
              <a:endPar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endParaRPr>
            </a:p>
            <a:p>
              <a:pPr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清明节凝聚着民族精神，传承了中华文明的祭祀文化，抒发人们尊祖敬宗、继志述事的道德情怀。</a:t>
              </a:r>
              <a:endPar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endParaRPr>
            </a:p>
            <a:p>
              <a:pPr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清明节历史悠久，源自上古时代的春祭活动，春秋二祭，古已有之。</a:t>
              </a:r>
              <a:endPar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endParaRPr>
            </a:p>
            <a:p>
              <a:pPr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上古干支历法的制定为节日形成提供了前决条件，祖先信仰与祭祀文化是清明祭祖礼俗形成的重要因素。</a:t>
              </a:r>
              <a:endPar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endParaRPr>
            </a:p>
            <a:p>
              <a:pPr algn="ctr">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清明节有着久远的历史源头，是传统春季节俗的综合与升华。 </a:t>
              </a:r>
              <a:endPar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endParaRPr>
            </a:p>
          </p:txBody>
        </p:sp>
        <p:sp>
          <p:nvSpPr>
            <p:cNvPr id="125" name="矩形 124"/>
            <p:cNvSpPr/>
            <p:nvPr/>
          </p:nvSpPr>
          <p:spPr>
            <a:xfrm>
              <a:off x="3972583" y="1423821"/>
              <a:ext cx="4246835" cy="584775"/>
            </a:xfrm>
            <a:prstGeom prst="rect">
              <a:avLst/>
            </a:prstGeom>
          </p:spPr>
          <p:txBody>
            <a:bodyPr wrap="square">
              <a:spAutoFit/>
            </a:bodyPr>
            <a:lstStyle/>
            <a:p>
              <a:pPr lvl="0" algn="ctr" defTabSz="457200"/>
              <a:r>
                <a:rPr kumimoji="1" lang="zh-CN" altLang="en-US" sz="3200" dirty="0">
                  <a:latin typeface="庞门正道粗书体" panose="02010600030101010101" pitchFamily="2" charset="-122"/>
                  <a:ea typeface="庞门正道粗书体" panose="02010600030101010101" pitchFamily="2" charset="-122"/>
                </a:rPr>
                <a:t>历史渊源</a:t>
              </a:r>
              <a:endParaRPr kumimoji="1" lang="zh-CN" altLang="en-US" sz="3200" dirty="0">
                <a:latin typeface="庞门正道粗书体" panose="02010600030101010101" pitchFamily="2" charset="-122"/>
                <a:ea typeface="庞门正道粗书体" panose="02010600030101010101" pitchFamily="2" charset="-122"/>
              </a:endParaRPr>
            </a:p>
          </p:txBody>
        </p:sp>
        <p:cxnSp>
          <p:nvCxnSpPr>
            <p:cNvPr id="126" name="直接连接符 125"/>
            <p:cNvCxnSpPr/>
            <p:nvPr/>
          </p:nvCxnSpPr>
          <p:spPr>
            <a:xfrm>
              <a:off x="4500936" y="2008596"/>
              <a:ext cx="3190128" cy="0"/>
            </a:xfrm>
            <a:prstGeom prst="line">
              <a:avLst/>
            </a:prstGeom>
            <a:noFill/>
            <a:ln w="12700" cap="flat" cmpd="sng" algn="ctr">
              <a:solidFill>
                <a:schemeClr val="tx1">
                  <a:lumMod val="95000"/>
                  <a:lumOff val="5000"/>
                </a:schemeClr>
              </a:solidFill>
              <a:prstDash val="solid"/>
              <a:miter lim="800000"/>
            </a:ln>
            <a:effectLst/>
          </p:spPr>
        </p:cxnSp>
      </p:grpSp>
      <p:pic>
        <p:nvPicPr>
          <p:cNvPr id="130" name="图片 129"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14575" y="1303774"/>
            <a:ext cx="7562850" cy="236502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strVal val="#ppt_x"/>
                                          </p:val>
                                        </p:tav>
                                        <p:tav tm="100000">
                                          <p:val>
                                            <p:strVal val="#ppt_x"/>
                                          </p:val>
                                        </p:tav>
                                      </p:tavLst>
                                    </p:anim>
                                    <p:anim calcmode="lin" valueType="num">
                                      <p:cBhvr>
                                        <p:cTn id="15"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清明起源</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一</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20" name="TextBox 34"/>
          <p:cNvSpPr txBox="1"/>
          <p:nvPr/>
        </p:nvSpPr>
        <p:spPr>
          <a:xfrm>
            <a:off x="6250460" y="1845951"/>
            <a:ext cx="4722339" cy="547842"/>
          </a:xfrm>
          <a:prstGeom prst="rect">
            <a:avLst/>
          </a:prstGeom>
          <a:noFill/>
        </p:spPr>
        <p:txBody>
          <a:bodyPr wrap="square" rtlCol="0">
            <a:spAutoFit/>
          </a:bodyPr>
          <a:lstStyle/>
          <a:p>
            <a:pPr>
              <a:lnSpc>
                <a:spcPct val="90000"/>
              </a:lnSpc>
            </a:pPr>
            <a:r>
              <a:rPr lang="zh-CN" altLang="en-US" sz="3200" spc="300" dirty="0">
                <a:latin typeface="庞门正道粗书体" panose="02010600030101010101" pitchFamily="2" charset="-122"/>
                <a:ea typeface="庞门正道粗书体" panose="02010600030101010101" pitchFamily="2" charset="-122"/>
              </a:rPr>
              <a:t>礼敬祖先，慎终追远</a:t>
            </a:r>
            <a:endParaRPr lang="zh-CN" altLang="en-US" sz="3200" spc="300" dirty="0">
              <a:latin typeface="庞门正道粗书体" panose="02010600030101010101" pitchFamily="2" charset="-122"/>
              <a:ea typeface="庞门正道粗书体" panose="02010600030101010101" pitchFamily="2" charset="-122"/>
            </a:endParaRPr>
          </a:p>
        </p:txBody>
      </p:sp>
      <p:sp>
        <p:nvSpPr>
          <p:cNvPr id="21" name="TextBox 35"/>
          <p:cNvSpPr txBox="1"/>
          <p:nvPr/>
        </p:nvSpPr>
        <p:spPr>
          <a:xfrm>
            <a:off x="6250458" y="2418510"/>
            <a:ext cx="4864539" cy="117160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清明节气是干支历法中表示季节变迁的二十四个特定节令之一，这一时节，吐故纳新、生气旺盛、气温升高，万物皆洁齐，大地呈现春和景明之象，正是郊外踏青（春游）与行清（墓祭）的好时段。清明节俗丰富，归纳起来是两大节令传统：</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2" name="Rectangle 45"/>
          <p:cNvSpPr/>
          <p:nvPr/>
        </p:nvSpPr>
        <p:spPr>
          <a:xfrm>
            <a:off x="6250462" y="3701493"/>
            <a:ext cx="4864539" cy="172560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一是礼敬祖先，慎终追远；</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二是踏青郊游、亲近自然。清明节兼具自然与人文两大内涵，既是节气又是节日，清明节不仅有祭扫、缅怀、追思的主题，也有踏青郊游、愉悦身心的主题，“天人合一”传统理念在清明节中得到了生动体现。经历史发展，清明节融汇了寒食节与上巳节的习俗，杂糅了多地多种民俗为一体，具有极为丰富的文化内涵。</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23" name="组合 22"/>
          <p:cNvGrpSpPr/>
          <p:nvPr/>
        </p:nvGrpSpPr>
        <p:grpSpPr>
          <a:xfrm>
            <a:off x="1481350" y="1576604"/>
            <a:ext cx="4145249" cy="4147168"/>
            <a:chOff x="1481350" y="1576604"/>
            <a:chExt cx="4145249" cy="4147168"/>
          </a:xfrm>
        </p:grpSpPr>
        <p:grpSp>
          <p:nvGrpSpPr>
            <p:cNvPr id="24" name="组合 23"/>
            <p:cNvGrpSpPr/>
            <p:nvPr/>
          </p:nvGrpSpPr>
          <p:grpSpPr>
            <a:xfrm>
              <a:off x="1481350" y="1576604"/>
              <a:ext cx="4145249" cy="4147168"/>
              <a:chOff x="1481350" y="1576604"/>
              <a:chExt cx="4145249" cy="4147168"/>
            </a:xfrm>
          </p:grpSpPr>
          <p:sp>
            <p:nvSpPr>
              <p:cNvPr id="50" name="Freeform 5"/>
              <p:cNvSpPr>
                <a:spLocks noEditPoints="1"/>
              </p:cNvSpPr>
              <p:nvPr/>
            </p:nvSpPr>
            <p:spPr bwMode="auto">
              <a:xfrm>
                <a:off x="1481350" y="1576604"/>
                <a:ext cx="4145249" cy="4147168"/>
              </a:xfrm>
              <a:custGeom>
                <a:avLst/>
                <a:gdLst>
                  <a:gd name="T0" fmla="*/ 1322 w 2644"/>
                  <a:gd name="T1" fmla="*/ 2644 h 2644"/>
                  <a:gd name="T2" fmla="*/ 0 w 2644"/>
                  <a:gd name="T3" fmla="*/ 1322 h 2644"/>
                  <a:gd name="T4" fmla="*/ 1322 w 2644"/>
                  <a:gd name="T5" fmla="*/ 0 h 2644"/>
                  <a:gd name="T6" fmla="*/ 2644 w 2644"/>
                  <a:gd name="T7" fmla="*/ 1322 h 2644"/>
                  <a:gd name="T8" fmla="*/ 1322 w 2644"/>
                  <a:gd name="T9" fmla="*/ 2644 h 2644"/>
                  <a:gd name="T10" fmla="*/ 1322 w 2644"/>
                  <a:gd name="T11" fmla="*/ 7 h 2644"/>
                  <a:gd name="T12" fmla="*/ 7 w 2644"/>
                  <a:gd name="T13" fmla="*/ 1322 h 2644"/>
                  <a:gd name="T14" fmla="*/ 1322 w 2644"/>
                  <a:gd name="T15" fmla="*/ 2637 h 2644"/>
                  <a:gd name="T16" fmla="*/ 2637 w 2644"/>
                  <a:gd name="T17" fmla="*/ 1322 h 2644"/>
                  <a:gd name="T18" fmla="*/ 1322 w 2644"/>
                  <a:gd name="T19" fmla="*/ 7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4" h="2644">
                    <a:moveTo>
                      <a:pt x="1322" y="2644"/>
                    </a:moveTo>
                    <a:cubicBezTo>
                      <a:pt x="593" y="2644"/>
                      <a:pt x="0" y="2051"/>
                      <a:pt x="0" y="1322"/>
                    </a:cubicBezTo>
                    <a:cubicBezTo>
                      <a:pt x="0" y="593"/>
                      <a:pt x="593" y="0"/>
                      <a:pt x="1322" y="0"/>
                    </a:cubicBezTo>
                    <a:cubicBezTo>
                      <a:pt x="2051" y="0"/>
                      <a:pt x="2644" y="593"/>
                      <a:pt x="2644" y="1322"/>
                    </a:cubicBezTo>
                    <a:cubicBezTo>
                      <a:pt x="2644" y="2051"/>
                      <a:pt x="2051" y="2644"/>
                      <a:pt x="1322" y="2644"/>
                    </a:cubicBezTo>
                    <a:close/>
                    <a:moveTo>
                      <a:pt x="1322" y="7"/>
                    </a:moveTo>
                    <a:cubicBezTo>
                      <a:pt x="597" y="7"/>
                      <a:pt x="7" y="597"/>
                      <a:pt x="7" y="1322"/>
                    </a:cubicBezTo>
                    <a:cubicBezTo>
                      <a:pt x="7" y="2047"/>
                      <a:pt x="597" y="2637"/>
                      <a:pt x="1322" y="2637"/>
                    </a:cubicBezTo>
                    <a:cubicBezTo>
                      <a:pt x="2047" y="2637"/>
                      <a:pt x="2637" y="2047"/>
                      <a:pt x="2637" y="1322"/>
                    </a:cubicBezTo>
                    <a:cubicBezTo>
                      <a:pt x="2637" y="597"/>
                      <a:pt x="2047" y="7"/>
                      <a:pt x="1322" y="7"/>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1" name="Freeform 6"/>
              <p:cNvSpPr>
                <a:spLocks noEditPoints="1"/>
              </p:cNvSpPr>
              <p:nvPr/>
            </p:nvSpPr>
            <p:spPr bwMode="auto">
              <a:xfrm>
                <a:off x="1857493" y="1953707"/>
                <a:ext cx="3392963" cy="3393923"/>
              </a:xfrm>
              <a:custGeom>
                <a:avLst/>
                <a:gdLst>
                  <a:gd name="T0" fmla="*/ 1082 w 2164"/>
                  <a:gd name="T1" fmla="*/ 2164 h 2164"/>
                  <a:gd name="T2" fmla="*/ 0 w 2164"/>
                  <a:gd name="T3" fmla="*/ 1082 h 2164"/>
                  <a:gd name="T4" fmla="*/ 1082 w 2164"/>
                  <a:gd name="T5" fmla="*/ 0 h 2164"/>
                  <a:gd name="T6" fmla="*/ 2164 w 2164"/>
                  <a:gd name="T7" fmla="*/ 1082 h 2164"/>
                  <a:gd name="T8" fmla="*/ 1082 w 2164"/>
                  <a:gd name="T9" fmla="*/ 2164 h 2164"/>
                  <a:gd name="T10" fmla="*/ 1082 w 2164"/>
                  <a:gd name="T11" fmla="*/ 8 h 2164"/>
                  <a:gd name="T12" fmla="*/ 8 w 2164"/>
                  <a:gd name="T13" fmla="*/ 1082 h 2164"/>
                  <a:gd name="T14" fmla="*/ 1082 w 2164"/>
                  <a:gd name="T15" fmla="*/ 2156 h 2164"/>
                  <a:gd name="T16" fmla="*/ 2156 w 2164"/>
                  <a:gd name="T17" fmla="*/ 1082 h 2164"/>
                  <a:gd name="T18" fmla="*/ 1082 w 2164"/>
                  <a:gd name="T19" fmla="*/ 8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4" h="2164">
                    <a:moveTo>
                      <a:pt x="1082" y="2164"/>
                    </a:moveTo>
                    <a:cubicBezTo>
                      <a:pt x="486" y="2164"/>
                      <a:pt x="0" y="1678"/>
                      <a:pt x="0" y="1082"/>
                    </a:cubicBezTo>
                    <a:cubicBezTo>
                      <a:pt x="0" y="486"/>
                      <a:pt x="486" y="0"/>
                      <a:pt x="1082" y="0"/>
                    </a:cubicBezTo>
                    <a:cubicBezTo>
                      <a:pt x="1678" y="0"/>
                      <a:pt x="2164" y="486"/>
                      <a:pt x="2164" y="1082"/>
                    </a:cubicBezTo>
                    <a:cubicBezTo>
                      <a:pt x="2164" y="1678"/>
                      <a:pt x="1678" y="2164"/>
                      <a:pt x="1082" y="2164"/>
                    </a:cubicBezTo>
                    <a:close/>
                    <a:moveTo>
                      <a:pt x="1082" y="8"/>
                    </a:moveTo>
                    <a:cubicBezTo>
                      <a:pt x="490" y="8"/>
                      <a:pt x="8" y="490"/>
                      <a:pt x="8" y="1082"/>
                    </a:cubicBezTo>
                    <a:cubicBezTo>
                      <a:pt x="8" y="1674"/>
                      <a:pt x="490" y="2156"/>
                      <a:pt x="1082" y="2156"/>
                    </a:cubicBezTo>
                    <a:cubicBezTo>
                      <a:pt x="1674" y="2156"/>
                      <a:pt x="2156" y="1674"/>
                      <a:pt x="2156" y="1082"/>
                    </a:cubicBezTo>
                    <a:cubicBezTo>
                      <a:pt x="2156" y="490"/>
                      <a:pt x="1674" y="8"/>
                      <a:pt x="1082" y="8"/>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2" name="Freeform 7"/>
              <p:cNvSpPr>
                <a:spLocks noEditPoints="1"/>
              </p:cNvSpPr>
              <p:nvPr/>
            </p:nvSpPr>
            <p:spPr bwMode="auto">
              <a:xfrm>
                <a:off x="2497512" y="2593725"/>
                <a:ext cx="2112926" cy="2113885"/>
              </a:xfrm>
              <a:custGeom>
                <a:avLst/>
                <a:gdLst>
                  <a:gd name="T0" fmla="*/ 674 w 1348"/>
                  <a:gd name="T1" fmla="*/ 1348 h 1348"/>
                  <a:gd name="T2" fmla="*/ 0 w 1348"/>
                  <a:gd name="T3" fmla="*/ 674 h 1348"/>
                  <a:gd name="T4" fmla="*/ 674 w 1348"/>
                  <a:gd name="T5" fmla="*/ 0 h 1348"/>
                  <a:gd name="T6" fmla="*/ 1348 w 1348"/>
                  <a:gd name="T7" fmla="*/ 674 h 1348"/>
                  <a:gd name="T8" fmla="*/ 674 w 1348"/>
                  <a:gd name="T9" fmla="*/ 1348 h 1348"/>
                  <a:gd name="T10" fmla="*/ 674 w 1348"/>
                  <a:gd name="T11" fmla="*/ 7 h 1348"/>
                  <a:gd name="T12" fmla="*/ 7 w 1348"/>
                  <a:gd name="T13" fmla="*/ 674 h 1348"/>
                  <a:gd name="T14" fmla="*/ 674 w 1348"/>
                  <a:gd name="T15" fmla="*/ 1341 h 1348"/>
                  <a:gd name="T16" fmla="*/ 1341 w 1348"/>
                  <a:gd name="T17" fmla="*/ 674 h 1348"/>
                  <a:gd name="T18" fmla="*/ 674 w 1348"/>
                  <a:gd name="T19" fmla="*/ 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1348"/>
                    </a:moveTo>
                    <a:cubicBezTo>
                      <a:pt x="302" y="1348"/>
                      <a:pt x="0" y="1046"/>
                      <a:pt x="0" y="674"/>
                    </a:cubicBezTo>
                    <a:cubicBezTo>
                      <a:pt x="0" y="302"/>
                      <a:pt x="302" y="0"/>
                      <a:pt x="674" y="0"/>
                    </a:cubicBezTo>
                    <a:cubicBezTo>
                      <a:pt x="1046" y="0"/>
                      <a:pt x="1348" y="302"/>
                      <a:pt x="1348" y="674"/>
                    </a:cubicBezTo>
                    <a:cubicBezTo>
                      <a:pt x="1348" y="1046"/>
                      <a:pt x="1046" y="1348"/>
                      <a:pt x="674" y="1348"/>
                    </a:cubicBezTo>
                    <a:close/>
                    <a:moveTo>
                      <a:pt x="674" y="7"/>
                    </a:moveTo>
                    <a:cubicBezTo>
                      <a:pt x="306" y="7"/>
                      <a:pt x="7" y="306"/>
                      <a:pt x="7" y="674"/>
                    </a:cubicBezTo>
                    <a:cubicBezTo>
                      <a:pt x="7" y="1042"/>
                      <a:pt x="306" y="1341"/>
                      <a:pt x="674" y="1341"/>
                    </a:cubicBezTo>
                    <a:cubicBezTo>
                      <a:pt x="1042" y="1341"/>
                      <a:pt x="1341" y="1042"/>
                      <a:pt x="1341" y="674"/>
                    </a:cubicBezTo>
                    <a:cubicBezTo>
                      <a:pt x="1341" y="306"/>
                      <a:pt x="1042" y="7"/>
                      <a:pt x="674" y="7"/>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3" name="Freeform 16"/>
              <p:cNvSpPr/>
              <p:nvPr/>
            </p:nvSpPr>
            <p:spPr bwMode="auto">
              <a:xfrm>
                <a:off x="4286110" y="1689831"/>
                <a:ext cx="106510" cy="106510"/>
              </a:xfrm>
              <a:custGeom>
                <a:avLst/>
                <a:gdLst>
                  <a:gd name="T0" fmla="*/ 46 w 68"/>
                  <a:gd name="T1" fmla="*/ 7 h 68"/>
                  <a:gd name="T2" fmla="*/ 7 w 68"/>
                  <a:gd name="T3" fmla="*/ 23 h 68"/>
                  <a:gd name="T4" fmla="*/ 23 w 68"/>
                  <a:gd name="T5" fmla="*/ 62 h 68"/>
                  <a:gd name="T6" fmla="*/ 62 w 68"/>
                  <a:gd name="T7" fmla="*/ 46 h 68"/>
                  <a:gd name="T8" fmla="*/ 46 w 68"/>
                  <a:gd name="T9" fmla="*/ 7 h 68"/>
                </a:gdLst>
                <a:ahLst/>
                <a:cxnLst>
                  <a:cxn ang="0">
                    <a:pos x="T0" y="T1"/>
                  </a:cxn>
                  <a:cxn ang="0">
                    <a:pos x="T2" y="T3"/>
                  </a:cxn>
                  <a:cxn ang="0">
                    <a:pos x="T4" y="T5"/>
                  </a:cxn>
                  <a:cxn ang="0">
                    <a:pos x="T6" y="T7"/>
                  </a:cxn>
                  <a:cxn ang="0">
                    <a:pos x="T8" y="T9"/>
                  </a:cxn>
                </a:cxnLst>
                <a:rect l="0" t="0" r="r" b="b"/>
                <a:pathLst>
                  <a:path w="68" h="68">
                    <a:moveTo>
                      <a:pt x="46" y="7"/>
                    </a:moveTo>
                    <a:cubicBezTo>
                      <a:pt x="31" y="0"/>
                      <a:pt x="13" y="7"/>
                      <a:pt x="7" y="23"/>
                    </a:cubicBezTo>
                    <a:cubicBezTo>
                      <a:pt x="0" y="38"/>
                      <a:pt x="7" y="56"/>
                      <a:pt x="23" y="62"/>
                    </a:cubicBezTo>
                    <a:cubicBezTo>
                      <a:pt x="38" y="68"/>
                      <a:pt x="56" y="61"/>
                      <a:pt x="62" y="46"/>
                    </a:cubicBezTo>
                    <a:cubicBezTo>
                      <a:pt x="68" y="31"/>
                      <a:pt x="61" y="13"/>
                      <a:pt x="46" y="7"/>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4" name="Freeform 17"/>
              <p:cNvSpPr/>
              <p:nvPr/>
            </p:nvSpPr>
            <p:spPr bwMode="auto">
              <a:xfrm>
                <a:off x="2690381" y="5506914"/>
                <a:ext cx="106510" cy="107469"/>
              </a:xfrm>
              <a:custGeom>
                <a:avLst/>
                <a:gdLst>
                  <a:gd name="T0" fmla="*/ 45 w 68"/>
                  <a:gd name="T1" fmla="*/ 6 h 68"/>
                  <a:gd name="T2" fmla="*/ 6 w 68"/>
                  <a:gd name="T3" fmla="*/ 22 h 68"/>
                  <a:gd name="T4" fmla="*/ 22 w 68"/>
                  <a:gd name="T5" fmla="*/ 62 h 68"/>
                  <a:gd name="T6" fmla="*/ 61 w 68"/>
                  <a:gd name="T7" fmla="*/ 46 h 68"/>
                  <a:gd name="T8" fmla="*/ 45 w 68"/>
                  <a:gd name="T9" fmla="*/ 6 h 68"/>
                </a:gdLst>
                <a:ahLst/>
                <a:cxnLst>
                  <a:cxn ang="0">
                    <a:pos x="T0" y="T1"/>
                  </a:cxn>
                  <a:cxn ang="0">
                    <a:pos x="T2" y="T3"/>
                  </a:cxn>
                  <a:cxn ang="0">
                    <a:pos x="T4" y="T5"/>
                  </a:cxn>
                  <a:cxn ang="0">
                    <a:pos x="T6" y="T7"/>
                  </a:cxn>
                  <a:cxn ang="0">
                    <a:pos x="T8" y="T9"/>
                  </a:cxn>
                </a:cxnLst>
                <a:rect l="0" t="0" r="r" b="b"/>
                <a:pathLst>
                  <a:path w="68" h="68">
                    <a:moveTo>
                      <a:pt x="45" y="6"/>
                    </a:moveTo>
                    <a:cubicBezTo>
                      <a:pt x="30" y="0"/>
                      <a:pt x="12" y="7"/>
                      <a:pt x="6" y="22"/>
                    </a:cubicBezTo>
                    <a:cubicBezTo>
                      <a:pt x="0" y="38"/>
                      <a:pt x="7" y="55"/>
                      <a:pt x="22" y="62"/>
                    </a:cubicBezTo>
                    <a:cubicBezTo>
                      <a:pt x="37" y="68"/>
                      <a:pt x="55" y="61"/>
                      <a:pt x="61" y="46"/>
                    </a:cubicBezTo>
                    <a:cubicBezTo>
                      <a:pt x="68" y="30"/>
                      <a:pt x="61" y="13"/>
                      <a:pt x="45" y="6"/>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5" name="Freeform 18"/>
              <p:cNvSpPr/>
              <p:nvPr/>
            </p:nvSpPr>
            <p:spPr bwMode="auto">
              <a:xfrm>
                <a:off x="5396307" y="4396717"/>
                <a:ext cx="106510" cy="108429"/>
              </a:xfrm>
              <a:custGeom>
                <a:avLst/>
                <a:gdLst>
                  <a:gd name="T0" fmla="*/ 45 w 68"/>
                  <a:gd name="T1" fmla="*/ 7 h 69"/>
                  <a:gd name="T2" fmla="*/ 6 w 68"/>
                  <a:gd name="T3" fmla="*/ 23 h 69"/>
                  <a:gd name="T4" fmla="*/ 22 w 68"/>
                  <a:gd name="T5" fmla="*/ 62 h 69"/>
                  <a:gd name="T6" fmla="*/ 62 w 68"/>
                  <a:gd name="T7" fmla="*/ 46 h 69"/>
                  <a:gd name="T8" fmla="*/ 45 w 68"/>
                  <a:gd name="T9" fmla="*/ 7 h 69"/>
                </a:gdLst>
                <a:ahLst/>
                <a:cxnLst>
                  <a:cxn ang="0">
                    <a:pos x="T0" y="T1"/>
                  </a:cxn>
                  <a:cxn ang="0">
                    <a:pos x="T2" y="T3"/>
                  </a:cxn>
                  <a:cxn ang="0">
                    <a:pos x="T4" y="T5"/>
                  </a:cxn>
                  <a:cxn ang="0">
                    <a:pos x="T6" y="T7"/>
                  </a:cxn>
                  <a:cxn ang="0">
                    <a:pos x="T8" y="T9"/>
                  </a:cxn>
                </a:cxnLst>
                <a:rect l="0" t="0" r="r" b="b"/>
                <a:pathLst>
                  <a:path w="68" h="69">
                    <a:moveTo>
                      <a:pt x="45" y="7"/>
                    </a:moveTo>
                    <a:cubicBezTo>
                      <a:pt x="30" y="0"/>
                      <a:pt x="13" y="8"/>
                      <a:pt x="6" y="23"/>
                    </a:cubicBezTo>
                    <a:cubicBezTo>
                      <a:pt x="0" y="38"/>
                      <a:pt x="7" y="56"/>
                      <a:pt x="22" y="62"/>
                    </a:cubicBezTo>
                    <a:cubicBezTo>
                      <a:pt x="38" y="69"/>
                      <a:pt x="55" y="61"/>
                      <a:pt x="62" y="46"/>
                    </a:cubicBezTo>
                    <a:cubicBezTo>
                      <a:pt x="68" y="31"/>
                      <a:pt x="61" y="13"/>
                      <a:pt x="45" y="7"/>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6" name="Freeform 19"/>
              <p:cNvSpPr/>
              <p:nvPr/>
            </p:nvSpPr>
            <p:spPr bwMode="auto">
              <a:xfrm>
                <a:off x="1580183" y="2800028"/>
                <a:ext cx="106510" cy="106510"/>
              </a:xfrm>
              <a:custGeom>
                <a:avLst/>
                <a:gdLst>
                  <a:gd name="T0" fmla="*/ 46 w 68"/>
                  <a:gd name="T1" fmla="*/ 6 h 68"/>
                  <a:gd name="T2" fmla="*/ 6 w 68"/>
                  <a:gd name="T3" fmla="*/ 22 h 68"/>
                  <a:gd name="T4" fmla="*/ 23 w 68"/>
                  <a:gd name="T5" fmla="*/ 62 h 68"/>
                  <a:gd name="T6" fmla="*/ 62 w 68"/>
                  <a:gd name="T7" fmla="*/ 45 h 68"/>
                  <a:gd name="T8" fmla="*/ 46 w 68"/>
                  <a:gd name="T9" fmla="*/ 6 h 68"/>
                </a:gdLst>
                <a:ahLst/>
                <a:cxnLst>
                  <a:cxn ang="0">
                    <a:pos x="T0" y="T1"/>
                  </a:cxn>
                  <a:cxn ang="0">
                    <a:pos x="T2" y="T3"/>
                  </a:cxn>
                  <a:cxn ang="0">
                    <a:pos x="T4" y="T5"/>
                  </a:cxn>
                  <a:cxn ang="0">
                    <a:pos x="T6" y="T7"/>
                  </a:cxn>
                  <a:cxn ang="0">
                    <a:pos x="T8" y="T9"/>
                  </a:cxn>
                </a:cxnLst>
                <a:rect l="0" t="0" r="r" b="b"/>
                <a:pathLst>
                  <a:path w="68" h="68">
                    <a:moveTo>
                      <a:pt x="46" y="6"/>
                    </a:moveTo>
                    <a:cubicBezTo>
                      <a:pt x="30" y="0"/>
                      <a:pt x="13" y="7"/>
                      <a:pt x="6" y="22"/>
                    </a:cubicBezTo>
                    <a:cubicBezTo>
                      <a:pt x="0" y="38"/>
                      <a:pt x="7" y="55"/>
                      <a:pt x="23" y="62"/>
                    </a:cubicBezTo>
                    <a:cubicBezTo>
                      <a:pt x="38" y="68"/>
                      <a:pt x="55" y="61"/>
                      <a:pt x="62" y="45"/>
                    </a:cubicBezTo>
                    <a:cubicBezTo>
                      <a:pt x="68" y="30"/>
                      <a:pt x="61" y="13"/>
                      <a:pt x="46" y="6"/>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7" name="Freeform 20"/>
              <p:cNvSpPr/>
              <p:nvPr/>
            </p:nvSpPr>
            <p:spPr bwMode="auto">
              <a:xfrm>
                <a:off x="5403024" y="2814421"/>
                <a:ext cx="106510" cy="106510"/>
              </a:xfrm>
              <a:custGeom>
                <a:avLst/>
                <a:gdLst>
                  <a:gd name="T0" fmla="*/ 22 w 68"/>
                  <a:gd name="T1" fmla="*/ 6 h 68"/>
                  <a:gd name="T2" fmla="*/ 6 w 68"/>
                  <a:gd name="T3" fmla="*/ 45 h 68"/>
                  <a:gd name="T4" fmla="*/ 45 w 68"/>
                  <a:gd name="T5" fmla="*/ 62 h 68"/>
                  <a:gd name="T6" fmla="*/ 61 w 68"/>
                  <a:gd name="T7" fmla="*/ 22 h 68"/>
                  <a:gd name="T8" fmla="*/ 22 w 68"/>
                  <a:gd name="T9" fmla="*/ 6 h 68"/>
                </a:gdLst>
                <a:ahLst/>
                <a:cxnLst>
                  <a:cxn ang="0">
                    <a:pos x="T0" y="T1"/>
                  </a:cxn>
                  <a:cxn ang="0">
                    <a:pos x="T2" y="T3"/>
                  </a:cxn>
                  <a:cxn ang="0">
                    <a:pos x="T4" y="T5"/>
                  </a:cxn>
                  <a:cxn ang="0">
                    <a:pos x="T6" y="T7"/>
                  </a:cxn>
                  <a:cxn ang="0">
                    <a:pos x="T8" y="T9"/>
                  </a:cxn>
                </a:cxnLst>
                <a:rect l="0" t="0" r="r" b="b"/>
                <a:pathLst>
                  <a:path w="68" h="68">
                    <a:moveTo>
                      <a:pt x="22" y="6"/>
                    </a:moveTo>
                    <a:cubicBezTo>
                      <a:pt x="7" y="12"/>
                      <a:pt x="0" y="30"/>
                      <a:pt x="6" y="45"/>
                    </a:cubicBezTo>
                    <a:cubicBezTo>
                      <a:pt x="12" y="61"/>
                      <a:pt x="30" y="68"/>
                      <a:pt x="45" y="62"/>
                    </a:cubicBezTo>
                    <a:cubicBezTo>
                      <a:pt x="60" y="55"/>
                      <a:pt x="68" y="38"/>
                      <a:pt x="61" y="22"/>
                    </a:cubicBezTo>
                    <a:cubicBezTo>
                      <a:pt x="55" y="7"/>
                      <a:pt x="38" y="0"/>
                      <a:pt x="22" y="6"/>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8" name="Freeform 21"/>
              <p:cNvSpPr/>
              <p:nvPr/>
            </p:nvSpPr>
            <p:spPr bwMode="auto">
              <a:xfrm>
                <a:off x="1573467" y="4383283"/>
                <a:ext cx="106510" cy="107469"/>
              </a:xfrm>
              <a:custGeom>
                <a:avLst/>
                <a:gdLst>
                  <a:gd name="T0" fmla="*/ 23 w 68"/>
                  <a:gd name="T1" fmla="*/ 7 h 69"/>
                  <a:gd name="T2" fmla="*/ 7 w 68"/>
                  <a:gd name="T3" fmla="*/ 46 h 69"/>
                  <a:gd name="T4" fmla="*/ 46 w 68"/>
                  <a:gd name="T5" fmla="*/ 62 h 69"/>
                  <a:gd name="T6" fmla="*/ 62 w 68"/>
                  <a:gd name="T7" fmla="*/ 23 h 69"/>
                  <a:gd name="T8" fmla="*/ 23 w 68"/>
                  <a:gd name="T9" fmla="*/ 7 h 69"/>
                </a:gdLst>
                <a:ahLst/>
                <a:cxnLst>
                  <a:cxn ang="0">
                    <a:pos x="T0" y="T1"/>
                  </a:cxn>
                  <a:cxn ang="0">
                    <a:pos x="T2" y="T3"/>
                  </a:cxn>
                  <a:cxn ang="0">
                    <a:pos x="T4" y="T5"/>
                  </a:cxn>
                  <a:cxn ang="0">
                    <a:pos x="T6" y="T7"/>
                  </a:cxn>
                  <a:cxn ang="0">
                    <a:pos x="T8" y="T9"/>
                  </a:cxn>
                </a:cxnLst>
                <a:rect l="0" t="0" r="r" b="b"/>
                <a:pathLst>
                  <a:path w="68" h="69">
                    <a:moveTo>
                      <a:pt x="23" y="7"/>
                    </a:moveTo>
                    <a:cubicBezTo>
                      <a:pt x="8" y="13"/>
                      <a:pt x="0" y="31"/>
                      <a:pt x="7" y="46"/>
                    </a:cubicBezTo>
                    <a:cubicBezTo>
                      <a:pt x="13" y="61"/>
                      <a:pt x="30" y="69"/>
                      <a:pt x="46" y="62"/>
                    </a:cubicBezTo>
                    <a:cubicBezTo>
                      <a:pt x="61" y="56"/>
                      <a:pt x="68" y="38"/>
                      <a:pt x="62" y="23"/>
                    </a:cubicBezTo>
                    <a:cubicBezTo>
                      <a:pt x="56" y="8"/>
                      <a:pt x="38" y="0"/>
                      <a:pt x="23" y="7"/>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59" name="Freeform 22"/>
              <p:cNvSpPr/>
              <p:nvPr/>
            </p:nvSpPr>
            <p:spPr bwMode="auto">
              <a:xfrm>
                <a:off x="4271717" y="5513631"/>
                <a:ext cx="107469" cy="106510"/>
              </a:xfrm>
              <a:custGeom>
                <a:avLst/>
                <a:gdLst>
                  <a:gd name="T0" fmla="*/ 23 w 68"/>
                  <a:gd name="T1" fmla="*/ 6 h 68"/>
                  <a:gd name="T2" fmla="*/ 7 w 68"/>
                  <a:gd name="T3" fmla="*/ 45 h 68"/>
                  <a:gd name="T4" fmla="*/ 46 w 68"/>
                  <a:gd name="T5" fmla="*/ 61 h 68"/>
                  <a:gd name="T6" fmla="*/ 62 w 68"/>
                  <a:gd name="T7" fmla="*/ 22 h 68"/>
                  <a:gd name="T8" fmla="*/ 23 w 68"/>
                  <a:gd name="T9" fmla="*/ 6 h 68"/>
                </a:gdLst>
                <a:ahLst/>
                <a:cxnLst>
                  <a:cxn ang="0">
                    <a:pos x="T0" y="T1"/>
                  </a:cxn>
                  <a:cxn ang="0">
                    <a:pos x="T2" y="T3"/>
                  </a:cxn>
                  <a:cxn ang="0">
                    <a:pos x="T4" y="T5"/>
                  </a:cxn>
                  <a:cxn ang="0">
                    <a:pos x="T6" y="T7"/>
                  </a:cxn>
                  <a:cxn ang="0">
                    <a:pos x="T8" y="T9"/>
                  </a:cxn>
                </a:cxnLst>
                <a:rect l="0" t="0" r="r" b="b"/>
                <a:pathLst>
                  <a:path w="68" h="68">
                    <a:moveTo>
                      <a:pt x="23" y="6"/>
                    </a:moveTo>
                    <a:cubicBezTo>
                      <a:pt x="8" y="12"/>
                      <a:pt x="0" y="30"/>
                      <a:pt x="7" y="45"/>
                    </a:cubicBezTo>
                    <a:cubicBezTo>
                      <a:pt x="13" y="60"/>
                      <a:pt x="30" y="68"/>
                      <a:pt x="46" y="61"/>
                    </a:cubicBezTo>
                    <a:cubicBezTo>
                      <a:pt x="61" y="55"/>
                      <a:pt x="68" y="38"/>
                      <a:pt x="62" y="22"/>
                    </a:cubicBezTo>
                    <a:cubicBezTo>
                      <a:pt x="56" y="7"/>
                      <a:pt x="38" y="0"/>
                      <a:pt x="23" y="6"/>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sp>
            <p:nvSpPr>
              <p:cNvPr id="60" name="Freeform 23"/>
              <p:cNvSpPr/>
              <p:nvPr/>
            </p:nvSpPr>
            <p:spPr bwMode="auto">
              <a:xfrm>
                <a:off x="2703815" y="1685033"/>
                <a:ext cx="106510" cy="106510"/>
              </a:xfrm>
              <a:custGeom>
                <a:avLst/>
                <a:gdLst>
                  <a:gd name="T0" fmla="*/ 45 w 68"/>
                  <a:gd name="T1" fmla="*/ 61 h 68"/>
                  <a:gd name="T2" fmla="*/ 61 w 68"/>
                  <a:gd name="T3" fmla="*/ 22 h 68"/>
                  <a:gd name="T4" fmla="*/ 22 w 68"/>
                  <a:gd name="T5" fmla="*/ 6 h 68"/>
                  <a:gd name="T6" fmla="*/ 6 w 68"/>
                  <a:gd name="T7" fmla="*/ 45 h 68"/>
                  <a:gd name="T8" fmla="*/ 45 w 68"/>
                  <a:gd name="T9" fmla="*/ 61 h 68"/>
                </a:gdLst>
                <a:ahLst/>
                <a:cxnLst>
                  <a:cxn ang="0">
                    <a:pos x="T0" y="T1"/>
                  </a:cxn>
                  <a:cxn ang="0">
                    <a:pos x="T2" y="T3"/>
                  </a:cxn>
                  <a:cxn ang="0">
                    <a:pos x="T4" y="T5"/>
                  </a:cxn>
                  <a:cxn ang="0">
                    <a:pos x="T6" y="T7"/>
                  </a:cxn>
                  <a:cxn ang="0">
                    <a:pos x="T8" y="T9"/>
                  </a:cxn>
                </a:cxnLst>
                <a:rect l="0" t="0" r="r" b="b"/>
                <a:pathLst>
                  <a:path w="68" h="68">
                    <a:moveTo>
                      <a:pt x="45" y="61"/>
                    </a:moveTo>
                    <a:cubicBezTo>
                      <a:pt x="60" y="55"/>
                      <a:pt x="68" y="38"/>
                      <a:pt x="61" y="22"/>
                    </a:cubicBezTo>
                    <a:cubicBezTo>
                      <a:pt x="55" y="7"/>
                      <a:pt x="38" y="0"/>
                      <a:pt x="22" y="6"/>
                    </a:cubicBezTo>
                    <a:cubicBezTo>
                      <a:pt x="7" y="12"/>
                      <a:pt x="0" y="30"/>
                      <a:pt x="6" y="45"/>
                    </a:cubicBezTo>
                    <a:cubicBezTo>
                      <a:pt x="12" y="60"/>
                      <a:pt x="30" y="68"/>
                      <a:pt x="45" y="61"/>
                    </a:cubicBez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nvGrpSpPr>
            <p:cNvPr id="25" name="组合 24"/>
            <p:cNvGrpSpPr/>
            <p:nvPr/>
          </p:nvGrpSpPr>
          <p:grpSpPr>
            <a:xfrm>
              <a:off x="1944466" y="1854394"/>
              <a:ext cx="3219016" cy="3591589"/>
              <a:chOff x="1948439" y="1854873"/>
              <a:chExt cx="3219016" cy="3591589"/>
            </a:xfrm>
          </p:grpSpPr>
          <p:grpSp>
            <p:nvGrpSpPr>
              <p:cNvPr id="26" name="组合 25"/>
              <p:cNvGrpSpPr/>
              <p:nvPr/>
            </p:nvGrpSpPr>
            <p:grpSpPr>
              <a:xfrm>
                <a:off x="1948439" y="2525271"/>
                <a:ext cx="3219016" cy="2250792"/>
                <a:chOff x="1948439" y="2612843"/>
                <a:chExt cx="3219016" cy="2250792"/>
              </a:xfrm>
            </p:grpSpPr>
            <p:grpSp>
              <p:nvGrpSpPr>
                <p:cNvPr id="34" name="组合 33"/>
                <p:cNvGrpSpPr/>
                <p:nvPr/>
              </p:nvGrpSpPr>
              <p:grpSpPr>
                <a:xfrm>
                  <a:off x="2878587" y="3058399"/>
                  <a:ext cx="1358721" cy="1359680"/>
                  <a:chOff x="2862140" y="2974666"/>
                  <a:chExt cx="1358721" cy="1359680"/>
                </a:xfrm>
              </p:grpSpPr>
              <p:sp>
                <p:nvSpPr>
                  <p:cNvPr id="48" name="Oval 15"/>
                  <p:cNvSpPr>
                    <a:spLocks noChangeArrowheads="1"/>
                  </p:cNvSpPr>
                  <p:nvPr/>
                </p:nvSpPr>
                <p:spPr bwMode="auto">
                  <a:xfrm>
                    <a:off x="2862140" y="2974666"/>
                    <a:ext cx="1358721" cy="1359680"/>
                  </a:xfrm>
                  <a:prstGeom prst="ellipse">
                    <a:avLst/>
                  </a:prstGeom>
                  <a:solidFill>
                    <a:schemeClr val="tx1">
                      <a:lumMod val="75000"/>
                      <a:lumOff val="25000"/>
                    </a:schemeClr>
                  </a:solidFill>
                  <a:ln>
                    <a:noFill/>
                  </a:ln>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6F6F6"/>
                      </a:solidFill>
                      <a:effectLst/>
                      <a:uLnTx/>
                      <a:uFillTx/>
                      <a:latin typeface="Source Sans Pro" panose="020B0503030403020204" pitchFamily="34" charset="0"/>
                      <a:ea typeface="+mn-ea"/>
                      <a:cs typeface="+mn-cs"/>
                    </a:endParaRPr>
                  </a:p>
                </p:txBody>
              </p:sp>
              <p:sp>
                <p:nvSpPr>
                  <p:cNvPr id="49" name="TextBox 38"/>
                  <p:cNvSpPr txBox="1"/>
                  <p:nvPr/>
                </p:nvSpPr>
                <p:spPr>
                  <a:xfrm>
                    <a:off x="3090095" y="3177453"/>
                    <a:ext cx="902811" cy="954107"/>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800" kern="0" dirty="0">
                        <a:solidFill>
                          <a:prstClr val="white"/>
                        </a:solidFill>
                        <a:latin typeface="庞门正道粗书体" panose="02010600030101010101" pitchFamily="2" charset="-122"/>
                        <a:ea typeface="庞门正道粗书体" panose="02010600030101010101" pitchFamily="2" charset="-122"/>
                      </a:rPr>
                      <a:t>清明</a:t>
                    </a:r>
                    <a:endParaRPr lang="en-US" altLang="zh-CN" sz="2800" kern="0" dirty="0">
                      <a:solidFill>
                        <a:prstClr val="white"/>
                      </a:solidFill>
                      <a:latin typeface="庞门正道粗书体" panose="02010600030101010101" pitchFamily="2" charset="-122"/>
                      <a:ea typeface="庞门正道粗书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800" kern="0" dirty="0">
                        <a:solidFill>
                          <a:prstClr val="white"/>
                        </a:solidFill>
                        <a:latin typeface="庞门正道粗书体" panose="02010600030101010101" pitchFamily="2" charset="-122"/>
                        <a:ea typeface="庞门正道粗书体" panose="02010600030101010101" pitchFamily="2" charset="-122"/>
                      </a:rPr>
                      <a:t>祭祖</a:t>
                    </a:r>
                    <a:endParaRPr kumimoji="0" lang="en-US" sz="2800" i="0" u="none" strike="noStrike" kern="0" cap="none" spc="0" normalizeH="0" baseline="0" noProof="0" dirty="0">
                      <a:ln>
                        <a:noFill/>
                      </a:ln>
                      <a:solidFill>
                        <a:prstClr val="white"/>
                      </a:solidFill>
                      <a:effectLst/>
                      <a:uLnTx/>
                      <a:uFillTx/>
                      <a:latin typeface="庞门正道粗书体" panose="02010600030101010101" pitchFamily="2" charset="-122"/>
                      <a:ea typeface="庞门正道粗书体" panose="02010600030101010101" pitchFamily="2" charset="-122"/>
                    </a:endParaRPr>
                  </a:p>
                </p:txBody>
              </p:sp>
            </p:grpSp>
            <p:grpSp>
              <p:nvGrpSpPr>
                <p:cNvPr id="35" name="组合 34"/>
                <p:cNvGrpSpPr/>
                <p:nvPr/>
              </p:nvGrpSpPr>
              <p:grpSpPr>
                <a:xfrm>
                  <a:off x="1948439" y="2612843"/>
                  <a:ext cx="3219016" cy="2250792"/>
                  <a:chOff x="1948439" y="2612843"/>
                  <a:chExt cx="3219016" cy="2250792"/>
                </a:xfrm>
              </p:grpSpPr>
              <p:grpSp>
                <p:nvGrpSpPr>
                  <p:cNvPr id="36" name="组合 35"/>
                  <p:cNvGrpSpPr/>
                  <p:nvPr/>
                </p:nvGrpSpPr>
                <p:grpSpPr>
                  <a:xfrm>
                    <a:off x="1948439" y="3994955"/>
                    <a:ext cx="868680" cy="868680"/>
                    <a:chOff x="1990581" y="3994955"/>
                    <a:chExt cx="868680" cy="868680"/>
                  </a:xfrm>
                </p:grpSpPr>
                <p:sp>
                  <p:nvSpPr>
                    <p:cNvPr id="46" name="Picture Placeholder 24"/>
                    <p:cNvSpPr txBox="1"/>
                    <p:nvPr/>
                  </p:nvSpPr>
                  <p:spPr>
                    <a:xfrm>
                      <a:off x="1990581" y="3994955"/>
                      <a:ext cx="868680" cy="868680"/>
                    </a:xfrm>
                    <a:prstGeom prst="ellipse">
                      <a:avLst/>
                    </a:prstGeom>
                    <a:solidFill>
                      <a:schemeClr val="tx1">
                        <a:lumMod val="50000"/>
                        <a:lumOff val="50000"/>
                      </a:schemeClr>
                    </a:solidFill>
                    <a:ln w="28575">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88"/>
                    <p:cNvSpPr>
                      <a:spLocks noChangeArrowheads="1"/>
                    </p:cNvSpPr>
                    <p:nvPr/>
                  </p:nvSpPr>
                  <p:spPr bwMode="auto">
                    <a:xfrm>
                      <a:off x="2189722" y="4187934"/>
                      <a:ext cx="470398" cy="482722"/>
                    </a:xfrm>
                    <a:custGeom>
                      <a:avLst/>
                      <a:gdLst>
                        <a:gd name="T0" fmla="*/ 89912 w 604"/>
                        <a:gd name="T1" fmla="*/ 90389 h 619"/>
                        <a:gd name="T2" fmla="*/ 89912 w 604"/>
                        <a:gd name="T3" fmla="*/ 90389 h 619"/>
                        <a:gd name="T4" fmla="*/ 100342 w 604"/>
                        <a:gd name="T5" fmla="*/ 79585 h 619"/>
                        <a:gd name="T6" fmla="*/ 89912 w 604"/>
                        <a:gd name="T7" fmla="*/ 69142 h 619"/>
                        <a:gd name="T8" fmla="*/ 79122 w 604"/>
                        <a:gd name="T9" fmla="*/ 79585 h 619"/>
                        <a:gd name="T10" fmla="*/ 89912 w 604"/>
                        <a:gd name="T11" fmla="*/ 90389 h 619"/>
                        <a:gd name="T12" fmla="*/ 47473 w 604"/>
                        <a:gd name="T13" fmla="*/ 90389 h 619"/>
                        <a:gd name="T14" fmla="*/ 47473 w 604"/>
                        <a:gd name="T15" fmla="*/ 90389 h 619"/>
                        <a:gd name="T16" fmla="*/ 58263 w 604"/>
                        <a:gd name="T17" fmla="*/ 79585 h 619"/>
                        <a:gd name="T18" fmla="*/ 47473 w 604"/>
                        <a:gd name="T19" fmla="*/ 69142 h 619"/>
                        <a:gd name="T20" fmla="*/ 37044 w 604"/>
                        <a:gd name="T21" fmla="*/ 79585 h 619"/>
                        <a:gd name="T22" fmla="*/ 47473 w 604"/>
                        <a:gd name="T23" fmla="*/ 90389 h 619"/>
                        <a:gd name="T24" fmla="*/ 131991 w 604"/>
                        <a:gd name="T25" fmla="*/ 90389 h 619"/>
                        <a:gd name="T26" fmla="*/ 131991 w 604"/>
                        <a:gd name="T27" fmla="*/ 90389 h 619"/>
                        <a:gd name="T28" fmla="*/ 142780 w 604"/>
                        <a:gd name="T29" fmla="*/ 79585 h 619"/>
                        <a:gd name="T30" fmla="*/ 131991 w 604"/>
                        <a:gd name="T31" fmla="*/ 69142 h 619"/>
                        <a:gd name="T32" fmla="*/ 121561 w 604"/>
                        <a:gd name="T33" fmla="*/ 79585 h 619"/>
                        <a:gd name="T34" fmla="*/ 131991 w 604"/>
                        <a:gd name="T35" fmla="*/ 90389 h 619"/>
                        <a:gd name="T36" fmla="*/ 190613 w 604"/>
                        <a:gd name="T37" fmla="*/ 63740 h 619"/>
                        <a:gd name="T38" fmla="*/ 190613 w 604"/>
                        <a:gd name="T39" fmla="*/ 63740 h 619"/>
                        <a:gd name="T40" fmla="*/ 190613 w 604"/>
                        <a:gd name="T41" fmla="*/ 69142 h 619"/>
                        <a:gd name="T42" fmla="*/ 190613 w 604"/>
                        <a:gd name="T43" fmla="*/ 79585 h 619"/>
                        <a:gd name="T44" fmla="*/ 206438 w 604"/>
                        <a:gd name="T45" fmla="*/ 122079 h 619"/>
                        <a:gd name="T46" fmla="*/ 169394 w 604"/>
                        <a:gd name="T47" fmla="*/ 180417 h 619"/>
                        <a:gd name="T48" fmla="*/ 169394 w 604"/>
                        <a:gd name="T49" fmla="*/ 201664 h 619"/>
                        <a:gd name="T50" fmla="*/ 142780 w 604"/>
                        <a:gd name="T51" fmla="*/ 185819 h 619"/>
                        <a:gd name="T52" fmla="*/ 126956 w 604"/>
                        <a:gd name="T53" fmla="*/ 190861 h 619"/>
                        <a:gd name="T54" fmla="*/ 84517 w 604"/>
                        <a:gd name="T55" fmla="*/ 175016 h 619"/>
                        <a:gd name="T56" fmla="*/ 74087 w 604"/>
                        <a:gd name="T57" fmla="*/ 175016 h 619"/>
                        <a:gd name="T58" fmla="*/ 63298 w 604"/>
                        <a:gd name="T59" fmla="*/ 175016 h 619"/>
                        <a:gd name="T60" fmla="*/ 126956 w 604"/>
                        <a:gd name="T61" fmla="*/ 201664 h 619"/>
                        <a:gd name="T62" fmla="*/ 142780 w 604"/>
                        <a:gd name="T63" fmla="*/ 201664 h 619"/>
                        <a:gd name="T64" fmla="*/ 185218 w 604"/>
                        <a:gd name="T65" fmla="*/ 222551 h 619"/>
                        <a:gd name="T66" fmla="*/ 185218 w 604"/>
                        <a:gd name="T67" fmla="*/ 185819 h 619"/>
                        <a:gd name="T68" fmla="*/ 216867 w 604"/>
                        <a:gd name="T69" fmla="*/ 122079 h 619"/>
                        <a:gd name="T70" fmla="*/ 190613 w 604"/>
                        <a:gd name="T71" fmla="*/ 63740 h 619"/>
                        <a:gd name="T72" fmla="*/ 68693 w 604"/>
                        <a:gd name="T73" fmla="*/ 159171 h 619"/>
                        <a:gd name="T74" fmla="*/ 68693 w 604"/>
                        <a:gd name="T75" fmla="*/ 159171 h 619"/>
                        <a:gd name="T76" fmla="*/ 89912 w 604"/>
                        <a:gd name="T77" fmla="*/ 159171 h 619"/>
                        <a:gd name="T78" fmla="*/ 174429 w 604"/>
                        <a:gd name="T79" fmla="*/ 79585 h 619"/>
                        <a:gd name="T80" fmla="*/ 89912 w 604"/>
                        <a:gd name="T81" fmla="*/ 0 h 619"/>
                        <a:gd name="T82" fmla="*/ 0 w 604"/>
                        <a:gd name="T83" fmla="*/ 79585 h 619"/>
                        <a:gd name="T84" fmla="*/ 26254 w 604"/>
                        <a:gd name="T85" fmla="*/ 143326 h 619"/>
                        <a:gd name="T86" fmla="*/ 26254 w 604"/>
                        <a:gd name="T87" fmla="*/ 180417 h 619"/>
                        <a:gd name="T88" fmla="*/ 68693 w 604"/>
                        <a:gd name="T89" fmla="*/ 159171 h 619"/>
                        <a:gd name="T90" fmla="*/ 15824 w 604"/>
                        <a:gd name="T91" fmla="*/ 79585 h 619"/>
                        <a:gd name="T92" fmla="*/ 15824 w 604"/>
                        <a:gd name="T93" fmla="*/ 79585 h 619"/>
                        <a:gd name="T94" fmla="*/ 89912 w 604"/>
                        <a:gd name="T95" fmla="*/ 10803 h 619"/>
                        <a:gd name="T96" fmla="*/ 163999 w 604"/>
                        <a:gd name="T97" fmla="*/ 79585 h 619"/>
                        <a:gd name="T98" fmla="*/ 89912 w 604"/>
                        <a:gd name="T99" fmla="*/ 148727 h 619"/>
                        <a:gd name="T100" fmla="*/ 68693 w 604"/>
                        <a:gd name="T101" fmla="*/ 143326 h 619"/>
                        <a:gd name="T102" fmla="*/ 42079 w 604"/>
                        <a:gd name="T103" fmla="*/ 159171 h 619"/>
                        <a:gd name="T104" fmla="*/ 42079 w 604"/>
                        <a:gd name="T105" fmla="*/ 137924 h 619"/>
                        <a:gd name="T106" fmla="*/ 15824 w 604"/>
                        <a:gd name="T107" fmla="*/ 7958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ysClr val="window" lastClr="FFFFFF"/>
                    </a:solid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nvGrpSpPr>
                  <p:cNvPr id="37" name="组合 36"/>
                  <p:cNvGrpSpPr/>
                  <p:nvPr/>
                </p:nvGrpSpPr>
                <p:grpSpPr>
                  <a:xfrm>
                    <a:off x="1948439" y="2612843"/>
                    <a:ext cx="868680" cy="868680"/>
                    <a:chOff x="1906297" y="2561915"/>
                    <a:chExt cx="868680" cy="868680"/>
                  </a:xfrm>
                </p:grpSpPr>
                <p:sp>
                  <p:nvSpPr>
                    <p:cNvPr id="44" name="Picture Placeholder 24"/>
                    <p:cNvSpPr txBox="1"/>
                    <p:nvPr/>
                  </p:nvSpPr>
                  <p:spPr>
                    <a:xfrm>
                      <a:off x="1906297" y="2561915"/>
                      <a:ext cx="868680" cy="868680"/>
                    </a:xfrm>
                    <a:prstGeom prst="ellipse">
                      <a:avLst/>
                    </a:prstGeom>
                    <a:solidFill>
                      <a:srgbClr val="9B9998"/>
                    </a:solidFill>
                    <a:ln w="28575">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203"/>
                    <p:cNvSpPr>
                      <a:spLocks noChangeArrowheads="1"/>
                    </p:cNvSpPr>
                    <p:nvPr/>
                  </p:nvSpPr>
                  <p:spPr bwMode="auto">
                    <a:xfrm>
                      <a:off x="2093114" y="2748731"/>
                      <a:ext cx="495046" cy="495048"/>
                    </a:xfrm>
                    <a:custGeom>
                      <a:avLst/>
                      <a:gdLst>
                        <a:gd name="T0" fmla="*/ 106372 w 634"/>
                        <a:gd name="T1" fmla="*/ 0 h 634"/>
                        <a:gd name="T2" fmla="*/ 106372 w 634"/>
                        <a:gd name="T3" fmla="*/ 0 h 634"/>
                        <a:gd name="T4" fmla="*/ 95915 w 634"/>
                        <a:gd name="T5" fmla="*/ 0 h 634"/>
                        <a:gd name="T6" fmla="*/ 95915 w 634"/>
                        <a:gd name="T7" fmla="*/ 21274 h 634"/>
                        <a:gd name="T8" fmla="*/ 0 w 634"/>
                        <a:gd name="T9" fmla="*/ 122234 h 634"/>
                        <a:gd name="T10" fmla="*/ 106372 w 634"/>
                        <a:gd name="T11" fmla="*/ 228241 h 634"/>
                        <a:gd name="T12" fmla="*/ 196518 w 634"/>
                        <a:gd name="T13" fmla="*/ 164420 h 634"/>
                        <a:gd name="T14" fmla="*/ 212384 w 634"/>
                        <a:gd name="T15" fmla="*/ 169829 h 634"/>
                        <a:gd name="T16" fmla="*/ 228249 w 634"/>
                        <a:gd name="T17" fmla="*/ 116825 h 634"/>
                        <a:gd name="T18" fmla="*/ 106372 w 634"/>
                        <a:gd name="T19" fmla="*/ 0 h 634"/>
                        <a:gd name="T20" fmla="*/ 106372 w 634"/>
                        <a:gd name="T21" fmla="*/ 212376 h 634"/>
                        <a:gd name="T22" fmla="*/ 106372 w 634"/>
                        <a:gd name="T23" fmla="*/ 212376 h 634"/>
                        <a:gd name="T24" fmla="*/ 16226 w 634"/>
                        <a:gd name="T25" fmla="*/ 122234 h 634"/>
                        <a:gd name="T26" fmla="*/ 95915 w 634"/>
                        <a:gd name="T27" fmla="*/ 37139 h 634"/>
                        <a:gd name="T28" fmla="*/ 95915 w 634"/>
                        <a:gd name="T29" fmla="*/ 132690 h 634"/>
                        <a:gd name="T30" fmla="*/ 186061 w 634"/>
                        <a:gd name="T31" fmla="*/ 159372 h 634"/>
                        <a:gd name="T32" fmla="*/ 106372 w 634"/>
                        <a:gd name="T33" fmla="*/ 212376 h 634"/>
                        <a:gd name="T34" fmla="*/ 201927 w 634"/>
                        <a:gd name="T35" fmla="*/ 153964 h 634"/>
                        <a:gd name="T36" fmla="*/ 201927 w 634"/>
                        <a:gd name="T37" fmla="*/ 153964 h 634"/>
                        <a:gd name="T38" fmla="*/ 106372 w 634"/>
                        <a:gd name="T39" fmla="*/ 122234 h 634"/>
                        <a:gd name="T40" fmla="*/ 106372 w 634"/>
                        <a:gd name="T41" fmla="*/ 15865 h 634"/>
                        <a:gd name="T42" fmla="*/ 212384 w 634"/>
                        <a:gd name="T43" fmla="*/ 116825 h 634"/>
                        <a:gd name="T44" fmla="*/ 201927 w 634"/>
                        <a:gd name="T45" fmla="*/ 153964 h 6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4" h="634">
                          <a:moveTo>
                            <a:pt x="295" y="0"/>
                          </a:moveTo>
                          <a:lnTo>
                            <a:pt x="295" y="0"/>
                          </a:lnTo>
                          <a:cubicBezTo>
                            <a:pt x="266" y="0"/>
                            <a:pt x="266" y="0"/>
                            <a:pt x="266" y="0"/>
                          </a:cubicBezTo>
                          <a:cubicBezTo>
                            <a:pt x="266" y="59"/>
                            <a:pt x="266" y="59"/>
                            <a:pt x="266" y="59"/>
                          </a:cubicBezTo>
                          <a:cubicBezTo>
                            <a:pt x="118" y="73"/>
                            <a:pt x="0" y="191"/>
                            <a:pt x="0" y="339"/>
                          </a:cubicBezTo>
                          <a:cubicBezTo>
                            <a:pt x="0" y="501"/>
                            <a:pt x="133" y="633"/>
                            <a:pt x="295" y="633"/>
                          </a:cubicBezTo>
                          <a:cubicBezTo>
                            <a:pt x="412" y="633"/>
                            <a:pt x="501" y="560"/>
                            <a:pt x="545" y="456"/>
                          </a:cubicBezTo>
                          <a:cubicBezTo>
                            <a:pt x="589" y="471"/>
                            <a:pt x="589" y="471"/>
                            <a:pt x="589" y="471"/>
                          </a:cubicBezTo>
                          <a:cubicBezTo>
                            <a:pt x="619" y="442"/>
                            <a:pt x="633" y="383"/>
                            <a:pt x="633" y="324"/>
                          </a:cubicBezTo>
                          <a:cubicBezTo>
                            <a:pt x="633" y="147"/>
                            <a:pt x="471" y="0"/>
                            <a:pt x="295" y="0"/>
                          </a:cubicBezTo>
                          <a:close/>
                          <a:moveTo>
                            <a:pt x="295" y="589"/>
                          </a:moveTo>
                          <a:lnTo>
                            <a:pt x="295" y="589"/>
                          </a:lnTo>
                          <a:cubicBezTo>
                            <a:pt x="148" y="589"/>
                            <a:pt x="45" y="486"/>
                            <a:pt x="45" y="339"/>
                          </a:cubicBezTo>
                          <a:cubicBezTo>
                            <a:pt x="45" y="221"/>
                            <a:pt x="148" y="118"/>
                            <a:pt x="266" y="103"/>
                          </a:cubicBezTo>
                          <a:cubicBezTo>
                            <a:pt x="266" y="368"/>
                            <a:pt x="266" y="368"/>
                            <a:pt x="266" y="368"/>
                          </a:cubicBezTo>
                          <a:cubicBezTo>
                            <a:pt x="516" y="442"/>
                            <a:pt x="516" y="442"/>
                            <a:pt x="516" y="442"/>
                          </a:cubicBezTo>
                          <a:cubicBezTo>
                            <a:pt x="471" y="530"/>
                            <a:pt x="383" y="589"/>
                            <a:pt x="295" y="589"/>
                          </a:cubicBezTo>
                          <a:close/>
                          <a:moveTo>
                            <a:pt x="560" y="427"/>
                          </a:moveTo>
                          <a:lnTo>
                            <a:pt x="560" y="427"/>
                          </a:lnTo>
                          <a:cubicBezTo>
                            <a:pt x="295" y="339"/>
                            <a:pt x="295" y="339"/>
                            <a:pt x="295" y="339"/>
                          </a:cubicBezTo>
                          <a:cubicBezTo>
                            <a:pt x="295" y="44"/>
                            <a:pt x="295" y="44"/>
                            <a:pt x="295" y="44"/>
                          </a:cubicBezTo>
                          <a:cubicBezTo>
                            <a:pt x="457" y="44"/>
                            <a:pt x="589" y="177"/>
                            <a:pt x="589" y="324"/>
                          </a:cubicBezTo>
                          <a:cubicBezTo>
                            <a:pt x="589" y="368"/>
                            <a:pt x="575" y="398"/>
                            <a:pt x="560" y="427"/>
                          </a:cubicBezTo>
                          <a:close/>
                        </a:path>
                      </a:pathLst>
                    </a:custGeom>
                    <a:solidFill>
                      <a:sysClr val="window" lastClr="FFFFFF"/>
                    </a:solid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nvGrpSpPr>
                  <p:cNvPr id="38" name="组合 37"/>
                  <p:cNvGrpSpPr/>
                  <p:nvPr/>
                </p:nvGrpSpPr>
                <p:grpSpPr>
                  <a:xfrm>
                    <a:off x="4298775" y="2612843"/>
                    <a:ext cx="868680" cy="868680"/>
                    <a:chOff x="4376978" y="2663772"/>
                    <a:chExt cx="868680" cy="868680"/>
                  </a:xfrm>
                </p:grpSpPr>
                <p:sp>
                  <p:nvSpPr>
                    <p:cNvPr id="42" name="Picture Placeholder 24"/>
                    <p:cNvSpPr txBox="1"/>
                    <p:nvPr/>
                  </p:nvSpPr>
                  <p:spPr>
                    <a:xfrm>
                      <a:off x="4376978" y="2663772"/>
                      <a:ext cx="868680" cy="868680"/>
                    </a:xfrm>
                    <a:prstGeom prst="ellipse">
                      <a:avLst/>
                    </a:prstGeom>
                    <a:solidFill>
                      <a:srgbClr val="9B9998"/>
                    </a:solidFill>
                    <a:ln w="28575">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204"/>
                    <p:cNvSpPr>
                      <a:spLocks noChangeArrowheads="1"/>
                    </p:cNvSpPr>
                    <p:nvPr/>
                  </p:nvSpPr>
                  <p:spPr bwMode="auto">
                    <a:xfrm>
                      <a:off x="4583029" y="2869824"/>
                      <a:ext cx="456578" cy="456576"/>
                    </a:xfrm>
                    <a:custGeom>
                      <a:avLst/>
                      <a:gdLst>
                        <a:gd name="T0" fmla="*/ 111421 w 634"/>
                        <a:gd name="T1" fmla="*/ 143507 h 634"/>
                        <a:gd name="T2" fmla="*/ 111421 w 634"/>
                        <a:gd name="T3" fmla="*/ 143507 h 634"/>
                        <a:gd name="T4" fmla="*/ 121878 w 634"/>
                        <a:gd name="T5" fmla="*/ 132690 h 634"/>
                        <a:gd name="T6" fmla="*/ 121878 w 634"/>
                        <a:gd name="T7" fmla="*/ 47595 h 634"/>
                        <a:gd name="T8" fmla="*/ 111421 w 634"/>
                        <a:gd name="T9" fmla="*/ 42547 h 634"/>
                        <a:gd name="T10" fmla="*/ 106012 w 634"/>
                        <a:gd name="T11" fmla="*/ 47595 h 634"/>
                        <a:gd name="T12" fmla="*/ 106012 w 634"/>
                        <a:gd name="T13" fmla="*/ 132690 h 634"/>
                        <a:gd name="T14" fmla="*/ 111421 w 634"/>
                        <a:gd name="T15" fmla="*/ 143507 h 634"/>
                        <a:gd name="T16" fmla="*/ 153609 w 634"/>
                        <a:gd name="T17" fmla="*/ 143507 h 634"/>
                        <a:gd name="T18" fmla="*/ 153609 w 634"/>
                        <a:gd name="T19" fmla="*/ 143507 h 634"/>
                        <a:gd name="T20" fmla="*/ 164427 w 634"/>
                        <a:gd name="T21" fmla="*/ 132690 h 634"/>
                        <a:gd name="T22" fmla="*/ 164427 w 634"/>
                        <a:gd name="T23" fmla="*/ 68869 h 634"/>
                        <a:gd name="T24" fmla="*/ 153609 w 634"/>
                        <a:gd name="T25" fmla="*/ 63821 h 634"/>
                        <a:gd name="T26" fmla="*/ 148561 w 634"/>
                        <a:gd name="T27" fmla="*/ 68869 h 634"/>
                        <a:gd name="T28" fmla="*/ 148561 w 634"/>
                        <a:gd name="T29" fmla="*/ 132690 h 634"/>
                        <a:gd name="T30" fmla="*/ 153609 w 634"/>
                        <a:gd name="T31" fmla="*/ 143507 h 634"/>
                        <a:gd name="T32" fmla="*/ 68872 w 634"/>
                        <a:gd name="T33" fmla="*/ 143507 h 634"/>
                        <a:gd name="T34" fmla="*/ 68872 w 634"/>
                        <a:gd name="T35" fmla="*/ 143507 h 634"/>
                        <a:gd name="T36" fmla="*/ 79689 w 634"/>
                        <a:gd name="T37" fmla="*/ 132690 h 634"/>
                        <a:gd name="T38" fmla="*/ 79689 w 634"/>
                        <a:gd name="T39" fmla="*/ 106008 h 634"/>
                        <a:gd name="T40" fmla="*/ 68872 w 634"/>
                        <a:gd name="T41" fmla="*/ 100960 h 634"/>
                        <a:gd name="T42" fmla="*/ 63463 w 634"/>
                        <a:gd name="T43" fmla="*/ 106008 h 634"/>
                        <a:gd name="T44" fmla="*/ 63463 w 634"/>
                        <a:gd name="T45" fmla="*/ 132690 h 634"/>
                        <a:gd name="T46" fmla="*/ 68872 w 634"/>
                        <a:gd name="T47" fmla="*/ 143507 h 634"/>
                        <a:gd name="T48" fmla="*/ 0 w 634"/>
                        <a:gd name="T49" fmla="*/ 0 h 634"/>
                        <a:gd name="T50" fmla="*/ 0 w 634"/>
                        <a:gd name="T51" fmla="*/ 0 h 634"/>
                        <a:gd name="T52" fmla="*/ 0 w 634"/>
                        <a:gd name="T53" fmla="*/ 15865 h 634"/>
                        <a:gd name="T54" fmla="*/ 15866 w 634"/>
                        <a:gd name="T55" fmla="*/ 15865 h 634"/>
                        <a:gd name="T56" fmla="*/ 15866 w 634"/>
                        <a:gd name="T57" fmla="*/ 148555 h 634"/>
                        <a:gd name="T58" fmla="*/ 42188 w 634"/>
                        <a:gd name="T59" fmla="*/ 175237 h 634"/>
                        <a:gd name="T60" fmla="*/ 84738 w 634"/>
                        <a:gd name="T61" fmla="*/ 175237 h 634"/>
                        <a:gd name="T62" fmla="*/ 58415 w 634"/>
                        <a:gd name="T63" fmla="*/ 228241 h 634"/>
                        <a:gd name="T64" fmla="*/ 79689 w 634"/>
                        <a:gd name="T65" fmla="*/ 228241 h 634"/>
                        <a:gd name="T66" fmla="*/ 106012 w 634"/>
                        <a:gd name="T67" fmla="*/ 175237 h 634"/>
                        <a:gd name="T68" fmla="*/ 121878 w 634"/>
                        <a:gd name="T69" fmla="*/ 175237 h 634"/>
                        <a:gd name="T70" fmla="*/ 148561 w 634"/>
                        <a:gd name="T71" fmla="*/ 228241 h 634"/>
                        <a:gd name="T72" fmla="*/ 169836 w 634"/>
                        <a:gd name="T73" fmla="*/ 228241 h 634"/>
                        <a:gd name="T74" fmla="*/ 143152 w 634"/>
                        <a:gd name="T75" fmla="*/ 175237 h 634"/>
                        <a:gd name="T76" fmla="*/ 185701 w 634"/>
                        <a:gd name="T77" fmla="*/ 175237 h 634"/>
                        <a:gd name="T78" fmla="*/ 212024 w 634"/>
                        <a:gd name="T79" fmla="*/ 148555 h 634"/>
                        <a:gd name="T80" fmla="*/ 212024 w 634"/>
                        <a:gd name="T81" fmla="*/ 15865 h 634"/>
                        <a:gd name="T82" fmla="*/ 228250 w 634"/>
                        <a:gd name="T83" fmla="*/ 15865 h 634"/>
                        <a:gd name="T84" fmla="*/ 228250 w 634"/>
                        <a:gd name="T85" fmla="*/ 0 h 634"/>
                        <a:gd name="T86" fmla="*/ 0 w 634"/>
                        <a:gd name="T87" fmla="*/ 0 h 634"/>
                        <a:gd name="T88" fmla="*/ 196158 w 634"/>
                        <a:gd name="T89" fmla="*/ 148555 h 634"/>
                        <a:gd name="T90" fmla="*/ 196158 w 634"/>
                        <a:gd name="T91" fmla="*/ 148555 h 634"/>
                        <a:gd name="T92" fmla="*/ 185701 w 634"/>
                        <a:gd name="T93" fmla="*/ 164420 h 634"/>
                        <a:gd name="T94" fmla="*/ 42188 w 634"/>
                        <a:gd name="T95" fmla="*/ 164420 h 634"/>
                        <a:gd name="T96" fmla="*/ 26323 w 634"/>
                        <a:gd name="T97" fmla="*/ 148555 h 634"/>
                        <a:gd name="T98" fmla="*/ 26323 w 634"/>
                        <a:gd name="T99" fmla="*/ 15865 h 634"/>
                        <a:gd name="T100" fmla="*/ 196158 w 634"/>
                        <a:gd name="T101" fmla="*/ 15865 h 634"/>
                        <a:gd name="T102" fmla="*/ 196158 w 634"/>
                        <a:gd name="T103" fmla="*/ 148555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solidFill>
                      <a:sysClr val="window" lastClr="FFFFFF"/>
                    </a:solid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nvGrpSpPr>
                  <p:cNvPr id="39" name="组合 38"/>
                  <p:cNvGrpSpPr/>
                  <p:nvPr/>
                </p:nvGrpSpPr>
                <p:grpSpPr>
                  <a:xfrm>
                    <a:off x="4298775" y="3994955"/>
                    <a:ext cx="868680" cy="868680"/>
                    <a:chOff x="4220572" y="3994955"/>
                    <a:chExt cx="868680" cy="868680"/>
                  </a:xfrm>
                </p:grpSpPr>
                <p:sp>
                  <p:nvSpPr>
                    <p:cNvPr id="40" name="Picture Placeholder 24"/>
                    <p:cNvSpPr txBox="1"/>
                    <p:nvPr/>
                  </p:nvSpPr>
                  <p:spPr>
                    <a:xfrm>
                      <a:off x="4220572" y="3994955"/>
                      <a:ext cx="868680" cy="868680"/>
                    </a:xfrm>
                    <a:prstGeom prst="ellipse">
                      <a:avLst/>
                    </a:prstGeom>
                    <a:solidFill>
                      <a:schemeClr val="tx1">
                        <a:lumMod val="50000"/>
                        <a:lumOff val="50000"/>
                      </a:schemeClr>
                    </a:solidFill>
                    <a:ln w="28575">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14"/>
                    <p:cNvSpPr>
                      <a:spLocks noChangeArrowheads="1"/>
                    </p:cNvSpPr>
                    <p:nvPr/>
                  </p:nvSpPr>
                  <p:spPr bwMode="auto">
                    <a:xfrm>
                      <a:off x="4441282" y="4188962"/>
                      <a:ext cx="427260" cy="480666"/>
                    </a:xfrm>
                    <a:custGeom>
                      <a:avLst/>
                      <a:gdLst>
                        <a:gd name="T0" fmla="*/ 149157 w 545"/>
                        <a:gd name="T1" fmla="*/ 131958 h 619"/>
                        <a:gd name="T2" fmla="*/ 42720 w 545"/>
                        <a:gd name="T3" fmla="*/ 137337 h 619"/>
                        <a:gd name="T4" fmla="*/ 149157 w 545"/>
                        <a:gd name="T5" fmla="*/ 147736 h 619"/>
                        <a:gd name="T6" fmla="*/ 149157 w 545"/>
                        <a:gd name="T7" fmla="*/ 131958 h 619"/>
                        <a:gd name="T8" fmla="*/ 149157 w 545"/>
                        <a:gd name="T9" fmla="*/ 168892 h 619"/>
                        <a:gd name="T10" fmla="*/ 42720 w 545"/>
                        <a:gd name="T11" fmla="*/ 174271 h 619"/>
                        <a:gd name="T12" fmla="*/ 149157 w 545"/>
                        <a:gd name="T13" fmla="*/ 179649 h 619"/>
                        <a:gd name="T14" fmla="*/ 149157 w 545"/>
                        <a:gd name="T15" fmla="*/ 168892 h 619"/>
                        <a:gd name="T16" fmla="*/ 170517 w 545"/>
                        <a:gd name="T17" fmla="*/ 26535 h 619"/>
                        <a:gd name="T18" fmla="*/ 149157 w 545"/>
                        <a:gd name="T19" fmla="*/ 10399 h 619"/>
                        <a:gd name="T20" fmla="*/ 95938 w 545"/>
                        <a:gd name="T21" fmla="*/ 0 h 619"/>
                        <a:gd name="T22" fmla="*/ 47788 w 545"/>
                        <a:gd name="T23" fmla="*/ 10399 h 619"/>
                        <a:gd name="T24" fmla="*/ 26428 w 545"/>
                        <a:gd name="T25" fmla="*/ 26535 h 619"/>
                        <a:gd name="T26" fmla="*/ 0 w 545"/>
                        <a:gd name="T27" fmla="*/ 195427 h 619"/>
                        <a:gd name="T28" fmla="*/ 170517 w 545"/>
                        <a:gd name="T29" fmla="*/ 221603 h 619"/>
                        <a:gd name="T30" fmla="*/ 196945 w 545"/>
                        <a:gd name="T31" fmla="*/ 52711 h 619"/>
                        <a:gd name="T32" fmla="*/ 64080 w 545"/>
                        <a:gd name="T33" fmla="*/ 26535 h 619"/>
                        <a:gd name="T34" fmla="*/ 80009 w 545"/>
                        <a:gd name="T35" fmla="*/ 26535 h 619"/>
                        <a:gd name="T36" fmla="*/ 117298 w 545"/>
                        <a:gd name="T37" fmla="*/ 26535 h 619"/>
                        <a:gd name="T38" fmla="*/ 133227 w 545"/>
                        <a:gd name="T39" fmla="*/ 52711 h 619"/>
                        <a:gd name="T40" fmla="*/ 64080 w 545"/>
                        <a:gd name="T41" fmla="*/ 26535 h 619"/>
                        <a:gd name="T42" fmla="*/ 181016 w 545"/>
                        <a:gd name="T43" fmla="*/ 195427 h 619"/>
                        <a:gd name="T44" fmla="*/ 26428 w 545"/>
                        <a:gd name="T45" fmla="*/ 211205 h 619"/>
                        <a:gd name="T46" fmla="*/ 10499 w 545"/>
                        <a:gd name="T47" fmla="*/ 52711 h 619"/>
                        <a:gd name="T48" fmla="*/ 47788 w 545"/>
                        <a:gd name="T49" fmla="*/ 42313 h 619"/>
                        <a:gd name="T50" fmla="*/ 149157 w 545"/>
                        <a:gd name="T51" fmla="*/ 68848 h 619"/>
                        <a:gd name="T52" fmla="*/ 170517 w 545"/>
                        <a:gd name="T53" fmla="*/ 42313 h 619"/>
                        <a:gd name="T54" fmla="*/ 181016 w 545"/>
                        <a:gd name="T55" fmla="*/ 195427 h 619"/>
                        <a:gd name="T56" fmla="*/ 149157 w 545"/>
                        <a:gd name="T57" fmla="*/ 95024 h 619"/>
                        <a:gd name="T58" fmla="*/ 42720 w 545"/>
                        <a:gd name="T59" fmla="*/ 105782 h 619"/>
                        <a:gd name="T60" fmla="*/ 149157 w 545"/>
                        <a:gd name="T61" fmla="*/ 110802 h 619"/>
                        <a:gd name="T62" fmla="*/ 149157 w 545"/>
                        <a:gd name="T63" fmla="*/ 95024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ysClr val="window" lastClr="FFFFFF"/>
                    </a:solid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grpSp>
          <p:grpSp>
            <p:nvGrpSpPr>
              <p:cNvPr id="27" name="组合 26"/>
              <p:cNvGrpSpPr/>
              <p:nvPr/>
            </p:nvGrpSpPr>
            <p:grpSpPr>
              <a:xfrm>
                <a:off x="3123607" y="1854873"/>
                <a:ext cx="868680" cy="3591589"/>
                <a:chOff x="3107160" y="1854873"/>
                <a:chExt cx="868680" cy="3591589"/>
              </a:xfrm>
            </p:grpSpPr>
            <p:grpSp>
              <p:nvGrpSpPr>
                <p:cNvPr id="28" name="组合 27"/>
                <p:cNvGrpSpPr/>
                <p:nvPr/>
              </p:nvGrpSpPr>
              <p:grpSpPr>
                <a:xfrm>
                  <a:off x="3107160" y="4577782"/>
                  <a:ext cx="868680" cy="868680"/>
                  <a:chOff x="3086674" y="4577782"/>
                  <a:chExt cx="868680" cy="868680"/>
                </a:xfrm>
              </p:grpSpPr>
              <p:sp>
                <p:nvSpPr>
                  <p:cNvPr id="32" name="Picture Placeholder 24"/>
                  <p:cNvSpPr txBox="1"/>
                  <p:nvPr/>
                </p:nvSpPr>
                <p:spPr>
                  <a:xfrm>
                    <a:off x="3086674" y="4577782"/>
                    <a:ext cx="868680" cy="868680"/>
                  </a:xfrm>
                  <a:prstGeom prst="ellipse">
                    <a:avLst/>
                  </a:prstGeom>
                  <a:solidFill>
                    <a:srgbClr val="9B9998"/>
                  </a:solidFill>
                  <a:ln w="28575">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85"/>
                  <p:cNvSpPr>
                    <a:spLocks noChangeArrowheads="1"/>
                  </p:cNvSpPr>
                  <p:nvPr/>
                </p:nvSpPr>
                <p:spPr bwMode="auto">
                  <a:xfrm>
                    <a:off x="3280680" y="4828278"/>
                    <a:ext cx="480668" cy="367688"/>
                  </a:xfrm>
                  <a:custGeom>
                    <a:avLst/>
                    <a:gdLst>
                      <a:gd name="T0" fmla="*/ 195434 w 619"/>
                      <a:gd name="T1" fmla="*/ 0 h 472"/>
                      <a:gd name="T2" fmla="*/ 195434 w 619"/>
                      <a:gd name="T3" fmla="*/ 0 h 472"/>
                      <a:gd name="T4" fmla="*/ 26177 w 619"/>
                      <a:gd name="T5" fmla="*/ 0 h 472"/>
                      <a:gd name="T6" fmla="*/ 0 w 619"/>
                      <a:gd name="T7" fmla="*/ 26260 h 472"/>
                      <a:gd name="T8" fmla="*/ 0 w 619"/>
                      <a:gd name="T9" fmla="*/ 142811 h 472"/>
                      <a:gd name="T10" fmla="*/ 26177 w 619"/>
                      <a:gd name="T11" fmla="*/ 169431 h 472"/>
                      <a:gd name="T12" fmla="*/ 195434 w 619"/>
                      <a:gd name="T13" fmla="*/ 169431 h 472"/>
                      <a:gd name="T14" fmla="*/ 221611 w 619"/>
                      <a:gd name="T15" fmla="*/ 142811 h 472"/>
                      <a:gd name="T16" fmla="*/ 221611 w 619"/>
                      <a:gd name="T17" fmla="*/ 26260 h 472"/>
                      <a:gd name="T18" fmla="*/ 195434 w 619"/>
                      <a:gd name="T19" fmla="*/ 0 h 472"/>
                      <a:gd name="T20" fmla="*/ 200454 w 619"/>
                      <a:gd name="T21" fmla="*/ 15828 h 472"/>
                      <a:gd name="T22" fmla="*/ 200454 w 619"/>
                      <a:gd name="T23" fmla="*/ 15828 h 472"/>
                      <a:gd name="T24" fmla="*/ 110806 w 619"/>
                      <a:gd name="T25" fmla="*/ 84536 h 472"/>
                      <a:gd name="T26" fmla="*/ 21157 w 619"/>
                      <a:gd name="T27" fmla="*/ 15828 h 472"/>
                      <a:gd name="T28" fmla="*/ 200454 w 619"/>
                      <a:gd name="T29" fmla="*/ 15828 h 472"/>
                      <a:gd name="T30" fmla="*/ 10399 w 619"/>
                      <a:gd name="T31" fmla="*/ 142811 h 472"/>
                      <a:gd name="T32" fmla="*/ 10399 w 619"/>
                      <a:gd name="T33" fmla="*/ 142811 h 472"/>
                      <a:gd name="T34" fmla="*/ 10399 w 619"/>
                      <a:gd name="T35" fmla="*/ 26260 h 472"/>
                      <a:gd name="T36" fmla="*/ 73870 w 619"/>
                      <a:gd name="T37" fmla="*/ 79500 h 472"/>
                      <a:gd name="T38" fmla="*/ 10399 w 619"/>
                      <a:gd name="T39" fmla="*/ 142811 h 472"/>
                      <a:gd name="T40" fmla="*/ 21157 w 619"/>
                      <a:gd name="T41" fmla="*/ 153603 h 472"/>
                      <a:gd name="T42" fmla="*/ 21157 w 619"/>
                      <a:gd name="T43" fmla="*/ 153603 h 472"/>
                      <a:gd name="T44" fmla="*/ 84628 w 619"/>
                      <a:gd name="T45" fmla="*/ 84536 h 472"/>
                      <a:gd name="T46" fmla="*/ 110806 w 619"/>
                      <a:gd name="T47" fmla="*/ 105760 h 472"/>
                      <a:gd name="T48" fmla="*/ 131963 w 619"/>
                      <a:gd name="T49" fmla="*/ 84536 h 472"/>
                      <a:gd name="T50" fmla="*/ 200454 w 619"/>
                      <a:gd name="T51" fmla="*/ 153603 h 472"/>
                      <a:gd name="T52" fmla="*/ 21157 w 619"/>
                      <a:gd name="T53" fmla="*/ 153603 h 472"/>
                      <a:gd name="T54" fmla="*/ 211212 w 619"/>
                      <a:gd name="T55" fmla="*/ 142811 h 472"/>
                      <a:gd name="T56" fmla="*/ 211212 w 619"/>
                      <a:gd name="T57" fmla="*/ 142811 h 472"/>
                      <a:gd name="T58" fmla="*/ 211212 w 619"/>
                      <a:gd name="T59" fmla="*/ 142811 h 472"/>
                      <a:gd name="T60" fmla="*/ 147741 w 619"/>
                      <a:gd name="T61" fmla="*/ 79500 h 472"/>
                      <a:gd name="T62" fmla="*/ 211212 w 619"/>
                      <a:gd name="T63" fmla="*/ 26260 h 472"/>
                      <a:gd name="T64" fmla="*/ 211212 w 619"/>
                      <a:gd name="T65" fmla="*/ 14281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ysClr val="window" lastClr="FFFFFF"/>
                  </a:solid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nvGrpSpPr>
                <p:cNvPr id="29" name="组合 28"/>
                <p:cNvGrpSpPr/>
                <p:nvPr/>
              </p:nvGrpSpPr>
              <p:grpSpPr>
                <a:xfrm>
                  <a:off x="3107160" y="1854873"/>
                  <a:ext cx="868680" cy="868680"/>
                  <a:chOff x="3129565" y="1854873"/>
                  <a:chExt cx="868680" cy="868680"/>
                </a:xfrm>
              </p:grpSpPr>
              <p:sp>
                <p:nvSpPr>
                  <p:cNvPr id="30" name="Picture Placeholder 24"/>
                  <p:cNvSpPr txBox="1"/>
                  <p:nvPr/>
                </p:nvSpPr>
                <p:spPr>
                  <a:xfrm>
                    <a:off x="3129565" y="1854873"/>
                    <a:ext cx="868680" cy="868680"/>
                  </a:xfrm>
                  <a:prstGeom prst="ellipse">
                    <a:avLst/>
                  </a:prstGeom>
                  <a:solidFill>
                    <a:schemeClr val="tx1">
                      <a:lumMod val="50000"/>
                      <a:lumOff val="50000"/>
                    </a:schemeClr>
                  </a:solidFill>
                  <a:ln w="28575">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219"/>
                  <p:cNvSpPr>
                    <a:spLocks noChangeArrowheads="1"/>
                  </p:cNvSpPr>
                  <p:nvPr/>
                </p:nvSpPr>
                <p:spPr bwMode="auto">
                  <a:xfrm>
                    <a:off x="3350275" y="2048880"/>
                    <a:ext cx="427260" cy="480666"/>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ysClr val="window" lastClr="FFFFFF"/>
                  </a:solidFill>
                  <a:ln>
                    <a:noFill/>
                  </a:ln>
                  <a:effectLst/>
                </p:spPr>
                <p:txBody>
                  <a:bodyPr wrap="none" lIns="91431" tIns="45716" rIns="91431" bIns="45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ndParaRPr>
                  </a:p>
                </p:txBody>
              </p:sp>
            </p:grpSp>
          </p:gr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a:off x="0" y="0"/>
            <a:ext cx="12192000" cy="6858000"/>
          </a:xfrm>
          <a:prstGeom prst="rect">
            <a:avLst/>
          </a:prstGeom>
        </p:spPr>
      </p:pic>
      <p:sp>
        <p:nvSpPr>
          <p:cNvPr id="23" name="矩形 22"/>
          <p:cNvSpPr/>
          <p:nvPr/>
        </p:nvSpPr>
        <p:spPr>
          <a:xfrm flipH="1">
            <a:off x="0" y="0"/>
            <a:ext cx="12192000" cy="6858000"/>
          </a:xfrm>
          <a:prstGeom prst="rect">
            <a:avLst/>
          </a:prstGeom>
          <a:gradFill flip="none" rotWithShape="1">
            <a:gsLst>
              <a:gs pos="0">
                <a:schemeClr val="bg1"/>
              </a:gs>
              <a:gs pos="81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pic>
        <p:nvPicPr>
          <p:cNvPr id="35" name="图片 34" descr="图片包含 游戏机, 食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299" y="2541055"/>
            <a:ext cx="4112518" cy="1472770"/>
          </a:xfrm>
          <a:prstGeom prst="rect">
            <a:avLst/>
          </a:prstGeom>
        </p:spPr>
      </p:pic>
      <p:grpSp>
        <p:nvGrpSpPr>
          <p:cNvPr id="2" name="组合 1"/>
          <p:cNvGrpSpPr/>
          <p:nvPr/>
        </p:nvGrpSpPr>
        <p:grpSpPr>
          <a:xfrm>
            <a:off x="1673282" y="1537296"/>
            <a:ext cx="3681640" cy="3608780"/>
            <a:chOff x="1972050" y="1521907"/>
            <a:chExt cx="3681640" cy="3608780"/>
          </a:xfrm>
        </p:grpSpPr>
        <p:pic>
          <p:nvPicPr>
            <p:cNvPr id="19" name="图片 18"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20139" flipH="1">
              <a:off x="1972050" y="15219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20" name="组合 19"/>
            <p:cNvGrpSpPr/>
            <p:nvPr/>
          </p:nvGrpSpPr>
          <p:grpSpPr>
            <a:xfrm>
              <a:off x="2146553" y="1751566"/>
              <a:ext cx="2955465" cy="3277513"/>
              <a:chOff x="8019662" y="1871313"/>
              <a:chExt cx="2955465" cy="3277513"/>
            </a:xfrm>
          </p:grpSpPr>
          <p:sp>
            <p:nvSpPr>
              <p:cNvPr id="21" name="文本框 20"/>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rPr>
                  <a:t>第</a:t>
                </a:r>
                <a:endPar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endParaRPr>
              </a:p>
            </p:txBody>
          </p:sp>
          <p:sp>
            <p:nvSpPr>
              <p:cNvPr id="22" name="矩形 21"/>
              <p:cNvSpPr/>
              <p:nvPr/>
            </p:nvSpPr>
            <p:spPr>
              <a:xfrm>
                <a:off x="9020746" y="2932835"/>
                <a:ext cx="1954381" cy="2215991"/>
              </a:xfrm>
              <a:prstGeom prst="rect">
                <a:avLst/>
              </a:prstGeom>
            </p:spPr>
            <p:txBody>
              <a:bodyPr wrap="none">
                <a:spAutoFit/>
              </a:bodyPr>
              <a:lstStyle/>
              <a:p>
                <a:r>
                  <a:rPr lang="zh-CN" altLang="en-US" sz="13800" dirty="0">
                    <a:solidFill>
                      <a:prstClr val="black">
                        <a:lumMod val="85000"/>
                        <a:lumOff val="15000"/>
                      </a:prstClr>
                    </a:solidFill>
                    <a:latin typeface="庞门正道粗书体" panose="02010600030101010101" pitchFamily="2" charset="-122"/>
                    <a:ea typeface="庞门正道粗书体" panose="02010600030101010101" pitchFamily="2" charset="-122"/>
                  </a:rPr>
                  <a:t>二</a:t>
                </a:r>
                <a:endParaRPr lang="zh-CN" altLang="en-US" sz="2800" dirty="0">
                  <a:ea typeface="思源黑体 CN Bold" panose="020B0800000000000000" pitchFamily="34" charset="-122"/>
                </a:endParaRPr>
              </a:p>
            </p:txBody>
          </p:sp>
        </p:grpSp>
      </p:grpSp>
      <p:sp>
        <p:nvSpPr>
          <p:cNvPr id="29" name="Text Box 9"/>
          <p:cNvSpPr txBox="1">
            <a:spLocks noChangeArrowheads="1"/>
          </p:cNvSpPr>
          <p:nvPr/>
        </p:nvSpPr>
        <p:spPr bwMode="auto">
          <a:xfrm>
            <a:off x="6145909" y="2723442"/>
            <a:ext cx="39932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dirty="0">
                <a:solidFill>
                  <a:sysClr val="windowText" lastClr="000000"/>
                </a:solidFill>
                <a:latin typeface="庞门正道粗书体" panose="02010600030101010101" pitchFamily="2" charset="-122"/>
                <a:ea typeface="庞门正道粗书体" panose="02010600030101010101" pitchFamily="2" charset="-122"/>
              </a:rPr>
              <a:t>清明历史</a:t>
            </a:r>
            <a:endParaRPr lang="zh-CN" altLang="en-US" sz="6600" dirty="0">
              <a:solidFill>
                <a:sysClr val="windowText" lastClr="000000"/>
              </a:solidFill>
              <a:latin typeface="庞门正道粗书体" panose="02010600030101010101" pitchFamily="2" charset="-122"/>
              <a:ea typeface="庞门正道粗书体" panose="02010600030101010101" pitchFamily="2" charset="-122"/>
            </a:endParaRPr>
          </a:p>
        </p:txBody>
      </p:sp>
      <p:pic>
        <p:nvPicPr>
          <p:cNvPr id="10" name="图片 9" descr="图片包含 飞行, 黑暗, 空气, 鸟&#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5237" y="0"/>
            <a:ext cx="4013825" cy="4013825"/>
          </a:xfrm>
          <a:prstGeom prst="rect">
            <a:avLst/>
          </a:prstGeom>
        </p:spPr>
      </p:pic>
      <p:pic>
        <p:nvPicPr>
          <p:cNvPr id="12" name="图片 11" descr="图片包含 游戏机, 物体, 烟花&#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83" y="3542021"/>
            <a:ext cx="4345968" cy="4345968"/>
          </a:xfrm>
          <a:prstGeom prst="rect">
            <a:avLst/>
          </a:prstGeom>
        </p:spPr>
      </p:pic>
      <p:pic>
        <p:nvPicPr>
          <p:cNvPr id="14" name="图片 13" descr="卡通人物&#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0590" y="2567873"/>
            <a:ext cx="3538164" cy="35381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清明历史</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二</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8" name="文本框 7"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963210" y="1537422"/>
            <a:ext cx="2292140" cy="547842"/>
          </a:xfrm>
          <a:prstGeom prst="rect">
            <a:avLst/>
          </a:prstGeom>
          <a:noFill/>
        </p:spPr>
        <p:txBody>
          <a:bodyPr wrap="square" rtlCol="0">
            <a:spAutoFit/>
          </a:bodyPr>
          <a:lstStyle>
            <a:defPPr>
              <a:defRPr lang="zh-CN"/>
            </a:defPPr>
            <a:lvl1pPr>
              <a:lnSpc>
                <a:spcPct val="90000"/>
              </a:lnSpc>
              <a:defRPr sz="3200" spc="300">
                <a:latin typeface="庞门正道粗书体" panose="02010600030101010101" pitchFamily="2" charset="-122"/>
                <a:ea typeface="庞门正道粗书体" panose="02010600030101010101" pitchFamily="2" charset="-122"/>
              </a:defRPr>
            </a:lvl1pPr>
          </a:lstStyle>
          <a:p>
            <a:r>
              <a:rPr lang="zh-CN" altLang="en-US" dirty="0"/>
              <a:t>相关传说</a:t>
            </a:r>
            <a:endParaRPr lang="zh-CN" altLang="en-US" dirty="0"/>
          </a:p>
        </p:txBody>
      </p:sp>
      <p:sp>
        <p:nvSpPr>
          <p:cNvPr id="10" name="矩形 9"/>
          <p:cNvSpPr/>
          <p:nvPr/>
        </p:nvSpPr>
        <p:spPr>
          <a:xfrm>
            <a:off x="972735" y="2085264"/>
            <a:ext cx="8323589" cy="3664593"/>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相传春秋时期，晋公子重耳为逃避迫害而流亡国外，流亡途中，在一处渺无人烟的地方，又累又饿，再也无力站起来。</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随臣找了半天也找不到一点吃的，正在大家万分焦急的时候，随臣介子推走到僻静处，从自己的大腿上割下了一块肉，</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煮了一碗肉汤让公子喝了，重耳渐渐恢复了精神，当重耳发现肉是介子推自己腿割下的时候，流下了眼泪。</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十九年后，重耳做了国君，也就是历史上的晋文公。即位后文公重重赏了当初伴随他流亡的功臣，唯独忘了介子推。</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很多人为介子推鸣不平，劝他面君讨赏，然而介子推最鄙视那些争功讨赏的人。</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他打好行装，同母亲悄悄的到绵山隐居去了。晋文公听说后，羞愧莫及，</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亲自带人去请介子推 ，然而介子推已离家去了绵山。</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绵山山高路险，树木茂密，找寻两个人谈何容易，有人献计，从三面火烧绵山，逼出介子推。</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 大火烧遍绵山，却没见介子推的身影，火熄后，人们才发现背着老母亲的介子推已坐在一棵老柳树下死了。</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晋文公见状，恸哭。装殓时，从树洞里发现一血书，上写道：“割肉奉君尽丹心，但愿主公常清明。”</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为纪念介子推，晋文公下令将这一天定为“寒食节”。</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第二年晋文公率众臣登山祭奠，发现老柳树死而复活，便赐老柳树为”清明柳“，</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并晓谕天下，于是又把寒食节的后一天定为“清明节”。 </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23504" y="597970"/>
            <a:ext cx="3771900" cy="54588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0" y="0"/>
            <a:ext cx="12192000" cy="6857999"/>
          </a:xfrm>
          <a:prstGeom prst="rect">
            <a:avLst/>
          </a:prstGeom>
        </p:spPr>
      </p:pic>
      <p:grpSp>
        <p:nvGrpSpPr>
          <p:cNvPr id="9" name="组合 8"/>
          <p:cNvGrpSpPr/>
          <p:nvPr/>
        </p:nvGrpSpPr>
        <p:grpSpPr>
          <a:xfrm>
            <a:off x="390475" y="158067"/>
            <a:ext cx="2327744" cy="708507"/>
            <a:chOff x="390475" y="158067"/>
            <a:chExt cx="2327744" cy="708507"/>
          </a:xfrm>
        </p:grpSpPr>
        <p:pic>
          <p:nvPicPr>
            <p:cNvPr id="5" name="图片 4" descr="图片包含 黑色, 黑暗, 男人, 照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75" y="158067"/>
              <a:ext cx="708507" cy="708507"/>
            </a:xfrm>
            <a:prstGeom prst="rect">
              <a:avLst/>
            </a:prstGeom>
          </p:spPr>
        </p:pic>
        <p:sp>
          <p:nvSpPr>
            <p:cNvPr id="6" name="Text Box 9"/>
            <p:cNvSpPr txBox="1">
              <a:spLocks noChangeArrowheads="1"/>
            </p:cNvSpPr>
            <p:nvPr/>
          </p:nvSpPr>
          <p:spPr bwMode="auto">
            <a:xfrm>
              <a:off x="1159806" y="284952"/>
              <a:ext cx="1558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清明历史</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sp>
          <p:nvSpPr>
            <p:cNvPr id="7" name="Text Box 9"/>
            <p:cNvSpPr txBox="1">
              <a:spLocks noChangeArrowheads="1"/>
            </p:cNvSpPr>
            <p:nvPr/>
          </p:nvSpPr>
          <p:spPr bwMode="auto">
            <a:xfrm>
              <a:off x="429629" y="289107"/>
              <a:ext cx="553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ysClr val="windowText" lastClr="000000"/>
                  </a:solidFill>
                  <a:latin typeface="庞门正道粗书体" panose="02010600030101010101" pitchFamily="2" charset="-122"/>
                  <a:ea typeface="庞门正道粗书体" panose="02010600030101010101" pitchFamily="2" charset="-122"/>
                </a:rPr>
                <a:t>二</a:t>
              </a:r>
              <a:endParaRPr lang="zh-CN" altLang="en-US" sz="2400" dirty="0">
                <a:solidFill>
                  <a:sysClr val="windowText" lastClr="000000"/>
                </a:solidFill>
                <a:latin typeface="庞门正道粗书体" panose="02010600030101010101" pitchFamily="2" charset="-122"/>
                <a:ea typeface="庞门正道粗书体" panose="02010600030101010101" pitchFamily="2" charset="-122"/>
              </a:endParaRPr>
            </a:p>
          </p:txBody>
        </p:sp>
      </p:grpSp>
      <p:sp>
        <p:nvSpPr>
          <p:cNvPr id="8" name="矩形 7"/>
          <p:cNvSpPr/>
          <p:nvPr/>
        </p:nvSpPr>
        <p:spPr>
          <a:xfrm>
            <a:off x="6168176" y="2090096"/>
            <a:ext cx="5120383" cy="33875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清明节气点：斗指丁；太阳黄经为</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15°</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；于公历</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4</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月</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04</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06</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日交节。“清明”的含义是气候暖和，草木萌动，杏桃开花，处处给人以清新明朗、欣欣向荣的感觉。</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淮南子</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天文训</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：“春分后十五日，斗指乙，则清明风至”；文中的“清明风”，即清爽明净之风。</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岁时百问</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：“万物生长此时，皆清洁而明净，故谓之清明。”</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历书</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：“春分后十五日，斗指丁，为清明，时万物皆洁齐而清明，盖时当气清景明，万物皆显，因此得名。”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我国古人根据对大自然的观察，将清明分为三候：“一候桐始华；二候田鼠化为鴽；三候虹始见”。清明三候所代表的花信为：“一候桐花，二候麦花，三候柳花。”三花一开，春满枝头，春意盎然，绿意萌动。 </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6096000" y="1542254"/>
            <a:ext cx="2047341" cy="547842"/>
          </a:xfrm>
          <a:prstGeom prst="rect">
            <a:avLst/>
          </a:prstGeom>
          <a:noFill/>
        </p:spPr>
        <p:txBody>
          <a:bodyPr wrap="square" rtlCol="0">
            <a:spAutoFit/>
          </a:bodyPr>
          <a:lstStyle>
            <a:defPPr>
              <a:defRPr lang="zh-CN"/>
            </a:defPPr>
            <a:lvl1pPr>
              <a:lnSpc>
                <a:spcPct val="90000"/>
              </a:lnSpc>
              <a:defRPr sz="3200" spc="300">
                <a:latin typeface="庞门正道粗书体" panose="02010600030101010101" pitchFamily="2" charset="-122"/>
                <a:ea typeface="庞门正道粗书体" panose="02010600030101010101" pitchFamily="2" charset="-122"/>
              </a:defRPr>
            </a:lvl1pPr>
          </a:lstStyle>
          <a:p>
            <a:r>
              <a:rPr lang="zh-CN" altLang="en-US" dirty="0"/>
              <a:t>自然节气</a:t>
            </a:r>
            <a:endParaRPr lang="zh-CN" altLang="en-US" dirty="0"/>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24" y="2090096"/>
            <a:ext cx="4774537" cy="309426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雪地上的风景&#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258" r="11408"/>
          <a:stretch>
            <a:fillRect/>
          </a:stretch>
        </p:blipFill>
        <p:spPr>
          <a:xfrm>
            <a:off x="0" y="0"/>
            <a:ext cx="12192000" cy="6858000"/>
          </a:xfrm>
          <a:prstGeom prst="rect">
            <a:avLst/>
          </a:prstGeom>
        </p:spPr>
      </p:pic>
      <p:sp>
        <p:nvSpPr>
          <p:cNvPr id="23" name="矩形 22"/>
          <p:cNvSpPr/>
          <p:nvPr/>
        </p:nvSpPr>
        <p:spPr>
          <a:xfrm flipH="1">
            <a:off x="0" y="0"/>
            <a:ext cx="12192000" cy="6858000"/>
          </a:xfrm>
          <a:prstGeom prst="rect">
            <a:avLst/>
          </a:prstGeom>
          <a:gradFill flip="none" rotWithShape="1">
            <a:gsLst>
              <a:gs pos="0">
                <a:schemeClr val="bg1"/>
              </a:gs>
              <a:gs pos="81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Bold" panose="020B0800000000000000" pitchFamily="34" charset="-122"/>
            </a:endParaRPr>
          </a:p>
        </p:txBody>
      </p:sp>
      <p:pic>
        <p:nvPicPr>
          <p:cNvPr id="35" name="图片 34" descr="图片包含 游戏机, 食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299" y="2541055"/>
            <a:ext cx="4112518" cy="1472770"/>
          </a:xfrm>
          <a:prstGeom prst="rect">
            <a:avLst/>
          </a:prstGeom>
        </p:spPr>
      </p:pic>
      <p:grpSp>
        <p:nvGrpSpPr>
          <p:cNvPr id="2" name="组合 1"/>
          <p:cNvGrpSpPr/>
          <p:nvPr/>
        </p:nvGrpSpPr>
        <p:grpSpPr>
          <a:xfrm>
            <a:off x="1673282" y="1537296"/>
            <a:ext cx="3681640" cy="3608780"/>
            <a:chOff x="1972050" y="1521907"/>
            <a:chExt cx="3681640" cy="3608780"/>
          </a:xfrm>
        </p:grpSpPr>
        <p:pic>
          <p:nvPicPr>
            <p:cNvPr id="19" name="图片 18"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20139" flipH="1">
              <a:off x="1972050" y="15219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20" name="组合 19"/>
            <p:cNvGrpSpPr/>
            <p:nvPr/>
          </p:nvGrpSpPr>
          <p:grpSpPr>
            <a:xfrm>
              <a:off x="2146553" y="1751566"/>
              <a:ext cx="2955465" cy="3277513"/>
              <a:chOff x="8019662" y="1871313"/>
              <a:chExt cx="2955465" cy="3277513"/>
            </a:xfrm>
          </p:grpSpPr>
          <p:sp>
            <p:nvSpPr>
              <p:cNvPr id="21" name="文本框 20"/>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rPr>
                  <a:t>第</a:t>
                </a:r>
                <a:endParaRPr lang="zh-CN" altLang="en-US" sz="13800" dirty="0">
                  <a:solidFill>
                    <a:schemeClr val="tx1">
                      <a:lumMod val="85000"/>
                      <a:lumOff val="15000"/>
                    </a:schemeClr>
                  </a:solidFill>
                  <a:latin typeface="庞门正道粗书体" panose="02010600030101010101" pitchFamily="2" charset="-122"/>
                  <a:ea typeface="庞门正道粗书体" panose="02010600030101010101" pitchFamily="2" charset="-122"/>
                </a:endParaRPr>
              </a:p>
            </p:txBody>
          </p:sp>
          <p:sp>
            <p:nvSpPr>
              <p:cNvPr id="22" name="矩形 21"/>
              <p:cNvSpPr/>
              <p:nvPr/>
            </p:nvSpPr>
            <p:spPr>
              <a:xfrm>
                <a:off x="9020746" y="2932835"/>
                <a:ext cx="1954381" cy="2215991"/>
              </a:xfrm>
              <a:prstGeom prst="rect">
                <a:avLst/>
              </a:prstGeom>
            </p:spPr>
            <p:txBody>
              <a:bodyPr wrap="none">
                <a:spAutoFit/>
              </a:bodyPr>
              <a:lstStyle/>
              <a:p>
                <a:r>
                  <a:rPr lang="zh-CN" altLang="en-US" sz="13800" dirty="0">
                    <a:solidFill>
                      <a:prstClr val="black">
                        <a:lumMod val="85000"/>
                        <a:lumOff val="15000"/>
                      </a:prstClr>
                    </a:solidFill>
                    <a:latin typeface="庞门正道粗书体" panose="02010600030101010101" pitchFamily="2" charset="-122"/>
                    <a:ea typeface="庞门正道粗书体" panose="02010600030101010101" pitchFamily="2" charset="-122"/>
                  </a:rPr>
                  <a:t>三</a:t>
                </a:r>
                <a:endParaRPr lang="zh-CN" altLang="en-US" sz="2800" dirty="0">
                  <a:ea typeface="思源黑体 CN Bold" panose="020B0800000000000000" pitchFamily="34" charset="-122"/>
                </a:endParaRPr>
              </a:p>
            </p:txBody>
          </p:sp>
        </p:grpSp>
      </p:grpSp>
      <p:sp>
        <p:nvSpPr>
          <p:cNvPr id="29" name="Text Box 9"/>
          <p:cNvSpPr txBox="1">
            <a:spLocks noChangeArrowheads="1"/>
          </p:cNvSpPr>
          <p:nvPr/>
        </p:nvSpPr>
        <p:spPr bwMode="auto">
          <a:xfrm>
            <a:off x="6145909" y="2723442"/>
            <a:ext cx="39932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dirty="0">
                <a:solidFill>
                  <a:sysClr val="windowText" lastClr="000000"/>
                </a:solidFill>
                <a:latin typeface="庞门正道粗书体" panose="02010600030101010101" pitchFamily="2" charset="-122"/>
                <a:ea typeface="庞门正道粗书体" panose="02010600030101010101" pitchFamily="2" charset="-122"/>
              </a:rPr>
              <a:t>清明习俗</a:t>
            </a:r>
            <a:endParaRPr lang="zh-CN" altLang="en-US" sz="6600" dirty="0">
              <a:solidFill>
                <a:sysClr val="windowText" lastClr="000000"/>
              </a:solidFill>
              <a:latin typeface="庞门正道粗书体" panose="02010600030101010101" pitchFamily="2" charset="-122"/>
              <a:ea typeface="庞门正道粗书体" panose="02010600030101010101" pitchFamily="2" charset="-122"/>
            </a:endParaRPr>
          </a:p>
        </p:txBody>
      </p:sp>
      <p:pic>
        <p:nvPicPr>
          <p:cNvPr id="10" name="图片 9" descr="图片包含 飞行, 黑暗, 空气, 鸟&#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5237" y="0"/>
            <a:ext cx="4013825" cy="4013825"/>
          </a:xfrm>
          <a:prstGeom prst="rect">
            <a:avLst/>
          </a:prstGeom>
        </p:spPr>
      </p:pic>
      <p:pic>
        <p:nvPicPr>
          <p:cNvPr id="12" name="图片 11" descr="图片包含 游戏机, 物体, 烟花&#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83" y="3542021"/>
            <a:ext cx="4345968" cy="4345968"/>
          </a:xfrm>
          <a:prstGeom prst="rect">
            <a:avLst/>
          </a:prstGeom>
        </p:spPr>
      </p:pic>
      <p:pic>
        <p:nvPicPr>
          <p:cNvPr id="14" name="图片 13" descr="卡通人物&#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0590" y="2567873"/>
            <a:ext cx="3538164" cy="35381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3079</Words>
  <Application>WPS 演示</Application>
  <PresentationFormat>宽屏</PresentationFormat>
  <Paragraphs>242</Paragraphs>
  <Slides>19</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19</vt:i4>
      </vt:variant>
    </vt:vector>
  </HeadingPairs>
  <TitlesOfParts>
    <vt:vector size="42" baseType="lpstr">
      <vt:lpstr>Arial</vt:lpstr>
      <vt:lpstr>宋体</vt:lpstr>
      <vt:lpstr>Wingdings</vt:lpstr>
      <vt:lpstr>思源黑体 CN Bold</vt:lpstr>
      <vt:lpstr>黑体</vt:lpstr>
      <vt:lpstr>阿里巴巴普惠体 R</vt:lpstr>
      <vt:lpstr>庞门正道粗书体</vt:lpstr>
      <vt:lpstr>方正清刻本悦宋简体</vt:lpstr>
      <vt:lpstr>思源黑体 CN Light</vt:lpstr>
      <vt:lpstr>Source Sans Pro</vt:lpstr>
      <vt:lpstr>Calibri</vt:lpstr>
      <vt:lpstr>微软雅黑</vt:lpstr>
      <vt:lpstr>胡晓波男神体</vt:lpstr>
      <vt:lpstr>EngraversGothic BT</vt:lpstr>
      <vt:lpstr>Open Sans Light</vt:lpstr>
      <vt:lpstr>Agency FB</vt:lpstr>
      <vt:lpstr>庞门正道粗书体6.0</vt:lpstr>
      <vt:lpstr>Arial Unicode MS</vt:lpstr>
      <vt:lpstr>Times New Roman</vt:lpstr>
      <vt:lpstr>Calibri</vt:lpstr>
      <vt:lpstr>NumberOnly</vt:lpstr>
      <vt:lpstr>Trebuchet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23</cp:revision>
  <dcterms:created xsi:type="dcterms:W3CDTF">2020-03-10T05:32:00Z</dcterms:created>
  <dcterms:modified xsi:type="dcterms:W3CDTF">2024-04-06T04:11:29Z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23300D9838D9494BA516E4456CB92403_13</vt:lpwstr>
  </property>
  <property fmtid="{D5CDD505-2E9C-101B-9397-08002B2CF9AE}" pid="3" name="KSOProductBuildVer">
    <vt:lpwstr>2052-12.1.0.16417</vt:lpwstr>
  </property>
</Properties>
</file>