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72" r:id="rId7"/>
    <p:sldId id="269" r:id="rId8"/>
    <p:sldId id="270" r:id="rId9"/>
    <p:sldId id="271" r:id="rId10"/>
    <p:sldId id="276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05"/>
    <a:srgbClr val="FCE5C4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 pos="2154"/>
        <p:guide pos="383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sldImg" idx="2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1" name="Rectangle 3"/>
          <p:cNvSpPr>
            <a:spLocks noGrp="1"/>
          </p:cNvSpPr>
          <p:nvPr>
            <p:ph type="body" sz="quarter" idx="3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053" name="Rectangle 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fld id="{BB962C8B-B14F-4D97-AF65-F5344CB8AC3E}" type="datetimeFigureOut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 Box 2"/>
          <p:cNvSpPr txBox="1"/>
          <p:nvPr/>
        </p:nvSpPr>
        <p:spPr>
          <a:xfrm>
            <a:off x="15875" y="52388"/>
            <a:ext cx="3144838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lvl="0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1pPr>
            <a:lvl2pPr marL="685800" lvl="1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u="sng">
                <a:solidFill>
                  <a:srgbClr val="777777"/>
                </a:solidFill>
                <a:ea typeface="微软雅黑" panose="020B0503020204020204" pitchFamily="2" charset="-122"/>
              </a:rPr>
              <a:t>封面页 </a:t>
            </a:r>
            <a:endParaRPr lang="zh-CN" altLang="en-US" sz="2400" u="sng">
              <a:solidFill>
                <a:srgbClr val="777777"/>
              </a:solidFill>
              <a:ea typeface="微软雅黑" panose="020B0503020204020204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u="sng">
                <a:solidFill>
                  <a:srgbClr val="777777"/>
                </a:solidFill>
                <a:ea typeface="微软雅黑" panose="020B0503020204020204" pitchFamily="2" charset="-122"/>
              </a:rPr>
              <a:t>（设计好之后可以删掉这个文本框哦）</a:t>
            </a:r>
            <a:endParaRPr lang="zh-CN" altLang="en-US" sz="1200" u="sng">
              <a:solidFill>
                <a:srgbClr val="777777"/>
              </a:solidFill>
              <a:ea typeface="微软雅黑" panose="020B0503020204020204" pitchFamily="2" charset="-122"/>
            </a:endParaRPr>
          </a:p>
        </p:txBody>
      </p:sp>
      <p:pic>
        <p:nvPicPr>
          <p:cNvPr id="3075" name="Picture 4" descr="C:\Users\冰凝\Desktop\ppt 比赛\未标题-1-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2"/>
          <p:cNvSpPr txBox="1"/>
          <p:nvPr/>
        </p:nvSpPr>
        <p:spPr>
          <a:xfrm>
            <a:off x="15875" y="52388"/>
            <a:ext cx="3144838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lvl="0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1pPr>
            <a:lvl2pPr marL="685800" lvl="1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u="sng">
                <a:solidFill>
                  <a:srgbClr val="777777"/>
                </a:solidFill>
                <a:ea typeface="微软雅黑" panose="020B0503020204020204" pitchFamily="2" charset="-122"/>
              </a:rPr>
              <a:t>目录页 </a:t>
            </a:r>
            <a:endParaRPr lang="zh-CN" altLang="en-US" sz="2400" u="sng">
              <a:solidFill>
                <a:srgbClr val="777777"/>
              </a:solidFill>
              <a:ea typeface="微软雅黑" panose="020B0503020204020204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u="sng">
                <a:solidFill>
                  <a:srgbClr val="777777"/>
                </a:solidFill>
                <a:ea typeface="微软雅黑" panose="020B0503020204020204" pitchFamily="2" charset="-122"/>
              </a:rPr>
              <a:t>（设计好之后可以删掉这个文本框哦）</a:t>
            </a:r>
            <a:endParaRPr lang="zh-CN" altLang="en-US" sz="1800"/>
          </a:p>
        </p:txBody>
      </p:sp>
      <p:pic>
        <p:nvPicPr>
          <p:cNvPr id="4099" name="Picture 4" descr="C:\Users\冰凝\Desktop\ppt 比赛\未标题-1-0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2"/>
          <p:cNvSpPr txBox="1"/>
          <p:nvPr/>
        </p:nvSpPr>
        <p:spPr>
          <a:xfrm>
            <a:off x="15875" y="52388"/>
            <a:ext cx="3144838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lvl="0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1pPr>
            <a:lvl2pPr marL="685800" lvl="1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u="sng">
                <a:solidFill>
                  <a:srgbClr val="777777"/>
                </a:solidFill>
                <a:ea typeface="微软雅黑" panose="020B0503020204020204" pitchFamily="2" charset="-122"/>
              </a:rPr>
              <a:t>过渡页</a:t>
            </a:r>
            <a:endParaRPr lang="zh-CN" altLang="en-US" sz="2400" u="sng">
              <a:solidFill>
                <a:srgbClr val="777777"/>
              </a:solidFill>
              <a:ea typeface="微软雅黑" panose="020B0503020204020204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u="sng">
                <a:solidFill>
                  <a:srgbClr val="777777"/>
                </a:solidFill>
                <a:ea typeface="微软雅黑" panose="020B0503020204020204" pitchFamily="2" charset="-122"/>
              </a:rPr>
              <a:t>（设计好之后可以删掉这个文本框哦）</a:t>
            </a:r>
            <a:endParaRPr lang="zh-CN" altLang="en-US" sz="1800"/>
          </a:p>
        </p:txBody>
      </p:sp>
      <p:pic>
        <p:nvPicPr>
          <p:cNvPr id="5123" name="Picture 3" descr="C:\Users\冰凝\Desktop\ppt 比赛\未标题-1-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2"/>
          <p:cNvSpPr txBox="1"/>
          <p:nvPr/>
        </p:nvSpPr>
        <p:spPr>
          <a:xfrm>
            <a:off x="15875" y="52388"/>
            <a:ext cx="3144838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lvl="0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1pPr>
            <a:lvl2pPr marL="685800" lvl="1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u="sng">
                <a:solidFill>
                  <a:srgbClr val="777777"/>
                </a:solidFill>
                <a:ea typeface="微软雅黑" panose="020B0503020204020204" pitchFamily="2" charset="-122"/>
              </a:rPr>
              <a:t>内容页 </a:t>
            </a:r>
            <a:endParaRPr lang="zh-CN" altLang="en-US" sz="2400" u="sng">
              <a:solidFill>
                <a:srgbClr val="777777"/>
              </a:solidFill>
              <a:ea typeface="微软雅黑" panose="020B0503020204020204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u="sng">
                <a:solidFill>
                  <a:srgbClr val="777777"/>
                </a:solidFill>
                <a:ea typeface="微软雅黑" panose="020B0503020204020204" pitchFamily="2" charset="-122"/>
              </a:rPr>
              <a:t>（设计好之后可以删掉这个文本框哦）</a:t>
            </a:r>
            <a:endParaRPr lang="zh-CN" altLang="en-US" sz="1800"/>
          </a:p>
        </p:txBody>
      </p:sp>
      <p:pic>
        <p:nvPicPr>
          <p:cNvPr id="6147" name="Picture 3" descr="C:\Users\冰凝\Desktop\ppt 比赛\未标题-1-0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3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C:\Users\冰凝\Desktop\ppt 比赛\未标题-1-0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-4762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15875" y="52388"/>
            <a:ext cx="3144838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lvl="0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1pPr>
            <a:lvl2pPr marL="685800" lvl="1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u="sng">
                <a:solidFill>
                  <a:srgbClr val="777777"/>
                </a:solidFill>
                <a:ea typeface="微软雅黑" panose="020B0503020204020204" pitchFamily="2" charset="-122"/>
              </a:rPr>
              <a:t>自定义页（可选）</a:t>
            </a:r>
            <a:endParaRPr lang="zh-CN" altLang="en-US" sz="2400" u="sng">
              <a:solidFill>
                <a:srgbClr val="777777"/>
              </a:solidFill>
              <a:ea typeface="微软雅黑" panose="020B0503020204020204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u="sng">
                <a:solidFill>
                  <a:srgbClr val="777777"/>
                </a:solidFill>
                <a:ea typeface="微软雅黑" panose="020B0503020204020204" pitchFamily="2" charset="-122"/>
              </a:rPr>
              <a:t>（设计好之后可以删掉这个文本框哦）</a:t>
            </a:r>
            <a:endParaRPr lang="zh-CN" altLang="en-US" sz="1800"/>
          </a:p>
        </p:txBody>
      </p:sp>
      <p:pic>
        <p:nvPicPr>
          <p:cNvPr id="8195" name="Picture 3" descr="C:\Users\冰凝\Desktop\ppt 比赛\未标题-1-0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15875" y="52388"/>
            <a:ext cx="3144838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lvl="0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1pPr>
            <a:lvl2pPr marL="685800" lvl="1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u="sng">
                <a:solidFill>
                  <a:srgbClr val="777777"/>
                </a:solidFill>
                <a:ea typeface="微软雅黑" panose="020B0503020204020204" pitchFamily="2" charset="-122"/>
              </a:rPr>
              <a:t>自定义页（可选）</a:t>
            </a:r>
            <a:endParaRPr lang="zh-CN" altLang="en-US" sz="2400" u="sng">
              <a:solidFill>
                <a:srgbClr val="777777"/>
              </a:solidFill>
              <a:ea typeface="微软雅黑" panose="020B0503020204020204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u="sng">
                <a:solidFill>
                  <a:srgbClr val="777777"/>
                </a:solidFill>
                <a:ea typeface="微软雅黑" panose="020B0503020204020204" pitchFamily="2" charset="-122"/>
              </a:rPr>
              <a:t>（设计好之后可以删掉这个文本框哦）</a:t>
            </a:r>
            <a:endParaRPr lang="zh-CN" altLang="en-US" sz="1800"/>
          </a:p>
        </p:txBody>
      </p:sp>
      <p:pic>
        <p:nvPicPr>
          <p:cNvPr id="9219" name="Picture 2" descr="C:\Users\冰凝\Desktop\ppt 比赛\未标题-1-0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3" y="0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15875" y="52388"/>
            <a:ext cx="3144838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lvl="0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1pPr>
            <a:lvl2pPr marL="685800" lvl="1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u="sng">
                <a:solidFill>
                  <a:srgbClr val="777777"/>
                </a:solidFill>
                <a:ea typeface="微软雅黑" panose="020B0503020204020204" pitchFamily="2" charset="-122"/>
              </a:rPr>
              <a:t>自定义页（可选）</a:t>
            </a:r>
            <a:endParaRPr lang="zh-CN" altLang="en-US" sz="2400" u="sng">
              <a:solidFill>
                <a:srgbClr val="777777"/>
              </a:solidFill>
              <a:ea typeface="微软雅黑" panose="020B0503020204020204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u="sng">
                <a:solidFill>
                  <a:srgbClr val="777777"/>
                </a:solidFill>
                <a:ea typeface="微软雅黑" panose="020B0503020204020204" pitchFamily="2" charset="-122"/>
              </a:rPr>
              <a:t>（设计好之后可以删掉这个文本框哦）</a:t>
            </a:r>
            <a:endParaRPr lang="zh-CN" altLang="en-US" sz="1800"/>
          </a:p>
        </p:txBody>
      </p:sp>
      <p:pic>
        <p:nvPicPr>
          <p:cNvPr id="10243" name="Picture 2" descr="C:\Users\冰凝\Desktop\ppt 比赛\未标题-1-0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762"/>
            <a:ext cx="12188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WPS 演示</Application>
  <PresentationFormat>自定义</PresentationFormat>
  <Paragraphs>26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Calibri Light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zuazua W</dc:creator>
  <cp:lastModifiedBy>Years later</cp:lastModifiedBy>
  <cp:revision>8</cp:revision>
  <dcterms:created xsi:type="dcterms:W3CDTF">2012-09-21T09:29:31Z</dcterms:created>
  <dcterms:modified xsi:type="dcterms:W3CDTF">2024-04-06T04:35:02Z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910558BE648A4F9DB3000FB13B3BC809_13</vt:lpwstr>
  </property>
</Properties>
</file>