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80" r:id="rId24"/>
    <p:sldId id="278" r:id="rId25"/>
    <p:sldId id="276" r:id="rId26"/>
    <p:sldId id="279" r:id="rId27"/>
    <p:sldId id="281" r:id="rId28"/>
    <p:sldId id="286" r:id="rId29"/>
  </p:sldIdLst>
  <p:sldSz cx="12192000" cy="6858000"/>
  <p:notesSz cx="7103745" cy="10234295"/>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37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3.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2EC1DBE-D8EE-403E-9D5C-16019AAA890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526FF9D3-D751-4338-BD62-905CDA690A0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image" Target="../media/image14.jpeg"/><Relationship Id="rId5" Type="http://schemas.microsoft.com/office/2007/relationships/hdphoto" Target="../media/image13.wdp"/><Relationship Id="rId4" Type="http://schemas.openxmlformats.org/officeDocument/2006/relationships/image" Target="../media/image12.jpeg"/><Relationship Id="rId3" Type="http://schemas.microsoft.com/office/2007/relationships/hdphoto" Target="../media/image11.wdp"/><Relationship Id="rId2" Type="http://schemas.openxmlformats.org/officeDocument/2006/relationships/image" Target="../media/image9.jpeg"/><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16.png"/><Relationship Id="rId3" Type="http://schemas.openxmlformats.org/officeDocument/2006/relationships/image" Target="../media/image14.jpeg"/><Relationship Id="rId2" Type="http://schemas.openxmlformats.org/officeDocument/2006/relationships/image" Target="../media/image15.png"/><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999"/>
          <p:cNvPicPr>
            <a:picLocks noChangeAspect="1"/>
          </p:cNvPicPr>
          <p:nvPr/>
        </p:nvPicPr>
        <p:blipFill>
          <a:blip r:embed="rId1"/>
          <a:stretch>
            <a:fillRect/>
          </a:stretch>
        </p:blipFill>
        <p:spPr>
          <a:xfrm>
            <a:off x="-14605" y="-79375"/>
            <a:ext cx="12207240" cy="7041515"/>
          </a:xfrm>
          <a:prstGeom prst="rect">
            <a:avLst/>
          </a:prstGeom>
        </p:spPr>
      </p:pic>
      <p:pic>
        <p:nvPicPr>
          <p:cNvPr id="9" name="图片 8" descr="09eea02a48acf833b9858910a08d5c1b"/>
          <p:cNvPicPr>
            <a:picLocks noChangeAspect="1"/>
          </p:cNvPicPr>
          <p:nvPr/>
        </p:nvPicPr>
        <p:blipFill>
          <a:blip r:embed="rId2"/>
          <a:stretch>
            <a:fillRect/>
          </a:stretch>
        </p:blipFill>
        <p:spPr>
          <a:xfrm>
            <a:off x="-7620" y="-79375"/>
            <a:ext cx="12207240" cy="7041515"/>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0805" y="-1012825"/>
            <a:ext cx="6508115" cy="6508115"/>
          </a:xfrm>
          <a:prstGeom prst="rect">
            <a:avLst/>
          </a:prstGeom>
        </p:spPr>
      </p:pic>
      <p:pic>
        <p:nvPicPr>
          <p:cNvPr id="8" name="图片 7" descr="2166d268909757663 ae94c7f862c3064"/>
          <p:cNvPicPr>
            <a:picLocks noChangeAspect="1"/>
          </p:cNvPicPr>
          <p:nvPr/>
        </p:nvPicPr>
        <p:blipFill>
          <a:blip r:embed="rId4"/>
          <a:stretch>
            <a:fillRect/>
          </a:stretch>
        </p:blipFill>
        <p:spPr>
          <a:xfrm>
            <a:off x="2828925" y="3359150"/>
            <a:ext cx="7092950" cy="1754505"/>
          </a:xfrm>
          <a:prstGeom prst="rect">
            <a:avLst/>
          </a:prstGeom>
        </p:spPr>
      </p:pic>
      <p:sp>
        <p:nvSpPr>
          <p:cNvPr id="19" name="MH_Others_1"/>
          <p:cNvSpPr txBox="1"/>
          <p:nvPr>
            <p:custDataLst>
              <p:tags r:id="rId5"/>
            </p:custDataLst>
          </p:nvPr>
        </p:nvSpPr>
        <p:spPr>
          <a:xfrm>
            <a:off x="4409440" y="4930775"/>
            <a:ext cx="4324350" cy="485140"/>
          </a:xfrm>
          <a:prstGeom prst="rect">
            <a:avLst/>
          </a:prstGeom>
          <a:noFill/>
        </p:spPr>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r>
              <a:rPr lang="zh-CN" sz="3200" noProof="0" dirty="0" smtClean="0">
                <a:ln>
                  <a:noFill/>
                </a:ln>
                <a:solidFill>
                  <a:srgbClr val="593718"/>
                </a:solidFill>
                <a:effectLst/>
                <a:uLnTx/>
                <a:uFillTx/>
                <a:latin typeface="黑体" panose="02010609060101010101" charset="-122"/>
                <a:ea typeface="黑体" panose="02010609060101010101" charset="-122"/>
                <a:sym typeface="+mn-ea"/>
              </a:rPr>
              <a:t>学习贯彻雷锋精神</a:t>
            </a:r>
            <a:r>
              <a:rPr lang="en-US" altLang="zh-CN" sz="3200" noProof="0" dirty="0" smtClean="0">
                <a:ln>
                  <a:noFill/>
                </a:ln>
                <a:solidFill>
                  <a:srgbClr val="593718"/>
                </a:solidFill>
                <a:effectLst/>
                <a:uLnTx/>
                <a:uFillTx/>
                <a:latin typeface="黑体" panose="02010609060101010101" charset="-122"/>
                <a:ea typeface="黑体" panose="02010609060101010101" charset="-122"/>
                <a:sym typeface="+mn-ea"/>
              </a:rPr>
              <a:t>PPT</a:t>
            </a:r>
            <a:endParaRPr lang="en-US" altLang="zh-CN" sz="3200" noProof="0" dirty="0" smtClean="0">
              <a:ln>
                <a:noFill/>
              </a:ln>
              <a:solidFill>
                <a:srgbClr val="593718"/>
              </a:solidFill>
              <a:effectLst/>
              <a:uLnTx/>
              <a:uFillTx/>
              <a:latin typeface="黑体" panose="02010609060101010101" charset="-122"/>
              <a:ea typeface="黑体" panose="02010609060101010101"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09eea0 2a48acf833b9858910a08d5c1b"/>
          <p:cNvPicPr>
            <a:picLocks noChangeAspect="1"/>
          </p:cNvPicPr>
          <p:nvPr/>
        </p:nvPicPr>
        <p:blipFill>
          <a:blip r:embed="rId1"/>
          <a:stretch>
            <a:fillRect/>
          </a:stretch>
        </p:blipFill>
        <p:spPr>
          <a:xfrm>
            <a:off x="13335" y="5527675"/>
            <a:ext cx="12179935" cy="1354455"/>
          </a:xfrm>
          <a:prstGeom prst="rect">
            <a:avLst/>
          </a:prstGeom>
        </p:spPr>
      </p:pic>
      <p:sp>
        <p:nvSpPr>
          <p:cNvPr id="3" name="五角星 2"/>
          <p:cNvSpPr/>
          <p:nvPr/>
        </p:nvSpPr>
        <p:spPr>
          <a:xfrm>
            <a:off x="6650817" y="2173531"/>
            <a:ext cx="2887133" cy="2887133"/>
          </a:xfrm>
          <a:prstGeom prst="star5">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grpSp>
        <p:nvGrpSpPr>
          <p:cNvPr id="4" name="组合 3"/>
          <p:cNvGrpSpPr/>
          <p:nvPr/>
        </p:nvGrpSpPr>
        <p:grpSpPr>
          <a:xfrm>
            <a:off x="7281914" y="2994798"/>
            <a:ext cx="1624939" cy="1624939"/>
            <a:chOff x="3962648" y="2819400"/>
            <a:chExt cx="1218704" cy="1218704"/>
          </a:xfrm>
        </p:grpSpPr>
        <p:grpSp>
          <p:nvGrpSpPr>
            <p:cNvPr id="5" name="组合 4"/>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grpSp>
        <p:sp>
          <p:nvSpPr>
            <p:cNvPr id="2" name="TextBox 5"/>
            <p:cNvSpPr txBox="1"/>
            <p:nvPr/>
          </p:nvSpPr>
          <p:spPr>
            <a:xfrm>
              <a:off x="4482257" y="3108951"/>
              <a:ext cx="165735" cy="92393"/>
            </a:xfrm>
            <a:prstGeom prst="rect">
              <a:avLst/>
            </a:prstGeom>
            <a:noFill/>
          </p:spPr>
          <p:txBody>
            <a:bodyPr wrap="none" rtlCol="0">
              <a:spAutoFit/>
            </a:bodyPr>
            <a:lstStyle/>
            <a:p>
              <a:pPr algn="ctr"/>
              <a:r>
                <a:rPr lang="zh-CN" altLang="en-US" sz="100" dirty="0" smtClean="0">
                  <a:solidFill>
                    <a:schemeClr val="tx1">
                      <a:lumMod val="75000"/>
                      <a:lumOff val="25000"/>
                    </a:schemeClr>
                  </a:solidFill>
                  <a:latin typeface="微软雅黑" panose="020B0503020204020204" charset="-122"/>
                  <a:ea typeface="微软雅黑" panose="020B0503020204020204" charset="-122"/>
                </a:rPr>
                <a:t>利益</a:t>
              </a:r>
              <a:endParaRPr lang="en-US" altLang="zh-CN" sz="100" dirty="0" smtClean="0">
                <a:solidFill>
                  <a:schemeClr val="tx1">
                    <a:lumMod val="75000"/>
                    <a:lumOff val="25000"/>
                  </a:schemeClr>
                </a:solidFill>
                <a:latin typeface="微软雅黑" panose="020B0503020204020204" charset="-122"/>
                <a:ea typeface="微软雅黑" panose="020B0503020204020204" charset="-122"/>
              </a:endParaRPr>
            </a:p>
            <a:p>
              <a:pPr algn="ctr"/>
              <a:r>
                <a:rPr lang="zh-CN" altLang="en-US" sz="100" dirty="0" smtClean="0">
                  <a:solidFill>
                    <a:schemeClr val="tx1">
                      <a:lumMod val="75000"/>
                      <a:lumOff val="25000"/>
                    </a:schemeClr>
                  </a:solidFill>
                  <a:latin typeface="微软雅黑" panose="020B0503020204020204" charset="-122"/>
                  <a:ea typeface="微软雅黑" panose="020B0503020204020204" charset="-122"/>
                </a:rPr>
                <a:t>最大化</a:t>
              </a:r>
              <a:endParaRPr lang="en-US" altLang="zh-CN" sz="100" dirty="0" smtClean="0">
                <a:solidFill>
                  <a:schemeClr val="tx1">
                    <a:lumMod val="75000"/>
                    <a:lumOff val="25000"/>
                  </a:schemeClr>
                </a:solidFill>
                <a:latin typeface="微软雅黑" panose="020B0503020204020204" charset="-122"/>
                <a:ea typeface="微软雅黑" panose="020B0503020204020204" charset="-122"/>
              </a:endParaRPr>
            </a:p>
          </p:txBody>
        </p:sp>
      </p:grpSp>
      <p:sp>
        <p:nvSpPr>
          <p:cNvPr id="10" name="椭圆 9"/>
          <p:cNvSpPr/>
          <p:nvPr/>
        </p:nvSpPr>
        <p:spPr>
          <a:xfrm>
            <a:off x="5980487" y="2814179"/>
            <a:ext cx="946852" cy="946852"/>
          </a:xfrm>
          <a:prstGeom prst="ellipse">
            <a:avLst/>
          </a:prstGeom>
          <a:gradFill>
            <a:gsLst>
              <a:gs pos="0">
                <a:srgbClr val="E30000"/>
              </a:gs>
              <a:gs pos="100000">
                <a:srgbClr val="760303"/>
              </a:gs>
            </a:gsLst>
            <a:lin ang="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6" name="椭圆 5"/>
          <p:cNvSpPr/>
          <p:nvPr/>
        </p:nvSpPr>
        <p:spPr>
          <a:xfrm>
            <a:off x="7620958" y="1484912"/>
            <a:ext cx="946852" cy="946852"/>
          </a:xfrm>
          <a:prstGeom prst="ellipse">
            <a:avLst/>
          </a:prstGeom>
          <a:gradFill>
            <a:gsLst>
              <a:gs pos="0">
                <a:srgbClr val="E30000"/>
              </a:gs>
              <a:gs pos="100000">
                <a:srgbClr val="760303"/>
              </a:gs>
            </a:gsLst>
            <a:lin ang="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charset="-122"/>
              <a:ea typeface="微软雅黑" panose="020B0503020204020204" charset="-122"/>
            </a:endParaRPr>
          </a:p>
        </p:txBody>
      </p:sp>
      <p:sp>
        <p:nvSpPr>
          <p:cNvPr id="12" name="椭圆 11"/>
          <p:cNvSpPr/>
          <p:nvPr/>
        </p:nvSpPr>
        <p:spPr>
          <a:xfrm>
            <a:off x="9280423" y="2814179"/>
            <a:ext cx="946852" cy="946852"/>
          </a:xfrm>
          <a:prstGeom prst="ellipse">
            <a:avLst/>
          </a:prstGeom>
          <a:gradFill>
            <a:gsLst>
              <a:gs pos="0">
                <a:srgbClr val="E30000"/>
              </a:gs>
              <a:gs pos="100000">
                <a:srgbClr val="760303"/>
              </a:gs>
            </a:gsLst>
            <a:lin ang="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13" name="椭圆 12"/>
          <p:cNvSpPr/>
          <p:nvPr/>
        </p:nvSpPr>
        <p:spPr>
          <a:xfrm>
            <a:off x="8624965" y="4738270"/>
            <a:ext cx="946852" cy="946852"/>
          </a:xfrm>
          <a:prstGeom prst="ellipse">
            <a:avLst/>
          </a:prstGeom>
          <a:gradFill>
            <a:gsLst>
              <a:gs pos="0">
                <a:srgbClr val="E30000"/>
              </a:gs>
              <a:gs pos="100000">
                <a:srgbClr val="760303"/>
              </a:gs>
            </a:gsLst>
            <a:lin ang="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14" name="椭圆 13"/>
          <p:cNvSpPr/>
          <p:nvPr/>
        </p:nvSpPr>
        <p:spPr>
          <a:xfrm>
            <a:off x="6633822" y="4721336"/>
            <a:ext cx="946852" cy="946852"/>
          </a:xfrm>
          <a:prstGeom prst="ellipse">
            <a:avLst/>
          </a:prstGeom>
          <a:gradFill>
            <a:gsLst>
              <a:gs pos="0">
                <a:srgbClr val="E30000"/>
              </a:gs>
              <a:gs pos="100000">
                <a:srgbClr val="760303"/>
              </a:gs>
            </a:gsLst>
            <a:lin ang="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15" name="TextBox 13"/>
          <p:cNvSpPr txBox="1"/>
          <p:nvPr/>
        </p:nvSpPr>
        <p:spPr>
          <a:xfrm>
            <a:off x="6327051" y="1724676"/>
            <a:ext cx="1132840" cy="396240"/>
          </a:xfrm>
          <a:prstGeom prst="rect">
            <a:avLst/>
          </a:prstGeom>
          <a:noFill/>
        </p:spPr>
        <p:txBody>
          <a:bodyPr wrap="none" rtlCol="0">
            <a:spAutoFit/>
          </a:bodyPr>
          <a:lstStyle/>
          <a:p>
            <a:pPr algn="ctr"/>
            <a:r>
              <a:rPr lang="zh-CN" altLang="en-US" sz="1865" b="1" dirty="0">
                <a:solidFill>
                  <a:schemeClr val="tx1">
                    <a:lumMod val="65000"/>
                    <a:lumOff val="35000"/>
                  </a:schemeClr>
                </a:solidFill>
                <a:latin typeface="微软雅黑" panose="020B0503020204020204" charset="-122"/>
                <a:ea typeface="微软雅黑" panose="020B0503020204020204" charset="-122"/>
              </a:rPr>
              <a:t>添加标题</a:t>
            </a:r>
            <a:endParaRPr lang="zh-CN" altLang="en-US" sz="1865" b="1" dirty="0">
              <a:solidFill>
                <a:schemeClr val="tx1">
                  <a:lumMod val="65000"/>
                  <a:lumOff val="35000"/>
                </a:schemeClr>
              </a:solidFill>
              <a:latin typeface="微软雅黑" panose="020B0503020204020204" charset="-122"/>
              <a:ea typeface="微软雅黑" panose="020B0503020204020204" charset="-122"/>
            </a:endParaRPr>
          </a:p>
        </p:txBody>
      </p:sp>
      <p:sp>
        <p:nvSpPr>
          <p:cNvPr id="16" name="TextBox 14"/>
          <p:cNvSpPr txBox="1"/>
          <p:nvPr/>
        </p:nvSpPr>
        <p:spPr>
          <a:xfrm>
            <a:off x="10375210" y="3080018"/>
            <a:ext cx="1132840" cy="396240"/>
          </a:xfrm>
          <a:prstGeom prst="rect">
            <a:avLst/>
          </a:prstGeom>
          <a:noFill/>
        </p:spPr>
        <p:txBody>
          <a:bodyPr wrap="none" rtlCol="0">
            <a:spAutoFit/>
          </a:bodyPr>
          <a:lstStyle/>
          <a:p>
            <a:pPr algn="l"/>
            <a:r>
              <a:rPr lang="zh-CN" altLang="en-US" sz="1865" b="1" dirty="0">
                <a:solidFill>
                  <a:schemeClr val="tx1">
                    <a:lumMod val="65000"/>
                    <a:lumOff val="35000"/>
                  </a:schemeClr>
                </a:solidFill>
                <a:latin typeface="微软雅黑" panose="020B0503020204020204" charset="-122"/>
                <a:ea typeface="微软雅黑" panose="020B0503020204020204" charset="-122"/>
              </a:rPr>
              <a:t>添加标题</a:t>
            </a:r>
            <a:endParaRPr lang="zh-CN" altLang="en-US" sz="1865" b="1" dirty="0">
              <a:solidFill>
                <a:schemeClr val="tx1">
                  <a:lumMod val="65000"/>
                  <a:lumOff val="35000"/>
                </a:schemeClr>
              </a:solidFill>
              <a:latin typeface="微软雅黑" panose="020B0503020204020204" charset="-122"/>
              <a:ea typeface="微软雅黑" panose="020B0503020204020204" charset="-122"/>
            </a:endParaRPr>
          </a:p>
        </p:txBody>
      </p:sp>
      <p:sp>
        <p:nvSpPr>
          <p:cNvPr id="17" name="TextBox 15"/>
          <p:cNvSpPr txBox="1"/>
          <p:nvPr/>
        </p:nvSpPr>
        <p:spPr>
          <a:xfrm>
            <a:off x="9699666" y="5082731"/>
            <a:ext cx="1132840" cy="396240"/>
          </a:xfrm>
          <a:prstGeom prst="rect">
            <a:avLst/>
          </a:prstGeom>
          <a:noFill/>
        </p:spPr>
        <p:txBody>
          <a:bodyPr wrap="none" rtlCol="0">
            <a:spAutoFit/>
          </a:bodyPr>
          <a:lstStyle/>
          <a:p>
            <a:pPr algn="l"/>
            <a:r>
              <a:rPr lang="zh-CN" altLang="en-US" sz="1865" b="1" dirty="0">
                <a:solidFill>
                  <a:schemeClr val="tx1">
                    <a:lumMod val="65000"/>
                    <a:lumOff val="35000"/>
                  </a:schemeClr>
                </a:solidFill>
                <a:latin typeface="微软雅黑" panose="020B0503020204020204" charset="-122"/>
                <a:ea typeface="微软雅黑" panose="020B0503020204020204" charset="-122"/>
              </a:rPr>
              <a:t>添加标题</a:t>
            </a:r>
            <a:endParaRPr lang="zh-CN" altLang="en-US" sz="1865" b="1" dirty="0">
              <a:solidFill>
                <a:schemeClr val="tx1">
                  <a:lumMod val="65000"/>
                  <a:lumOff val="35000"/>
                </a:schemeClr>
              </a:solidFill>
              <a:latin typeface="微软雅黑" panose="020B0503020204020204" charset="-122"/>
              <a:ea typeface="微软雅黑" panose="020B0503020204020204" charset="-122"/>
            </a:endParaRPr>
          </a:p>
        </p:txBody>
      </p:sp>
      <p:sp>
        <p:nvSpPr>
          <p:cNvPr id="18" name="TextBox 16"/>
          <p:cNvSpPr txBox="1"/>
          <p:nvPr/>
        </p:nvSpPr>
        <p:spPr>
          <a:xfrm>
            <a:off x="4616627" y="3124655"/>
            <a:ext cx="1132840" cy="396240"/>
          </a:xfrm>
          <a:prstGeom prst="rect">
            <a:avLst/>
          </a:prstGeom>
          <a:noFill/>
        </p:spPr>
        <p:txBody>
          <a:bodyPr wrap="none" rtlCol="0">
            <a:spAutoFit/>
          </a:bodyPr>
          <a:lstStyle/>
          <a:p>
            <a:pPr algn="ctr"/>
            <a:r>
              <a:rPr lang="zh-CN" altLang="en-US" sz="1865" b="1" dirty="0">
                <a:solidFill>
                  <a:schemeClr val="tx1">
                    <a:lumMod val="65000"/>
                    <a:lumOff val="35000"/>
                  </a:schemeClr>
                </a:solidFill>
                <a:latin typeface="微软雅黑" panose="020B0503020204020204" charset="-122"/>
                <a:ea typeface="微软雅黑" panose="020B0503020204020204" charset="-122"/>
              </a:rPr>
              <a:t>添加标题</a:t>
            </a:r>
            <a:endParaRPr lang="zh-CN" altLang="en-US" sz="1865" b="1" dirty="0">
              <a:solidFill>
                <a:schemeClr val="tx1">
                  <a:lumMod val="65000"/>
                  <a:lumOff val="35000"/>
                </a:schemeClr>
              </a:solidFill>
              <a:latin typeface="微软雅黑" panose="020B0503020204020204" charset="-122"/>
              <a:ea typeface="微软雅黑" panose="020B0503020204020204" charset="-122"/>
            </a:endParaRPr>
          </a:p>
        </p:txBody>
      </p:sp>
      <p:sp>
        <p:nvSpPr>
          <p:cNvPr id="19" name="TextBox 17"/>
          <p:cNvSpPr txBox="1"/>
          <p:nvPr/>
        </p:nvSpPr>
        <p:spPr>
          <a:xfrm>
            <a:off x="5297333" y="5016274"/>
            <a:ext cx="1132840" cy="396240"/>
          </a:xfrm>
          <a:prstGeom prst="rect">
            <a:avLst/>
          </a:prstGeom>
          <a:noFill/>
        </p:spPr>
        <p:txBody>
          <a:bodyPr wrap="none" rtlCol="0">
            <a:spAutoFit/>
          </a:bodyPr>
          <a:lstStyle/>
          <a:p>
            <a:pPr algn="ctr"/>
            <a:r>
              <a:rPr lang="zh-CN" altLang="en-US" sz="1865" b="1" dirty="0">
                <a:solidFill>
                  <a:schemeClr val="tx1">
                    <a:lumMod val="65000"/>
                    <a:lumOff val="35000"/>
                  </a:schemeClr>
                </a:solidFill>
                <a:latin typeface="微软雅黑" panose="020B0503020204020204" charset="-122"/>
                <a:ea typeface="微软雅黑" panose="020B0503020204020204" charset="-122"/>
              </a:rPr>
              <a:t>添加标题</a:t>
            </a:r>
            <a:endParaRPr lang="zh-CN" altLang="en-US" sz="1865" b="1" dirty="0">
              <a:solidFill>
                <a:schemeClr val="tx1">
                  <a:lumMod val="65000"/>
                  <a:lumOff val="35000"/>
                </a:schemeClr>
              </a:solidFill>
              <a:latin typeface="微软雅黑" panose="020B0503020204020204" charset="-122"/>
              <a:ea typeface="微软雅黑" panose="020B0503020204020204" charset="-122"/>
            </a:endParaRPr>
          </a:p>
        </p:txBody>
      </p:sp>
      <p:sp>
        <p:nvSpPr>
          <p:cNvPr id="28" name="TextBox 26"/>
          <p:cNvSpPr txBox="1"/>
          <p:nvPr/>
        </p:nvSpPr>
        <p:spPr>
          <a:xfrm>
            <a:off x="7647989" y="1790919"/>
            <a:ext cx="895145" cy="348615"/>
          </a:xfrm>
          <a:prstGeom prst="rect">
            <a:avLst/>
          </a:prstGeom>
          <a:noFill/>
        </p:spPr>
        <p:txBody>
          <a:bodyPr wrap="square" lIns="0" tIns="0" rIns="0" bIns="0" rtlCol="0">
            <a:spAutoFit/>
          </a:bodyPr>
          <a:lstStyle/>
          <a:p>
            <a:pPr algn="ctr"/>
            <a:r>
              <a:rPr lang="en-US" altLang="zh-CN" sz="2135" b="1" dirty="0" smtClean="0">
                <a:solidFill>
                  <a:schemeClr val="bg1"/>
                </a:solidFill>
                <a:latin typeface="微软雅黑" panose="020B0503020204020204" charset="-122"/>
                <a:ea typeface="微软雅黑" panose="020B0503020204020204" charset="-122"/>
              </a:rPr>
              <a:t>20%</a:t>
            </a:r>
            <a:endParaRPr lang="zh-CN" altLang="en-US" sz="2135" b="1" dirty="0" smtClean="0">
              <a:solidFill>
                <a:schemeClr val="bg1"/>
              </a:solidFill>
              <a:latin typeface="微软雅黑" panose="020B0503020204020204" charset="-122"/>
              <a:ea typeface="微软雅黑" panose="020B0503020204020204" charset="-122"/>
            </a:endParaRPr>
          </a:p>
        </p:txBody>
      </p:sp>
      <p:sp>
        <p:nvSpPr>
          <p:cNvPr id="29" name="TextBox 27"/>
          <p:cNvSpPr txBox="1"/>
          <p:nvPr/>
        </p:nvSpPr>
        <p:spPr>
          <a:xfrm>
            <a:off x="5998325" y="3127027"/>
            <a:ext cx="895145" cy="348615"/>
          </a:xfrm>
          <a:prstGeom prst="rect">
            <a:avLst/>
          </a:prstGeom>
          <a:noFill/>
        </p:spPr>
        <p:txBody>
          <a:bodyPr wrap="square" lIns="0" tIns="0" rIns="0" bIns="0" rtlCol="0">
            <a:spAutoFit/>
          </a:bodyPr>
          <a:lstStyle/>
          <a:p>
            <a:pPr algn="ctr"/>
            <a:r>
              <a:rPr lang="en-US" altLang="zh-CN" sz="2135" b="1" dirty="0" smtClean="0">
                <a:solidFill>
                  <a:schemeClr val="bg1"/>
                </a:solidFill>
                <a:latin typeface="微软雅黑" panose="020B0503020204020204" charset="-122"/>
                <a:ea typeface="微软雅黑" panose="020B0503020204020204" charset="-122"/>
              </a:rPr>
              <a:t>15%</a:t>
            </a:r>
            <a:endParaRPr lang="zh-CN" altLang="en-US" sz="2135" b="1" dirty="0" smtClean="0">
              <a:solidFill>
                <a:schemeClr val="bg1"/>
              </a:solidFill>
              <a:latin typeface="微软雅黑" panose="020B0503020204020204" charset="-122"/>
              <a:ea typeface="微软雅黑" panose="020B0503020204020204" charset="-122"/>
            </a:endParaRPr>
          </a:p>
        </p:txBody>
      </p:sp>
      <p:sp>
        <p:nvSpPr>
          <p:cNvPr id="30" name="TextBox 28"/>
          <p:cNvSpPr txBox="1"/>
          <p:nvPr/>
        </p:nvSpPr>
        <p:spPr>
          <a:xfrm>
            <a:off x="9306275" y="3127027"/>
            <a:ext cx="895145" cy="348615"/>
          </a:xfrm>
          <a:prstGeom prst="rect">
            <a:avLst/>
          </a:prstGeom>
          <a:noFill/>
        </p:spPr>
        <p:txBody>
          <a:bodyPr wrap="square" lIns="0" tIns="0" rIns="0" bIns="0" rtlCol="0">
            <a:spAutoFit/>
          </a:bodyPr>
          <a:lstStyle/>
          <a:p>
            <a:pPr algn="ctr"/>
            <a:r>
              <a:rPr lang="en-US" altLang="zh-CN" sz="2135" b="1" dirty="0">
                <a:solidFill>
                  <a:schemeClr val="bg1"/>
                </a:solidFill>
                <a:latin typeface="微软雅黑" panose="020B0503020204020204" charset="-122"/>
                <a:ea typeface="微软雅黑" panose="020B0503020204020204" charset="-122"/>
              </a:rPr>
              <a:t>1</a:t>
            </a:r>
            <a:r>
              <a:rPr lang="en-US" altLang="zh-CN" sz="2135" b="1" dirty="0" smtClean="0">
                <a:solidFill>
                  <a:schemeClr val="bg1"/>
                </a:solidFill>
                <a:latin typeface="微软雅黑" panose="020B0503020204020204" charset="-122"/>
                <a:ea typeface="微软雅黑" panose="020B0503020204020204" charset="-122"/>
              </a:rPr>
              <a:t>0%</a:t>
            </a:r>
            <a:endParaRPr lang="zh-CN" altLang="en-US" sz="2135" b="1" dirty="0" smtClean="0">
              <a:solidFill>
                <a:schemeClr val="bg1"/>
              </a:solidFill>
              <a:latin typeface="微软雅黑" panose="020B0503020204020204" charset="-122"/>
              <a:ea typeface="微软雅黑" panose="020B0503020204020204" charset="-122"/>
            </a:endParaRPr>
          </a:p>
        </p:txBody>
      </p:sp>
      <p:sp>
        <p:nvSpPr>
          <p:cNvPr id="31" name="TextBox 29"/>
          <p:cNvSpPr txBox="1"/>
          <p:nvPr/>
        </p:nvSpPr>
        <p:spPr>
          <a:xfrm>
            <a:off x="6659674" y="5047547"/>
            <a:ext cx="895145" cy="348615"/>
          </a:xfrm>
          <a:prstGeom prst="rect">
            <a:avLst/>
          </a:prstGeom>
          <a:noFill/>
        </p:spPr>
        <p:txBody>
          <a:bodyPr wrap="square" lIns="0" tIns="0" rIns="0" bIns="0" rtlCol="0">
            <a:spAutoFit/>
          </a:bodyPr>
          <a:lstStyle/>
          <a:p>
            <a:pPr algn="ctr"/>
            <a:r>
              <a:rPr lang="en-US" altLang="zh-CN" sz="2135" b="1" dirty="0" smtClean="0">
                <a:solidFill>
                  <a:schemeClr val="bg1"/>
                </a:solidFill>
                <a:latin typeface="微软雅黑" panose="020B0503020204020204" charset="-122"/>
                <a:ea typeface="微软雅黑" panose="020B0503020204020204" charset="-122"/>
              </a:rPr>
              <a:t>35%</a:t>
            </a:r>
            <a:endParaRPr lang="zh-CN" altLang="en-US" sz="2135" b="1" dirty="0" smtClean="0">
              <a:solidFill>
                <a:schemeClr val="bg1"/>
              </a:solidFill>
              <a:latin typeface="微软雅黑" panose="020B0503020204020204" charset="-122"/>
              <a:ea typeface="微软雅黑" panose="020B0503020204020204" charset="-122"/>
            </a:endParaRPr>
          </a:p>
        </p:txBody>
      </p:sp>
      <p:sp>
        <p:nvSpPr>
          <p:cNvPr id="32" name="TextBox 30"/>
          <p:cNvSpPr txBox="1"/>
          <p:nvPr/>
        </p:nvSpPr>
        <p:spPr>
          <a:xfrm>
            <a:off x="8642805" y="5057310"/>
            <a:ext cx="895145" cy="348615"/>
          </a:xfrm>
          <a:prstGeom prst="rect">
            <a:avLst/>
          </a:prstGeom>
          <a:noFill/>
        </p:spPr>
        <p:txBody>
          <a:bodyPr wrap="square" lIns="0" tIns="0" rIns="0" bIns="0" rtlCol="0">
            <a:spAutoFit/>
          </a:bodyPr>
          <a:lstStyle/>
          <a:p>
            <a:pPr algn="ctr"/>
            <a:r>
              <a:rPr lang="en-US" altLang="zh-CN" sz="2135" b="1" dirty="0" smtClean="0">
                <a:solidFill>
                  <a:schemeClr val="bg1"/>
                </a:solidFill>
                <a:latin typeface="微软雅黑" panose="020B0503020204020204" charset="-122"/>
                <a:ea typeface="微软雅黑" panose="020B0503020204020204" charset="-122"/>
              </a:rPr>
              <a:t>20%</a:t>
            </a:r>
            <a:endParaRPr lang="zh-CN" altLang="en-US" sz="2135" b="1" dirty="0" smtClean="0">
              <a:solidFill>
                <a:schemeClr val="bg1"/>
              </a:solidFill>
              <a:latin typeface="微软雅黑" panose="020B0503020204020204" charset="-122"/>
              <a:ea typeface="微软雅黑" panose="020B0503020204020204" charset="-122"/>
            </a:endParaRPr>
          </a:p>
        </p:txBody>
      </p:sp>
      <p:grpSp>
        <p:nvGrpSpPr>
          <p:cNvPr id="20" name="组合 19"/>
          <p:cNvGrpSpPr/>
          <p:nvPr/>
        </p:nvGrpSpPr>
        <p:grpSpPr>
          <a:xfrm>
            <a:off x="1281990" y="1466477"/>
            <a:ext cx="2769600" cy="576715"/>
            <a:chOff x="814328" y="3219334"/>
            <a:chExt cx="2077200" cy="432536"/>
          </a:xfrm>
        </p:grpSpPr>
        <p:grpSp>
          <p:nvGrpSpPr>
            <p:cNvPr id="21" name="组合 20"/>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22" name="圆角矩形 21"/>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3" name="圆角矩形 22"/>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24" name="TextBox 20"/>
            <p:cNvSpPr txBox="1"/>
            <p:nvPr/>
          </p:nvSpPr>
          <p:spPr>
            <a:xfrm>
              <a:off x="831250" y="3331792"/>
              <a:ext cx="1999302" cy="22860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sz="1865" dirty="0">
                  <a:solidFill>
                    <a:srgbClr val="C00000"/>
                  </a:solidFill>
                </a:rPr>
                <a:t>点击输入标题文本</a:t>
              </a:r>
              <a:endParaRPr lang="zh-CN" altLang="en-US" sz="1865" dirty="0">
                <a:solidFill>
                  <a:srgbClr val="C00000"/>
                </a:solidFill>
              </a:endParaRPr>
            </a:p>
          </p:txBody>
        </p:sp>
      </p:grpSp>
      <p:sp>
        <p:nvSpPr>
          <p:cNvPr id="25" name="TextBox 23"/>
          <p:cNvSpPr txBox="1"/>
          <p:nvPr/>
        </p:nvSpPr>
        <p:spPr>
          <a:xfrm>
            <a:off x="986603" y="2439052"/>
            <a:ext cx="3360375" cy="963930"/>
          </a:xfrm>
          <a:prstGeom prst="rect">
            <a:avLst/>
          </a:prstGeom>
          <a:noFill/>
        </p:spPr>
        <p:txBody>
          <a:bodyPr wrap="square" rtlCol="0">
            <a:spAutoFit/>
          </a:bodyPr>
          <a:lstStyle/>
          <a:p>
            <a:pPr>
              <a:lnSpc>
                <a:spcPct val="130000"/>
              </a:lnSpc>
              <a:defRPr/>
            </a:pPr>
            <a:r>
              <a:rPr lang="en-US" altLang="zh-CN" sz="1465" dirty="0">
                <a:latin typeface="微软雅黑" panose="020B0503020204020204" charset="-122"/>
                <a:ea typeface="微软雅黑" panose="020B0503020204020204" charset="-122"/>
              </a:rPr>
              <a:t>01</a:t>
            </a:r>
            <a:r>
              <a:rPr lang="zh-CN" altLang="en-US" sz="1465" dirty="0">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465" dirty="0">
                <a:latin typeface="微软雅黑" panose="020B0503020204020204" charset="-122"/>
                <a:ea typeface="微软雅黑" panose="020B0503020204020204" charset="-122"/>
              </a:rPr>
              <a:t>……</a:t>
            </a:r>
            <a:endParaRPr lang="zh-CN" altLang="en-US" sz="1465" dirty="0">
              <a:latin typeface="微软雅黑" panose="020B0503020204020204" charset="-122"/>
              <a:ea typeface="微软雅黑" panose="020B0503020204020204" charset="-122"/>
            </a:endParaRPr>
          </a:p>
        </p:txBody>
      </p:sp>
      <p:sp>
        <p:nvSpPr>
          <p:cNvPr id="26" name="TextBox 24"/>
          <p:cNvSpPr txBox="1"/>
          <p:nvPr/>
        </p:nvSpPr>
        <p:spPr>
          <a:xfrm>
            <a:off x="986603" y="3536117"/>
            <a:ext cx="3360375" cy="963930"/>
          </a:xfrm>
          <a:prstGeom prst="rect">
            <a:avLst/>
          </a:prstGeom>
          <a:noFill/>
        </p:spPr>
        <p:txBody>
          <a:bodyPr wrap="square" rtlCol="0">
            <a:spAutoFit/>
          </a:bodyPr>
          <a:lstStyle/>
          <a:p>
            <a:pPr>
              <a:lnSpc>
                <a:spcPct val="130000"/>
              </a:lnSpc>
              <a:defRPr/>
            </a:pPr>
            <a:r>
              <a:rPr lang="en-US" altLang="zh-CN" sz="1465" dirty="0">
                <a:latin typeface="微软雅黑" panose="020B0503020204020204" charset="-122"/>
                <a:ea typeface="微软雅黑" panose="020B0503020204020204" charset="-122"/>
              </a:rPr>
              <a:t>02</a:t>
            </a:r>
            <a:r>
              <a:rPr lang="zh-CN" altLang="en-US" sz="1465" dirty="0">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465" dirty="0">
                <a:latin typeface="微软雅黑" panose="020B0503020204020204" charset="-122"/>
                <a:ea typeface="微软雅黑" panose="020B0503020204020204" charset="-122"/>
              </a:rPr>
              <a:t>……</a:t>
            </a:r>
            <a:endParaRPr lang="zh-CN" altLang="en-US" sz="1465" dirty="0">
              <a:latin typeface="微软雅黑" panose="020B0503020204020204" charset="-122"/>
              <a:ea typeface="微软雅黑" panose="020B0503020204020204" charset="-122"/>
            </a:endParaRPr>
          </a:p>
        </p:txBody>
      </p:sp>
      <p:sp>
        <p:nvSpPr>
          <p:cNvPr id="27" name="TextBox 25"/>
          <p:cNvSpPr txBox="1"/>
          <p:nvPr/>
        </p:nvSpPr>
        <p:spPr>
          <a:xfrm>
            <a:off x="986603" y="4688245"/>
            <a:ext cx="3360375" cy="963930"/>
          </a:xfrm>
          <a:prstGeom prst="rect">
            <a:avLst/>
          </a:prstGeom>
          <a:noFill/>
        </p:spPr>
        <p:txBody>
          <a:bodyPr wrap="square" rtlCol="0">
            <a:spAutoFit/>
          </a:bodyPr>
          <a:lstStyle/>
          <a:p>
            <a:pPr>
              <a:lnSpc>
                <a:spcPct val="130000"/>
              </a:lnSpc>
              <a:defRPr/>
            </a:pPr>
            <a:r>
              <a:rPr lang="en-US" altLang="zh-CN" sz="1465" dirty="0">
                <a:latin typeface="微软雅黑" panose="020B0503020204020204" charset="-122"/>
                <a:ea typeface="微软雅黑" panose="020B0503020204020204" charset="-122"/>
              </a:rPr>
              <a:t>03</a:t>
            </a:r>
            <a:r>
              <a:rPr lang="zh-CN" altLang="en-US" sz="1465" dirty="0">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465" dirty="0">
                <a:latin typeface="微软雅黑" panose="020B0503020204020204" charset="-122"/>
                <a:ea typeface="微软雅黑" panose="020B0503020204020204" charset="-122"/>
              </a:rPr>
              <a:t>……</a:t>
            </a:r>
            <a:endParaRPr lang="zh-CN" altLang="en-US" sz="1465" dirty="0">
              <a:latin typeface="微软雅黑" panose="020B0503020204020204" charset="-122"/>
              <a:ea typeface="微软雅黑" panose="020B0503020204020204" charset="-122"/>
            </a:endParaRPr>
          </a:p>
        </p:txBody>
      </p:sp>
      <p:sp>
        <p:nvSpPr>
          <p:cNvPr id="219" name=" 219"/>
          <p:cNvSpPr/>
          <p:nvPr/>
        </p:nvSpPr>
        <p:spPr>
          <a:xfrm>
            <a:off x="1330325" y="355600"/>
            <a:ext cx="2928620"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4"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dist"/>
            <a:r>
              <a:rPr lang="zh-CN" altLang="en-US" sz="2000" dirty="0" smtClean="0">
                <a:solidFill>
                  <a:schemeClr val="bg1"/>
                </a:solidFill>
                <a:latin typeface="微软雅黑" panose="020B0503020204020204" charset="-122"/>
                <a:ea typeface="微软雅黑" panose="020B0503020204020204" charset="-122"/>
              </a:rPr>
              <a:t>单击此处添加标题</a:t>
            </a:r>
            <a:endParaRPr lang="zh-CN" altLang="en-US" sz="2000" dirty="0" smtClean="0">
              <a:solidFill>
                <a:schemeClr val="bg1"/>
              </a:solidFill>
              <a:latin typeface="微软雅黑" panose="020B0503020204020204" charset="-122"/>
              <a:ea typeface="微软雅黑" panose="020B0503020204020204" charset="-122"/>
            </a:endParaRPr>
          </a:p>
        </p:txBody>
      </p:sp>
      <p:pic>
        <p:nvPicPr>
          <p:cNvPr id="179" name="图片 178" descr="f85d399bb60d1995f620eb4731c6e15d"/>
          <p:cNvPicPr>
            <a:picLocks noChangeAspect="1"/>
          </p:cNvPicPr>
          <p:nvPr/>
        </p:nvPicPr>
        <p:blipFill>
          <a:blip r:embed="rId2"/>
          <a:stretch>
            <a:fillRect/>
          </a:stretch>
        </p:blipFill>
        <p:spPr>
          <a:xfrm>
            <a:off x="139065" y="-98425"/>
            <a:ext cx="1253490" cy="12534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09eea0 2a48acf833b9858910a08d5c1b"/>
          <p:cNvPicPr>
            <a:picLocks noChangeAspect="1"/>
          </p:cNvPicPr>
          <p:nvPr/>
        </p:nvPicPr>
        <p:blipFill>
          <a:blip r:embed="rId1"/>
          <a:stretch>
            <a:fillRect/>
          </a:stretch>
        </p:blipFill>
        <p:spPr>
          <a:xfrm>
            <a:off x="13335" y="5527675"/>
            <a:ext cx="12179935" cy="1354455"/>
          </a:xfrm>
          <a:prstGeom prst="rect">
            <a:avLst/>
          </a:prstGeom>
        </p:spPr>
      </p:pic>
      <p:grpSp>
        <p:nvGrpSpPr>
          <p:cNvPr id="70" name="组合 69"/>
          <p:cNvGrpSpPr/>
          <p:nvPr/>
        </p:nvGrpSpPr>
        <p:grpSpPr>
          <a:xfrm>
            <a:off x="1016300" y="2928875"/>
            <a:ext cx="9936781" cy="1367051"/>
            <a:chOff x="1015699" y="2928875"/>
            <a:chExt cx="9936781" cy="1367050"/>
          </a:xfrm>
        </p:grpSpPr>
        <p:cxnSp>
          <p:nvCxnSpPr>
            <p:cNvPr id="71" name="Straight Connector 31"/>
            <p:cNvCxnSpPr/>
            <p:nvPr/>
          </p:nvCxnSpPr>
          <p:spPr>
            <a:xfrm flipV="1">
              <a:off x="1015699" y="3621611"/>
              <a:ext cx="9936781" cy="1"/>
            </a:xfrm>
            <a:prstGeom prst="line">
              <a:avLst/>
            </a:prstGeom>
            <a:ln w="13970">
              <a:solidFill>
                <a:schemeClr val="tx1"/>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3" name="Straight Connector 31"/>
            <p:cNvCxnSpPr>
              <a:endCxn id="107" idx="4"/>
            </p:cNvCxnSpPr>
            <p:nvPr/>
          </p:nvCxnSpPr>
          <p:spPr>
            <a:xfrm flipV="1">
              <a:off x="2311076" y="292887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val 5"/>
            <p:cNvSpPr/>
            <p:nvPr/>
          </p:nvSpPr>
          <p:spPr>
            <a:xfrm>
              <a:off x="2247244" y="3561532"/>
              <a:ext cx="127665" cy="127665"/>
            </a:xfrm>
            <a:prstGeom prst="ellipse">
              <a:avLst/>
            </a:prstGeom>
            <a:gradFill>
              <a:gsLst>
                <a:gs pos="0">
                  <a:srgbClr val="E30000"/>
                </a:gs>
                <a:gs pos="100000">
                  <a:srgbClr val="760303"/>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cxnSp>
          <p:nvCxnSpPr>
            <p:cNvPr id="78" name="Straight Connector 31"/>
            <p:cNvCxnSpPr/>
            <p:nvPr/>
          </p:nvCxnSpPr>
          <p:spPr>
            <a:xfrm flipV="1">
              <a:off x="7265810" y="292887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Oval 5"/>
            <p:cNvSpPr/>
            <p:nvPr/>
          </p:nvSpPr>
          <p:spPr>
            <a:xfrm>
              <a:off x="7201978" y="3561532"/>
              <a:ext cx="127665" cy="127665"/>
            </a:xfrm>
            <a:prstGeom prst="ellipse">
              <a:avLst/>
            </a:prstGeom>
            <a:gradFill>
              <a:gsLst>
                <a:gs pos="0">
                  <a:srgbClr val="E30000"/>
                </a:gs>
                <a:gs pos="100000">
                  <a:srgbClr val="760303"/>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cxnSp>
          <p:nvCxnSpPr>
            <p:cNvPr id="84" name="Straight Connector 31"/>
            <p:cNvCxnSpPr/>
            <p:nvPr/>
          </p:nvCxnSpPr>
          <p:spPr>
            <a:xfrm flipV="1">
              <a:off x="4777173" y="359943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Oval 5"/>
            <p:cNvSpPr/>
            <p:nvPr/>
          </p:nvSpPr>
          <p:spPr>
            <a:xfrm>
              <a:off x="4713341" y="3561532"/>
              <a:ext cx="127665" cy="127665"/>
            </a:xfrm>
            <a:prstGeom prst="ellipse">
              <a:avLst/>
            </a:prstGeom>
            <a:gradFill>
              <a:gsLst>
                <a:gs pos="0">
                  <a:srgbClr val="E30000"/>
                </a:gs>
                <a:gs pos="100000">
                  <a:srgbClr val="760303"/>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cxnSp>
          <p:nvCxnSpPr>
            <p:cNvPr id="90" name="Straight Connector 31"/>
            <p:cNvCxnSpPr/>
            <p:nvPr/>
          </p:nvCxnSpPr>
          <p:spPr>
            <a:xfrm flipV="1">
              <a:off x="9743294" y="359943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Oval 5"/>
            <p:cNvSpPr/>
            <p:nvPr/>
          </p:nvSpPr>
          <p:spPr>
            <a:xfrm>
              <a:off x="9679462" y="3561532"/>
              <a:ext cx="127665" cy="127665"/>
            </a:xfrm>
            <a:prstGeom prst="ellipse">
              <a:avLst/>
            </a:prstGeom>
            <a:gradFill>
              <a:gsLst>
                <a:gs pos="0">
                  <a:srgbClr val="E30000"/>
                </a:gs>
                <a:gs pos="100000">
                  <a:srgbClr val="760303"/>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grpSp>
      <p:sp>
        <p:nvSpPr>
          <p:cNvPr id="92" name="矩形 91"/>
          <p:cNvSpPr/>
          <p:nvPr/>
        </p:nvSpPr>
        <p:spPr>
          <a:xfrm>
            <a:off x="3059055" y="2031784"/>
            <a:ext cx="3339805" cy="1104900"/>
          </a:xfrm>
          <a:prstGeom prst="rect">
            <a:avLst/>
          </a:prstGeom>
        </p:spPr>
        <p:txBody>
          <a:bodyPr wrap="square" lIns="91440" tIns="45720" rIns="91440" bIns="45720">
            <a:spAutoFit/>
          </a:bodyPr>
          <a:lstStyle/>
          <a:p>
            <a:pPr>
              <a:lnSpc>
                <a:spcPct val="150000"/>
              </a:lnSpc>
              <a:spcBef>
                <a:spcPts val="750"/>
              </a:spcBef>
              <a:buFont typeface="Arial" panose="020B0604020202020204" pitchFamily="34" charset="0"/>
              <a:buChar char="•"/>
            </a:pPr>
            <a:r>
              <a:rPr lang="zh-CN" altLang="en-US" sz="1335" dirty="0">
                <a:solidFill>
                  <a:schemeClr val="tx1"/>
                </a:solidFill>
                <a:latin typeface="黑体" panose="02010609060101010101" charset="-122"/>
                <a:ea typeface="黑体" panose="02010609060101010101" charset="-122"/>
                <a:cs typeface="宋体" panose="02010600030101010101" pitchFamily="2" charset="-122"/>
              </a:rPr>
              <a:t>单击此处添加段落文本单击此处添加段落文本单击此处添加段落文本</a:t>
            </a:r>
            <a:endParaRPr lang="zh-CN" altLang="en-US" sz="1335" dirty="0">
              <a:solidFill>
                <a:schemeClr val="tx1"/>
              </a:solidFill>
              <a:latin typeface="黑体" panose="02010609060101010101" charset="-122"/>
              <a:ea typeface="黑体" panose="02010609060101010101"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335" dirty="0">
              <a:solidFill>
                <a:schemeClr val="tx1"/>
              </a:solidFill>
              <a:latin typeface="黑体" panose="02010609060101010101" charset="-122"/>
              <a:ea typeface="黑体" panose="02010609060101010101" charset="-122"/>
              <a:cs typeface="宋体" panose="02010600030101010101" pitchFamily="2" charset="-122"/>
            </a:endParaRPr>
          </a:p>
        </p:txBody>
      </p:sp>
      <p:sp>
        <p:nvSpPr>
          <p:cNvPr id="93" name="矩形 92"/>
          <p:cNvSpPr/>
          <p:nvPr/>
        </p:nvSpPr>
        <p:spPr>
          <a:xfrm>
            <a:off x="8026060" y="2031784"/>
            <a:ext cx="3339805" cy="1104900"/>
          </a:xfrm>
          <a:prstGeom prst="rect">
            <a:avLst/>
          </a:prstGeom>
        </p:spPr>
        <p:txBody>
          <a:bodyPr wrap="square" lIns="91440" tIns="45720" rIns="91440" bIns="45720">
            <a:spAutoFit/>
          </a:bodyPr>
          <a:lstStyle/>
          <a:p>
            <a:pPr>
              <a:lnSpc>
                <a:spcPct val="150000"/>
              </a:lnSpc>
              <a:spcBef>
                <a:spcPts val="750"/>
              </a:spcBef>
              <a:buFont typeface="Arial" panose="020B0604020202020204" pitchFamily="34" charset="0"/>
              <a:buChar char="•"/>
            </a:pPr>
            <a:r>
              <a:rPr lang="zh-CN" altLang="en-US" sz="1335" dirty="0">
                <a:solidFill>
                  <a:schemeClr val="tx1"/>
                </a:solidFill>
                <a:latin typeface="黑体" panose="02010609060101010101" charset="-122"/>
                <a:ea typeface="黑体" panose="02010609060101010101" charset="-122"/>
                <a:cs typeface="宋体" panose="02010600030101010101" pitchFamily="2" charset="-122"/>
              </a:rPr>
              <a:t>单击此处添加段落文本单击此处添加段落文本单击此处添加段落文本</a:t>
            </a:r>
            <a:endParaRPr lang="zh-CN" altLang="en-US" sz="1335" dirty="0">
              <a:solidFill>
                <a:schemeClr val="tx1"/>
              </a:solidFill>
              <a:latin typeface="黑体" panose="02010609060101010101" charset="-122"/>
              <a:ea typeface="黑体" panose="02010609060101010101"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335" dirty="0">
              <a:solidFill>
                <a:schemeClr val="tx1"/>
              </a:solidFill>
              <a:latin typeface="黑体" panose="02010609060101010101" charset="-122"/>
              <a:ea typeface="黑体" panose="02010609060101010101" charset="-122"/>
              <a:cs typeface="宋体" panose="02010600030101010101" pitchFamily="2" charset="-122"/>
            </a:endParaRPr>
          </a:p>
        </p:txBody>
      </p:sp>
      <p:sp>
        <p:nvSpPr>
          <p:cNvPr id="94" name="矩形 93"/>
          <p:cNvSpPr/>
          <p:nvPr/>
        </p:nvSpPr>
        <p:spPr>
          <a:xfrm>
            <a:off x="973838" y="4295925"/>
            <a:ext cx="3339805" cy="1104900"/>
          </a:xfrm>
          <a:prstGeom prst="rect">
            <a:avLst/>
          </a:prstGeom>
        </p:spPr>
        <p:txBody>
          <a:bodyPr wrap="square" lIns="91440" tIns="45720" rIns="91440" bIns="45720">
            <a:spAutoFit/>
          </a:bodyPr>
          <a:lstStyle/>
          <a:p>
            <a:pPr>
              <a:lnSpc>
                <a:spcPct val="150000"/>
              </a:lnSpc>
              <a:spcBef>
                <a:spcPts val="750"/>
              </a:spcBef>
              <a:buFont typeface="Arial" panose="020B0604020202020204" pitchFamily="34" charset="0"/>
              <a:buChar char="•"/>
            </a:pPr>
            <a:r>
              <a:rPr lang="zh-CN" altLang="en-US" sz="1335" dirty="0">
                <a:solidFill>
                  <a:schemeClr val="tx1"/>
                </a:solidFill>
                <a:latin typeface="黑体" panose="02010609060101010101" charset="-122"/>
                <a:ea typeface="黑体" panose="02010609060101010101" charset="-122"/>
                <a:cs typeface="宋体" panose="02010600030101010101" pitchFamily="2" charset="-122"/>
              </a:rPr>
              <a:t>单击此处添加段落文本单击此处添加段落文本单击此处添加段落文本</a:t>
            </a:r>
            <a:endParaRPr lang="zh-CN" altLang="en-US" sz="1335" dirty="0">
              <a:solidFill>
                <a:schemeClr val="tx1"/>
              </a:solidFill>
              <a:latin typeface="黑体" panose="02010609060101010101" charset="-122"/>
              <a:ea typeface="黑体" panose="02010609060101010101"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335" dirty="0">
              <a:solidFill>
                <a:schemeClr val="tx1"/>
              </a:solidFill>
              <a:latin typeface="黑体" panose="02010609060101010101" charset="-122"/>
              <a:ea typeface="黑体" panose="02010609060101010101" charset="-122"/>
              <a:cs typeface="宋体" panose="02010600030101010101" pitchFamily="2" charset="-122"/>
            </a:endParaRPr>
          </a:p>
        </p:txBody>
      </p:sp>
      <p:sp>
        <p:nvSpPr>
          <p:cNvPr id="95" name="矩形 94"/>
          <p:cNvSpPr/>
          <p:nvPr/>
        </p:nvSpPr>
        <p:spPr>
          <a:xfrm>
            <a:off x="5750344" y="4295925"/>
            <a:ext cx="3339805" cy="1104900"/>
          </a:xfrm>
          <a:prstGeom prst="rect">
            <a:avLst/>
          </a:prstGeom>
        </p:spPr>
        <p:txBody>
          <a:bodyPr wrap="square" lIns="91440" tIns="45720" rIns="91440" bIns="45720">
            <a:spAutoFit/>
          </a:bodyPr>
          <a:lstStyle/>
          <a:p>
            <a:pPr>
              <a:lnSpc>
                <a:spcPct val="150000"/>
              </a:lnSpc>
              <a:spcBef>
                <a:spcPts val="750"/>
              </a:spcBef>
              <a:buFont typeface="Arial" panose="020B0604020202020204" pitchFamily="34" charset="0"/>
              <a:buChar char="•"/>
            </a:pPr>
            <a:r>
              <a:rPr lang="zh-CN" altLang="en-US" sz="1335" dirty="0">
                <a:solidFill>
                  <a:schemeClr val="tx1"/>
                </a:solidFill>
                <a:latin typeface="黑体" panose="02010609060101010101" charset="-122"/>
                <a:ea typeface="黑体" panose="02010609060101010101" charset="-122"/>
                <a:cs typeface="宋体" panose="02010600030101010101" pitchFamily="2" charset="-122"/>
              </a:rPr>
              <a:t>单击此处添加段落文本单击此处添加段落文本单击此处添加段落文本</a:t>
            </a:r>
            <a:endParaRPr lang="zh-CN" altLang="en-US" sz="1335" dirty="0">
              <a:solidFill>
                <a:schemeClr val="tx1"/>
              </a:solidFill>
              <a:latin typeface="黑体" panose="02010609060101010101" charset="-122"/>
              <a:ea typeface="黑体" panose="02010609060101010101"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335" dirty="0">
              <a:solidFill>
                <a:schemeClr val="tx1"/>
              </a:solidFill>
              <a:latin typeface="黑体" panose="02010609060101010101" charset="-122"/>
              <a:ea typeface="黑体" panose="02010609060101010101" charset="-122"/>
              <a:cs typeface="宋体" panose="02010600030101010101" pitchFamily="2" charset="-122"/>
            </a:endParaRPr>
          </a:p>
        </p:txBody>
      </p:sp>
      <p:grpSp>
        <p:nvGrpSpPr>
          <p:cNvPr id="96" name="组合 95"/>
          <p:cNvGrpSpPr/>
          <p:nvPr/>
        </p:nvGrpSpPr>
        <p:grpSpPr>
          <a:xfrm>
            <a:off x="1683303" y="1845933"/>
            <a:ext cx="1251019" cy="1253549"/>
            <a:chOff x="1771602" y="1706233"/>
            <a:chExt cx="1251019" cy="1253549"/>
          </a:xfrm>
        </p:grpSpPr>
        <p:grpSp>
          <p:nvGrpSpPr>
            <p:cNvPr id="104" name="Group 38"/>
            <p:cNvGrpSpPr/>
            <p:nvPr/>
          </p:nvGrpSpPr>
          <p:grpSpPr>
            <a:xfrm>
              <a:off x="1771602" y="1706233"/>
              <a:ext cx="1251019" cy="1253549"/>
              <a:chOff x="3692576" y="1742634"/>
              <a:chExt cx="2790379" cy="2796023"/>
            </a:xfrm>
          </p:grpSpPr>
          <p:grpSp>
            <p:nvGrpSpPr>
              <p:cNvPr id="106" name="组合 79"/>
              <p:cNvGrpSpPr/>
              <p:nvPr/>
            </p:nvGrpSpPr>
            <p:grpSpPr bwMode="auto">
              <a:xfrm>
                <a:off x="3692576" y="1742634"/>
                <a:ext cx="2790379" cy="2796023"/>
                <a:chOff x="6379729" y="2488774"/>
                <a:chExt cx="2513016" cy="2513016"/>
              </a:xfrm>
            </p:grpSpPr>
            <p:sp>
              <p:nvSpPr>
                <p:cNvPr id="10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865" kern="0">
                    <a:solidFill>
                      <a:srgbClr val="FFFFFF"/>
                    </a:solidFill>
                    <a:ea typeface="宋体" panose="02010600030101010101" pitchFamily="2" charset="-122"/>
                  </a:endParaRPr>
                </a:p>
              </p:txBody>
            </p:sp>
            <p:sp>
              <p:nvSpPr>
                <p:cNvPr id="10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865" kern="0">
                    <a:solidFill>
                      <a:srgbClr val="FFFFFF"/>
                    </a:solidFill>
                  </a:endParaRPr>
                </a:p>
              </p:txBody>
            </p:sp>
          </p:grpSp>
          <p:sp>
            <p:nvSpPr>
              <p:cNvPr id="107" name="椭圆 80"/>
              <p:cNvSpPr/>
              <p:nvPr/>
            </p:nvSpPr>
            <p:spPr bwMode="auto">
              <a:xfrm>
                <a:off x="4101618" y="2137562"/>
                <a:ext cx="2016471" cy="2020558"/>
              </a:xfrm>
              <a:prstGeom prst="ellipse">
                <a:avLst/>
              </a:prstGeom>
              <a:gradFill>
                <a:gsLst>
                  <a:gs pos="0">
                    <a:srgbClr val="E30000"/>
                  </a:gs>
                  <a:gs pos="100000">
                    <a:srgbClr val="760303"/>
                  </a:gs>
                </a:gsLst>
                <a:lin ang="5400000" scaled="0"/>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865" kern="0">
                  <a:solidFill>
                    <a:srgbClr val="FFFFFF"/>
                  </a:solidFill>
                </a:endParaRPr>
              </a:p>
            </p:txBody>
          </p:sp>
        </p:grpSp>
        <p:pic>
          <p:nvPicPr>
            <p:cNvPr id="105"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6482" y="2107859"/>
              <a:ext cx="487177" cy="487177"/>
            </a:xfrm>
            <a:prstGeom prst="rect">
              <a:avLst/>
            </a:prstGeom>
          </p:spPr>
        </p:pic>
      </p:grpSp>
      <p:grpSp>
        <p:nvGrpSpPr>
          <p:cNvPr id="110" name="组合 109"/>
          <p:cNvGrpSpPr/>
          <p:nvPr/>
        </p:nvGrpSpPr>
        <p:grpSpPr>
          <a:xfrm>
            <a:off x="6618450" y="1844168"/>
            <a:ext cx="1251019" cy="1253549"/>
            <a:chOff x="6706749" y="1704468"/>
            <a:chExt cx="1251019" cy="1253549"/>
          </a:xfrm>
        </p:grpSpPr>
        <p:grpSp>
          <p:nvGrpSpPr>
            <p:cNvPr id="111" name="Group 43"/>
            <p:cNvGrpSpPr/>
            <p:nvPr/>
          </p:nvGrpSpPr>
          <p:grpSpPr>
            <a:xfrm>
              <a:off x="6706749" y="1704468"/>
              <a:ext cx="1251019" cy="1253549"/>
              <a:chOff x="3692576" y="1742634"/>
              <a:chExt cx="2790379" cy="2796023"/>
            </a:xfrm>
          </p:grpSpPr>
          <p:grpSp>
            <p:nvGrpSpPr>
              <p:cNvPr id="126" name="组合 79"/>
              <p:cNvGrpSpPr/>
              <p:nvPr/>
            </p:nvGrpSpPr>
            <p:grpSpPr bwMode="auto">
              <a:xfrm>
                <a:off x="3692576" y="1742634"/>
                <a:ext cx="2790379" cy="2796023"/>
                <a:chOff x="6379729" y="2488774"/>
                <a:chExt cx="2513016" cy="2513016"/>
              </a:xfrm>
            </p:grpSpPr>
            <p:sp>
              <p:nvSpPr>
                <p:cNvPr id="12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865" kern="0">
                    <a:solidFill>
                      <a:srgbClr val="FFFFFF"/>
                    </a:solidFill>
                    <a:ea typeface="宋体" panose="02010600030101010101" pitchFamily="2" charset="-122"/>
                  </a:endParaRPr>
                </a:p>
              </p:txBody>
            </p:sp>
            <p:sp>
              <p:nvSpPr>
                <p:cNvPr id="12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865" kern="0">
                    <a:solidFill>
                      <a:srgbClr val="FFFFFF"/>
                    </a:solidFill>
                  </a:endParaRPr>
                </a:p>
              </p:txBody>
            </p:sp>
          </p:grpSp>
          <p:sp>
            <p:nvSpPr>
              <p:cNvPr id="127" name="椭圆 80"/>
              <p:cNvSpPr/>
              <p:nvPr/>
            </p:nvSpPr>
            <p:spPr bwMode="auto">
              <a:xfrm>
                <a:off x="4101618" y="2137562"/>
                <a:ext cx="2016471" cy="2020558"/>
              </a:xfrm>
              <a:prstGeom prst="ellipse">
                <a:avLst/>
              </a:prstGeom>
              <a:gradFill>
                <a:gsLst>
                  <a:gs pos="0">
                    <a:srgbClr val="E30000"/>
                  </a:gs>
                  <a:gs pos="100000">
                    <a:srgbClr val="760303"/>
                  </a:gs>
                </a:gsLst>
                <a:lin ang="5400000" scaled="0"/>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865" kern="0">
                  <a:solidFill>
                    <a:srgbClr val="FFFFFF"/>
                  </a:solidFill>
                </a:endParaRPr>
              </a:p>
            </p:txBody>
          </p:sp>
        </p:grpSp>
        <p:grpSp>
          <p:nvGrpSpPr>
            <p:cNvPr id="112" name="Group 24"/>
            <p:cNvGrpSpPr>
              <a:grpSpLocks noChangeAspect="1"/>
            </p:cNvGrpSpPr>
            <p:nvPr/>
          </p:nvGrpSpPr>
          <p:grpSpPr>
            <a:xfrm>
              <a:off x="7152542" y="2112972"/>
              <a:ext cx="404336" cy="404336"/>
              <a:chOff x="6111586" y="318800"/>
              <a:chExt cx="490538" cy="490538"/>
            </a:xfrm>
            <a:solidFill>
              <a:srgbClr val="FFFFFF"/>
            </a:solidFill>
          </p:grpSpPr>
          <p:sp>
            <p:nvSpPr>
              <p:cNvPr id="113" name="Freeform 5"/>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65">
                  <a:solidFill>
                    <a:srgbClr val="7F7F7F"/>
                  </a:solidFill>
                </a:endParaRPr>
              </a:p>
            </p:txBody>
          </p:sp>
          <p:sp>
            <p:nvSpPr>
              <p:cNvPr id="114" name="Freeform 6"/>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65">
                  <a:solidFill>
                    <a:srgbClr val="7F7F7F"/>
                  </a:solidFill>
                </a:endParaRPr>
              </a:p>
            </p:txBody>
          </p:sp>
          <p:sp>
            <p:nvSpPr>
              <p:cNvPr id="115" name="Freeform 7"/>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65">
                  <a:solidFill>
                    <a:srgbClr val="7F7F7F"/>
                  </a:solidFill>
                </a:endParaRPr>
              </a:p>
            </p:txBody>
          </p:sp>
          <p:sp>
            <p:nvSpPr>
              <p:cNvPr id="116" name="Freeform 8"/>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65">
                  <a:solidFill>
                    <a:srgbClr val="7F7F7F"/>
                  </a:solidFill>
                </a:endParaRPr>
              </a:p>
            </p:txBody>
          </p:sp>
          <p:sp>
            <p:nvSpPr>
              <p:cNvPr id="117" name="Freeform 9"/>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65">
                  <a:solidFill>
                    <a:srgbClr val="7F7F7F"/>
                  </a:solidFill>
                </a:endParaRPr>
              </a:p>
            </p:txBody>
          </p:sp>
          <p:sp>
            <p:nvSpPr>
              <p:cNvPr id="118" name="Freeform 10"/>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65">
                  <a:solidFill>
                    <a:srgbClr val="7F7F7F"/>
                  </a:solidFill>
                </a:endParaRPr>
              </a:p>
            </p:txBody>
          </p:sp>
          <p:sp>
            <p:nvSpPr>
              <p:cNvPr id="119" name="Freeform 11"/>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65">
                  <a:solidFill>
                    <a:srgbClr val="7F7F7F"/>
                  </a:solidFill>
                </a:endParaRPr>
              </a:p>
            </p:txBody>
          </p:sp>
          <p:sp>
            <p:nvSpPr>
              <p:cNvPr id="120" name="Freeform 12"/>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65">
                  <a:solidFill>
                    <a:srgbClr val="7F7F7F"/>
                  </a:solidFill>
                </a:endParaRPr>
              </a:p>
            </p:txBody>
          </p:sp>
          <p:sp>
            <p:nvSpPr>
              <p:cNvPr id="121" name="Freeform 13"/>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65">
                  <a:solidFill>
                    <a:srgbClr val="7F7F7F"/>
                  </a:solidFill>
                </a:endParaRPr>
              </a:p>
            </p:txBody>
          </p:sp>
          <p:sp>
            <p:nvSpPr>
              <p:cNvPr id="122" name="Freeform 14"/>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65">
                  <a:solidFill>
                    <a:srgbClr val="7F7F7F"/>
                  </a:solidFill>
                </a:endParaRPr>
              </a:p>
            </p:txBody>
          </p:sp>
          <p:sp>
            <p:nvSpPr>
              <p:cNvPr id="123" name="Freeform 15"/>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65">
                  <a:solidFill>
                    <a:srgbClr val="7F7F7F"/>
                  </a:solidFill>
                </a:endParaRPr>
              </a:p>
            </p:txBody>
          </p:sp>
          <p:sp>
            <p:nvSpPr>
              <p:cNvPr id="124" name="Freeform 16"/>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65">
                  <a:solidFill>
                    <a:srgbClr val="7F7F7F"/>
                  </a:solidFill>
                </a:endParaRPr>
              </a:p>
            </p:txBody>
          </p:sp>
          <p:sp>
            <p:nvSpPr>
              <p:cNvPr id="125" name="Freeform 17"/>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65">
                  <a:solidFill>
                    <a:srgbClr val="7F7F7F"/>
                  </a:solidFill>
                </a:endParaRPr>
              </a:p>
            </p:txBody>
          </p:sp>
        </p:grpSp>
      </p:grpSp>
      <p:grpSp>
        <p:nvGrpSpPr>
          <p:cNvPr id="130" name="组合 129"/>
          <p:cNvGrpSpPr/>
          <p:nvPr/>
        </p:nvGrpSpPr>
        <p:grpSpPr>
          <a:xfrm>
            <a:off x="9125666" y="4155995"/>
            <a:ext cx="1251019" cy="1253549"/>
            <a:chOff x="9213965" y="4016294"/>
            <a:chExt cx="1251019" cy="1253549"/>
          </a:xfrm>
        </p:grpSpPr>
        <p:grpSp>
          <p:nvGrpSpPr>
            <p:cNvPr id="131" name="Group 48"/>
            <p:cNvGrpSpPr/>
            <p:nvPr/>
          </p:nvGrpSpPr>
          <p:grpSpPr>
            <a:xfrm>
              <a:off x="9213965" y="4016294"/>
              <a:ext cx="1251019" cy="1253549"/>
              <a:chOff x="3692576" y="1742634"/>
              <a:chExt cx="2790379" cy="2796023"/>
            </a:xfrm>
          </p:grpSpPr>
          <p:grpSp>
            <p:nvGrpSpPr>
              <p:cNvPr id="137" name="组合 79"/>
              <p:cNvGrpSpPr/>
              <p:nvPr/>
            </p:nvGrpSpPr>
            <p:grpSpPr bwMode="auto">
              <a:xfrm>
                <a:off x="3692576" y="1742634"/>
                <a:ext cx="2790379" cy="2796023"/>
                <a:chOff x="6379729" y="2488774"/>
                <a:chExt cx="2513016" cy="2513016"/>
              </a:xfrm>
            </p:grpSpPr>
            <p:sp>
              <p:nvSpPr>
                <p:cNvPr id="1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865" kern="0">
                    <a:solidFill>
                      <a:srgbClr val="FFFFFF"/>
                    </a:solidFill>
                    <a:ea typeface="宋体" panose="02010600030101010101" pitchFamily="2" charset="-122"/>
                  </a:endParaRPr>
                </a:p>
              </p:txBody>
            </p:sp>
            <p:sp>
              <p:nvSpPr>
                <p:cNvPr id="1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865" kern="0">
                    <a:solidFill>
                      <a:srgbClr val="FFFFFF"/>
                    </a:solidFill>
                  </a:endParaRPr>
                </a:p>
              </p:txBody>
            </p:sp>
          </p:grpSp>
          <p:sp>
            <p:nvSpPr>
              <p:cNvPr id="138" name="椭圆 80"/>
              <p:cNvSpPr/>
              <p:nvPr/>
            </p:nvSpPr>
            <p:spPr bwMode="auto">
              <a:xfrm>
                <a:off x="4101618" y="2137562"/>
                <a:ext cx="2016471" cy="2020558"/>
              </a:xfrm>
              <a:prstGeom prst="ellipse">
                <a:avLst/>
              </a:prstGeom>
              <a:gradFill>
                <a:gsLst>
                  <a:gs pos="0">
                    <a:srgbClr val="E30000"/>
                  </a:gs>
                  <a:gs pos="100000">
                    <a:srgbClr val="760303"/>
                  </a:gs>
                </a:gsLst>
                <a:lin ang="5400000" scaled="0"/>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865" kern="0">
                  <a:solidFill>
                    <a:srgbClr val="FFFFFF"/>
                  </a:solidFill>
                </a:endParaRPr>
              </a:p>
            </p:txBody>
          </p:sp>
        </p:grpSp>
        <p:grpSp>
          <p:nvGrpSpPr>
            <p:cNvPr id="132" name="Group 132"/>
            <p:cNvGrpSpPr>
              <a:grpSpLocks noChangeAspect="1"/>
            </p:cNvGrpSpPr>
            <p:nvPr/>
          </p:nvGrpSpPr>
          <p:grpSpPr>
            <a:xfrm>
              <a:off x="9613622" y="4409789"/>
              <a:ext cx="471510" cy="461033"/>
              <a:chOff x="-6349" y="-1587"/>
              <a:chExt cx="500062" cy="488950"/>
            </a:xfrm>
            <a:solidFill>
              <a:srgbClr val="FFFFFF"/>
            </a:solidFill>
          </p:grpSpPr>
          <p:sp>
            <p:nvSpPr>
              <p:cNvPr id="133" name="Freeform 17"/>
              <p:cNvSpPr>
                <a:spLocks noEditPoints="1"/>
              </p:cNvSpPr>
              <p:nvPr/>
            </p:nvSpPr>
            <p:spPr bwMode="auto">
              <a:xfrm>
                <a:off x="-6349" y="-1587"/>
                <a:ext cx="500062" cy="48895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65">
                  <a:solidFill>
                    <a:srgbClr val="7F7F7F"/>
                  </a:solidFill>
                </a:endParaRPr>
              </a:p>
            </p:txBody>
          </p:sp>
          <p:sp>
            <p:nvSpPr>
              <p:cNvPr id="134" name="Freeform 18"/>
              <p:cNvSpPr>
                <a:spLocks noEditPoints="1"/>
              </p:cNvSpPr>
              <p:nvPr/>
            </p:nvSpPr>
            <p:spPr bwMode="auto">
              <a:xfrm>
                <a:off x="174625" y="169863"/>
                <a:ext cx="134937"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65">
                  <a:solidFill>
                    <a:srgbClr val="7F7F7F"/>
                  </a:solidFill>
                </a:endParaRPr>
              </a:p>
            </p:txBody>
          </p:sp>
          <p:sp>
            <p:nvSpPr>
              <p:cNvPr id="135" name="Freeform 19"/>
              <p:cNvSpPr/>
              <p:nvPr/>
            </p:nvSpPr>
            <p:spPr bwMode="auto">
              <a:xfrm>
                <a:off x="163513" y="334963"/>
                <a:ext cx="73025" cy="80963"/>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65">
                  <a:solidFill>
                    <a:srgbClr val="7F7F7F"/>
                  </a:solidFill>
                </a:endParaRPr>
              </a:p>
            </p:txBody>
          </p:sp>
          <p:sp>
            <p:nvSpPr>
              <p:cNvPr id="136" name="Freeform 20"/>
              <p:cNvSpPr/>
              <p:nvPr/>
            </p:nvSpPr>
            <p:spPr bwMode="auto">
              <a:xfrm>
                <a:off x="250825" y="74613"/>
                <a:ext cx="77787"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65">
                  <a:solidFill>
                    <a:srgbClr val="7F7F7F"/>
                  </a:solidFill>
                </a:endParaRPr>
              </a:p>
            </p:txBody>
          </p:sp>
        </p:grpSp>
      </p:grpSp>
      <p:grpSp>
        <p:nvGrpSpPr>
          <p:cNvPr id="141" name="组合 140"/>
          <p:cNvGrpSpPr/>
          <p:nvPr/>
        </p:nvGrpSpPr>
        <p:grpSpPr>
          <a:xfrm>
            <a:off x="4172666" y="4155995"/>
            <a:ext cx="1251019" cy="1253549"/>
            <a:chOff x="4260965" y="4016294"/>
            <a:chExt cx="1251019" cy="1253549"/>
          </a:xfrm>
        </p:grpSpPr>
        <p:grpSp>
          <p:nvGrpSpPr>
            <p:cNvPr id="142" name="Group 48"/>
            <p:cNvGrpSpPr/>
            <p:nvPr/>
          </p:nvGrpSpPr>
          <p:grpSpPr>
            <a:xfrm>
              <a:off x="4260965" y="4016294"/>
              <a:ext cx="1251019" cy="1253549"/>
              <a:chOff x="3692576" y="1742634"/>
              <a:chExt cx="2790379" cy="2796023"/>
            </a:xfrm>
          </p:grpSpPr>
          <p:grpSp>
            <p:nvGrpSpPr>
              <p:cNvPr id="161" name="组合 79"/>
              <p:cNvGrpSpPr/>
              <p:nvPr/>
            </p:nvGrpSpPr>
            <p:grpSpPr bwMode="auto">
              <a:xfrm>
                <a:off x="3692576" y="1742634"/>
                <a:ext cx="2790379" cy="2796023"/>
                <a:chOff x="6379729" y="2488774"/>
                <a:chExt cx="2513016" cy="2513016"/>
              </a:xfrm>
            </p:grpSpPr>
            <p:sp>
              <p:nvSpPr>
                <p:cNvPr id="16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865" kern="0">
                    <a:solidFill>
                      <a:srgbClr val="FFFFFF"/>
                    </a:solidFill>
                    <a:ea typeface="宋体" panose="02010600030101010101" pitchFamily="2" charset="-122"/>
                  </a:endParaRPr>
                </a:p>
              </p:txBody>
            </p:sp>
            <p:sp>
              <p:nvSpPr>
                <p:cNvPr id="16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865" kern="0">
                    <a:solidFill>
                      <a:srgbClr val="FFFFFF"/>
                    </a:solidFill>
                  </a:endParaRPr>
                </a:p>
              </p:txBody>
            </p:sp>
          </p:grpSp>
          <p:sp>
            <p:nvSpPr>
              <p:cNvPr id="162" name="椭圆 80"/>
              <p:cNvSpPr/>
              <p:nvPr/>
            </p:nvSpPr>
            <p:spPr bwMode="auto">
              <a:xfrm>
                <a:off x="4101618" y="2137562"/>
                <a:ext cx="2016471" cy="2020558"/>
              </a:xfrm>
              <a:prstGeom prst="ellipse">
                <a:avLst/>
              </a:prstGeom>
              <a:gradFill>
                <a:gsLst>
                  <a:gs pos="0">
                    <a:srgbClr val="E30000"/>
                  </a:gs>
                  <a:gs pos="100000">
                    <a:srgbClr val="760303"/>
                  </a:gs>
                </a:gsLst>
                <a:lin ang="5400000" scaled="0"/>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865" kern="0">
                  <a:solidFill>
                    <a:srgbClr val="FFFFFF"/>
                  </a:solidFill>
                </a:endParaRPr>
              </a:p>
            </p:txBody>
          </p:sp>
        </p:grpSp>
        <p:grpSp>
          <p:nvGrpSpPr>
            <p:cNvPr id="143" name="组合 142"/>
            <p:cNvGrpSpPr/>
            <p:nvPr/>
          </p:nvGrpSpPr>
          <p:grpSpPr>
            <a:xfrm>
              <a:off x="4665262" y="4441971"/>
              <a:ext cx="476042" cy="437541"/>
              <a:chOff x="4470401" y="1481138"/>
              <a:chExt cx="215900" cy="198438"/>
            </a:xfrm>
            <a:solidFill>
              <a:schemeClr val="bg1"/>
            </a:solidFill>
          </p:grpSpPr>
          <p:sp>
            <p:nvSpPr>
              <p:cNvPr id="144"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rgbClr val="7F7F7F"/>
                  </a:solidFill>
                </a:endParaRPr>
              </a:p>
            </p:txBody>
          </p:sp>
          <p:sp>
            <p:nvSpPr>
              <p:cNvPr id="145"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rgbClr val="7F7F7F"/>
                  </a:solidFill>
                </a:endParaRPr>
              </a:p>
            </p:txBody>
          </p:sp>
          <p:sp>
            <p:nvSpPr>
              <p:cNvPr id="146"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rgbClr val="7F7F7F"/>
                  </a:solidFill>
                </a:endParaRPr>
              </a:p>
            </p:txBody>
          </p:sp>
          <p:sp>
            <p:nvSpPr>
              <p:cNvPr id="147"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rgbClr val="7F7F7F"/>
                  </a:solidFill>
                </a:endParaRPr>
              </a:p>
            </p:txBody>
          </p:sp>
          <p:sp>
            <p:nvSpPr>
              <p:cNvPr id="148"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rgbClr val="7F7F7F"/>
                  </a:solidFill>
                </a:endParaRPr>
              </a:p>
            </p:txBody>
          </p:sp>
          <p:sp>
            <p:nvSpPr>
              <p:cNvPr id="149"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rgbClr val="7F7F7F"/>
                  </a:solidFill>
                </a:endParaRPr>
              </a:p>
            </p:txBody>
          </p:sp>
          <p:sp>
            <p:nvSpPr>
              <p:cNvPr id="155"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rgbClr val="7F7F7F"/>
                  </a:solidFill>
                </a:endParaRPr>
              </a:p>
            </p:txBody>
          </p:sp>
          <p:sp>
            <p:nvSpPr>
              <p:cNvPr id="156"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rgbClr val="7F7F7F"/>
                  </a:solidFill>
                </a:endParaRPr>
              </a:p>
            </p:txBody>
          </p:sp>
          <p:sp>
            <p:nvSpPr>
              <p:cNvPr id="158"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rgbClr val="7F7F7F"/>
                  </a:solidFill>
                </a:endParaRPr>
              </a:p>
            </p:txBody>
          </p:sp>
          <p:sp>
            <p:nvSpPr>
              <p:cNvPr id="159"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rgbClr val="7F7F7F"/>
                  </a:solidFill>
                </a:endParaRPr>
              </a:p>
            </p:txBody>
          </p:sp>
          <p:sp>
            <p:nvSpPr>
              <p:cNvPr id="160"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rgbClr val="7F7F7F"/>
                  </a:solidFill>
                </a:endParaRPr>
              </a:p>
            </p:txBody>
          </p:sp>
        </p:grpSp>
      </p:grpSp>
      <p:sp>
        <p:nvSpPr>
          <p:cNvPr id="219" name=" 219"/>
          <p:cNvSpPr/>
          <p:nvPr/>
        </p:nvSpPr>
        <p:spPr>
          <a:xfrm>
            <a:off x="1330325" y="355600"/>
            <a:ext cx="2928620"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dist"/>
            <a:r>
              <a:rPr lang="zh-CN" altLang="en-US" sz="2000" dirty="0" smtClean="0">
                <a:solidFill>
                  <a:schemeClr val="bg1"/>
                </a:solidFill>
                <a:latin typeface="微软雅黑" panose="020B0503020204020204" charset="-122"/>
                <a:ea typeface="微软雅黑" panose="020B0503020204020204" charset="-122"/>
              </a:rPr>
              <a:t>单击此处添加标题</a:t>
            </a:r>
            <a:endParaRPr lang="zh-CN" altLang="en-US" sz="2000" dirty="0" smtClean="0">
              <a:solidFill>
                <a:schemeClr val="bg1"/>
              </a:solidFill>
              <a:latin typeface="微软雅黑" panose="020B0503020204020204" charset="-122"/>
              <a:ea typeface="微软雅黑" panose="020B0503020204020204" charset="-122"/>
            </a:endParaRPr>
          </a:p>
        </p:txBody>
      </p:sp>
      <p:pic>
        <p:nvPicPr>
          <p:cNvPr id="179" name="图片 178" descr="f85d399bb60d1995f620eb4731c6e15d"/>
          <p:cNvPicPr>
            <a:picLocks noChangeAspect="1"/>
          </p:cNvPicPr>
          <p:nvPr/>
        </p:nvPicPr>
        <p:blipFill>
          <a:blip r:embed="rId3"/>
          <a:stretch>
            <a:fillRect/>
          </a:stretch>
        </p:blipFill>
        <p:spPr>
          <a:xfrm>
            <a:off x="139065" y="-98425"/>
            <a:ext cx="1253490" cy="1253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fade">
                                      <p:cBhvr>
                                        <p:cTn id="13" dur="500"/>
                                        <p:tgtEl>
                                          <p:spTgt spid="110"/>
                                        </p:tgtEl>
                                      </p:cBhvr>
                                    </p:animEffect>
                                    <p:anim calcmode="lin" valueType="num">
                                      <p:cBhvr>
                                        <p:cTn id="14" dur="500" fill="hold"/>
                                        <p:tgtEl>
                                          <p:spTgt spid="110"/>
                                        </p:tgtEl>
                                        <p:attrNameLst>
                                          <p:attrName>ppt_x</p:attrName>
                                        </p:attrNameLst>
                                      </p:cBhvr>
                                      <p:tavLst>
                                        <p:tav tm="0">
                                          <p:val>
                                            <p:strVal val="#ppt_x"/>
                                          </p:val>
                                        </p:tav>
                                        <p:tav tm="100000">
                                          <p:val>
                                            <p:strVal val="#ppt_x"/>
                                          </p:val>
                                        </p:tav>
                                      </p:tavLst>
                                    </p:anim>
                                    <p:anim calcmode="lin" valueType="num">
                                      <p:cBhvr>
                                        <p:cTn id="15" dur="500" fill="hold"/>
                                        <p:tgtEl>
                                          <p:spTgt spid="11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500"/>
                                        <p:tgtEl>
                                          <p:spTgt spid="96"/>
                                        </p:tgtEl>
                                      </p:cBhvr>
                                    </p:animEffect>
                                    <p:anim calcmode="lin" valueType="num">
                                      <p:cBhvr>
                                        <p:cTn id="19" dur="500" fill="hold"/>
                                        <p:tgtEl>
                                          <p:spTgt spid="96"/>
                                        </p:tgtEl>
                                        <p:attrNameLst>
                                          <p:attrName>ppt_x</p:attrName>
                                        </p:attrNameLst>
                                      </p:cBhvr>
                                      <p:tavLst>
                                        <p:tav tm="0">
                                          <p:val>
                                            <p:strVal val="#ppt_x"/>
                                          </p:val>
                                        </p:tav>
                                        <p:tav tm="100000">
                                          <p:val>
                                            <p:strVal val="#ppt_x"/>
                                          </p:val>
                                        </p:tav>
                                      </p:tavLst>
                                    </p:anim>
                                    <p:anim calcmode="lin" valueType="num">
                                      <p:cBhvr>
                                        <p:cTn id="20" dur="500" fill="hold"/>
                                        <p:tgtEl>
                                          <p:spTgt spid="96"/>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41"/>
                                        </p:tgtEl>
                                        <p:attrNameLst>
                                          <p:attrName>style.visibility</p:attrName>
                                        </p:attrNameLst>
                                      </p:cBhvr>
                                      <p:to>
                                        <p:strVal val="visible"/>
                                      </p:to>
                                    </p:set>
                                    <p:animEffect transition="in" filter="fade">
                                      <p:cBhvr>
                                        <p:cTn id="23" dur="1000"/>
                                        <p:tgtEl>
                                          <p:spTgt spid="141"/>
                                        </p:tgtEl>
                                      </p:cBhvr>
                                    </p:animEffect>
                                    <p:anim calcmode="lin" valueType="num">
                                      <p:cBhvr>
                                        <p:cTn id="24" dur="1000" fill="hold"/>
                                        <p:tgtEl>
                                          <p:spTgt spid="141"/>
                                        </p:tgtEl>
                                        <p:attrNameLst>
                                          <p:attrName>ppt_x</p:attrName>
                                        </p:attrNameLst>
                                      </p:cBhvr>
                                      <p:tavLst>
                                        <p:tav tm="0">
                                          <p:val>
                                            <p:strVal val="#ppt_x"/>
                                          </p:val>
                                        </p:tav>
                                        <p:tav tm="100000">
                                          <p:val>
                                            <p:strVal val="#ppt_x"/>
                                          </p:val>
                                        </p:tav>
                                      </p:tavLst>
                                    </p:anim>
                                    <p:anim calcmode="lin" valueType="num">
                                      <p:cBhvr>
                                        <p:cTn id="25" dur="1000" fill="hold"/>
                                        <p:tgtEl>
                                          <p:spTgt spid="141"/>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30"/>
                                        </p:tgtEl>
                                        <p:attrNameLst>
                                          <p:attrName>style.visibility</p:attrName>
                                        </p:attrNameLst>
                                      </p:cBhvr>
                                      <p:to>
                                        <p:strVal val="visible"/>
                                      </p:to>
                                    </p:set>
                                    <p:animEffect transition="in" filter="fade">
                                      <p:cBhvr>
                                        <p:cTn id="28" dur="1000"/>
                                        <p:tgtEl>
                                          <p:spTgt spid="130"/>
                                        </p:tgtEl>
                                      </p:cBhvr>
                                    </p:animEffect>
                                    <p:anim calcmode="lin" valueType="num">
                                      <p:cBhvr>
                                        <p:cTn id="29" dur="1000" fill="hold"/>
                                        <p:tgtEl>
                                          <p:spTgt spid="130"/>
                                        </p:tgtEl>
                                        <p:attrNameLst>
                                          <p:attrName>ppt_x</p:attrName>
                                        </p:attrNameLst>
                                      </p:cBhvr>
                                      <p:tavLst>
                                        <p:tav tm="0">
                                          <p:val>
                                            <p:strVal val="#ppt_x"/>
                                          </p:val>
                                        </p:tav>
                                        <p:tav tm="100000">
                                          <p:val>
                                            <p:strVal val="#ppt_x"/>
                                          </p:val>
                                        </p:tav>
                                      </p:tavLst>
                                    </p:anim>
                                    <p:anim calcmode="lin" valueType="num">
                                      <p:cBhvr>
                                        <p:cTn id="30"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93"/>
                                        </p:tgtEl>
                                        <p:attrNameLst>
                                          <p:attrName>style.visibility</p:attrName>
                                        </p:attrNameLst>
                                      </p:cBhvr>
                                      <p:to>
                                        <p:strVal val="visible"/>
                                      </p:to>
                                    </p:set>
                                    <p:anim calcmode="lin" valueType="num">
                                      <p:cBhvr additive="base">
                                        <p:cTn id="35" dur="500" fill="hold"/>
                                        <p:tgtEl>
                                          <p:spTgt spid="93"/>
                                        </p:tgtEl>
                                        <p:attrNameLst>
                                          <p:attrName>ppt_x</p:attrName>
                                        </p:attrNameLst>
                                      </p:cBhvr>
                                      <p:tavLst>
                                        <p:tav tm="0">
                                          <p:val>
                                            <p:strVal val="1+#ppt_w/2"/>
                                          </p:val>
                                        </p:tav>
                                        <p:tav tm="100000">
                                          <p:val>
                                            <p:strVal val="#ppt_x"/>
                                          </p:val>
                                        </p:tav>
                                      </p:tavLst>
                                    </p:anim>
                                    <p:anim calcmode="lin" valueType="num">
                                      <p:cBhvr additive="base">
                                        <p:cTn id="36" dur="500" fill="hold"/>
                                        <p:tgtEl>
                                          <p:spTgt spid="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92"/>
                                        </p:tgtEl>
                                        <p:attrNameLst>
                                          <p:attrName>style.visibility</p:attrName>
                                        </p:attrNameLst>
                                      </p:cBhvr>
                                      <p:to>
                                        <p:strVal val="visible"/>
                                      </p:to>
                                    </p:set>
                                    <p:anim calcmode="lin" valueType="num">
                                      <p:cBhvr additive="base">
                                        <p:cTn id="39" dur="500" fill="hold"/>
                                        <p:tgtEl>
                                          <p:spTgt spid="92"/>
                                        </p:tgtEl>
                                        <p:attrNameLst>
                                          <p:attrName>ppt_x</p:attrName>
                                        </p:attrNameLst>
                                      </p:cBhvr>
                                      <p:tavLst>
                                        <p:tav tm="0">
                                          <p:val>
                                            <p:strVal val="1+#ppt_w/2"/>
                                          </p:val>
                                        </p:tav>
                                        <p:tav tm="100000">
                                          <p:val>
                                            <p:strVal val="#ppt_x"/>
                                          </p:val>
                                        </p:tav>
                                      </p:tavLst>
                                    </p:anim>
                                    <p:anim calcmode="lin" valueType="num">
                                      <p:cBhvr additive="base">
                                        <p:cTn id="40"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94"/>
                                        </p:tgtEl>
                                        <p:attrNameLst>
                                          <p:attrName>style.visibility</p:attrName>
                                        </p:attrNameLst>
                                      </p:cBhvr>
                                      <p:to>
                                        <p:strVal val="visible"/>
                                      </p:to>
                                    </p:set>
                                    <p:anim calcmode="lin" valueType="num">
                                      <p:cBhvr additive="base">
                                        <p:cTn id="45" dur="500" fill="hold"/>
                                        <p:tgtEl>
                                          <p:spTgt spid="94"/>
                                        </p:tgtEl>
                                        <p:attrNameLst>
                                          <p:attrName>ppt_x</p:attrName>
                                        </p:attrNameLst>
                                      </p:cBhvr>
                                      <p:tavLst>
                                        <p:tav tm="0">
                                          <p:val>
                                            <p:strVal val="0-#ppt_w/2"/>
                                          </p:val>
                                        </p:tav>
                                        <p:tav tm="100000">
                                          <p:val>
                                            <p:strVal val="#ppt_x"/>
                                          </p:val>
                                        </p:tav>
                                      </p:tavLst>
                                    </p:anim>
                                    <p:anim calcmode="lin" valueType="num">
                                      <p:cBhvr additive="base">
                                        <p:cTn id="46" dur="500" fill="hold"/>
                                        <p:tgtEl>
                                          <p:spTgt spid="9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0-#ppt_w/2"/>
                                          </p:val>
                                        </p:tav>
                                        <p:tav tm="100000">
                                          <p:val>
                                            <p:strVal val="#ppt_x"/>
                                          </p:val>
                                        </p:tav>
                                      </p:tavLst>
                                    </p:anim>
                                    <p:anim calcmode="lin" valueType="num">
                                      <p:cBhvr additive="base">
                                        <p:cTn id="50"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1270" y="2211338"/>
            <a:ext cx="12195175" cy="2016224"/>
          </a:xfrm>
          <a:prstGeom prst="rect">
            <a:avLst/>
          </a:prstGeom>
          <a:gradFill>
            <a:gsLst>
              <a:gs pos="0">
                <a:srgbClr val="E30000"/>
              </a:gs>
              <a:gs pos="100000">
                <a:srgbClr val="760303"/>
              </a:gs>
            </a:gsLst>
            <a:lin ang="54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09eea0 2a48acf833b9858910a08d5c1b"/>
          <p:cNvPicPr>
            <a:picLocks noChangeAspect="1"/>
          </p:cNvPicPr>
          <p:nvPr/>
        </p:nvPicPr>
        <p:blipFill>
          <a:blip r:embed="rId1"/>
          <a:stretch>
            <a:fillRect/>
          </a:stretch>
        </p:blipFill>
        <p:spPr>
          <a:xfrm>
            <a:off x="13335" y="5527675"/>
            <a:ext cx="12179935" cy="1354455"/>
          </a:xfrm>
          <a:prstGeom prst="rect">
            <a:avLst/>
          </a:prstGeom>
        </p:spPr>
      </p:pic>
      <p:sp>
        <p:nvSpPr>
          <p:cNvPr id="3" name=" 219"/>
          <p:cNvSpPr/>
          <p:nvPr/>
        </p:nvSpPr>
        <p:spPr>
          <a:xfrm>
            <a:off x="4612640" y="2929890"/>
            <a:ext cx="4780280" cy="607695"/>
          </a:xfrm>
          <a:prstGeom prst="roundRect">
            <a:avLst>
              <a:gd name="adj" fmla="val 50000"/>
            </a:avLst>
          </a:prstGeom>
          <a:noFill/>
          <a:ln>
            <a:solidFill>
              <a:schemeClr val="bg1">
                <a:alpha val="8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4" name="组合 45"/>
          <p:cNvGrpSpPr/>
          <p:nvPr/>
        </p:nvGrpSpPr>
        <p:grpSpPr>
          <a:xfrm>
            <a:off x="3258574" y="2858246"/>
            <a:ext cx="5796279" cy="752788"/>
            <a:chOff x="2523573" y="1979293"/>
            <a:chExt cx="3404008" cy="442447"/>
          </a:xfrm>
        </p:grpSpPr>
        <p:sp>
          <p:nvSpPr>
            <p:cNvPr id="5" name="矩形 4"/>
            <p:cNvSpPr/>
            <p:nvPr/>
          </p:nvSpPr>
          <p:spPr>
            <a:xfrm>
              <a:off x="3470415" y="2023890"/>
              <a:ext cx="2457166" cy="340375"/>
            </a:xfrm>
            <a:prstGeom prst="rect">
              <a:avLst/>
            </a:prstGeom>
          </p:spPr>
          <p:txBody>
            <a:bodyPr wrap="square">
              <a:spAutoFit/>
            </a:bodyPr>
            <a:lstStyle/>
            <a:p>
              <a:pPr marL="0" marR="0" lvl="0" indent="0" algn="dist" defTabSz="685165" rtl="0" eaLnBrk="1" fontAlgn="auto" latinLnBrk="0" hangingPunct="1">
                <a:lnSpc>
                  <a:spcPct val="100000"/>
                </a:lnSpc>
                <a:spcBef>
                  <a:spcPts val="0"/>
                </a:spcBef>
                <a:spcAft>
                  <a:spcPts val="0"/>
                </a:spcAft>
                <a:buClrTx/>
                <a:buSzTx/>
                <a:buFontTx/>
                <a:buNone/>
                <a:defRPr/>
              </a:pPr>
              <a:r>
                <a:rPr kumimoji="0" lang="en-US" altLang="zh-CN" sz="3200" b="0" i="0" u="none" strike="noStrike" kern="100" cap="none" spc="0" normalizeH="0" baseline="0" noProof="0" dirty="0" smtClean="0">
                  <a:ln>
                    <a:noFill/>
                  </a:ln>
                  <a:solidFill>
                    <a:schemeClr val="bg1"/>
                  </a:solidFill>
                  <a:effectLst/>
                  <a:uLnTx/>
                  <a:uFillTx/>
                  <a:latin typeface="黑体" panose="02010609060101010101" charset="-122"/>
                  <a:ea typeface="黑体" panose="02010609060101010101" charset="-122"/>
                  <a:cs typeface="Times New Roman" panose="02020603050405020304" pitchFamily="18" charset="0"/>
                </a:rPr>
                <a:t>单击此处添加标题</a:t>
              </a:r>
              <a:endParaRPr kumimoji="0" lang="en-US" altLang="zh-CN" sz="3200" b="0" i="0" u="none" strike="noStrike" kern="100" cap="none" spc="0" normalizeH="0" baseline="0" noProof="0" dirty="0" smtClean="0">
                <a:ln>
                  <a:noFill/>
                </a:ln>
                <a:solidFill>
                  <a:schemeClr val="bg1"/>
                </a:solidFill>
                <a:effectLst/>
                <a:uLnTx/>
                <a:uFillTx/>
                <a:latin typeface="黑体" panose="02010609060101010101" charset="-122"/>
                <a:ea typeface="黑体" panose="02010609060101010101" charset="-122"/>
                <a:cs typeface="Times New Roman" panose="02020603050405020304" pitchFamily="18" charset="0"/>
              </a:endParaRPr>
            </a:p>
          </p:txBody>
        </p:sp>
        <p:grpSp>
          <p:nvGrpSpPr>
            <p:cNvPr id="6" name="组合 57"/>
            <p:cNvGrpSpPr/>
            <p:nvPr/>
          </p:nvGrpSpPr>
          <p:grpSpPr>
            <a:xfrm>
              <a:off x="2523573" y="1979293"/>
              <a:ext cx="742365" cy="442447"/>
              <a:chOff x="4353620" y="866311"/>
              <a:chExt cx="742365" cy="442447"/>
            </a:xfrm>
          </p:grpSpPr>
          <p:sp>
            <p:nvSpPr>
              <p:cNvPr id="7" name="KSO_Shape"/>
              <p:cNvSpPr/>
              <p:nvPr/>
            </p:nvSpPr>
            <p:spPr bwMode="auto">
              <a:xfrm>
                <a:off x="4353620" y="866311"/>
                <a:ext cx="742365" cy="40830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tx1"/>
                  </a:solidFill>
                  <a:effectLst/>
                  <a:uLnTx/>
                  <a:uFillTx/>
                  <a:latin typeface="+mn-lt"/>
                  <a:ea typeface="+mn-ea"/>
                  <a:cs typeface="+mn-cs"/>
                </a:endParaRPr>
              </a:p>
            </p:txBody>
          </p:sp>
          <p:sp>
            <p:nvSpPr>
              <p:cNvPr id="8" name="文本框 7"/>
              <p:cNvSpPr txBox="1"/>
              <p:nvPr/>
            </p:nvSpPr>
            <p:spPr>
              <a:xfrm>
                <a:off x="4491974" y="872840"/>
                <a:ext cx="588094" cy="435918"/>
              </a:xfrm>
              <a:prstGeom prst="rect">
                <a:avLst/>
              </a:prstGeom>
              <a:noFill/>
            </p:spPr>
            <p:txBody>
              <a:bodyPr wrap="square" rtlCol="0">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altLang="zh-CN" sz="4265"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03</a:t>
                </a:r>
                <a:endParaRPr kumimoji="0" lang="en-US" altLang="zh-CN" sz="4265"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endParaRPr>
              </a:p>
            </p:txBody>
          </p:sp>
        </p:grpSp>
      </p:grpSp>
      <p:sp>
        <p:nvSpPr>
          <p:cNvPr id="10" name=" 219"/>
          <p:cNvSpPr/>
          <p:nvPr/>
        </p:nvSpPr>
        <p:spPr>
          <a:xfrm>
            <a:off x="1330325" y="355600"/>
            <a:ext cx="1415415"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l"/>
            <a:r>
              <a:rPr lang="zh-CN" altLang="en-US" sz="2000" dirty="0" smtClean="0">
                <a:solidFill>
                  <a:schemeClr val="bg1"/>
                </a:solidFill>
                <a:latin typeface="微软雅黑" panose="020B0503020204020204" charset="-122"/>
                <a:ea typeface="微软雅黑" panose="020B0503020204020204" charset="-122"/>
              </a:rPr>
              <a:t>过渡页面</a:t>
            </a:r>
            <a:endParaRPr lang="zh-CN" altLang="en-US" sz="2000" dirty="0" smtClean="0">
              <a:solidFill>
                <a:schemeClr val="bg1"/>
              </a:solidFill>
              <a:latin typeface="微软雅黑" panose="020B0503020204020204" charset="-122"/>
              <a:ea typeface="微软雅黑" panose="020B0503020204020204" charset="-122"/>
            </a:endParaRPr>
          </a:p>
        </p:txBody>
      </p:sp>
      <p:pic>
        <p:nvPicPr>
          <p:cNvPr id="13" name="图片 12" descr="f85d399bb60d1995f620eb4731c6e15d"/>
          <p:cNvPicPr>
            <a:picLocks noChangeAspect="1"/>
          </p:cNvPicPr>
          <p:nvPr/>
        </p:nvPicPr>
        <p:blipFill>
          <a:blip r:embed="rId2"/>
          <a:stretch>
            <a:fillRect/>
          </a:stretch>
        </p:blipFill>
        <p:spPr>
          <a:xfrm>
            <a:off x="139065" y="-98425"/>
            <a:ext cx="1253490" cy="1253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09eea0 2a48acf833b9858910a08d5c1b"/>
          <p:cNvPicPr>
            <a:picLocks noChangeAspect="1"/>
          </p:cNvPicPr>
          <p:nvPr/>
        </p:nvPicPr>
        <p:blipFill>
          <a:blip r:embed="rId1"/>
          <a:stretch>
            <a:fillRect/>
          </a:stretch>
        </p:blipFill>
        <p:spPr>
          <a:xfrm>
            <a:off x="13335" y="5527675"/>
            <a:ext cx="12179935" cy="1354455"/>
          </a:xfrm>
          <a:prstGeom prst="rect">
            <a:avLst/>
          </a:prstGeom>
        </p:spPr>
      </p:pic>
      <p:sp>
        <p:nvSpPr>
          <p:cNvPr id="33" name="椭圆 32"/>
          <p:cNvSpPr/>
          <p:nvPr/>
        </p:nvSpPr>
        <p:spPr bwMode="auto">
          <a:xfrm>
            <a:off x="3282135" y="1771963"/>
            <a:ext cx="3380872" cy="3370140"/>
          </a:xfrm>
          <a:prstGeom prst="ellipse">
            <a:avLst/>
          </a:prstGeom>
          <a:noFill/>
          <a:ln w="25400" cap="flat" cmpd="sng" algn="ctr">
            <a:solidFill>
              <a:schemeClr val="tx1">
                <a:lumMod val="60000"/>
                <a:lumOff val="40000"/>
              </a:schemeClr>
            </a:solidFill>
            <a:prstDash val="solid"/>
          </a:ln>
          <a:effectLst/>
        </p:spPr>
        <p:txBody>
          <a:bodyPr lIns="100693" tIns="50346" rIns="100693" bIns="50346" anchor="ctr"/>
          <a:lstStyle/>
          <a:p>
            <a:pPr algn="ctr">
              <a:defRPr/>
            </a:pPr>
            <a:endParaRPr lang="zh-CN" altLang="en-US" sz="1865" kern="0" dirty="0">
              <a:solidFill>
                <a:sysClr val="window" lastClr="FFFFFF"/>
              </a:solidFill>
              <a:latin typeface="黑体" panose="02010609060101010101" charset="-122"/>
              <a:ea typeface="黑体" panose="02010609060101010101" charset="-122"/>
            </a:endParaRPr>
          </a:p>
        </p:txBody>
      </p:sp>
      <p:sp>
        <p:nvSpPr>
          <p:cNvPr id="34" name="椭圆 33"/>
          <p:cNvSpPr/>
          <p:nvPr/>
        </p:nvSpPr>
        <p:spPr bwMode="auto">
          <a:xfrm>
            <a:off x="5305067" y="1771963"/>
            <a:ext cx="3382344" cy="3370140"/>
          </a:xfrm>
          <a:prstGeom prst="ellipse">
            <a:avLst/>
          </a:prstGeom>
          <a:noFill/>
          <a:ln w="25400" cap="flat" cmpd="sng" algn="ctr">
            <a:solidFill>
              <a:schemeClr val="tx1">
                <a:lumMod val="60000"/>
                <a:lumOff val="40000"/>
              </a:schemeClr>
            </a:solidFill>
            <a:prstDash val="solid"/>
          </a:ln>
          <a:effectLst/>
        </p:spPr>
        <p:txBody>
          <a:bodyPr lIns="100693" tIns="50346" rIns="100693" bIns="50346" anchor="ctr"/>
          <a:lstStyle/>
          <a:p>
            <a:pPr algn="ctr">
              <a:defRPr/>
            </a:pPr>
            <a:endParaRPr lang="zh-CN" altLang="en-US" sz="1865" kern="0" dirty="0">
              <a:solidFill>
                <a:sysClr val="window" lastClr="FFFFFF"/>
              </a:solidFill>
              <a:latin typeface="黑体" panose="02010609060101010101" charset="-122"/>
              <a:ea typeface="黑体" panose="02010609060101010101" charset="-122"/>
            </a:endParaRPr>
          </a:p>
        </p:txBody>
      </p:sp>
      <p:cxnSp>
        <p:nvCxnSpPr>
          <p:cNvPr id="35" name="直接连接符 34"/>
          <p:cNvCxnSpPr>
            <a:cxnSpLocks noChangeShapeType="1"/>
          </p:cNvCxnSpPr>
          <p:nvPr/>
        </p:nvCxnSpPr>
        <p:spPr bwMode="auto">
          <a:xfrm>
            <a:off x="4210476" y="2594700"/>
            <a:ext cx="529641" cy="247847"/>
          </a:xfrm>
          <a:prstGeom prst="line">
            <a:avLst/>
          </a:prstGeom>
          <a:noFill/>
          <a:ln w="28575" algn="ctr">
            <a:solidFill>
              <a:schemeClr val="tx1">
                <a:lumMod val="60000"/>
                <a:lumOff val="40000"/>
              </a:schemeClr>
            </a:solidFill>
            <a:round/>
            <a:headEnd type="none" w="med" len="med"/>
            <a:tailEnd type="arrow" w="med" len="med"/>
          </a:ln>
        </p:spPr>
      </p:cxnSp>
      <p:cxnSp>
        <p:nvCxnSpPr>
          <p:cNvPr id="36" name="直接连接符 35"/>
          <p:cNvCxnSpPr>
            <a:cxnSpLocks noChangeShapeType="1"/>
          </p:cNvCxnSpPr>
          <p:nvPr/>
        </p:nvCxnSpPr>
        <p:spPr bwMode="auto">
          <a:xfrm>
            <a:off x="3928000" y="3355840"/>
            <a:ext cx="547296" cy="0"/>
          </a:xfrm>
          <a:prstGeom prst="line">
            <a:avLst/>
          </a:prstGeom>
          <a:noFill/>
          <a:ln w="28575" algn="ctr">
            <a:solidFill>
              <a:schemeClr val="tx1">
                <a:lumMod val="60000"/>
                <a:lumOff val="40000"/>
              </a:schemeClr>
            </a:solidFill>
            <a:round/>
            <a:headEnd type="none" w="med" len="med"/>
            <a:tailEnd type="arrow" w="med" len="med"/>
          </a:ln>
        </p:spPr>
      </p:cxnSp>
      <p:cxnSp>
        <p:nvCxnSpPr>
          <p:cNvPr id="37" name="直接连接符 36"/>
          <p:cNvCxnSpPr>
            <a:cxnSpLocks noChangeShapeType="1"/>
          </p:cNvCxnSpPr>
          <p:nvPr/>
        </p:nvCxnSpPr>
        <p:spPr bwMode="auto">
          <a:xfrm flipV="1">
            <a:off x="4210476" y="3848601"/>
            <a:ext cx="547296" cy="288912"/>
          </a:xfrm>
          <a:prstGeom prst="line">
            <a:avLst/>
          </a:prstGeom>
          <a:noFill/>
          <a:ln w="28575" algn="ctr">
            <a:solidFill>
              <a:schemeClr val="tx1">
                <a:lumMod val="60000"/>
                <a:lumOff val="40000"/>
              </a:schemeClr>
            </a:solidFill>
            <a:round/>
            <a:headEnd type="none" w="med" len="med"/>
            <a:tailEnd type="arrow" w="med" len="med"/>
          </a:ln>
        </p:spPr>
      </p:cxnSp>
      <p:cxnSp>
        <p:nvCxnSpPr>
          <p:cNvPr id="38" name="直接连接符 37"/>
          <p:cNvCxnSpPr>
            <a:cxnSpLocks noChangeShapeType="1"/>
          </p:cNvCxnSpPr>
          <p:nvPr/>
        </p:nvCxnSpPr>
        <p:spPr bwMode="auto">
          <a:xfrm flipH="1" flipV="1">
            <a:off x="7298574" y="3836869"/>
            <a:ext cx="547296" cy="288912"/>
          </a:xfrm>
          <a:prstGeom prst="line">
            <a:avLst/>
          </a:prstGeom>
          <a:noFill/>
          <a:ln w="28575" algn="ctr">
            <a:solidFill>
              <a:schemeClr val="tx1">
                <a:lumMod val="60000"/>
                <a:lumOff val="40000"/>
              </a:schemeClr>
            </a:solidFill>
            <a:round/>
            <a:headEnd type="none" w="med" len="med"/>
            <a:tailEnd type="arrow" w="med" len="med"/>
          </a:ln>
        </p:spPr>
      </p:cxnSp>
      <p:cxnSp>
        <p:nvCxnSpPr>
          <p:cNvPr id="39" name="直接连接符 38"/>
          <p:cNvCxnSpPr>
            <a:cxnSpLocks noChangeShapeType="1"/>
          </p:cNvCxnSpPr>
          <p:nvPr/>
        </p:nvCxnSpPr>
        <p:spPr bwMode="auto">
          <a:xfrm flipH="1">
            <a:off x="7572222" y="3352908"/>
            <a:ext cx="547296" cy="0"/>
          </a:xfrm>
          <a:prstGeom prst="line">
            <a:avLst/>
          </a:prstGeom>
          <a:noFill/>
          <a:ln w="28575" algn="ctr">
            <a:solidFill>
              <a:schemeClr val="tx1">
                <a:lumMod val="60000"/>
                <a:lumOff val="40000"/>
              </a:schemeClr>
            </a:solidFill>
            <a:round/>
            <a:headEnd type="none" w="med" len="med"/>
            <a:tailEnd type="arrow" w="med" len="med"/>
          </a:ln>
        </p:spPr>
      </p:cxnSp>
      <p:cxnSp>
        <p:nvCxnSpPr>
          <p:cNvPr id="40" name="直接连接符 39"/>
          <p:cNvCxnSpPr>
            <a:cxnSpLocks noChangeShapeType="1"/>
          </p:cNvCxnSpPr>
          <p:nvPr/>
        </p:nvCxnSpPr>
        <p:spPr bwMode="auto">
          <a:xfrm flipH="1">
            <a:off x="7316228" y="2594700"/>
            <a:ext cx="529641" cy="247847"/>
          </a:xfrm>
          <a:prstGeom prst="line">
            <a:avLst/>
          </a:prstGeom>
          <a:noFill/>
          <a:ln w="28575" algn="ctr">
            <a:solidFill>
              <a:schemeClr val="tx1">
                <a:lumMod val="60000"/>
                <a:lumOff val="40000"/>
              </a:schemeClr>
            </a:solidFill>
            <a:round/>
            <a:headEnd type="none" w="med" len="med"/>
            <a:tailEnd type="arrow" w="med" len="med"/>
          </a:ln>
        </p:spPr>
      </p:cxnSp>
      <p:sp>
        <p:nvSpPr>
          <p:cNvPr id="44" name="Oval 19"/>
          <p:cNvSpPr>
            <a:spLocks noChangeArrowheads="1"/>
          </p:cNvSpPr>
          <p:nvPr/>
        </p:nvSpPr>
        <p:spPr bwMode="auto">
          <a:xfrm>
            <a:off x="3298316" y="1851157"/>
            <a:ext cx="919516" cy="916595"/>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latin typeface="黑体" panose="02010609060101010101" charset="-122"/>
              <a:ea typeface="黑体" panose="02010609060101010101" charset="-122"/>
            </a:endParaRPr>
          </a:p>
        </p:txBody>
      </p:sp>
      <p:sp>
        <p:nvSpPr>
          <p:cNvPr id="45" name="Oval 19"/>
          <p:cNvSpPr>
            <a:spLocks noChangeArrowheads="1"/>
          </p:cNvSpPr>
          <p:nvPr/>
        </p:nvSpPr>
        <p:spPr bwMode="auto">
          <a:xfrm>
            <a:off x="7798791" y="1865823"/>
            <a:ext cx="919515"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latin typeface="黑体" panose="02010609060101010101" charset="-122"/>
              <a:ea typeface="黑体" panose="02010609060101010101" charset="-122"/>
            </a:endParaRPr>
          </a:p>
        </p:txBody>
      </p:sp>
      <p:sp>
        <p:nvSpPr>
          <p:cNvPr id="46" name="Oval 19"/>
          <p:cNvSpPr>
            <a:spLocks noChangeArrowheads="1"/>
          </p:cNvSpPr>
          <p:nvPr/>
        </p:nvSpPr>
        <p:spPr bwMode="auto">
          <a:xfrm>
            <a:off x="8216619" y="2930540"/>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latin typeface="黑体" panose="02010609060101010101" charset="-122"/>
              <a:ea typeface="黑体" panose="02010609060101010101" charset="-122"/>
            </a:endParaRPr>
          </a:p>
        </p:txBody>
      </p:sp>
      <p:sp>
        <p:nvSpPr>
          <p:cNvPr id="47" name="Oval 19"/>
          <p:cNvSpPr>
            <a:spLocks noChangeArrowheads="1"/>
          </p:cNvSpPr>
          <p:nvPr/>
        </p:nvSpPr>
        <p:spPr bwMode="auto">
          <a:xfrm>
            <a:off x="7844398" y="3983525"/>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latin typeface="黑体" panose="02010609060101010101" charset="-122"/>
              <a:ea typeface="黑体" panose="02010609060101010101" charset="-122"/>
            </a:endParaRPr>
          </a:p>
        </p:txBody>
      </p:sp>
      <p:sp>
        <p:nvSpPr>
          <p:cNvPr id="48" name="Oval 19"/>
          <p:cNvSpPr>
            <a:spLocks noChangeArrowheads="1"/>
          </p:cNvSpPr>
          <p:nvPr/>
        </p:nvSpPr>
        <p:spPr bwMode="auto">
          <a:xfrm>
            <a:off x="2886375" y="2895344"/>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latin typeface="黑体" panose="02010609060101010101" charset="-122"/>
              <a:ea typeface="黑体" panose="02010609060101010101" charset="-122"/>
            </a:endParaRPr>
          </a:p>
        </p:txBody>
      </p:sp>
      <p:sp>
        <p:nvSpPr>
          <p:cNvPr id="50" name="Oval 19"/>
          <p:cNvSpPr>
            <a:spLocks noChangeArrowheads="1"/>
          </p:cNvSpPr>
          <p:nvPr/>
        </p:nvSpPr>
        <p:spPr bwMode="auto">
          <a:xfrm>
            <a:off x="3263008" y="3977659"/>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latin typeface="黑体" panose="02010609060101010101" charset="-122"/>
              <a:ea typeface="黑体" panose="02010609060101010101" charset="-122"/>
            </a:endParaRPr>
          </a:p>
        </p:txBody>
      </p:sp>
      <p:grpSp>
        <p:nvGrpSpPr>
          <p:cNvPr id="3" name="组合 2"/>
          <p:cNvGrpSpPr/>
          <p:nvPr/>
        </p:nvGrpSpPr>
        <p:grpSpPr>
          <a:xfrm>
            <a:off x="5010822" y="2389381"/>
            <a:ext cx="1950843" cy="1944649"/>
            <a:chOff x="3757666" y="2046036"/>
            <a:chExt cx="1463132" cy="1458487"/>
          </a:xfrm>
        </p:grpSpPr>
        <p:sp>
          <p:nvSpPr>
            <p:cNvPr id="42" name="Oval 19"/>
            <p:cNvSpPr>
              <a:spLocks noChangeArrowheads="1"/>
            </p:cNvSpPr>
            <p:nvPr/>
          </p:nvSpPr>
          <p:spPr bwMode="auto">
            <a:xfrm>
              <a:off x="3757666" y="2046036"/>
              <a:ext cx="1463132" cy="145848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prstClr val="white"/>
                </a:solidFill>
                <a:latin typeface="黑体" panose="02010609060101010101" charset="-122"/>
                <a:ea typeface="黑体" panose="02010609060101010101" charset="-122"/>
              </a:endParaRPr>
            </a:p>
          </p:txBody>
        </p:sp>
        <p:sp>
          <p:nvSpPr>
            <p:cNvPr id="60" name="Oval 19"/>
            <p:cNvSpPr>
              <a:spLocks noChangeArrowheads="1"/>
            </p:cNvSpPr>
            <p:nvPr/>
          </p:nvSpPr>
          <p:spPr bwMode="auto">
            <a:xfrm>
              <a:off x="3853663" y="2136525"/>
              <a:ext cx="1271137" cy="1267102"/>
            </a:xfrm>
            <a:prstGeom prst="ellipse">
              <a:avLst/>
            </a:prstGeom>
            <a:gradFill>
              <a:gsLst>
                <a:gs pos="0">
                  <a:srgbClr val="E30000"/>
                </a:gs>
                <a:gs pos="100000">
                  <a:srgbClr val="760303"/>
                </a:gs>
              </a:gsLst>
              <a:path path="circle">
                <a:fillToRect l="50000" t="50000" r="50000" b="50000"/>
              </a:path>
              <a:tileRect/>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dirty="0">
                <a:solidFill>
                  <a:srgbClr val="7F7F7F"/>
                </a:solidFill>
                <a:latin typeface="黑体" panose="02010609060101010101" charset="-122"/>
                <a:ea typeface="黑体" panose="02010609060101010101" charset="-122"/>
              </a:endParaRPr>
            </a:p>
          </p:txBody>
        </p:sp>
      </p:grpSp>
      <p:grpSp>
        <p:nvGrpSpPr>
          <p:cNvPr id="61" name="组合 60"/>
          <p:cNvGrpSpPr/>
          <p:nvPr/>
        </p:nvGrpSpPr>
        <p:grpSpPr>
          <a:xfrm>
            <a:off x="666559" y="1963576"/>
            <a:ext cx="2357633" cy="1033620"/>
            <a:chOff x="1256119" y="1638320"/>
            <a:chExt cx="1923767" cy="775215"/>
          </a:xfrm>
        </p:grpSpPr>
        <p:sp>
          <p:nvSpPr>
            <p:cNvPr id="62" name="TextBox 61"/>
            <p:cNvSpPr txBox="1"/>
            <p:nvPr/>
          </p:nvSpPr>
          <p:spPr>
            <a:xfrm>
              <a:off x="1256119" y="1958240"/>
              <a:ext cx="1923767" cy="455295"/>
            </a:xfrm>
            <a:prstGeom prst="rect">
              <a:avLst/>
            </a:prstGeom>
            <a:noFill/>
          </p:spPr>
          <p:txBody>
            <a:bodyPr wrap="square" lIns="0" tIns="0" rtlCol="0" anchor="t">
              <a:spAutoFit/>
            </a:bodyPr>
            <a:lstStyle/>
            <a:p>
              <a:r>
                <a:rPr lang="zh-CN" altLang="en-US" sz="1200" dirty="0">
                  <a:solidFill>
                    <a:schemeClr val="tx1"/>
                  </a:solidFill>
                  <a:latin typeface="黑体" panose="02010609060101010101" charset="-122"/>
                  <a:ea typeface="黑体" panose="02010609060101010101" charset="-122"/>
                </a:rPr>
                <a:t>单击此处添加文本单击此处</a:t>
              </a:r>
              <a:r>
                <a:rPr lang="zh-CN" altLang="en-US" sz="1200" dirty="0" smtClean="0">
                  <a:solidFill>
                    <a:schemeClr val="tx1"/>
                  </a:solidFill>
                  <a:latin typeface="黑体" panose="02010609060101010101" charset="-122"/>
                  <a:ea typeface="黑体" panose="02010609060101010101" charset="-122"/>
                </a:rPr>
                <a:t>添加</a:t>
              </a:r>
              <a:endParaRPr lang="zh-CN" altLang="en-US" sz="1200" dirty="0" smtClean="0">
                <a:solidFill>
                  <a:schemeClr val="tx1"/>
                </a:solidFill>
                <a:latin typeface="黑体" panose="02010609060101010101" charset="-122"/>
                <a:ea typeface="黑体" panose="02010609060101010101" charset="-122"/>
              </a:endParaRPr>
            </a:p>
            <a:p>
              <a:r>
                <a:rPr lang="zh-CN" altLang="en-US" sz="1200" dirty="0">
                  <a:solidFill>
                    <a:schemeClr val="tx1"/>
                  </a:solidFill>
                  <a:latin typeface="黑体" panose="02010609060101010101" charset="-122"/>
                  <a:ea typeface="黑体" panose="02010609060101010101" charset="-122"/>
                </a:rPr>
                <a:t>单击此处添加文本单击此处</a:t>
              </a:r>
              <a:r>
                <a:rPr lang="zh-CN" altLang="en-US" sz="1200" dirty="0" smtClean="0">
                  <a:solidFill>
                    <a:schemeClr val="tx1"/>
                  </a:solidFill>
                  <a:latin typeface="黑体" panose="02010609060101010101" charset="-122"/>
                  <a:ea typeface="黑体" panose="02010609060101010101" charset="-122"/>
                </a:rPr>
                <a:t>添加</a:t>
              </a:r>
              <a:endParaRPr lang="zh-CN" altLang="en-US" sz="1200" dirty="0" smtClean="0">
                <a:solidFill>
                  <a:schemeClr val="tx1"/>
                </a:solidFill>
                <a:latin typeface="黑体" panose="02010609060101010101" charset="-122"/>
                <a:ea typeface="黑体" panose="02010609060101010101" charset="-122"/>
              </a:endParaRPr>
            </a:p>
            <a:p>
              <a:r>
                <a:rPr lang="zh-CN" altLang="en-US" sz="1200" dirty="0" smtClean="0">
                  <a:solidFill>
                    <a:schemeClr val="tx1"/>
                  </a:solidFill>
                  <a:latin typeface="黑体" panose="02010609060101010101" charset="-122"/>
                  <a:ea typeface="黑体" panose="02010609060101010101" charset="-122"/>
                </a:rPr>
                <a:t>单击</a:t>
              </a:r>
              <a:r>
                <a:rPr lang="zh-CN" altLang="en-US" sz="1200" dirty="0">
                  <a:solidFill>
                    <a:schemeClr val="tx1"/>
                  </a:solidFill>
                  <a:latin typeface="黑体" panose="02010609060101010101" charset="-122"/>
                  <a:ea typeface="黑体" panose="02010609060101010101" charset="-122"/>
                </a:rPr>
                <a:t>此处添加文本单击此处</a:t>
              </a:r>
              <a:r>
                <a:rPr lang="zh-CN" altLang="en-US" sz="1200" dirty="0" smtClean="0">
                  <a:solidFill>
                    <a:schemeClr val="tx1"/>
                  </a:solidFill>
                  <a:latin typeface="黑体" panose="02010609060101010101" charset="-122"/>
                  <a:ea typeface="黑体" panose="02010609060101010101" charset="-122"/>
                </a:rPr>
                <a:t>添加</a:t>
              </a:r>
              <a:endParaRPr lang="zh-CN" altLang="en-US" sz="1200" dirty="0" smtClean="0">
                <a:solidFill>
                  <a:schemeClr val="tx1"/>
                </a:solidFill>
                <a:latin typeface="黑体" panose="02010609060101010101" charset="-122"/>
                <a:ea typeface="黑体" panose="02010609060101010101" charset="-122"/>
              </a:endParaRPr>
            </a:p>
          </p:txBody>
        </p:sp>
        <p:sp>
          <p:nvSpPr>
            <p:cNvPr id="64" name="TextBox 63"/>
            <p:cNvSpPr txBox="1"/>
            <p:nvPr/>
          </p:nvSpPr>
          <p:spPr>
            <a:xfrm>
              <a:off x="1573411" y="1638320"/>
              <a:ext cx="891207" cy="244316"/>
            </a:xfrm>
            <a:prstGeom prst="rect">
              <a:avLst/>
            </a:prstGeom>
            <a:noFill/>
          </p:spPr>
          <p:txBody>
            <a:bodyPr wrap="none" lIns="0" tIns="0" rIns="0" bIns="0" rtlCol="0" anchor="t">
              <a:spAutoFit/>
            </a:bodyPr>
            <a:lstStyle/>
            <a:p>
              <a:pPr algn="ctr"/>
              <a:r>
                <a:rPr lang="zh-CN" altLang="en-US" sz="2135" b="1" dirty="0" smtClean="0">
                  <a:solidFill>
                    <a:srgbClr val="C00000"/>
                  </a:solidFill>
                  <a:latin typeface="黑体" panose="02010609060101010101" charset="-122"/>
                  <a:ea typeface="黑体" panose="02010609060101010101" charset="-122"/>
                </a:rPr>
                <a:t>标题文字</a:t>
              </a:r>
              <a:endParaRPr lang="zh-CN" altLang="en-US" sz="2135" b="1" dirty="0" smtClean="0">
                <a:solidFill>
                  <a:srgbClr val="C00000"/>
                </a:solidFill>
                <a:latin typeface="黑体" panose="02010609060101010101" charset="-122"/>
                <a:ea typeface="黑体" panose="02010609060101010101" charset="-122"/>
              </a:endParaRPr>
            </a:p>
          </p:txBody>
        </p:sp>
      </p:grpSp>
      <p:grpSp>
        <p:nvGrpSpPr>
          <p:cNvPr id="65" name="组合 64"/>
          <p:cNvGrpSpPr/>
          <p:nvPr/>
        </p:nvGrpSpPr>
        <p:grpSpPr>
          <a:xfrm>
            <a:off x="666559" y="3812973"/>
            <a:ext cx="2357633" cy="1033620"/>
            <a:chOff x="1256119" y="1638320"/>
            <a:chExt cx="1923767" cy="775215"/>
          </a:xfrm>
        </p:grpSpPr>
        <p:sp>
          <p:nvSpPr>
            <p:cNvPr id="70" name="TextBox 69"/>
            <p:cNvSpPr txBox="1"/>
            <p:nvPr/>
          </p:nvSpPr>
          <p:spPr>
            <a:xfrm>
              <a:off x="1256119" y="1958240"/>
              <a:ext cx="1923767" cy="455295"/>
            </a:xfrm>
            <a:prstGeom prst="rect">
              <a:avLst/>
            </a:prstGeom>
            <a:noFill/>
          </p:spPr>
          <p:txBody>
            <a:bodyPr wrap="square" lIns="0" tIns="0" rtlCol="0" anchor="t">
              <a:spAutoFit/>
            </a:bodyPr>
            <a:lstStyle/>
            <a:p>
              <a:r>
                <a:rPr lang="zh-CN" altLang="en-US" sz="1200" dirty="0">
                  <a:solidFill>
                    <a:schemeClr val="tx1"/>
                  </a:solidFill>
                  <a:latin typeface="黑体" panose="02010609060101010101" charset="-122"/>
                  <a:ea typeface="黑体" panose="02010609060101010101" charset="-122"/>
                </a:rPr>
                <a:t>单击此处添加文本单击此处</a:t>
              </a:r>
              <a:r>
                <a:rPr lang="zh-CN" altLang="en-US" sz="1200" dirty="0" smtClean="0">
                  <a:solidFill>
                    <a:schemeClr val="tx1"/>
                  </a:solidFill>
                  <a:latin typeface="黑体" panose="02010609060101010101" charset="-122"/>
                  <a:ea typeface="黑体" panose="02010609060101010101" charset="-122"/>
                </a:rPr>
                <a:t>添加</a:t>
              </a:r>
              <a:endParaRPr lang="zh-CN" altLang="en-US" sz="1200" dirty="0" smtClean="0">
                <a:solidFill>
                  <a:schemeClr val="tx1"/>
                </a:solidFill>
                <a:latin typeface="黑体" panose="02010609060101010101" charset="-122"/>
                <a:ea typeface="黑体" panose="02010609060101010101" charset="-122"/>
              </a:endParaRPr>
            </a:p>
            <a:p>
              <a:r>
                <a:rPr lang="zh-CN" altLang="en-US" sz="1200" dirty="0">
                  <a:solidFill>
                    <a:schemeClr val="tx1"/>
                  </a:solidFill>
                  <a:latin typeface="黑体" panose="02010609060101010101" charset="-122"/>
                  <a:ea typeface="黑体" panose="02010609060101010101" charset="-122"/>
                </a:rPr>
                <a:t>单击此处添加文本单击此处</a:t>
              </a:r>
              <a:r>
                <a:rPr lang="zh-CN" altLang="en-US" sz="1200" dirty="0" smtClean="0">
                  <a:solidFill>
                    <a:schemeClr val="tx1"/>
                  </a:solidFill>
                  <a:latin typeface="黑体" panose="02010609060101010101" charset="-122"/>
                  <a:ea typeface="黑体" panose="02010609060101010101" charset="-122"/>
                </a:rPr>
                <a:t>添加</a:t>
              </a:r>
              <a:endParaRPr lang="zh-CN" altLang="en-US" sz="1200" dirty="0" smtClean="0">
                <a:solidFill>
                  <a:schemeClr val="tx1"/>
                </a:solidFill>
                <a:latin typeface="黑体" panose="02010609060101010101" charset="-122"/>
                <a:ea typeface="黑体" panose="02010609060101010101" charset="-122"/>
              </a:endParaRPr>
            </a:p>
            <a:p>
              <a:r>
                <a:rPr lang="zh-CN" altLang="en-US" sz="1200" dirty="0" smtClean="0">
                  <a:solidFill>
                    <a:schemeClr val="tx1"/>
                  </a:solidFill>
                  <a:latin typeface="黑体" panose="02010609060101010101" charset="-122"/>
                  <a:ea typeface="黑体" panose="02010609060101010101" charset="-122"/>
                </a:rPr>
                <a:t>单击</a:t>
              </a:r>
              <a:r>
                <a:rPr lang="zh-CN" altLang="en-US" sz="1200" dirty="0">
                  <a:solidFill>
                    <a:schemeClr val="tx1"/>
                  </a:solidFill>
                  <a:latin typeface="黑体" panose="02010609060101010101" charset="-122"/>
                  <a:ea typeface="黑体" panose="02010609060101010101" charset="-122"/>
                </a:rPr>
                <a:t>此处添加文本单击此处</a:t>
              </a:r>
              <a:r>
                <a:rPr lang="zh-CN" altLang="en-US" sz="1200" dirty="0" smtClean="0">
                  <a:solidFill>
                    <a:schemeClr val="tx1"/>
                  </a:solidFill>
                  <a:latin typeface="黑体" panose="02010609060101010101" charset="-122"/>
                  <a:ea typeface="黑体" panose="02010609060101010101" charset="-122"/>
                </a:rPr>
                <a:t>添加</a:t>
              </a:r>
              <a:endParaRPr lang="zh-CN" altLang="en-US" sz="1200" dirty="0" smtClean="0">
                <a:solidFill>
                  <a:schemeClr val="tx1"/>
                </a:solidFill>
                <a:latin typeface="黑体" panose="02010609060101010101" charset="-122"/>
                <a:ea typeface="黑体" panose="02010609060101010101" charset="-122"/>
              </a:endParaRPr>
            </a:p>
          </p:txBody>
        </p:sp>
        <p:sp>
          <p:nvSpPr>
            <p:cNvPr id="71" name="TextBox 70"/>
            <p:cNvSpPr txBox="1"/>
            <p:nvPr/>
          </p:nvSpPr>
          <p:spPr>
            <a:xfrm>
              <a:off x="1573411" y="1638320"/>
              <a:ext cx="891207" cy="244316"/>
            </a:xfrm>
            <a:prstGeom prst="rect">
              <a:avLst/>
            </a:prstGeom>
            <a:noFill/>
          </p:spPr>
          <p:txBody>
            <a:bodyPr wrap="none" lIns="0" tIns="0" rIns="0" bIns="0" rtlCol="0" anchor="t">
              <a:spAutoFit/>
            </a:bodyPr>
            <a:lstStyle/>
            <a:p>
              <a:pPr algn="ctr"/>
              <a:r>
                <a:rPr lang="zh-CN" altLang="en-US" sz="2135" b="1" dirty="0" smtClean="0">
                  <a:solidFill>
                    <a:srgbClr val="C00000"/>
                  </a:solidFill>
                  <a:latin typeface="黑体" panose="02010609060101010101" charset="-122"/>
                  <a:ea typeface="黑体" panose="02010609060101010101" charset="-122"/>
                </a:rPr>
                <a:t>标题文字</a:t>
              </a:r>
              <a:endParaRPr lang="zh-CN" altLang="en-US" sz="2135" b="1" dirty="0" smtClean="0">
                <a:solidFill>
                  <a:srgbClr val="C00000"/>
                </a:solidFill>
                <a:latin typeface="黑体" panose="02010609060101010101" charset="-122"/>
                <a:ea typeface="黑体" panose="02010609060101010101" charset="-122"/>
              </a:endParaRPr>
            </a:p>
          </p:txBody>
        </p:sp>
      </p:grpSp>
      <p:grpSp>
        <p:nvGrpSpPr>
          <p:cNvPr id="73" name="组合 72"/>
          <p:cNvGrpSpPr/>
          <p:nvPr/>
        </p:nvGrpSpPr>
        <p:grpSpPr>
          <a:xfrm>
            <a:off x="9326428" y="1963576"/>
            <a:ext cx="2357633" cy="1033620"/>
            <a:chOff x="1256119" y="1638320"/>
            <a:chExt cx="1923767" cy="775215"/>
          </a:xfrm>
        </p:grpSpPr>
        <p:sp>
          <p:nvSpPr>
            <p:cNvPr id="74" name="TextBox 73"/>
            <p:cNvSpPr txBox="1"/>
            <p:nvPr/>
          </p:nvSpPr>
          <p:spPr>
            <a:xfrm>
              <a:off x="1256119" y="1958240"/>
              <a:ext cx="1923767" cy="455295"/>
            </a:xfrm>
            <a:prstGeom prst="rect">
              <a:avLst/>
            </a:prstGeom>
            <a:noFill/>
          </p:spPr>
          <p:txBody>
            <a:bodyPr wrap="square" lIns="0" tIns="0" rtlCol="0" anchor="t">
              <a:spAutoFit/>
            </a:bodyPr>
            <a:lstStyle/>
            <a:p>
              <a:r>
                <a:rPr lang="zh-CN" altLang="en-US" sz="1200" dirty="0">
                  <a:solidFill>
                    <a:schemeClr val="tx1"/>
                  </a:solidFill>
                  <a:latin typeface="黑体" panose="02010609060101010101" charset="-122"/>
                  <a:ea typeface="黑体" panose="02010609060101010101" charset="-122"/>
                </a:rPr>
                <a:t>单击此处添加文本单击此处</a:t>
              </a:r>
              <a:r>
                <a:rPr lang="zh-CN" altLang="en-US" sz="1200" dirty="0" smtClean="0">
                  <a:solidFill>
                    <a:schemeClr val="tx1"/>
                  </a:solidFill>
                  <a:latin typeface="黑体" panose="02010609060101010101" charset="-122"/>
                  <a:ea typeface="黑体" panose="02010609060101010101" charset="-122"/>
                </a:rPr>
                <a:t>添加</a:t>
              </a:r>
              <a:endParaRPr lang="zh-CN" altLang="en-US" sz="1200" dirty="0" smtClean="0">
                <a:solidFill>
                  <a:schemeClr val="tx1"/>
                </a:solidFill>
                <a:latin typeface="黑体" panose="02010609060101010101" charset="-122"/>
                <a:ea typeface="黑体" panose="02010609060101010101" charset="-122"/>
              </a:endParaRPr>
            </a:p>
            <a:p>
              <a:r>
                <a:rPr lang="zh-CN" altLang="en-US" sz="1200" dirty="0">
                  <a:solidFill>
                    <a:schemeClr val="tx1"/>
                  </a:solidFill>
                  <a:latin typeface="黑体" panose="02010609060101010101" charset="-122"/>
                  <a:ea typeface="黑体" panose="02010609060101010101" charset="-122"/>
                </a:rPr>
                <a:t>单击此处添加文本单击此处</a:t>
              </a:r>
              <a:r>
                <a:rPr lang="zh-CN" altLang="en-US" sz="1200" dirty="0" smtClean="0">
                  <a:solidFill>
                    <a:schemeClr val="tx1"/>
                  </a:solidFill>
                  <a:latin typeface="黑体" panose="02010609060101010101" charset="-122"/>
                  <a:ea typeface="黑体" panose="02010609060101010101" charset="-122"/>
                </a:rPr>
                <a:t>添加</a:t>
              </a:r>
              <a:endParaRPr lang="zh-CN" altLang="en-US" sz="1200" dirty="0" smtClean="0">
                <a:solidFill>
                  <a:schemeClr val="tx1"/>
                </a:solidFill>
                <a:latin typeface="黑体" panose="02010609060101010101" charset="-122"/>
                <a:ea typeface="黑体" panose="02010609060101010101" charset="-122"/>
              </a:endParaRPr>
            </a:p>
            <a:p>
              <a:r>
                <a:rPr lang="zh-CN" altLang="en-US" sz="1200" dirty="0" smtClean="0">
                  <a:solidFill>
                    <a:schemeClr val="tx1"/>
                  </a:solidFill>
                  <a:latin typeface="黑体" panose="02010609060101010101" charset="-122"/>
                  <a:ea typeface="黑体" panose="02010609060101010101" charset="-122"/>
                </a:rPr>
                <a:t>单击</a:t>
              </a:r>
              <a:r>
                <a:rPr lang="zh-CN" altLang="en-US" sz="1200" dirty="0">
                  <a:solidFill>
                    <a:schemeClr val="tx1"/>
                  </a:solidFill>
                  <a:latin typeface="黑体" panose="02010609060101010101" charset="-122"/>
                  <a:ea typeface="黑体" panose="02010609060101010101" charset="-122"/>
                </a:rPr>
                <a:t>此处添加文本单击此处</a:t>
              </a:r>
              <a:r>
                <a:rPr lang="zh-CN" altLang="en-US" sz="1200" dirty="0" smtClean="0">
                  <a:solidFill>
                    <a:schemeClr val="tx1"/>
                  </a:solidFill>
                  <a:latin typeface="黑体" panose="02010609060101010101" charset="-122"/>
                  <a:ea typeface="黑体" panose="02010609060101010101" charset="-122"/>
                </a:rPr>
                <a:t>添加</a:t>
              </a:r>
              <a:endParaRPr lang="zh-CN" altLang="en-US" sz="1200" dirty="0" smtClean="0">
                <a:solidFill>
                  <a:schemeClr val="tx1"/>
                </a:solidFill>
                <a:latin typeface="黑体" panose="02010609060101010101" charset="-122"/>
                <a:ea typeface="黑体" panose="02010609060101010101" charset="-122"/>
              </a:endParaRPr>
            </a:p>
          </p:txBody>
        </p:sp>
        <p:sp>
          <p:nvSpPr>
            <p:cNvPr id="78" name="TextBox 77"/>
            <p:cNvSpPr txBox="1"/>
            <p:nvPr/>
          </p:nvSpPr>
          <p:spPr>
            <a:xfrm>
              <a:off x="1573411" y="1638320"/>
              <a:ext cx="891207" cy="244316"/>
            </a:xfrm>
            <a:prstGeom prst="rect">
              <a:avLst/>
            </a:prstGeom>
            <a:noFill/>
          </p:spPr>
          <p:txBody>
            <a:bodyPr wrap="none" lIns="0" tIns="0" rIns="0" bIns="0" rtlCol="0" anchor="t">
              <a:spAutoFit/>
            </a:bodyPr>
            <a:lstStyle/>
            <a:p>
              <a:pPr algn="ctr"/>
              <a:r>
                <a:rPr lang="zh-CN" altLang="en-US" sz="2135" b="1" dirty="0" smtClean="0">
                  <a:solidFill>
                    <a:srgbClr val="C00000"/>
                  </a:solidFill>
                  <a:latin typeface="黑体" panose="02010609060101010101" charset="-122"/>
                  <a:ea typeface="黑体" panose="02010609060101010101" charset="-122"/>
                </a:rPr>
                <a:t>标题文字</a:t>
              </a:r>
              <a:endParaRPr lang="zh-CN" altLang="en-US" sz="2135" b="1" dirty="0" smtClean="0">
                <a:solidFill>
                  <a:srgbClr val="C00000"/>
                </a:solidFill>
                <a:latin typeface="黑体" panose="02010609060101010101" charset="-122"/>
                <a:ea typeface="黑体" panose="02010609060101010101" charset="-122"/>
              </a:endParaRPr>
            </a:p>
          </p:txBody>
        </p:sp>
      </p:grpSp>
      <p:grpSp>
        <p:nvGrpSpPr>
          <p:cNvPr id="79" name="组合 78"/>
          <p:cNvGrpSpPr/>
          <p:nvPr/>
        </p:nvGrpSpPr>
        <p:grpSpPr>
          <a:xfrm>
            <a:off x="9326428" y="3812973"/>
            <a:ext cx="2357633" cy="1033620"/>
            <a:chOff x="1256119" y="1638320"/>
            <a:chExt cx="1923767" cy="775215"/>
          </a:xfrm>
        </p:grpSpPr>
        <p:sp>
          <p:nvSpPr>
            <p:cNvPr id="84" name="TextBox 83"/>
            <p:cNvSpPr txBox="1"/>
            <p:nvPr/>
          </p:nvSpPr>
          <p:spPr>
            <a:xfrm>
              <a:off x="1256119" y="1958240"/>
              <a:ext cx="1923767" cy="455295"/>
            </a:xfrm>
            <a:prstGeom prst="rect">
              <a:avLst/>
            </a:prstGeom>
            <a:noFill/>
          </p:spPr>
          <p:txBody>
            <a:bodyPr wrap="square" lIns="0" tIns="0" rtlCol="0" anchor="t">
              <a:spAutoFit/>
            </a:bodyPr>
            <a:lstStyle/>
            <a:p>
              <a:r>
                <a:rPr lang="zh-CN" altLang="en-US" sz="1200" dirty="0">
                  <a:solidFill>
                    <a:schemeClr val="tx1"/>
                  </a:solidFill>
                  <a:latin typeface="黑体" panose="02010609060101010101" charset="-122"/>
                  <a:ea typeface="黑体" panose="02010609060101010101" charset="-122"/>
                </a:rPr>
                <a:t>单击此处添加文本单击此处</a:t>
              </a:r>
              <a:r>
                <a:rPr lang="zh-CN" altLang="en-US" sz="1200" dirty="0" smtClean="0">
                  <a:solidFill>
                    <a:schemeClr val="tx1"/>
                  </a:solidFill>
                  <a:latin typeface="黑体" panose="02010609060101010101" charset="-122"/>
                  <a:ea typeface="黑体" panose="02010609060101010101" charset="-122"/>
                </a:rPr>
                <a:t>添加</a:t>
              </a:r>
              <a:endParaRPr lang="zh-CN" altLang="en-US" sz="1200" dirty="0" smtClean="0">
                <a:solidFill>
                  <a:schemeClr val="tx1"/>
                </a:solidFill>
                <a:latin typeface="黑体" panose="02010609060101010101" charset="-122"/>
                <a:ea typeface="黑体" panose="02010609060101010101" charset="-122"/>
              </a:endParaRPr>
            </a:p>
            <a:p>
              <a:r>
                <a:rPr lang="zh-CN" altLang="en-US" sz="1200" dirty="0">
                  <a:solidFill>
                    <a:schemeClr val="tx1"/>
                  </a:solidFill>
                  <a:latin typeface="黑体" panose="02010609060101010101" charset="-122"/>
                  <a:ea typeface="黑体" panose="02010609060101010101" charset="-122"/>
                </a:rPr>
                <a:t>单击此处添加文本单击此处</a:t>
              </a:r>
              <a:r>
                <a:rPr lang="zh-CN" altLang="en-US" sz="1200" dirty="0" smtClean="0">
                  <a:solidFill>
                    <a:schemeClr val="tx1"/>
                  </a:solidFill>
                  <a:latin typeface="黑体" panose="02010609060101010101" charset="-122"/>
                  <a:ea typeface="黑体" panose="02010609060101010101" charset="-122"/>
                </a:rPr>
                <a:t>添加</a:t>
              </a:r>
              <a:endParaRPr lang="zh-CN" altLang="en-US" sz="1200" dirty="0" smtClean="0">
                <a:solidFill>
                  <a:schemeClr val="tx1"/>
                </a:solidFill>
                <a:latin typeface="黑体" panose="02010609060101010101" charset="-122"/>
                <a:ea typeface="黑体" panose="02010609060101010101" charset="-122"/>
              </a:endParaRPr>
            </a:p>
            <a:p>
              <a:r>
                <a:rPr lang="zh-CN" altLang="en-US" sz="1200" dirty="0" smtClean="0">
                  <a:solidFill>
                    <a:schemeClr val="tx1"/>
                  </a:solidFill>
                  <a:latin typeface="黑体" panose="02010609060101010101" charset="-122"/>
                  <a:ea typeface="黑体" panose="02010609060101010101" charset="-122"/>
                </a:rPr>
                <a:t>单击</a:t>
              </a:r>
              <a:r>
                <a:rPr lang="zh-CN" altLang="en-US" sz="1200" dirty="0">
                  <a:solidFill>
                    <a:schemeClr val="tx1"/>
                  </a:solidFill>
                  <a:latin typeface="黑体" panose="02010609060101010101" charset="-122"/>
                  <a:ea typeface="黑体" panose="02010609060101010101" charset="-122"/>
                </a:rPr>
                <a:t>此处添加文本单击此处</a:t>
              </a:r>
              <a:r>
                <a:rPr lang="zh-CN" altLang="en-US" sz="1200" dirty="0" smtClean="0">
                  <a:solidFill>
                    <a:schemeClr val="tx1"/>
                  </a:solidFill>
                  <a:latin typeface="黑体" panose="02010609060101010101" charset="-122"/>
                  <a:ea typeface="黑体" panose="02010609060101010101" charset="-122"/>
                </a:rPr>
                <a:t>添加</a:t>
              </a:r>
              <a:endParaRPr lang="zh-CN" altLang="en-US" sz="1200" dirty="0" smtClean="0">
                <a:solidFill>
                  <a:schemeClr val="tx1"/>
                </a:solidFill>
                <a:latin typeface="黑体" panose="02010609060101010101" charset="-122"/>
                <a:ea typeface="黑体" panose="02010609060101010101" charset="-122"/>
              </a:endParaRPr>
            </a:p>
          </p:txBody>
        </p:sp>
        <p:sp>
          <p:nvSpPr>
            <p:cNvPr id="85" name="TextBox 84"/>
            <p:cNvSpPr txBox="1"/>
            <p:nvPr/>
          </p:nvSpPr>
          <p:spPr>
            <a:xfrm>
              <a:off x="1573411" y="1638320"/>
              <a:ext cx="891207" cy="244316"/>
            </a:xfrm>
            <a:prstGeom prst="rect">
              <a:avLst/>
            </a:prstGeom>
            <a:noFill/>
          </p:spPr>
          <p:txBody>
            <a:bodyPr wrap="none" lIns="0" tIns="0" rIns="0" bIns="0" rtlCol="0" anchor="t">
              <a:spAutoFit/>
            </a:bodyPr>
            <a:lstStyle/>
            <a:p>
              <a:pPr algn="ctr"/>
              <a:r>
                <a:rPr lang="zh-CN" altLang="en-US" sz="2135" b="1" dirty="0" smtClean="0">
                  <a:solidFill>
                    <a:srgbClr val="C00000"/>
                  </a:solidFill>
                  <a:latin typeface="黑体" panose="02010609060101010101" charset="-122"/>
                  <a:ea typeface="黑体" panose="02010609060101010101" charset="-122"/>
                </a:rPr>
                <a:t>标题文字</a:t>
              </a:r>
              <a:endParaRPr lang="zh-CN" altLang="en-US" sz="2135" b="1" dirty="0" smtClean="0">
                <a:solidFill>
                  <a:srgbClr val="C00000"/>
                </a:solidFill>
                <a:latin typeface="黑体" panose="02010609060101010101" charset="-122"/>
                <a:ea typeface="黑体" panose="02010609060101010101" charset="-122"/>
              </a:endParaRPr>
            </a:p>
          </p:txBody>
        </p:sp>
      </p:grpSp>
      <p:sp>
        <p:nvSpPr>
          <p:cNvPr id="90" name="TextBox 89"/>
          <p:cNvSpPr txBox="1"/>
          <p:nvPr/>
        </p:nvSpPr>
        <p:spPr>
          <a:xfrm>
            <a:off x="5544926" y="2972105"/>
            <a:ext cx="883920" cy="894715"/>
          </a:xfrm>
          <a:prstGeom prst="rect">
            <a:avLst/>
          </a:prstGeom>
          <a:noFill/>
        </p:spPr>
        <p:txBody>
          <a:bodyPr wrap="none" lIns="137309" tIns="68654" rIns="137309" bIns="68654" rtlCol="0">
            <a:spAutoFit/>
          </a:bodyPr>
          <a:lstStyle/>
          <a:p>
            <a:r>
              <a:rPr lang="zh-CN" altLang="en-US" sz="2400" dirty="0" smtClean="0">
                <a:solidFill>
                  <a:prstClr val="white"/>
                </a:solidFill>
                <a:latin typeface="黑体" panose="02010609060101010101" charset="-122"/>
                <a:ea typeface="黑体" panose="02010609060101010101" charset="-122"/>
              </a:rPr>
              <a:t>标题</a:t>
            </a:r>
            <a:endParaRPr lang="en-US" altLang="zh-CN" sz="2400" dirty="0" smtClean="0">
              <a:solidFill>
                <a:prstClr val="white"/>
              </a:solidFill>
              <a:latin typeface="黑体" panose="02010609060101010101" charset="-122"/>
              <a:ea typeface="黑体" panose="02010609060101010101" charset="-122"/>
            </a:endParaRPr>
          </a:p>
          <a:p>
            <a:r>
              <a:rPr lang="zh-CN" altLang="en-US" sz="2400" dirty="0" smtClean="0">
                <a:solidFill>
                  <a:prstClr val="white"/>
                </a:solidFill>
                <a:latin typeface="黑体" panose="02010609060101010101" charset="-122"/>
                <a:ea typeface="黑体" panose="02010609060101010101" charset="-122"/>
              </a:rPr>
              <a:t>文字</a:t>
            </a:r>
            <a:endParaRPr lang="zh-CN" altLang="en-US" sz="2400" dirty="0">
              <a:solidFill>
                <a:prstClr val="white"/>
              </a:solidFill>
              <a:latin typeface="黑体" panose="02010609060101010101" charset="-122"/>
              <a:ea typeface="黑体" panose="02010609060101010101" charset="-122"/>
            </a:endParaRPr>
          </a:p>
        </p:txBody>
      </p:sp>
      <p:sp>
        <p:nvSpPr>
          <p:cNvPr id="91" name="TextBox 90"/>
          <p:cNvSpPr txBox="1"/>
          <p:nvPr/>
        </p:nvSpPr>
        <p:spPr>
          <a:xfrm>
            <a:off x="3423010" y="2006732"/>
            <a:ext cx="680720" cy="641985"/>
          </a:xfrm>
          <a:prstGeom prst="rect">
            <a:avLst/>
          </a:prstGeom>
          <a:noFill/>
        </p:spPr>
        <p:txBody>
          <a:bodyPr wrap="none" lIns="137309" tIns="68654" rIns="137309" bIns="68654" rtlCol="0">
            <a:spAutoFit/>
          </a:bodyPr>
          <a:lstStyle/>
          <a:p>
            <a:r>
              <a:rPr lang="zh-CN" altLang="en-US" sz="1600" dirty="0" smtClean="0">
                <a:solidFill>
                  <a:srgbClr val="C00000"/>
                </a:solidFill>
                <a:latin typeface="黑体" panose="02010609060101010101" charset="-122"/>
                <a:ea typeface="黑体" panose="02010609060101010101" charset="-122"/>
              </a:rPr>
              <a:t>标题</a:t>
            </a:r>
            <a:endParaRPr lang="zh-CN" altLang="en-US" sz="1600" dirty="0" smtClean="0">
              <a:solidFill>
                <a:srgbClr val="C00000"/>
              </a:solidFill>
              <a:latin typeface="黑体" panose="02010609060101010101" charset="-122"/>
              <a:ea typeface="黑体" panose="02010609060101010101" charset="-122"/>
            </a:endParaRPr>
          </a:p>
          <a:p>
            <a:r>
              <a:rPr lang="zh-CN" altLang="en-US" sz="1600" dirty="0" smtClean="0">
                <a:solidFill>
                  <a:srgbClr val="C00000"/>
                </a:solidFill>
                <a:latin typeface="黑体" panose="02010609060101010101" charset="-122"/>
                <a:ea typeface="黑体" panose="02010609060101010101" charset="-122"/>
              </a:rPr>
              <a:t>文字</a:t>
            </a:r>
            <a:endParaRPr lang="zh-CN" altLang="en-US" sz="1600" dirty="0" smtClean="0">
              <a:solidFill>
                <a:srgbClr val="C00000"/>
              </a:solidFill>
              <a:latin typeface="黑体" panose="02010609060101010101" charset="-122"/>
              <a:ea typeface="黑体" panose="02010609060101010101" charset="-122"/>
            </a:endParaRPr>
          </a:p>
        </p:txBody>
      </p:sp>
      <p:sp>
        <p:nvSpPr>
          <p:cNvPr id="92" name="TextBox 91"/>
          <p:cNvSpPr txBox="1"/>
          <p:nvPr/>
        </p:nvSpPr>
        <p:spPr>
          <a:xfrm>
            <a:off x="2976722" y="3046159"/>
            <a:ext cx="680720" cy="641985"/>
          </a:xfrm>
          <a:prstGeom prst="rect">
            <a:avLst/>
          </a:prstGeom>
          <a:noFill/>
        </p:spPr>
        <p:txBody>
          <a:bodyPr wrap="none" lIns="137309" tIns="68654" rIns="137309" bIns="68654" rtlCol="0">
            <a:spAutoFit/>
          </a:bodyPr>
          <a:lstStyle/>
          <a:p>
            <a:r>
              <a:rPr lang="zh-CN" altLang="en-US" sz="1600" dirty="0" smtClean="0">
                <a:solidFill>
                  <a:srgbClr val="C00000"/>
                </a:solidFill>
                <a:latin typeface="黑体" panose="02010609060101010101" charset="-122"/>
                <a:ea typeface="黑体" panose="02010609060101010101" charset="-122"/>
              </a:rPr>
              <a:t>标题</a:t>
            </a:r>
            <a:endParaRPr lang="zh-CN" altLang="en-US" sz="1600" dirty="0" smtClean="0">
              <a:solidFill>
                <a:srgbClr val="C00000"/>
              </a:solidFill>
              <a:latin typeface="黑体" panose="02010609060101010101" charset="-122"/>
              <a:ea typeface="黑体" panose="02010609060101010101" charset="-122"/>
            </a:endParaRPr>
          </a:p>
          <a:p>
            <a:r>
              <a:rPr lang="zh-CN" altLang="en-US" sz="1600" dirty="0" smtClean="0">
                <a:solidFill>
                  <a:srgbClr val="C00000"/>
                </a:solidFill>
                <a:latin typeface="黑体" panose="02010609060101010101" charset="-122"/>
                <a:ea typeface="黑体" panose="02010609060101010101" charset="-122"/>
              </a:rPr>
              <a:t>文字</a:t>
            </a:r>
            <a:endParaRPr lang="zh-CN" altLang="en-US" sz="1600" dirty="0" smtClean="0">
              <a:solidFill>
                <a:srgbClr val="C00000"/>
              </a:solidFill>
              <a:latin typeface="黑体" panose="02010609060101010101" charset="-122"/>
              <a:ea typeface="黑体" panose="02010609060101010101" charset="-122"/>
            </a:endParaRPr>
          </a:p>
        </p:txBody>
      </p:sp>
      <p:sp>
        <p:nvSpPr>
          <p:cNvPr id="93" name="TextBox 92"/>
          <p:cNvSpPr txBox="1"/>
          <p:nvPr/>
        </p:nvSpPr>
        <p:spPr>
          <a:xfrm>
            <a:off x="3352844" y="4137513"/>
            <a:ext cx="680720" cy="641985"/>
          </a:xfrm>
          <a:prstGeom prst="rect">
            <a:avLst/>
          </a:prstGeom>
          <a:noFill/>
        </p:spPr>
        <p:txBody>
          <a:bodyPr wrap="none" lIns="137309" tIns="68654" rIns="137309" bIns="68654" rtlCol="0">
            <a:spAutoFit/>
          </a:bodyPr>
          <a:lstStyle/>
          <a:p>
            <a:r>
              <a:rPr lang="zh-CN" altLang="en-US" sz="1600" dirty="0" smtClean="0">
                <a:solidFill>
                  <a:srgbClr val="C00000"/>
                </a:solidFill>
                <a:latin typeface="黑体" panose="02010609060101010101" charset="-122"/>
                <a:ea typeface="黑体" panose="02010609060101010101" charset="-122"/>
              </a:rPr>
              <a:t>标题</a:t>
            </a:r>
            <a:endParaRPr lang="zh-CN" altLang="en-US" sz="1600" dirty="0" smtClean="0">
              <a:solidFill>
                <a:srgbClr val="C00000"/>
              </a:solidFill>
              <a:latin typeface="黑体" panose="02010609060101010101" charset="-122"/>
              <a:ea typeface="黑体" panose="02010609060101010101" charset="-122"/>
            </a:endParaRPr>
          </a:p>
          <a:p>
            <a:r>
              <a:rPr lang="zh-CN" altLang="en-US" sz="1600" dirty="0" smtClean="0">
                <a:solidFill>
                  <a:srgbClr val="C00000"/>
                </a:solidFill>
                <a:latin typeface="黑体" panose="02010609060101010101" charset="-122"/>
                <a:ea typeface="黑体" panose="02010609060101010101" charset="-122"/>
              </a:rPr>
              <a:t>文字</a:t>
            </a:r>
            <a:endParaRPr lang="zh-CN" altLang="en-US" sz="1600" dirty="0" smtClean="0">
              <a:solidFill>
                <a:srgbClr val="C00000"/>
              </a:solidFill>
              <a:latin typeface="黑体" panose="02010609060101010101" charset="-122"/>
              <a:ea typeface="黑体" panose="02010609060101010101" charset="-122"/>
            </a:endParaRPr>
          </a:p>
        </p:txBody>
      </p:sp>
      <p:sp>
        <p:nvSpPr>
          <p:cNvPr id="94" name="TextBox 93"/>
          <p:cNvSpPr txBox="1"/>
          <p:nvPr/>
        </p:nvSpPr>
        <p:spPr>
          <a:xfrm>
            <a:off x="7914714" y="2006732"/>
            <a:ext cx="680720" cy="641985"/>
          </a:xfrm>
          <a:prstGeom prst="rect">
            <a:avLst/>
          </a:prstGeom>
          <a:noFill/>
        </p:spPr>
        <p:txBody>
          <a:bodyPr wrap="none" lIns="137309" tIns="68654" rIns="137309" bIns="68654" rtlCol="0">
            <a:spAutoFit/>
          </a:bodyPr>
          <a:lstStyle/>
          <a:p>
            <a:r>
              <a:rPr lang="zh-CN" altLang="en-US" sz="1600" dirty="0" smtClean="0">
                <a:solidFill>
                  <a:srgbClr val="C00000"/>
                </a:solidFill>
                <a:latin typeface="黑体" panose="02010609060101010101" charset="-122"/>
                <a:ea typeface="黑体" panose="02010609060101010101" charset="-122"/>
              </a:rPr>
              <a:t>标题</a:t>
            </a:r>
            <a:endParaRPr lang="zh-CN" altLang="en-US" sz="1600" dirty="0" smtClean="0">
              <a:solidFill>
                <a:srgbClr val="C00000"/>
              </a:solidFill>
              <a:latin typeface="黑体" panose="02010609060101010101" charset="-122"/>
              <a:ea typeface="黑体" panose="02010609060101010101" charset="-122"/>
            </a:endParaRPr>
          </a:p>
          <a:p>
            <a:r>
              <a:rPr lang="zh-CN" altLang="en-US" sz="1600" dirty="0" smtClean="0">
                <a:solidFill>
                  <a:srgbClr val="C00000"/>
                </a:solidFill>
                <a:latin typeface="黑体" panose="02010609060101010101" charset="-122"/>
                <a:ea typeface="黑体" panose="02010609060101010101" charset="-122"/>
              </a:rPr>
              <a:t>文字</a:t>
            </a:r>
            <a:endParaRPr lang="zh-CN" altLang="en-US" sz="1600" dirty="0" smtClean="0">
              <a:solidFill>
                <a:srgbClr val="C00000"/>
              </a:solidFill>
              <a:latin typeface="黑体" panose="02010609060101010101" charset="-122"/>
              <a:ea typeface="黑体" panose="02010609060101010101" charset="-122"/>
            </a:endParaRPr>
          </a:p>
        </p:txBody>
      </p:sp>
      <p:sp>
        <p:nvSpPr>
          <p:cNvPr id="95" name="TextBox 94"/>
          <p:cNvSpPr txBox="1"/>
          <p:nvPr/>
        </p:nvSpPr>
        <p:spPr>
          <a:xfrm>
            <a:off x="8348159" y="3046159"/>
            <a:ext cx="680720" cy="641985"/>
          </a:xfrm>
          <a:prstGeom prst="rect">
            <a:avLst/>
          </a:prstGeom>
          <a:noFill/>
        </p:spPr>
        <p:txBody>
          <a:bodyPr wrap="none" lIns="137309" tIns="68654" rIns="137309" bIns="68654" rtlCol="0">
            <a:spAutoFit/>
          </a:bodyPr>
          <a:lstStyle/>
          <a:p>
            <a:r>
              <a:rPr lang="zh-CN" altLang="en-US" sz="1600" dirty="0" smtClean="0">
                <a:solidFill>
                  <a:srgbClr val="C00000"/>
                </a:solidFill>
                <a:latin typeface="黑体" panose="02010609060101010101" charset="-122"/>
                <a:ea typeface="黑体" panose="02010609060101010101" charset="-122"/>
              </a:rPr>
              <a:t>标题</a:t>
            </a:r>
            <a:endParaRPr lang="zh-CN" altLang="en-US" sz="1600" dirty="0" smtClean="0">
              <a:solidFill>
                <a:srgbClr val="C00000"/>
              </a:solidFill>
              <a:latin typeface="黑体" panose="02010609060101010101" charset="-122"/>
              <a:ea typeface="黑体" panose="02010609060101010101" charset="-122"/>
            </a:endParaRPr>
          </a:p>
          <a:p>
            <a:r>
              <a:rPr lang="zh-CN" altLang="en-US" sz="1600" dirty="0" smtClean="0">
                <a:solidFill>
                  <a:srgbClr val="C00000"/>
                </a:solidFill>
                <a:latin typeface="黑体" panose="02010609060101010101" charset="-122"/>
                <a:ea typeface="黑体" panose="02010609060101010101" charset="-122"/>
              </a:rPr>
              <a:t>文字</a:t>
            </a:r>
            <a:endParaRPr lang="zh-CN" altLang="en-US" sz="1600" dirty="0" smtClean="0">
              <a:solidFill>
                <a:srgbClr val="C00000"/>
              </a:solidFill>
              <a:latin typeface="黑体" panose="02010609060101010101" charset="-122"/>
              <a:ea typeface="黑体" panose="02010609060101010101" charset="-122"/>
            </a:endParaRPr>
          </a:p>
        </p:txBody>
      </p:sp>
      <p:sp>
        <p:nvSpPr>
          <p:cNvPr id="96" name="TextBox 95"/>
          <p:cNvSpPr txBox="1"/>
          <p:nvPr/>
        </p:nvSpPr>
        <p:spPr>
          <a:xfrm>
            <a:off x="7973430" y="4137513"/>
            <a:ext cx="680720" cy="641985"/>
          </a:xfrm>
          <a:prstGeom prst="rect">
            <a:avLst/>
          </a:prstGeom>
          <a:noFill/>
        </p:spPr>
        <p:txBody>
          <a:bodyPr wrap="none" lIns="137309" tIns="68654" rIns="137309" bIns="68654" rtlCol="0">
            <a:spAutoFit/>
          </a:bodyPr>
          <a:lstStyle/>
          <a:p>
            <a:r>
              <a:rPr lang="zh-CN" altLang="en-US" sz="1600" dirty="0" smtClean="0">
                <a:solidFill>
                  <a:srgbClr val="C00000"/>
                </a:solidFill>
                <a:latin typeface="黑体" panose="02010609060101010101" charset="-122"/>
                <a:ea typeface="黑体" panose="02010609060101010101" charset="-122"/>
              </a:rPr>
              <a:t>标题</a:t>
            </a:r>
            <a:endParaRPr lang="zh-CN" altLang="en-US" sz="1600" dirty="0" smtClean="0">
              <a:solidFill>
                <a:srgbClr val="C00000"/>
              </a:solidFill>
              <a:latin typeface="黑体" panose="02010609060101010101" charset="-122"/>
              <a:ea typeface="黑体" panose="02010609060101010101" charset="-122"/>
            </a:endParaRPr>
          </a:p>
          <a:p>
            <a:r>
              <a:rPr lang="zh-CN" altLang="en-US" sz="1600" dirty="0" smtClean="0">
                <a:solidFill>
                  <a:srgbClr val="C00000"/>
                </a:solidFill>
                <a:latin typeface="黑体" panose="02010609060101010101" charset="-122"/>
                <a:ea typeface="黑体" panose="02010609060101010101" charset="-122"/>
              </a:rPr>
              <a:t>文字</a:t>
            </a:r>
            <a:endParaRPr lang="zh-CN" altLang="en-US" sz="1600" dirty="0" smtClean="0">
              <a:solidFill>
                <a:srgbClr val="C00000"/>
              </a:solidFill>
              <a:latin typeface="黑体" panose="02010609060101010101" charset="-122"/>
              <a:ea typeface="黑体" panose="02010609060101010101" charset="-122"/>
            </a:endParaRPr>
          </a:p>
        </p:txBody>
      </p:sp>
      <p:sp>
        <p:nvSpPr>
          <p:cNvPr id="219" name=" 219"/>
          <p:cNvSpPr/>
          <p:nvPr/>
        </p:nvSpPr>
        <p:spPr>
          <a:xfrm>
            <a:off x="1330325" y="355600"/>
            <a:ext cx="2928620"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黑体" panose="02010609060101010101" charset="-122"/>
              <a:ea typeface="黑体" panose="02010609060101010101" charset="-122"/>
            </a:endParaRPr>
          </a:p>
        </p:txBody>
      </p:sp>
      <p:sp>
        <p:nvSpPr>
          <p:cNvPr id="2"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dist"/>
            <a:r>
              <a:rPr lang="zh-CN" altLang="en-US" sz="2000" dirty="0" smtClean="0">
                <a:solidFill>
                  <a:schemeClr val="bg1"/>
                </a:solidFill>
                <a:latin typeface="黑体" panose="02010609060101010101" charset="-122"/>
                <a:ea typeface="黑体" panose="02010609060101010101" charset="-122"/>
              </a:rPr>
              <a:t>单击此处添加标题</a:t>
            </a:r>
            <a:endParaRPr lang="zh-CN" altLang="en-US" sz="2000" dirty="0" smtClean="0">
              <a:solidFill>
                <a:schemeClr val="bg1"/>
              </a:solidFill>
              <a:latin typeface="黑体" panose="02010609060101010101" charset="-122"/>
              <a:ea typeface="黑体" panose="02010609060101010101" charset="-122"/>
            </a:endParaRPr>
          </a:p>
        </p:txBody>
      </p:sp>
      <p:pic>
        <p:nvPicPr>
          <p:cNvPr id="179" name="图片 178" descr="f85d399bb60d1995f620eb4731c6e15d"/>
          <p:cNvPicPr>
            <a:picLocks noChangeAspect="1"/>
          </p:cNvPicPr>
          <p:nvPr/>
        </p:nvPicPr>
        <p:blipFill>
          <a:blip r:embed="rId2"/>
          <a:stretch>
            <a:fillRect/>
          </a:stretch>
        </p:blipFill>
        <p:spPr>
          <a:xfrm>
            <a:off x="139065" y="-98425"/>
            <a:ext cx="1253490" cy="1253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p:cTn id="12" dur="500" fill="hold"/>
                                        <p:tgtEl>
                                          <p:spTgt spid="91"/>
                                        </p:tgtEl>
                                        <p:attrNameLst>
                                          <p:attrName>ppt_w</p:attrName>
                                        </p:attrNameLst>
                                      </p:cBhvr>
                                      <p:tavLst>
                                        <p:tav tm="0">
                                          <p:val>
                                            <p:fltVal val="0"/>
                                          </p:val>
                                        </p:tav>
                                        <p:tav tm="100000">
                                          <p:val>
                                            <p:strVal val="#ppt_w"/>
                                          </p:val>
                                        </p:tav>
                                      </p:tavLst>
                                    </p:anim>
                                    <p:anim calcmode="lin" valueType="num">
                                      <p:cBhvr>
                                        <p:cTn id="13" dur="500" fill="hold"/>
                                        <p:tgtEl>
                                          <p:spTgt spid="91"/>
                                        </p:tgtEl>
                                        <p:attrNameLst>
                                          <p:attrName>ppt_h</p:attrName>
                                        </p:attrNameLst>
                                      </p:cBhvr>
                                      <p:tavLst>
                                        <p:tav tm="0">
                                          <p:val>
                                            <p:fltVal val="0"/>
                                          </p:val>
                                        </p:tav>
                                        <p:tav tm="100000">
                                          <p:val>
                                            <p:strVal val="#ppt_h"/>
                                          </p:val>
                                        </p:tav>
                                      </p:tavLst>
                                    </p:anim>
                                    <p:animEffect transition="in" filter="fade">
                                      <p:cBhvr>
                                        <p:cTn id="14" dur="500"/>
                                        <p:tgtEl>
                                          <p:spTgt spid="9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p:cTn id="17" dur="500" fill="hold"/>
                                        <p:tgtEl>
                                          <p:spTgt spid="92"/>
                                        </p:tgtEl>
                                        <p:attrNameLst>
                                          <p:attrName>ppt_w</p:attrName>
                                        </p:attrNameLst>
                                      </p:cBhvr>
                                      <p:tavLst>
                                        <p:tav tm="0">
                                          <p:val>
                                            <p:fltVal val="0"/>
                                          </p:val>
                                        </p:tav>
                                        <p:tav tm="100000">
                                          <p:val>
                                            <p:strVal val="#ppt_w"/>
                                          </p:val>
                                        </p:tav>
                                      </p:tavLst>
                                    </p:anim>
                                    <p:anim calcmode="lin" valueType="num">
                                      <p:cBhvr>
                                        <p:cTn id="18" dur="500" fill="hold"/>
                                        <p:tgtEl>
                                          <p:spTgt spid="92"/>
                                        </p:tgtEl>
                                        <p:attrNameLst>
                                          <p:attrName>ppt_h</p:attrName>
                                        </p:attrNameLst>
                                      </p:cBhvr>
                                      <p:tavLst>
                                        <p:tav tm="0">
                                          <p:val>
                                            <p:fltVal val="0"/>
                                          </p:val>
                                        </p:tav>
                                        <p:tav tm="100000">
                                          <p:val>
                                            <p:strVal val="#ppt_h"/>
                                          </p:val>
                                        </p:tav>
                                      </p:tavLst>
                                    </p:anim>
                                    <p:animEffect transition="in" filter="fade">
                                      <p:cBhvr>
                                        <p:cTn id="19" dur="500"/>
                                        <p:tgtEl>
                                          <p:spTgt spid="9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3"/>
                                        </p:tgtEl>
                                        <p:attrNameLst>
                                          <p:attrName>style.visibility</p:attrName>
                                        </p:attrNameLst>
                                      </p:cBhvr>
                                      <p:to>
                                        <p:strVal val="visible"/>
                                      </p:to>
                                    </p:set>
                                    <p:anim calcmode="lin" valueType="num">
                                      <p:cBhvr>
                                        <p:cTn id="22" dur="500" fill="hold"/>
                                        <p:tgtEl>
                                          <p:spTgt spid="93"/>
                                        </p:tgtEl>
                                        <p:attrNameLst>
                                          <p:attrName>ppt_w</p:attrName>
                                        </p:attrNameLst>
                                      </p:cBhvr>
                                      <p:tavLst>
                                        <p:tav tm="0">
                                          <p:val>
                                            <p:fltVal val="0"/>
                                          </p:val>
                                        </p:tav>
                                        <p:tav tm="100000">
                                          <p:val>
                                            <p:strVal val="#ppt_w"/>
                                          </p:val>
                                        </p:tav>
                                      </p:tavLst>
                                    </p:anim>
                                    <p:anim calcmode="lin" valueType="num">
                                      <p:cBhvr>
                                        <p:cTn id="23" dur="500" fill="hold"/>
                                        <p:tgtEl>
                                          <p:spTgt spid="93"/>
                                        </p:tgtEl>
                                        <p:attrNameLst>
                                          <p:attrName>ppt_h</p:attrName>
                                        </p:attrNameLst>
                                      </p:cBhvr>
                                      <p:tavLst>
                                        <p:tav tm="0">
                                          <p:val>
                                            <p:fltVal val="0"/>
                                          </p:val>
                                        </p:tav>
                                        <p:tav tm="100000">
                                          <p:val>
                                            <p:strVal val="#ppt_h"/>
                                          </p:val>
                                        </p:tav>
                                      </p:tavLst>
                                    </p:anim>
                                    <p:animEffect transition="in" filter="fade">
                                      <p:cBhvr>
                                        <p:cTn id="24" dur="500"/>
                                        <p:tgtEl>
                                          <p:spTgt spid="9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500" fill="hold"/>
                                        <p:tgtEl>
                                          <p:spTgt spid="94"/>
                                        </p:tgtEl>
                                        <p:attrNameLst>
                                          <p:attrName>ppt_w</p:attrName>
                                        </p:attrNameLst>
                                      </p:cBhvr>
                                      <p:tavLst>
                                        <p:tav tm="0">
                                          <p:val>
                                            <p:fltVal val="0"/>
                                          </p:val>
                                        </p:tav>
                                        <p:tav tm="100000">
                                          <p:val>
                                            <p:strVal val="#ppt_w"/>
                                          </p:val>
                                        </p:tav>
                                      </p:tavLst>
                                    </p:anim>
                                    <p:anim calcmode="lin" valueType="num">
                                      <p:cBhvr>
                                        <p:cTn id="28" dur="500" fill="hold"/>
                                        <p:tgtEl>
                                          <p:spTgt spid="94"/>
                                        </p:tgtEl>
                                        <p:attrNameLst>
                                          <p:attrName>ppt_h</p:attrName>
                                        </p:attrNameLst>
                                      </p:cBhvr>
                                      <p:tavLst>
                                        <p:tav tm="0">
                                          <p:val>
                                            <p:fltVal val="0"/>
                                          </p:val>
                                        </p:tav>
                                        <p:tav tm="100000">
                                          <p:val>
                                            <p:strVal val="#ppt_h"/>
                                          </p:val>
                                        </p:tav>
                                      </p:tavLst>
                                    </p:anim>
                                    <p:animEffect transition="in" filter="fade">
                                      <p:cBhvr>
                                        <p:cTn id="29" dur="500"/>
                                        <p:tgtEl>
                                          <p:spTgt spid="9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5"/>
                                        </p:tgtEl>
                                        <p:attrNameLst>
                                          <p:attrName>style.visibility</p:attrName>
                                        </p:attrNameLst>
                                      </p:cBhvr>
                                      <p:to>
                                        <p:strVal val="visible"/>
                                      </p:to>
                                    </p:set>
                                    <p:anim calcmode="lin" valueType="num">
                                      <p:cBhvr>
                                        <p:cTn id="32" dur="500" fill="hold"/>
                                        <p:tgtEl>
                                          <p:spTgt spid="95"/>
                                        </p:tgtEl>
                                        <p:attrNameLst>
                                          <p:attrName>ppt_w</p:attrName>
                                        </p:attrNameLst>
                                      </p:cBhvr>
                                      <p:tavLst>
                                        <p:tav tm="0">
                                          <p:val>
                                            <p:fltVal val="0"/>
                                          </p:val>
                                        </p:tav>
                                        <p:tav tm="100000">
                                          <p:val>
                                            <p:strVal val="#ppt_w"/>
                                          </p:val>
                                        </p:tav>
                                      </p:tavLst>
                                    </p:anim>
                                    <p:anim calcmode="lin" valueType="num">
                                      <p:cBhvr>
                                        <p:cTn id="33" dur="500" fill="hold"/>
                                        <p:tgtEl>
                                          <p:spTgt spid="95"/>
                                        </p:tgtEl>
                                        <p:attrNameLst>
                                          <p:attrName>ppt_h</p:attrName>
                                        </p:attrNameLst>
                                      </p:cBhvr>
                                      <p:tavLst>
                                        <p:tav tm="0">
                                          <p:val>
                                            <p:fltVal val="0"/>
                                          </p:val>
                                        </p:tav>
                                        <p:tav tm="100000">
                                          <p:val>
                                            <p:strVal val="#ppt_h"/>
                                          </p:val>
                                        </p:tav>
                                      </p:tavLst>
                                    </p:anim>
                                    <p:animEffect transition="in" filter="fade">
                                      <p:cBhvr>
                                        <p:cTn id="34" dur="500"/>
                                        <p:tgtEl>
                                          <p:spTgt spid="9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par>
                                <p:cTn id="50" presetID="53" presetClass="entr" presetSubtype="16"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par>
                                <p:cTn id="55" presetID="53" presetClass="entr" presetSubtype="16"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ppt_w</p:attrName>
                                        </p:attrNameLst>
                                      </p:cBhvr>
                                      <p:tavLst>
                                        <p:tav tm="0">
                                          <p:val>
                                            <p:fltVal val="0"/>
                                          </p:val>
                                        </p:tav>
                                        <p:tav tm="100000">
                                          <p:val>
                                            <p:strVal val="#ppt_w"/>
                                          </p:val>
                                        </p:tav>
                                      </p:tavLst>
                                    </p:anim>
                                    <p:anim calcmode="lin" valueType="num">
                                      <p:cBhvr>
                                        <p:cTn id="58" dur="500" fill="hold"/>
                                        <p:tgtEl>
                                          <p:spTgt spid="36"/>
                                        </p:tgtEl>
                                        <p:attrNameLst>
                                          <p:attrName>ppt_h</p:attrName>
                                        </p:attrNameLst>
                                      </p:cBhvr>
                                      <p:tavLst>
                                        <p:tav tm="0">
                                          <p:val>
                                            <p:fltVal val="0"/>
                                          </p:val>
                                        </p:tav>
                                        <p:tav tm="100000">
                                          <p:val>
                                            <p:strVal val="#ppt_h"/>
                                          </p:val>
                                        </p:tav>
                                      </p:tavLst>
                                    </p:anim>
                                    <p:animEffect transition="in" filter="fade">
                                      <p:cBhvr>
                                        <p:cTn id="59" dur="500"/>
                                        <p:tgtEl>
                                          <p:spTgt spid="36"/>
                                        </p:tgtEl>
                                      </p:cBhvr>
                                    </p:animEffect>
                                  </p:childTnLst>
                                </p:cTn>
                              </p:par>
                              <p:par>
                                <p:cTn id="60" presetID="53" presetClass="entr" presetSubtype="16" fill="hold"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animEffect transition="in" filter="fade">
                                      <p:cBhvr>
                                        <p:cTn id="64" dur="500"/>
                                        <p:tgtEl>
                                          <p:spTgt spid="37"/>
                                        </p:tgtEl>
                                      </p:cBhvr>
                                    </p:animEffect>
                                  </p:childTnLst>
                                </p:cTn>
                              </p:par>
                              <p:par>
                                <p:cTn id="65" presetID="53" presetClass="entr" presetSubtype="16"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fltVal val="0"/>
                                          </p:val>
                                        </p:tav>
                                        <p:tav tm="100000">
                                          <p:val>
                                            <p:strVal val="#ppt_h"/>
                                          </p:val>
                                        </p:tav>
                                      </p:tavLst>
                                    </p:anim>
                                    <p:animEffect transition="in" filter="fade">
                                      <p:cBhvr>
                                        <p:cTn id="69" dur="500"/>
                                        <p:tgtEl>
                                          <p:spTgt spid="38"/>
                                        </p:tgtEl>
                                      </p:cBhvr>
                                    </p:animEffect>
                                  </p:childTnLst>
                                </p:cTn>
                              </p:par>
                              <p:par>
                                <p:cTn id="70" presetID="53" presetClass="entr" presetSubtype="16" fill="hold"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Effect transition="in" filter="fade">
                                      <p:cBhvr>
                                        <p:cTn id="74" dur="500"/>
                                        <p:tgtEl>
                                          <p:spTgt spid="39"/>
                                        </p:tgtEl>
                                      </p:cBhvr>
                                    </p:animEffect>
                                  </p:childTnLst>
                                </p:cTn>
                              </p:par>
                              <p:par>
                                <p:cTn id="75" presetID="53" presetClass="entr" presetSubtype="16" fill="hold" nodeType="with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 calcmode="lin" valueType="num">
                                      <p:cBhvr>
                                        <p:cTn id="82" dur="500" fill="hold"/>
                                        <p:tgtEl>
                                          <p:spTgt spid="44"/>
                                        </p:tgtEl>
                                        <p:attrNameLst>
                                          <p:attrName>ppt_w</p:attrName>
                                        </p:attrNameLst>
                                      </p:cBhvr>
                                      <p:tavLst>
                                        <p:tav tm="0">
                                          <p:val>
                                            <p:fltVal val="0"/>
                                          </p:val>
                                        </p:tav>
                                        <p:tav tm="100000">
                                          <p:val>
                                            <p:strVal val="#ppt_w"/>
                                          </p:val>
                                        </p:tav>
                                      </p:tavLst>
                                    </p:anim>
                                    <p:anim calcmode="lin" valueType="num">
                                      <p:cBhvr>
                                        <p:cTn id="83" dur="500" fill="hold"/>
                                        <p:tgtEl>
                                          <p:spTgt spid="44"/>
                                        </p:tgtEl>
                                        <p:attrNameLst>
                                          <p:attrName>ppt_h</p:attrName>
                                        </p:attrNameLst>
                                      </p:cBhvr>
                                      <p:tavLst>
                                        <p:tav tm="0">
                                          <p:val>
                                            <p:fltVal val="0"/>
                                          </p:val>
                                        </p:tav>
                                        <p:tav tm="100000">
                                          <p:val>
                                            <p:strVal val="#ppt_h"/>
                                          </p:val>
                                        </p:tav>
                                      </p:tavLst>
                                    </p:anim>
                                    <p:animEffect transition="in" filter="fade">
                                      <p:cBhvr>
                                        <p:cTn id="84" dur="500"/>
                                        <p:tgtEl>
                                          <p:spTgt spid="44"/>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500" fill="hold"/>
                                        <p:tgtEl>
                                          <p:spTgt spid="45"/>
                                        </p:tgtEl>
                                        <p:attrNameLst>
                                          <p:attrName>ppt_w</p:attrName>
                                        </p:attrNameLst>
                                      </p:cBhvr>
                                      <p:tavLst>
                                        <p:tav tm="0">
                                          <p:val>
                                            <p:fltVal val="0"/>
                                          </p:val>
                                        </p:tav>
                                        <p:tav tm="100000">
                                          <p:val>
                                            <p:strVal val="#ppt_w"/>
                                          </p:val>
                                        </p:tav>
                                      </p:tavLst>
                                    </p:anim>
                                    <p:anim calcmode="lin" valueType="num">
                                      <p:cBhvr>
                                        <p:cTn id="88" dur="500" fill="hold"/>
                                        <p:tgtEl>
                                          <p:spTgt spid="45"/>
                                        </p:tgtEl>
                                        <p:attrNameLst>
                                          <p:attrName>ppt_h</p:attrName>
                                        </p:attrNameLst>
                                      </p:cBhvr>
                                      <p:tavLst>
                                        <p:tav tm="0">
                                          <p:val>
                                            <p:fltVal val="0"/>
                                          </p:val>
                                        </p:tav>
                                        <p:tav tm="100000">
                                          <p:val>
                                            <p:strVal val="#ppt_h"/>
                                          </p:val>
                                        </p:tav>
                                      </p:tavLst>
                                    </p:anim>
                                    <p:animEffect transition="in" filter="fade">
                                      <p:cBhvr>
                                        <p:cTn id="89" dur="500"/>
                                        <p:tgtEl>
                                          <p:spTgt spid="4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6"/>
                                        </p:tgtEl>
                                        <p:attrNameLst>
                                          <p:attrName>style.visibility</p:attrName>
                                        </p:attrNameLst>
                                      </p:cBhvr>
                                      <p:to>
                                        <p:strVal val="visible"/>
                                      </p:to>
                                    </p:set>
                                    <p:anim calcmode="lin" valueType="num">
                                      <p:cBhvr>
                                        <p:cTn id="92" dur="500" fill="hold"/>
                                        <p:tgtEl>
                                          <p:spTgt spid="46"/>
                                        </p:tgtEl>
                                        <p:attrNameLst>
                                          <p:attrName>ppt_w</p:attrName>
                                        </p:attrNameLst>
                                      </p:cBhvr>
                                      <p:tavLst>
                                        <p:tav tm="0">
                                          <p:val>
                                            <p:fltVal val="0"/>
                                          </p:val>
                                        </p:tav>
                                        <p:tav tm="100000">
                                          <p:val>
                                            <p:strVal val="#ppt_w"/>
                                          </p:val>
                                        </p:tav>
                                      </p:tavLst>
                                    </p:anim>
                                    <p:anim calcmode="lin" valueType="num">
                                      <p:cBhvr>
                                        <p:cTn id="93" dur="500" fill="hold"/>
                                        <p:tgtEl>
                                          <p:spTgt spid="46"/>
                                        </p:tgtEl>
                                        <p:attrNameLst>
                                          <p:attrName>ppt_h</p:attrName>
                                        </p:attrNameLst>
                                      </p:cBhvr>
                                      <p:tavLst>
                                        <p:tav tm="0">
                                          <p:val>
                                            <p:fltVal val="0"/>
                                          </p:val>
                                        </p:tav>
                                        <p:tav tm="100000">
                                          <p:val>
                                            <p:strVal val="#ppt_h"/>
                                          </p:val>
                                        </p:tav>
                                      </p:tavLst>
                                    </p:anim>
                                    <p:animEffect transition="in" filter="fade">
                                      <p:cBhvr>
                                        <p:cTn id="94" dur="500"/>
                                        <p:tgtEl>
                                          <p:spTgt spid="46"/>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8"/>
                                        </p:tgtEl>
                                        <p:attrNameLst>
                                          <p:attrName>style.visibility</p:attrName>
                                        </p:attrNameLst>
                                      </p:cBhvr>
                                      <p:to>
                                        <p:strVal val="visible"/>
                                      </p:to>
                                    </p:set>
                                    <p:anim calcmode="lin" valueType="num">
                                      <p:cBhvr>
                                        <p:cTn id="102" dur="500" fill="hold"/>
                                        <p:tgtEl>
                                          <p:spTgt spid="48"/>
                                        </p:tgtEl>
                                        <p:attrNameLst>
                                          <p:attrName>ppt_w</p:attrName>
                                        </p:attrNameLst>
                                      </p:cBhvr>
                                      <p:tavLst>
                                        <p:tav tm="0">
                                          <p:val>
                                            <p:fltVal val="0"/>
                                          </p:val>
                                        </p:tav>
                                        <p:tav tm="100000">
                                          <p:val>
                                            <p:strVal val="#ppt_w"/>
                                          </p:val>
                                        </p:tav>
                                      </p:tavLst>
                                    </p:anim>
                                    <p:anim calcmode="lin" valueType="num">
                                      <p:cBhvr>
                                        <p:cTn id="103" dur="500" fill="hold"/>
                                        <p:tgtEl>
                                          <p:spTgt spid="48"/>
                                        </p:tgtEl>
                                        <p:attrNameLst>
                                          <p:attrName>ppt_h</p:attrName>
                                        </p:attrNameLst>
                                      </p:cBhvr>
                                      <p:tavLst>
                                        <p:tav tm="0">
                                          <p:val>
                                            <p:fltVal val="0"/>
                                          </p:val>
                                        </p:tav>
                                        <p:tav tm="100000">
                                          <p:val>
                                            <p:strVal val="#ppt_h"/>
                                          </p:val>
                                        </p:tav>
                                      </p:tavLst>
                                    </p:anim>
                                    <p:animEffect transition="in" filter="fade">
                                      <p:cBhvr>
                                        <p:cTn id="104" dur="500"/>
                                        <p:tgtEl>
                                          <p:spTgt spid="48"/>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anim calcmode="lin" valueType="num">
                                      <p:cBhvr>
                                        <p:cTn id="107" dur="500" fill="hold"/>
                                        <p:tgtEl>
                                          <p:spTgt spid="50"/>
                                        </p:tgtEl>
                                        <p:attrNameLst>
                                          <p:attrName>ppt_w</p:attrName>
                                        </p:attrNameLst>
                                      </p:cBhvr>
                                      <p:tavLst>
                                        <p:tav tm="0">
                                          <p:val>
                                            <p:fltVal val="0"/>
                                          </p:val>
                                        </p:tav>
                                        <p:tav tm="100000">
                                          <p:val>
                                            <p:strVal val="#ppt_w"/>
                                          </p:val>
                                        </p:tav>
                                      </p:tavLst>
                                    </p:anim>
                                    <p:anim calcmode="lin" valueType="num">
                                      <p:cBhvr>
                                        <p:cTn id="108" dur="500" fill="hold"/>
                                        <p:tgtEl>
                                          <p:spTgt spid="50"/>
                                        </p:tgtEl>
                                        <p:attrNameLst>
                                          <p:attrName>ppt_h</p:attrName>
                                        </p:attrNameLst>
                                      </p:cBhvr>
                                      <p:tavLst>
                                        <p:tav tm="0">
                                          <p:val>
                                            <p:fltVal val="0"/>
                                          </p:val>
                                        </p:tav>
                                        <p:tav tm="100000">
                                          <p:val>
                                            <p:strVal val="#ppt_h"/>
                                          </p:val>
                                        </p:tav>
                                      </p:tavLst>
                                    </p:anim>
                                    <p:animEffect transition="in" filter="fade">
                                      <p:cBhvr>
                                        <p:cTn id="109" dur="500"/>
                                        <p:tgtEl>
                                          <p:spTgt spid="50"/>
                                        </p:tgtEl>
                                      </p:cBhvr>
                                    </p:animEffect>
                                  </p:childTnLst>
                                </p:cTn>
                              </p:par>
                              <p:par>
                                <p:cTn id="110" presetID="53" presetClass="entr" presetSubtype="16" fill="hold" nodeType="withEffect">
                                  <p:stCondLst>
                                    <p:cond delay="0"/>
                                  </p:stCondLst>
                                  <p:childTnLst>
                                    <p:set>
                                      <p:cBhvr>
                                        <p:cTn id="111" dur="1" fill="hold">
                                          <p:stCondLst>
                                            <p:cond delay="0"/>
                                          </p:stCondLst>
                                        </p:cTn>
                                        <p:tgtEl>
                                          <p:spTgt spid="3"/>
                                        </p:tgtEl>
                                        <p:attrNameLst>
                                          <p:attrName>style.visibility</p:attrName>
                                        </p:attrNameLst>
                                      </p:cBhvr>
                                      <p:to>
                                        <p:strVal val="visible"/>
                                      </p:to>
                                    </p:set>
                                    <p:anim calcmode="lin" valueType="num">
                                      <p:cBhvr>
                                        <p:cTn id="112" dur="500" fill="hold"/>
                                        <p:tgtEl>
                                          <p:spTgt spid="3"/>
                                        </p:tgtEl>
                                        <p:attrNameLst>
                                          <p:attrName>ppt_w</p:attrName>
                                        </p:attrNameLst>
                                      </p:cBhvr>
                                      <p:tavLst>
                                        <p:tav tm="0">
                                          <p:val>
                                            <p:fltVal val="0"/>
                                          </p:val>
                                        </p:tav>
                                        <p:tav tm="100000">
                                          <p:val>
                                            <p:strVal val="#ppt_w"/>
                                          </p:val>
                                        </p:tav>
                                      </p:tavLst>
                                    </p:anim>
                                    <p:anim calcmode="lin" valueType="num">
                                      <p:cBhvr>
                                        <p:cTn id="113" dur="500" fill="hold"/>
                                        <p:tgtEl>
                                          <p:spTgt spid="3"/>
                                        </p:tgtEl>
                                        <p:attrNameLst>
                                          <p:attrName>ppt_h</p:attrName>
                                        </p:attrNameLst>
                                      </p:cBhvr>
                                      <p:tavLst>
                                        <p:tav tm="0">
                                          <p:val>
                                            <p:fltVal val="0"/>
                                          </p:val>
                                        </p:tav>
                                        <p:tav tm="100000">
                                          <p:val>
                                            <p:strVal val="#ppt_h"/>
                                          </p:val>
                                        </p:tav>
                                      </p:tavLst>
                                    </p:anim>
                                    <p:animEffect transition="in" filter="fade">
                                      <p:cBhvr>
                                        <p:cTn id="114" dur="500"/>
                                        <p:tgtEl>
                                          <p:spTgt spid="3"/>
                                        </p:tgtEl>
                                      </p:cBhvr>
                                    </p:animEffect>
                                  </p:childTnLst>
                                </p:cTn>
                              </p:par>
                              <p:par>
                                <p:cTn id="115" presetID="2" presetClass="entr" presetSubtype="8" fill="hold" nodeType="withEffect">
                                  <p:stCondLst>
                                    <p:cond delay="0"/>
                                  </p:stCondLst>
                                  <p:childTnLst>
                                    <p:set>
                                      <p:cBhvr>
                                        <p:cTn id="116" dur="1" fill="hold">
                                          <p:stCondLst>
                                            <p:cond delay="0"/>
                                          </p:stCondLst>
                                        </p:cTn>
                                        <p:tgtEl>
                                          <p:spTgt spid="61"/>
                                        </p:tgtEl>
                                        <p:attrNameLst>
                                          <p:attrName>style.visibility</p:attrName>
                                        </p:attrNameLst>
                                      </p:cBhvr>
                                      <p:to>
                                        <p:strVal val="visible"/>
                                      </p:to>
                                    </p:set>
                                    <p:anim calcmode="lin" valueType="num">
                                      <p:cBhvr additive="base">
                                        <p:cTn id="117" dur="500" fill="hold"/>
                                        <p:tgtEl>
                                          <p:spTgt spid="61"/>
                                        </p:tgtEl>
                                        <p:attrNameLst>
                                          <p:attrName>ppt_x</p:attrName>
                                        </p:attrNameLst>
                                      </p:cBhvr>
                                      <p:tavLst>
                                        <p:tav tm="0">
                                          <p:val>
                                            <p:strVal val="0-#ppt_w/2"/>
                                          </p:val>
                                        </p:tav>
                                        <p:tav tm="100000">
                                          <p:val>
                                            <p:strVal val="#ppt_x"/>
                                          </p:val>
                                        </p:tav>
                                      </p:tavLst>
                                    </p:anim>
                                    <p:anim calcmode="lin" valueType="num">
                                      <p:cBhvr additive="base">
                                        <p:cTn id="118" dur="500" fill="hold"/>
                                        <p:tgtEl>
                                          <p:spTgt spid="61"/>
                                        </p:tgtEl>
                                        <p:attrNameLst>
                                          <p:attrName>ppt_y</p:attrName>
                                        </p:attrNameLst>
                                      </p:cBhvr>
                                      <p:tavLst>
                                        <p:tav tm="0">
                                          <p:val>
                                            <p:strVal val="#ppt_y"/>
                                          </p:val>
                                        </p:tav>
                                        <p:tav tm="100000">
                                          <p:val>
                                            <p:strVal val="#ppt_y"/>
                                          </p:val>
                                        </p:tav>
                                      </p:tavLst>
                                    </p:anim>
                                  </p:childTnLst>
                                </p:cTn>
                              </p:par>
                              <p:par>
                                <p:cTn id="119" presetID="2" presetClass="entr" presetSubtype="8" fill="hold" nodeType="withEffect">
                                  <p:stCondLst>
                                    <p:cond delay="0"/>
                                  </p:stCondLst>
                                  <p:childTnLst>
                                    <p:set>
                                      <p:cBhvr>
                                        <p:cTn id="120" dur="1" fill="hold">
                                          <p:stCondLst>
                                            <p:cond delay="0"/>
                                          </p:stCondLst>
                                        </p:cTn>
                                        <p:tgtEl>
                                          <p:spTgt spid="65"/>
                                        </p:tgtEl>
                                        <p:attrNameLst>
                                          <p:attrName>style.visibility</p:attrName>
                                        </p:attrNameLst>
                                      </p:cBhvr>
                                      <p:to>
                                        <p:strVal val="visible"/>
                                      </p:to>
                                    </p:set>
                                    <p:anim calcmode="lin" valueType="num">
                                      <p:cBhvr additive="base">
                                        <p:cTn id="121" dur="500" fill="hold"/>
                                        <p:tgtEl>
                                          <p:spTgt spid="65"/>
                                        </p:tgtEl>
                                        <p:attrNameLst>
                                          <p:attrName>ppt_x</p:attrName>
                                        </p:attrNameLst>
                                      </p:cBhvr>
                                      <p:tavLst>
                                        <p:tav tm="0">
                                          <p:val>
                                            <p:strVal val="0-#ppt_w/2"/>
                                          </p:val>
                                        </p:tav>
                                        <p:tav tm="100000">
                                          <p:val>
                                            <p:strVal val="#ppt_x"/>
                                          </p:val>
                                        </p:tav>
                                      </p:tavLst>
                                    </p:anim>
                                    <p:anim calcmode="lin" valueType="num">
                                      <p:cBhvr additive="base">
                                        <p:cTn id="122" dur="500" fill="hold"/>
                                        <p:tgtEl>
                                          <p:spTgt spid="65"/>
                                        </p:tgtEl>
                                        <p:attrNameLst>
                                          <p:attrName>ppt_y</p:attrName>
                                        </p:attrNameLst>
                                      </p:cBhvr>
                                      <p:tavLst>
                                        <p:tav tm="0">
                                          <p:val>
                                            <p:strVal val="#ppt_y"/>
                                          </p:val>
                                        </p:tav>
                                        <p:tav tm="100000">
                                          <p:val>
                                            <p:strVal val="#ppt_y"/>
                                          </p:val>
                                        </p:tav>
                                      </p:tavLst>
                                    </p:anim>
                                  </p:childTnLst>
                                </p:cTn>
                              </p:par>
                              <p:par>
                                <p:cTn id="123" presetID="2" presetClass="entr" presetSubtype="2" fill="hold"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additive="base">
                                        <p:cTn id="125" dur="500" fill="hold"/>
                                        <p:tgtEl>
                                          <p:spTgt spid="73"/>
                                        </p:tgtEl>
                                        <p:attrNameLst>
                                          <p:attrName>ppt_x</p:attrName>
                                        </p:attrNameLst>
                                      </p:cBhvr>
                                      <p:tavLst>
                                        <p:tav tm="0">
                                          <p:val>
                                            <p:strVal val="1+#ppt_w/2"/>
                                          </p:val>
                                        </p:tav>
                                        <p:tav tm="100000">
                                          <p:val>
                                            <p:strVal val="#ppt_x"/>
                                          </p:val>
                                        </p:tav>
                                      </p:tavLst>
                                    </p:anim>
                                    <p:anim calcmode="lin" valueType="num">
                                      <p:cBhvr additive="base">
                                        <p:cTn id="126" dur="500" fill="hold"/>
                                        <p:tgtEl>
                                          <p:spTgt spid="73"/>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79"/>
                                        </p:tgtEl>
                                        <p:attrNameLst>
                                          <p:attrName>style.visibility</p:attrName>
                                        </p:attrNameLst>
                                      </p:cBhvr>
                                      <p:to>
                                        <p:strVal val="visible"/>
                                      </p:to>
                                    </p:set>
                                    <p:anim calcmode="lin" valueType="num">
                                      <p:cBhvr additive="base">
                                        <p:cTn id="129" dur="500" fill="hold"/>
                                        <p:tgtEl>
                                          <p:spTgt spid="79"/>
                                        </p:tgtEl>
                                        <p:attrNameLst>
                                          <p:attrName>ppt_x</p:attrName>
                                        </p:attrNameLst>
                                      </p:cBhvr>
                                      <p:tavLst>
                                        <p:tav tm="0">
                                          <p:val>
                                            <p:strVal val="1+#ppt_w/2"/>
                                          </p:val>
                                        </p:tav>
                                        <p:tav tm="100000">
                                          <p:val>
                                            <p:strVal val="#ppt_x"/>
                                          </p:val>
                                        </p:tav>
                                      </p:tavLst>
                                    </p:anim>
                                    <p:anim calcmode="lin" valueType="num">
                                      <p:cBhvr additive="base">
                                        <p:cTn id="130"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bldLvl="0" animBg="1"/>
      <p:bldP spid="44" grpId="0" bldLvl="0" animBg="1"/>
      <p:bldP spid="45" grpId="0" bldLvl="0" animBg="1"/>
      <p:bldP spid="46" grpId="0" bldLvl="0" animBg="1"/>
      <p:bldP spid="47" grpId="0" bldLvl="0" animBg="1"/>
      <p:bldP spid="48" grpId="0" bldLvl="0" animBg="1"/>
      <p:bldP spid="50" grpId="0" bldLvl="0" animBg="1"/>
      <p:bldP spid="90" grpId="0"/>
      <p:bldP spid="91" grpId="0"/>
      <p:bldP spid="92" grpId="0"/>
      <p:bldP spid="93" grpId="0"/>
      <p:bldP spid="94" grpId="0"/>
      <p:bldP spid="95" grpId="0"/>
      <p:bldP spid="9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09eea0 2a48acf833b9858910a08d5c1b"/>
          <p:cNvPicPr>
            <a:picLocks noChangeAspect="1"/>
          </p:cNvPicPr>
          <p:nvPr/>
        </p:nvPicPr>
        <p:blipFill>
          <a:blip r:embed="rId1"/>
          <a:stretch>
            <a:fillRect/>
          </a:stretch>
        </p:blipFill>
        <p:spPr>
          <a:xfrm>
            <a:off x="13335" y="5527675"/>
            <a:ext cx="12179935" cy="1354455"/>
          </a:xfrm>
          <a:prstGeom prst="rect">
            <a:avLst/>
          </a:prstGeom>
        </p:spPr>
      </p:pic>
      <p:grpSp>
        <p:nvGrpSpPr>
          <p:cNvPr id="57" name="组合 56"/>
          <p:cNvGrpSpPr/>
          <p:nvPr/>
        </p:nvGrpSpPr>
        <p:grpSpPr>
          <a:xfrm>
            <a:off x="2737024" y="3497111"/>
            <a:ext cx="1631384" cy="491373"/>
            <a:chOff x="3838575" y="2712368"/>
            <a:chExt cx="1604974" cy="368530"/>
          </a:xfrm>
        </p:grpSpPr>
        <p:cxnSp>
          <p:nvCxnSpPr>
            <p:cNvPr id="58" name="直接连接符 57"/>
            <p:cNvCxnSpPr/>
            <p:nvPr/>
          </p:nvCxnSpPr>
          <p:spPr>
            <a:xfrm>
              <a:off x="3838575" y="2892218"/>
              <a:ext cx="593181" cy="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a:xfrm>
              <a:off x="4952634" y="2911353"/>
              <a:ext cx="490915" cy="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连接符 59"/>
            <p:cNvCxnSpPr/>
            <p:nvPr/>
          </p:nvCxnSpPr>
          <p:spPr>
            <a:xfrm flipV="1">
              <a:off x="4405565" y="2712368"/>
              <a:ext cx="186017" cy="189461"/>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p:nvPr/>
          </p:nvCxnSpPr>
          <p:spPr>
            <a:xfrm flipV="1">
              <a:off x="4807526" y="2899283"/>
              <a:ext cx="171299" cy="17447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连接符 61"/>
            <p:cNvCxnSpPr/>
            <p:nvPr/>
          </p:nvCxnSpPr>
          <p:spPr>
            <a:xfrm flipH="1" flipV="1">
              <a:off x="4543202" y="2717130"/>
              <a:ext cx="316707" cy="363768"/>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3" name="组合 62"/>
          <p:cNvGrpSpPr/>
          <p:nvPr/>
        </p:nvGrpSpPr>
        <p:grpSpPr>
          <a:xfrm>
            <a:off x="1048658" y="2794788"/>
            <a:ext cx="1815231" cy="1818904"/>
            <a:chOff x="7146423" y="413387"/>
            <a:chExt cx="495231" cy="496232"/>
          </a:xfrm>
        </p:grpSpPr>
        <p:grpSp>
          <p:nvGrpSpPr>
            <p:cNvPr id="64" name="组合 63"/>
            <p:cNvGrpSpPr/>
            <p:nvPr/>
          </p:nvGrpSpPr>
          <p:grpSpPr>
            <a:xfrm>
              <a:off x="7146423" y="413387"/>
              <a:ext cx="495231" cy="496232"/>
              <a:chOff x="1589596" y="810715"/>
              <a:chExt cx="2340698" cy="2345431"/>
            </a:xfrm>
          </p:grpSpPr>
          <p:grpSp>
            <p:nvGrpSpPr>
              <p:cNvPr id="66" name="组合 79"/>
              <p:cNvGrpSpPr/>
              <p:nvPr/>
            </p:nvGrpSpPr>
            <p:grpSpPr bwMode="auto">
              <a:xfrm>
                <a:off x="1589596" y="810715"/>
                <a:ext cx="2340698" cy="2345431"/>
                <a:chOff x="6379729" y="2488774"/>
                <a:chExt cx="2513016" cy="2513016"/>
              </a:xfrm>
            </p:grpSpPr>
            <p:sp>
              <p:nvSpPr>
                <p:cNvPr id="6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865" kern="0">
                    <a:solidFill>
                      <a:srgbClr val="FFFFFF"/>
                    </a:solidFill>
                    <a:latin typeface="黑体" panose="02010609060101010101" charset="-122"/>
                    <a:ea typeface="黑体" panose="02010609060101010101" charset="-122"/>
                  </a:endParaRPr>
                </a:p>
              </p:txBody>
            </p:sp>
            <p:sp>
              <p:nvSpPr>
                <p:cNvPr id="6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865" kern="0">
                    <a:solidFill>
                      <a:srgbClr val="FFFFFF"/>
                    </a:solidFill>
                    <a:latin typeface="黑体" panose="02010609060101010101" charset="-122"/>
                    <a:ea typeface="黑体" panose="02010609060101010101" charset="-122"/>
                  </a:endParaRPr>
                </a:p>
              </p:txBody>
            </p:sp>
          </p:grpSp>
          <p:sp>
            <p:nvSpPr>
              <p:cNvPr id="67" name="椭圆 80"/>
              <p:cNvSpPr/>
              <p:nvPr/>
            </p:nvSpPr>
            <p:spPr bwMode="auto">
              <a:xfrm>
                <a:off x="1932719" y="1141998"/>
                <a:ext cx="1691507" cy="1694935"/>
              </a:xfrm>
              <a:prstGeom prst="ellipse">
                <a:avLst/>
              </a:prstGeom>
              <a:gradFill>
                <a:gsLst>
                  <a:gs pos="0">
                    <a:srgbClr val="E30000"/>
                  </a:gs>
                  <a:gs pos="100000">
                    <a:srgbClr val="760303"/>
                  </a:gs>
                </a:gsLst>
                <a:path path="circle">
                  <a:fillToRect l="50000" t="50000" r="50000" b="50000"/>
                </a:path>
                <a:tileRect/>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黑体" panose="02010609060101010101" charset="-122"/>
                  <a:ea typeface="黑体" panose="02010609060101010101" charset="-122"/>
                </a:endParaRPr>
              </a:p>
            </p:txBody>
          </p:sp>
        </p:grpSp>
        <p:sp>
          <p:nvSpPr>
            <p:cNvPr id="65" name="TextBox 64"/>
            <p:cNvSpPr txBox="1"/>
            <p:nvPr/>
          </p:nvSpPr>
          <p:spPr>
            <a:xfrm>
              <a:off x="7296147" y="571227"/>
              <a:ext cx="180170" cy="180170"/>
            </a:xfrm>
            <a:prstGeom prst="rect">
              <a:avLst/>
            </a:prstGeom>
            <a:noFill/>
          </p:spPr>
          <p:txBody>
            <a:bodyPr wrap="none" rtlCol="0">
              <a:spAutoFit/>
            </a:bodyPr>
            <a:lstStyle/>
            <a:p>
              <a:r>
                <a:rPr lang="zh-CN" altLang="en-US" sz="1865" b="1" dirty="0" smtClean="0">
                  <a:solidFill>
                    <a:prstClr val="white"/>
                  </a:solidFill>
                  <a:latin typeface="黑体" panose="02010609060101010101" charset="-122"/>
                  <a:ea typeface="黑体" panose="02010609060101010101" charset="-122"/>
                </a:rPr>
                <a:t>标题</a:t>
              </a:r>
              <a:endParaRPr lang="en-US" altLang="zh-CN" sz="1865" b="1" dirty="0" smtClean="0">
                <a:solidFill>
                  <a:prstClr val="white"/>
                </a:solidFill>
                <a:latin typeface="黑体" panose="02010609060101010101" charset="-122"/>
                <a:ea typeface="黑体" panose="02010609060101010101" charset="-122"/>
              </a:endParaRPr>
            </a:p>
            <a:p>
              <a:r>
                <a:rPr lang="zh-CN" altLang="en-US" sz="1865" b="1" dirty="0" smtClean="0">
                  <a:solidFill>
                    <a:prstClr val="white"/>
                  </a:solidFill>
                  <a:latin typeface="黑体" panose="02010609060101010101" charset="-122"/>
                  <a:ea typeface="黑体" panose="02010609060101010101" charset="-122"/>
                </a:rPr>
                <a:t>文字</a:t>
              </a:r>
              <a:endParaRPr lang="en-US" altLang="zh-CN" sz="1865" b="1" dirty="0" smtClean="0">
                <a:solidFill>
                  <a:prstClr val="white"/>
                </a:solidFill>
                <a:latin typeface="黑体" panose="02010609060101010101" charset="-122"/>
                <a:ea typeface="黑体" panose="02010609060101010101" charset="-122"/>
              </a:endParaRPr>
            </a:p>
          </p:txBody>
        </p:sp>
      </p:grpSp>
      <p:grpSp>
        <p:nvGrpSpPr>
          <p:cNvPr id="72" name="组合 71"/>
          <p:cNvGrpSpPr/>
          <p:nvPr/>
        </p:nvGrpSpPr>
        <p:grpSpPr>
          <a:xfrm>
            <a:off x="4084779" y="1861012"/>
            <a:ext cx="3795144" cy="3802823"/>
            <a:chOff x="8244408" y="2516931"/>
            <a:chExt cx="2846358" cy="2852117"/>
          </a:xfrm>
        </p:grpSpPr>
        <p:grpSp>
          <p:nvGrpSpPr>
            <p:cNvPr id="75" name="组合 74"/>
            <p:cNvGrpSpPr/>
            <p:nvPr/>
          </p:nvGrpSpPr>
          <p:grpSpPr>
            <a:xfrm>
              <a:off x="8244408" y="2516931"/>
              <a:ext cx="2846358" cy="2852117"/>
              <a:chOff x="1589596" y="810715"/>
              <a:chExt cx="2340698" cy="2345431"/>
            </a:xfrm>
          </p:grpSpPr>
          <p:grpSp>
            <p:nvGrpSpPr>
              <p:cNvPr id="80" name="组合 79"/>
              <p:cNvGrpSpPr/>
              <p:nvPr/>
            </p:nvGrpSpPr>
            <p:grpSpPr bwMode="auto">
              <a:xfrm>
                <a:off x="1589596" y="810715"/>
                <a:ext cx="2340698" cy="2345431"/>
                <a:chOff x="6379729" y="2488774"/>
                <a:chExt cx="2513016" cy="2513016"/>
              </a:xfrm>
            </p:grpSpPr>
            <p:sp>
              <p:nvSpPr>
                <p:cNvPr id="8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865" kern="0">
                    <a:solidFill>
                      <a:srgbClr val="FFFFFF"/>
                    </a:solidFill>
                    <a:latin typeface="黑体" panose="02010609060101010101" charset="-122"/>
                    <a:ea typeface="黑体" panose="02010609060101010101" charset="-122"/>
                  </a:endParaRPr>
                </a:p>
              </p:txBody>
            </p:sp>
            <p:sp>
              <p:nvSpPr>
                <p:cNvPr id="8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865" kern="0">
                    <a:solidFill>
                      <a:srgbClr val="FFFFFF"/>
                    </a:solidFill>
                    <a:latin typeface="黑体" panose="02010609060101010101" charset="-122"/>
                    <a:ea typeface="黑体" panose="02010609060101010101" charset="-122"/>
                  </a:endParaRPr>
                </a:p>
              </p:txBody>
            </p:sp>
          </p:grpSp>
          <p:sp>
            <p:nvSpPr>
              <p:cNvPr id="81" name="椭圆 80"/>
              <p:cNvSpPr/>
              <p:nvPr/>
            </p:nvSpPr>
            <p:spPr bwMode="auto">
              <a:xfrm>
                <a:off x="1932719" y="1141998"/>
                <a:ext cx="1691507" cy="1694935"/>
              </a:xfrm>
              <a:prstGeom prst="ellipse">
                <a:avLst/>
              </a:prstGeom>
              <a:gradFill>
                <a:gsLst>
                  <a:gs pos="0">
                    <a:srgbClr val="E30000"/>
                  </a:gs>
                  <a:gs pos="100000">
                    <a:srgbClr val="760303"/>
                  </a:gs>
                </a:gsLst>
                <a:path path="circle">
                  <a:fillToRect l="50000" t="50000" r="50000" b="50000"/>
                </a:path>
                <a:tileRect/>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黑体" panose="02010609060101010101" charset="-122"/>
                  <a:ea typeface="黑体" panose="02010609060101010101" charset="-122"/>
                </a:endParaRPr>
              </a:p>
            </p:txBody>
          </p:sp>
        </p:grpSp>
        <p:sp>
          <p:nvSpPr>
            <p:cNvPr id="76" name="TextBox 75"/>
            <p:cNvSpPr txBox="1"/>
            <p:nvPr/>
          </p:nvSpPr>
          <p:spPr>
            <a:xfrm>
              <a:off x="8934392" y="3793804"/>
              <a:ext cx="1561314" cy="622459"/>
            </a:xfrm>
            <a:prstGeom prst="rect">
              <a:avLst/>
            </a:prstGeom>
            <a:noFill/>
          </p:spPr>
          <p:txBody>
            <a:bodyPr wrap="square" lIns="0" tIns="0" rIns="0" bIns="0" rtlCol="0">
              <a:spAutoFit/>
            </a:bodyPr>
            <a:lstStyle/>
            <a:p>
              <a:r>
                <a:rPr lang="zh-CN" altLang="en-US" sz="1335" dirty="0">
                  <a:solidFill>
                    <a:prstClr val="white"/>
                  </a:solidFill>
                  <a:latin typeface="黑体" panose="02010609060101010101" charset="-122"/>
                  <a:ea typeface="黑体" panose="02010609060101010101" charset="-122"/>
                </a:rPr>
                <a:t>单击此处添加文本单击此处添加</a:t>
              </a:r>
              <a:r>
                <a:rPr lang="zh-CN" altLang="en-US" sz="1335" dirty="0" smtClean="0">
                  <a:solidFill>
                    <a:prstClr val="white"/>
                  </a:solidFill>
                  <a:latin typeface="黑体" panose="02010609060101010101" charset="-122"/>
                  <a:ea typeface="黑体" panose="02010609060101010101" charset="-122"/>
                </a:rPr>
                <a:t>文本单击</a:t>
              </a:r>
              <a:r>
                <a:rPr lang="zh-CN" altLang="en-US" sz="1335" dirty="0">
                  <a:solidFill>
                    <a:prstClr val="white"/>
                  </a:solidFill>
                  <a:latin typeface="黑体" panose="02010609060101010101" charset="-122"/>
                  <a:ea typeface="黑体" panose="02010609060101010101" charset="-122"/>
                </a:rPr>
                <a:t>此处添加文本单击此处添加文本</a:t>
              </a:r>
              <a:endParaRPr lang="en-US" altLang="zh-CN" sz="1335" dirty="0">
                <a:solidFill>
                  <a:prstClr val="white"/>
                </a:solidFill>
                <a:latin typeface="黑体" panose="02010609060101010101" charset="-122"/>
                <a:ea typeface="黑体" panose="02010609060101010101" charset="-122"/>
              </a:endParaRPr>
            </a:p>
            <a:p>
              <a:endParaRPr lang="en-US" altLang="zh-CN" sz="1335" dirty="0">
                <a:solidFill>
                  <a:prstClr val="white"/>
                </a:solidFill>
                <a:latin typeface="黑体" panose="02010609060101010101" charset="-122"/>
                <a:ea typeface="黑体" panose="02010609060101010101" charset="-122"/>
              </a:endParaRPr>
            </a:p>
          </p:txBody>
        </p:sp>
        <p:sp>
          <p:nvSpPr>
            <p:cNvPr id="77" name="TextBox 76"/>
            <p:cNvSpPr txBox="1"/>
            <p:nvPr/>
          </p:nvSpPr>
          <p:spPr>
            <a:xfrm>
              <a:off x="9308154" y="3486741"/>
              <a:ext cx="1561314" cy="187642"/>
            </a:xfrm>
            <a:prstGeom prst="rect">
              <a:avLst/>
            </a:prstGeom>
            <a:noFill/>
          </p:spPr>
          <p:txBody>
            <a:bodyPr wrap="square" lIns="0" tIns="0" rIns="0" bIns="0" rtlCol="0">
              <a:spAutoFit/>
            </a:bodyPr>
            <a:lstStyle/>
            <a:p>
              <a:pPr algn="just">
                <a:lnSpc>
                  <a:spcPts val="1500"/>
                </a:lnSpc>
              </a:pPr>
              <a:r>
                <a:rPr lang="zh-CN" altLang="en-US" sz="1865" b="1" dirty="0" smtClean="0">
                  <a:solidFill>
                    <a:prstClr val="white"/>
                  </a:solidFill>
                  <a:latin typeface="黑体" panose="02010609060101010101" charset="-122"/>
                  <a:ea typeface="黑体" panose="02010609060101010101" charset="-122"/>
                </a:rPr>
                <a:t>标题文字</a:t>
              </a:r>
              <a:endParaRPr lang="zh-CN" altLang="en-US" sz="1865" b="1" dirty="0" smtClean="0">
                <a:solidFill>
                  <a:prstClr val="white"/>
                </a:solidFill>
                <a:latin typeface="黑体" panose="02010609060101010101" charset="-122"/>
                <a:ea typeface="黑体" panose="02010609060101010101" charset="-122"/>
              </a:endParaRPr>
            </a:p>
          </p:txBody>
        </p:sp>
      </p:grpSp>
      <p:grpSp>
        <p:nvGrpSpPr>
          <p:cNvPr id="86" name="组合 85"/>
          <p:cNvGrpSpPr/>
          <p:nvPr/>
        </p:nvGrpSpPr>
        <p:grpSpPr>
          <a:xfrm>
            <a:off x="6618559" y="1931488"/>
            <a:ext cx="4182564" cy="910084"/>
            <a:chOff x="4675437" y="1448616"/>
            <a:chExt cx="3136923" cy="682563"/>
          </a:xfrm>
        </p:grpSpPr>
        <p:grpSp>
          <p:nvGrpSpPr>
            <p:cNvPr id="87" name="组合 86"/>
            <p:cNvGrpSpPr/>
            <p:nvPr/>
          </p:nvGrpSpPr>
          <p:grpSpPr>
            <a:xfrm>
              <a:off x="4675437" y="1448616"/>
              <a:ext cx="681185" cy="682563"/>
              <a:chOff x="7146423" y="413387"/>
              <a:chExt cx="495231" cy="496232"/>
            </a:xfrm>
          </p:grpSpPr>
          <p:grpSp>
            <p:nvGrpSpPr>
              <p:cNvPr id="89" name="组合 88"/>
              <p:cNvGrpSpPr/>
              <p:nvPr/>
            </p:nvGrpSpPr>
            <p:grpSpPr>
              <a:xfrm>
                <a:off x="7146423" y="413387"/>
                <a:ext cx="495231" cy="496232"/>
                <a:chOff x="1589596" y="810715"/>
                <a:chExt cx="2340698" cy="2345431"/>
              </a:xfrm>
            </p:grpSpPr>
            <p:grpSp>
              <p:nvGrpSpPr>
                <p:cNvPr id="98" name="组合 79"/>
                <p:cNvGrpSpPr/>
                <p:nvPr/>
              </p:nvGrpSpPr>
              <p:grpSpPr bwMode="auto">
                <a:xfrm>
                  <a:off x="1589596" y="810715"/>
                  <a:ext cx="2340698" cy="2345431"/>
                  <a:chOff x="6379729" y="2488774"/>
                  <a:chExt cx="2513016" cy="2513016"/>
                </a:xfrm>
              </p:grpSpPr>
              <p:sp>
                <p:nvSpPr>
                  <p:cNvPr id="10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865" kern="0">
                      <a:solidFill>
                        <a:schemeClr val="tx1"/>
                      </a:solidFill>
                      <a:latin typeface="黑体" panose="02010609060101010101" charset="-122"/>
                      <a:ea typeface="黑体" panose="02010609060101010101" charset="-122"/>
                    </a:endParaRPr>
                  </a:p>
                </p:txBody>
              </p:sp>
              <p:sp>
                <p:nvSpPr>
                  <p:cNvPr id="10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865" kern="0">
                      <a:solidFill>
                        <a:schemeClr val="tx1"/>
                      </a:solidFill>
                      <a:latin typeface="黑体" panose="02010609060101010101" charset="-122"/>
                      <a:ea typeface="黑体" panose="02010609060101010101" charset="-122"/>
                    </a:endParaRPr>
                  </a:p>
                </p:txBody>
              </p:sp>
            </p:grpSp>
            <p:sp>
              <p:nvSpPr>
                <p:cNvPr id="99" name="椭圆 80"/>
                <p:cNvSpPr/>
                <p:nvPr/>
              </p:nvSpPr>
              <p:spPr bwMode="auto">
                <a:xfrm>
                  <a:off x="1932719" y="1141998"/>
                  <a:ext cx="1691507" cy="1694935"/>
                </a:xfrm>
                <a:prstGeom prst="ellipse">
                  <a:avLst/>
                </a:prstGeom>
                <a:gradFill>
                  <a:gsLst>
                    <a:gs pos="0">
                      <a:srgbClr val="E30000"/>
                    </a:gs>
                    <a:gs pos="100000">
                      <a:srgbClr val="760303"/>
                    </a:gs>
                  </a:gsLst>
                  <a:path path="circle">
                    <a:fillToRect l="50000" t="50000" r="50000" b="50000"/>
                  </a:path>
                  <a:tileRect/>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chemeClr val="tx1"/>
                    </a:solidFill>
                    <a:effectLst>
                      <a:outerShdw blurRad="41275" dist="20320" dir="1800000" algn="tl" rotWithShape="0">
                        <a:srgbClr val="000000">
                          <a:alpha val="40000"/>
                        </a:srgbClr>
                      </a:outerShdw>
                    </a:effectLst>
                    <a:latin typeface="黑体" panose="02010609060101010101" charset="-122"/>
                    <a:ea typeface="黑体" panose="02010609060101010101" charset="-122"/>
                  </a:endParaRPr>
                </a:p>
              </p:txBody>
            </p:sp>
          </p:grpSp>
          <p:sp>
            <p:nvSpPr>
              <p:cNvPr id="97" name="TextBox 96"/>
              <p:cNvSpPr txBox="1"/>
              <p:nvPr/>
            </p:nvSpPr>
            <p:spPr>
              <a:xfrm>
                <a:off x="7275321" y="557367"/>
                <a:ext cx="251371" cy="216054"/>
              </a:xfrm>
              <a:prstGeom prst="rect">
                <a:avLst/>
              </a:prstGeom>
              <a:noFill/>
            </p:spPr>
            <p:txBody>
              <a:bodyPr wrap="none" rtlCol="0">
                <a:spAutoFit/>
              </a:bodyPr>
              <a:lstStyle/>
              <a:p>
                <a:r>
                  <a:rPr lang="en-US" altLang="zh-CN" sz="1865" dirty="0" smtClean="0">
                    <a:solidFill>
                      <a:schemeClr val="bg1"/>
                    </a:solidFill>
                    <a:latin typeface="黑体" panose="02010609060101010101" charset="-122"/>
                    <a:ea typeface="黑体" panose="02010609060101010101" charset="-122"/>
                  </a:rPr>
                  <a:t>01</a:t>
                </a:r>
                <a:endParaRPr lang="en-US" altLang="zh-CN" sz="1865" dirty="0" smtClean="0">
                  <a:solidFill>
                    <a:schemeClr val="bg1"/>
                  </a:solidFill>
                  <a:latin typeface="黑体" panose="02010609060101010101" charset="-122"/>
                  <a:ea typeface="黑体" panose="02010609060101010101" charset="-122"/>
                </a:endParaRPr>
              </a:p>
            </p:txBody>
          </p:sp>
        </p:grpSp>
        <p:sp>
          <p:nvSpPr>
            <p:cNvPr id="88" name="TextBox 87"/>
            <p:cNvSpPr txBox="1"/>
            <p:nvPr/>
          </p:nvSpPr>
          <p:spPr>
            <a:xfrm>
              <a:off x="5611772" y="1476863"/>
              <a:ext cx="2200588" cy="469583"/>
            </a:xfrm>
            <a:prstGeom prst="rect">
              <a:avLst/>
            </a:prstGeom>
            <a:noFill/>
          </p:spPr>
          <p:txBody>
            <a:bodyPr wrap="square" lIns="0" tIns="0" rIns="0" bIns="0" rtlCol="0">
              <a:spAutoFit/>
            </a:bodyPr>
            <a:lstStyle/>
            <a:p>
              <a:r>
                <a:rPr lang="zh-CN" altLang="en-US" sz="1335" dirty="0">
                  <a:solidFill>
                    <a:schemeClr val="tx1"/>
                  </a:solidFill>
                  <a:latin typeface="黑体" panose="02010609060101010101" charset="-122"/>
                  <a:ea typeface="黑体" panose="02010609060101010101" charset="-122"/>
                </a:rPr>
                <a:t>单击此处添加</a:t>
              </a:r>
              <a:r>
                <a:rPr lang="zh-CN" altLang="en-US" sz="1335" dirty="0" smtClean="0">
                  <a:solidFill>
                    <a:schemeClr val="tx1"/>
                  </a:solidFill>
                  <a:latin typeface="黑体" panose="02010609060101010101" charset="-122"/>
                  <a:ea typeface="黑体" panose="02010609060101010101" charset="-122"/>
                </a:rPr>
                <a:t>文本</a:t>
              </a:r>
              <a:r>
                <a:rPr lang="zh-CN" altLang="en-US" sz="1335" dirty="0">
                  <a:solidFill>
                    <a:schemeClr val="tx1"/>
                  </a:solidFill>
                  <a:latin typeface="黑体" panose="02010609060101010101" charset="-122"/>
                  <a:ea typeface="黑体" panose="02010609060101010101" charset="-122"/>
                </a:rPr>
                <a:t>单击此处添加文本</a:t>
              </a:r>
              <a:endParaRPr lang="zh-CN" altLang="en-US" sz="1335" dirty="0">
                <a:solidFill>
                  <a:schemeClr val="tx1"/>
                </a:solidFill>
                <a:latin typeface="黑体" panose="02010609060101010101" charset="-122"/>
                <a:ea typeface="黑体" panose="02010609060101010101" charset="-122"/>
              </a:endParaRPr>
            </a:p>
            <a:p>
              <a:r>
                <a:rPr lang="zh-CN" altLang="en-US" sz="1335" dirty="0">
                  <a:solidFill>
                    <a:schemeClr val="tx1"/>
                  </a:solidFill>
                  <a:latin typeface="黑体" panose="02010609060101010101" charset="-122"/>
                  <a:ea typeface="黑体" panose="02010609060101010101" charset="-122"/>
                </a:rPr>
                <a:t>单击此处添加</a:t>
              </a:r>
              <a:r>
                <a:rPr lang="zh-CN" altLang="en-US" sz="1335" dirty="0" smtClean="0">
                  <a:solidFill>
                    <a:schemeClr val="tx1"/>
                  </a:solidFill>
                  <a:latin typeface="黑体" panose="02010609060101010101" charset="-122"/>
                  <a:ea typeface="黑体" panose="02010609060101010101" charset="-122"/>
                </a:rPr>
                <a:t>文本单击</a:t>
              </a:r>
              <a:r>
                <a:rPr lang="zh-CN" altLang="en-US" sz="1335" dirty="0">
                  <a:solidFill>
                    <a:schemeClr val="tx1"/>
                  </a:solidFill>
                  <a:latin typeface="黑体" panose="02010609060101010101" charset="-122"/>
                  <a:ea typeface="黑体" panose="02010609060101010101" charset="-122"/>
                </a:rPr>
                <a:t>此处添加文本</a:t>
              </a:r>
              <a:endParaRPr lang="zh-CN" altLang="en-US" sz="1335" dirty="0">
                <a:solidFill>
                  <a:schemeClr val="tx1"/>
                </a:solidFill>
                <a:latin typeface="黑体" panose="02010609060101010101" charset="-122"/>
                <a:ea typeface="黑体" panose="02010609060101010101" charset="-122"/>
              </a:endParaRPr>
            </a:p>
            <a:p>
              <a:endParaRPr lang="zh-CN" altLang="en-US" sz="1335" dirty="0">
                <a:solidFill>
                  <a:schemeClr val="tx1"/>
                </a:solidFill>
                <a:latin typeface="黑体" panose="02010609060101010101" charset="-122"/>
                <a:ea typeface="黑体" panose="02010609060101010101" charset="-122"/>
              </a:endParaRPr>
            </a:p>
          </p:txBody>
        </p:sp>
      </p:grpSp>
      <p:grpSp>
        <p:nvGrpSpPr>
          <p:cNvPr id="117" name="组合 116"/>
          <p:cNvGrpSpPr/>
          <p:nvPr/>
        </p:nvGrpSpPr>
        <p:grpSpPr>
          <a:xfrm>
            <a:off x="7383674" y="3310505"/>
            <a:ext cx="3993513" cy="910084"/>
            <a:chOff x="5249273" y="2482879"/>
            <a:chExt cx="2995135" cy="682563"/>
          </a:xfrm>
        </p:grpSpPr>
        <p:grpSp>
          <p:nvGrpSpPr>
            <p:cNvPr id="118" name="组合 117"/>
            <p:cNvGrpSpPr/>
            <p:nvPr/>
          </p:nvGrpSpPr>
          <p:grpSpPr>
            <a:xfrm>
              <a:off x="5249273" y="2482879"/>
              <a:ext cx="681185" cy="682563"/>
              <a:chOff x="7146423" y="413387"/>
              <a:chExt cx="495231" cy="496232"/>
            </a:xfrm>
          </p:grpSpPr>
          <p:grpSp>
            <p:nvGrpSpPr>
              <p:cNvPr id="120" name="组合 119"/>
              <p:cNvGrpSpPr/>
              <p:nvPr/>
            </p:nvGrpSpPr>
            <p:grpSpPr>
              <a:xfrm>
                <a:off x="7146423" y="413387"/>
                <a:ext cx="495231" cy="496232"/>
                <a:chOff x="1589596" y="810715"/>
                <a:chExt cx="2340698" cy="2345431"/>
              </a:xfrm>
            </p:grpSpPr>
            <p:grpSp>
              <p:nvGrpSpPr>
                <p:cNvPr id="122" name="组合 79"/>
                <p:cNvGrpSpPr/>
                <p:nvPr/>
              </p:nvGrpSpPr>
              <p:grpSpPr bwMode="auto">
                <a:xfrm>
                  <a:off x="1589596" y="810715"/>
                  <a:ext cx="2340698" cy="2345431"/>
                  <a:chOff x="6379729" y="2488774"/>
                  <a:chExt cx="2513016" cy="2513016"/>
                </a:xfrm>
              </p:grpSpPr>
              <p:sp>
                <p:nvSpPr>
                  <p:cNvPr id="12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865" kern="0">
                      <a:solidFill>
                        <a:schemeClr val="tx1"/>
                      </a:solidFill>
                      <a:latin typeface="黑体" panose="02010609060101010101" charset="-122"/>
                      <a:ea typeface="黑体" panose="02010609060101010101" charset="-122"/>
                    </a:endParaRPr>
                  </a:p>
                </p:txBody>
              </p:sp>
              <p:sp>
                <p:nvSpPr>
                  <p:cNvPr id="12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865" kern="0">
                      <a:solidFill>
                        <a:schemeClr val="tx1"/>
                      </a:solidFill>
                      <a:latin typeface="黑体" panose="02010609060101010101" charset="-122"/>
                      <a:ea typeface="黑体" panose="02010609060101010101" charset="-122"/>
                    </a:endParaRPr>
                  </a:p>
                </p:txBody>
              </p:sp>
            </p:grpSp>
            <p:sp>
              <p:nvSpPr>
                <p:cNvPr id="123" name="椭圆 80"/>
                <p:cNvSpPr/>
                <p:nvPr/>
              </p:nvSpPr>
              <p:spPr bwMode="auto">
                <a:xfrm>
                  <a:off x="1932719" y="1141998"/>
                  <a:ext cx="1691507" cy="1694935"/>
                </a:xfrm>
                <a:prstGeom prst="ellipse">
                  <a:avLst/>
                </a:prstGeom>
                <a:gradFill>
                  <a:gsLst>
                    <a:gs pos="0">
                      <a:srgbClr val="E30000"/>
                    </a:gs>
                    <a:gs pos="100000">
                      <a:srgbClr val="760303"/>
                    </a:gs>
                  </a:gsLst>
                  <a:path path="circle">
                    <a:fillToRect l="50000" t="50000" r="50000" b="50000"/>
                  </a:path>
                  <a:tileRect/>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chemeClr val="tx1"/>
                    </a:solidFill>
                    <a:effectLst>
                      <a:outerShdw blurRad="41275" dist="20320" dir="1800000" algn="tl" rotWithShape="0">
                        <a:srgbClr val="000000">
                          <a:alpha val="40000"/>
                        </a:srgbClr>
                      </a:outerShdw>
                    </a:effectLst>
                    <a:latin typeface="黑体" panose="02010609060101010101" charset="-122"/>
                    <a:ea typeface="黑体" panose="02010609060101010101" charset="-122"/>
                  </a:endParaRPr>
                </a:p>
              </p:txBody>
            </p:sp>
          </p:grpSp>
          <p:sp>
            <p:nvSpPr>
              <p:cNvPr id="121" name="TextBox 120"/>
              <p:cNvSpPr txBox="1"/>
              <p:nvPr/>
            </p:nvSpPr>
            <p:spPr>
              <a:xfrm>
                <a:off x="7282938" y="564984"/>
                <a:ext cx="251371" cy="216054"/>
              </a:xfrm>
              <a:prstGeom prst="rect">
                <a:avLst/>
              </a:prstGeom>
              <a:noFill/>
            </p:spPr>
            <p:txBody>
              <a:bodyPr wrap="none" rtlCol="0">
                <a:spAutoFit/>
              </a:bodyPr>
              <a:lstStyle/>
              <a:p>
                <a:r>
                  <a:rPr lang="en-US" altLang="zh-CN" sz="1865" dirty="0" smtClean="0">
                    <a:solidFill>
                      <a:schemeClr val="bg1"/>
                    </a:solidFill>
                    <a:latin typeface="黑体" panose="02010609060101010101" charset="-122"/>
                    <a:ea typeface="黑体" panose="02010609060101010101" charset="-122"/>
                  </a:rPr>
                  <a:t>02</a:t>
                </a:r>
                <a:endParaRPr lang="en-US" altLang="zh-CN" sz="1865" dirty="0" smtClean="0">
                  <a:solidFill>
                    <a:schemeClr val="bg1"/>
                  </a:solidFill>
                  <a:latin typeface="黑体" panose="02010609060101010101" charset="-122"/>
                  <a:ea typeface="黑体" panose="02010609060101010101" charset="-122"/>
                </a:endParaRPr>
              </a:p>
            </p:txBody>
          </p:sp>
        </p:grpSp>
        <p:sp>
          <p:nvSpPr>
            <p:cNvPr id="119" name="TextBox 118"/>
            <p:cNvSpPr txBox="1"/>
            <p:nvPr/>
          </p:nvSpPr>
          <p:spPr>
            <a:xfrm>
              <a:off x="6043820" y="2516931"/>
              <a:ext cx="2200588" cy="469583"/>
            </a:xfrm>
            <a:prstGeom prst="rect">
              <a:avLst/>
            </a:prstGeom>
            <a:noFill/>
          </p:spPr>
          <p:txBody>
            <a:bodyPr wrap="square" lIns="0" tIns="0" rIns="0" bIns="0" rtlCol="0">
              <a:spAutoFit/>
            </a:bodyPr>
            <a:lstStyle/>
            <a:p>
              <a:r>
                <a:rPr lang="zh-CN" altLang="en-US" sz="1335" dirty="0">
                  <a:solidFill>
                    <a:schemeClr val="tx1"/>
                  </a:solidFill>
                  <a:latin typeface="黑体" panose="02010609060101010101" charset="-122"/>
                  <a:ea typeface="黑体" panose="02010609060101010101" charset="-122"/>
                </a:rPr>
                <a:t>单击此处添加文本单击此处添加文本</a:t>
              </a:r>
              <a:endParaRPr lang="zh-CN" altLang="en-US" sz="1335" dirty="0">
                <a:solidFill>
                  <a:schemeClr val="tx1"/>
                </a:solidFill>
                <a:latin typeface="黑体" panose="02010609060101010101" charset="-122"/>
                <a:ea typeface="黑体" panose="02010609060101010101" charset="-122"/>
              </a:endParaRPr>
            </a:p>
            <a:p>
              <a:r>
                <a:rPr lang="zh-CN" altLang="en-US" sz="1335" dirty="0">
                  <a:solidFill>
                    <a:schemeClr val="tx1"/>
                  </a:solidFill>
                  <a:latin typeface="黑体" panose="02010609060101010101" charset="-122"/>
                  <a:ea typeface="黑体" panose="02010609060101010101" charset="-122"/>
                </a:rPr>
                <a:t>单击此处添加文本单击此处添加文本</a:t>
              </a:r>
              <a:endParaRPr lang="zh-CN" altLang="en-US" sz="1335" dirty="0">
                <a:solidFill>
                  <a:schemeClr val="tx1"/>
                </a:solidFill>
                <a:latin typeface="黑体" panose="02010609060101010101" charset="-122"/>
                <a:ea typeface="黑体" panose="02010609060101010101" charset="-122"/>
              </a:endParaRPr>
            </a:p>
            <a:p>
              <a:endParaRPr lang="zh-CN" altLang="en-US" sz="1335" dirty="0">
                <a:solidFill>
                  <a:schemeClr val="tx1"/>
                </a:solidFill>
                <a:latin typeface="黑体" panose="02010609060101010101" charset="-122"/>
                <a:ea typeface="黑体" panose="02010609060101010101" charset="-122"/>
              </a:endParaRPr>
            </a:p>
          </p:txBody>
        </p:sp>
      </p:grpSp>
      <p:grpSp>
        <p:nvGrpSpPr>
          <p:cNvPr id="126" name="组合 125"/>
          <p:cNvGrpSpPr/>
          <p:nvPr/>
        </p:nvGrpSpPr>
        <p:grpSpPr>
          <a:xfrm>
            <a:off x="6622780" y="4769569"/>
            <a:ext cx="4107201" cy="910084"/>
            <a:chOff x="4678603" y="3577177"/>
            <a:chExt cx="3080401" cy="682563"/>
          </a:xfrm>
        </p:grpSpPr>
        <p:grpSp>
          <p:nvGrpSpPr>
            <p:cNvPr id="127" name="组合 126"/>
            <p:cNvGrpSpPr/>
            <p:nvPr/>
          </p:nvGrpSpPr>
          <p:grpSpPr>
            <a:xfrm>
              <a:off x="4678603" y="3577177"/>
              <a:ext cx="681185" cy="682563"/>
              <a:chOff x="7146423" y="413387"/>
              <a:chExt cx="495231" cy="496232"/>
            </a:xfrm>
          </p:grpSpPr>
          <p:grpSp>
            <p:nvGrpSpPr>
              <p:cNvPr id="129" name="组合 128"/>
              <p:cNvGrpSpPr/>
              <p:nvPr/>
            </p:nvGrpSpPr>
            <p:grpSpPr>
              <a:xfrm>
                <a:off x="7146423" y="413387"/>
                <a:ext cx="495231" cy="496232"/>
                <a:chOff x="1589596" y="810715"/>
                <a:chExt cx="2340698" cy="2345431"/>
              </a:xfrm>
            </p:grpSpPr>
            <p:grpSp>
              <p:nvGrpSpPr>
                <p:cNvPr id="131" name="组合 79"/>
                <p:cNvGrpSpPr/>
                <p:nvPr/>
              </p:nvGrpSpPr>
              <p:grpSpPr bwMode="auto">
                <a:xfrm>
                  <a:off x="1589596" y="810715"/>
                  <a:ext cx="2340698" cy="2345431"/>
                  <a:chOff x="6379729" y="2488774"/>
                  <a:chExt cx="2513016" cy="2513016"/>
                </a:xfrm>
              </p:grpSpPr>
              <p:sp>
                <p:nvSpPr>
                  <p:cNvPr id="13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865" kern="0">
                      <a:solidFill>
                        <a:schemeClr val="tx1"/>
                      </a:solidFill>
                      <a:latin typeface="黑体" panose="02010609060101010101" charset="-122"/>
                      <a:ea typeface="黑体" panose="02010609060101010101" charset="-122"/>
                    </a:endParaRPr>
                  </a:p>
                </p:txBody>
              </p:sp>
              <p:sp>
                <p:nvSpPr>
                  <p:cNvPr id="13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865" kern="0">
                      <a:solidFill>
                        <a:schemeClr val="tx1"/>
                      </a:solidFill>
                      <a:latin typeface="黑体" panose="02010609060101010101" charset="-122"/>
                      <a:ea typeface="黑体" panose="02010609060101010101" charset="-122"/>
                    </a:endParaRPr>
                  </a:p>
                </p:txBody>
              </p:sp>
            </p:grpSp>
            <p:sp>
              <p:nvSpPr>
                <p:cNvPr id="132" name="椭圆 80"/>
                <p:cNvSpPr/>
                <p:nvPr/>
              </p:nvSpPr>
              <p:spPr bwMode="auto">
                <a:xfrm>
                  <a:off x="1932719" y="1141998"/>
                  <a:ext cx="1691507" cy="1694935"/>
                </a:xfrm>
                <a:prstGeom prst="ellipse">
                  <a:avLst/>
                </a:prstGeom>
                <a:gradFill>
                  <a:gsLst>
                    <a:gs pos="0">
                      <a:srgbClr val="E30000"/>
                    </a:gs>
                    <a:gs pos="100000">
                      <a:srgbClr val="760303"/>
                    </a:gs>
                  </a:gsLst>
                  <a:path path="circle">
                    <a:fillToRect l="50000" t="50000" r="50000" b="50000"/>
                  </a:path>
                  <a:tileRect/>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chemeClr val="tx1"/>
                    </a:solidFill>
                    <a:effectLst>
                      <a:outerShdw blurRad="41275" dist="20320" dir="1800000" algn="tl" rotWithShape="0">
                        <a:srgbClr val="000000">
                          <a:alpha val="40000"/>
                        </a:srgbClr>
                      </a:outerShdw>
                    </a:effectLst>
                    <a:latin typeface="黑体" panose="02010609060101010101" charset="-122"/>
                    <a:ea typeface="黑体" panose="02010609060101010101" charset="-122"/>
                  </a:endParaRPr>
                </a:p>
              </p:txBody>
            </p:sp>
          </p:grpSp>
          <p:sp>
            <p:nvSpPr>
              <p:cNvPr id="130" name="TextBox 129"/>
              <p:cNvSpPr txBox="1"/>
              <p:nvPr/>
            </p:nvSpPr>
            <p:spPr>
              <a:xfrm>
                <a:off x="7275321" y="564984"/>
                <a:ext cx="251371" cy="216054"/>
              </a:xfrm>
              <a:prstGeom prst="rect">
                <a:avLst/>
              </a:prstGeom>
              <a:noFill/>
            </p:spPr>
            <p:txBody>
              <a:bodyPr wrap="none" rtlCol="0">
                <a:spAutoFit/>
              </a:bodyPr>
              <a:lstStyle/>
              <a:p>
                <a:r>
                  <a:rPr lang="en-US" altLang="zh-CN" sz="1865" dirty="0" smtClean="0">
                    <a:solidFill>
                      <a:schemeClr val="bg1"/>
                    </a:solidFill>
                    <a:latin typeface="黑体" panose="02010609060101010101" charset="-122"/>
                    <a:ea typeface="黑体" panose="02010609060101010101" charset="-122"/>
                  </a:rPr>
                  <a:t>03</a:t>
                </a:r>
                <a:endParaRPr lang="en-US" altLang="zh-CN" sz="1865" dirty="0" smtClean="0">
                  <a:solidFill>
                    <a:schemeClr val="bg1"/>
                  </a:solidFill>
                  <a:latin typeface="黑体" panose="02010609060101010101" charset="-122"/>
                  <a:ea typeface="黑体" panose="02010609060101010101" charset="-122"/>
                </a:endParaRPr>
              </a:p>
            </p:txBody>
          </p:sp>
        </p:grpSp>
        <p:sp>
          <p:nvSpPr>
            <p:cNvPr id="128" name="TextBox 127"/>
            <p:cNvSpPr txBox="1"/>
            <p:nvPr/>
          </p:nvSpPr>
          <p:spPr>
            <a:xfrm>
              <a:off x="5558416" y="3631245"/>
              <a:ext cx="2200588" cy="469583"/>
            </a:xfrm>
            <a:prstGeom prst="rect">
              <a:avLst/>
            </a:prstGeom>
            <a:noFill/>
          </p:spPr>
          <p:txBody>
            <a:bodyPr wrap="square" lIns="0" tIns="0" rIns="0" bIns="0" rtlCol="0">
              <a:spAutoFit/>
            </a:bodyPr>
            <a:lstStyle/>
            <a:p>
              <a:r>
                <a:rPr lang="zh-CN" altLang="en-US" sz="1335" dirty="0">
                  <a:solidFill>
                    <a:schemeClr val="tx1"/>
                  </a:solidFill>
                  <a:latin typeface="黑体" panose="02010609060101010101" charset="-122"/>
                  <a:ea typeface="黑体" panose="02010609060101010101" charset="-122"/>
                </a:rPr>
                <a:t>单击此处添加文本单击此处添加文本</a:t>
              </a:r>
              <a:endParaRPr lang="zh-CN" altLang="en-US" sz="1335" dirty="0">
                <a:solidFill>
                  <a:schemeClr val="tx1"/>
                </a:solidFill>
                <a:latin typeface="黑体" panose="02010609060101010101" charset="-122"/>
                <a:ea typeface="黑体" panose="02010609060101010101" charset="-122"/>
              </a:endParaRPr>
            </a:p>
            <a:p>
              <a:r>
                <a:rPr lang="zh-CN" altLang="en-US" sz="1335" dirty="0">
                  <a:solidFill>
                    <a:schemeClr val="tx1"/>
                  </a:solidFill>
                  <a:latin typeface="黑体" panose="02010609060101010101" charset="-122"/>
                  <a:ea typeface="黑体" panose="02010609060101010101" charset="-122"/>
                </a:rPr>
                <a:t>单击此处添加文本单击此处添加文本</a:t>
              </a:r>
              <a:endParaRPr lang="zh-CN" altLang="en-US" sz="1335" dirty="0">
                <a:solidFill>
                  <a:schemeClr val="tx1"/>
                </a:solidFill>
                <a:latin typeface="黑体" panose="02010609060101010101" charset="-122"/>
                <a:ea typeface="黑体" panose="02010609060101010101" charset="-122"/>
              </a:endParaRPr>
            </a:p>
            <a:p>
              <a:endParaRPr lang="zh-CN" altLang="en-US" sz="1335" dirty="0">
                <a:solidFill>
                  <a:schemeClr val="tx1"/>
                </a:solidFill>
                <a:latin typeface="黑体" panose="02010609060101010101" charset="-122"/>
                <a:ea typeface="黑体" panose="02010609060101010101" charset="-122"/>
              </a:endParaRPr>
            </a:p>
          </p:txBody>
        </p:sp>
      </p:grpSp>
      <p:sp>
        <p:nvSpPr>
          <p:cNvPr id="219" name=" 219"/>
          <p:cNvSpPr/>
          <p:nvPr/>
        </p:nvSpPr>
        <p:spPr>
          <a:xfrm>
            <a:off x="1330325" y="355600"/>
            <a:ext cx="2928620"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黑体" panose="02010609060101010101" charset="-122"/>
              <a:ea typeface="黑体" panose="02010609060101010101" charset="-122"/>
            </a:endParaRPr>
          </a:p>
        </p:txBody>
      </p:sp>
      <p:sp>
        <p:nvSpPr>
          <p:cNvPr id="34"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dist"/>
            <a:r>
              <a:rPr lang="zh-CN" altLang="en-US" sz="2000" dirty="0" smtClean="0">
                <a:solidFill>
                  <a:schemeClr val="bg1"/>
                </a:solidFill>
                <a:latin typeface="黑体" panose="02010609060101010101" charset="-122"/>
                <a:ea typeface="黑体" panose="02010609060101010101" charset="-122"/>
              </a:rPr>
              <a:t>单击此处添加标题</a:t>
            </a:r>
            <a:endParaRPr lang="zh-CN" altLang="en-US" sz="2000" dirty="0" smtClean="0">
              <a:solidFill>
                <a:schemeClr val="bg1"/>
              </a:solidFill>
              <a:latin typeface="黑体" panose="02010609060101010101" charset="-122"/>
              <a:ea typeface="黑体" panose="02010609060101010101" charset="-122"/>
            </a:endParaRPr>
          </a:p>
        </p:txBody>
      </p:sp>
      <p:pic>
        <p:nvPicPr>
          <p:cNvPr id="179" name="图片 178" descr="f85d399bb60d1995f620eb4731c6e15d"/>
          <p:cNvPicPr>
            <a:picLocks noChangeAspect="1"/>
          </p:cNvPicPr>
          <p:nvPr/>
        </p:nvPicPr>
        <p:blipFill>
          <a:blip r:embed="rId2"/>
          <a:stretch>
            <a:fillRect/>
          </a:stretch>
        </p:blipFill>
        <p:spPr>
          <a:xfrm>
            <a:off x="139065" y="-98425"/>
            <a:ext cx="1253490" cy="1253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500" fill="hold"/>
                                        <p:tgtEl>
                                          <p:spTgt spid="72"/>
                                        </p:tgtEl>
                                        <p:attrNameLst>
                                          <p:attrName>ppt_w</p:attrName>
                                        </p:attrNameLst>
                                      </p:cBhvr>
                                      <p:tavLst>
                                        <p:tav tm="0">
                                          <p:val>
                                            <p:fltVal val="0"/>
                                          </p:val>
                                        </p:tav>
                                        <p:tav tm="100000">
                                          <p:val>
                                            <p:strVal val="#ppt_w"/>
                                          </p:val>
                                        </p:tav>
                                      </p:tavLst>
                                    </p:anim>
                                    <p:anim calcmode="lin" valueType="num">
                                      <p:cBhvr>
                                        <p:cTn id="18" dur="500" fill="hold"/>
                                        <p:tgtEl>
                                          <p:spTgt spid="72"/>
                                        </p:tgtEl>
                                        <p:attrNameLst>
                                          <p:attrName>ppt_h</p:attrName>
                                        </p:attrNameLst>
                                      </p:cBhvr>
                                      <p:tavLst>
                                        <p:tav tm="0">
                                          <p:val>
                                            <p:fltVal val="0"/>
                                          </p:val>
                                        </p:tav>
                                        <p:tav tm="100000">
                                          <p:val>
                                            <p:strVal val="#ppt_h"/>
                                          </p:val>
                                        </p:tav>
                                      </p:tavLst>
                                    </p:anim>
                                    <p:animEffect transition="in" filter="fade">
                                      <p:cBhvr>
                                        <p:cTn id="19" dur="500"/>
                                        <p:tgtEl>
                                          <p:spTgt spid="7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86"/>
                                        </p:tgtEl>
                                        <p:attrNameLst>
                                          <p:attrName>style.visibility</p:attrName>
                                        </p:attrNameLst>
                                      </p:cBhvr>
                                      <p:to>
                                        <p:strVal val="visible"/>
                                      </p:to>
                                    </p:set>
                                    <p:anim calcmode="lin" valueType="num">
                                      <p:cBhvr additive="base">
                                        <p:cTn id="24" dur="500" fill="hold"/>
                                        <p:tgtEl>
                                          <p:spTgt spid="86"/>
                                        </p:tgtEl>
                                        <p:attrNameLst>
                                          <p:attrName>ppt_x</p:attrName>
                                        </p:attrNameLst>
                                      </p:cBhvr>
                                      <p:tavLst>
                                        <p:tav tm="0">
                                          <p:val>
                                            <p:strVal val="1+#ppt_w/2"/>
                                          </p:val>
                                        </p:tav>
                                        <p:tav tm="100000">
                                          <p:val>
                                            <p:strVal val="#ppt_x"/>
                                          </p:val>
                                        </p:tav>
                                      </p:tavLst>
                                    </p:anim>
                                    <p:anim calcmode="lin" valueType="num">
                                      <p:cBhvr additive="base">
                                        <p:cTn id="25"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17"/>
                                        </p:tgtEl>
                                        <p:attrNameLst>
                                          <p:attrName>style.visibility</p:attrName>
                                        </p:attrNameLst>
                                      </p:cBhvr>
                                      <p:to>
                                        <p:strVal val="visible"/>
                                      </p:to>
                                    </p:set>
                                    <p:anim calcmode="lin" valueType="num">
                                      <p:cBhvr additive="base">
                                        <p:cTn id="30" dur="500" fill="hold"/>
                                        <p:tgtEl>
                                          <p:spTgt spid="117"/>
                                        </p:tgtEl>
                                        <p:attrNameLst>
                                          <p:attrName>ppt_x</p:attrName>
                                        </p:attrNameLst>
                                      </p:cBhvr>
                                      <p:tavLst>
                                        <p:tav tm="0">
                                          <p:val>
                                            <p:strVal val="1+#ppt_w/2"/>
                                          </p:val>
                                        </p:tav>
                                        <p:tav tm="100000">
                                          <p:val>
                                            <p:strVal val="#ppt_x"/>
                                          </p:val>
                                        </p:tav>
                                      </p:tavLst>
                                    </p:anim>
                                    <p:anim calcmode="lin" valueType="num">
                                      <p:cBhvr additive="base">
                                        <p:cTn id="31" dur="500" fill="hold"/>
                                        <p:tgtEl>
                                          <p:spTgt spid="11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26"/>
                                        </p:tgtEl>
                                        <p:attrNameLst>
                                          <p:attrName>style.visibility</p:attrName>
                                        </p:attrNameLst>
                                      </p:cBhvr>
                                      <p:to>
                                        <p:strVal val="visible"/>
                                      </p:to>
                                    </p:set>
                                    <p:anim calcmode="lin" valueType="num">
                                      <p:cBhvr additive="base">
                                        <p:cTn id="36" dur="500" fill="hold"/>
                                        <p:tgtEl>
                                          <p:spTgt spid="126"/>
                                        </p:tgtEl>
                                        <p:attrNameLst>
                                          <p:attrName>ppt_x</p:attrName>
                                        </p:attrNameLst>
                                      </p:cBhvr>
                                      <p:tavLst>
                                        <p:tav tm="0">
                                          <p:val>
                                            <p:strVal val="1+#ppt_w/2"/>
                                          </p:val>
                                        </p:tav>
                                        <p:tav tm="100000">
                                          <p:val>
                                            <p:strVal val="#ppt_x"/>
                                          </p:val>
                                        </p:tav>
                                      </p:tavLst>
                                    </p:anim>
                                    <p:anim calcmode="lin" valueType="num">
                                      <p:cBhvr additive="base">
                                        <p:cTn id="37" dur="5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09eea0 2a48acf833b9858910a08d5c1b"/>
          <p:cNvPicPr>
            <a:picLocks noChangeAspect="1"/>
          </p:cNvPicPr>
          <p:nvPr/>
        </p:nvPicPr>
        <p:blipFill>
          <a:blip r:embed="rId1"/>
          <a:stretch>
            <a:fillRect/>
          </a:stretch>
        </p:blipFill>
        <p:spPr>
          <a:xfrm>
            <a:off x="13335" y="5527675"/>
            <a:ext cx="12179935" cy="1354455"/>
          </a:xfrm>
          <a:prstGeom prst="rect">
            <a:avLst/>
          </a:prstGeom>
        </p:spPr>
      </p:pic>
      <p:grpSp>
        <p:nvGrpSpPr>
          <p:cNvPr id="2" name="组合 1"/>
          <p:cNvGrpSpPr/>
          <p:nvPr/>
        </p:nvGrpSpPr>
        <p:grpSpPr>
          <a:xfrm>
            <a:off x="970887" y="1468575"/>
            <a:ext cx="3443463" cy="2166817"/>
            <a:chOff x="727715" y="1186204"/>
            <a:chExt cx="2582597" cy="1625113"/>
          </a:xfrm>
        </p:grpSpPr>
        <p:sp>
          <p:nvSpPr>
            <p:cNvPr id="50" name="Down Arrow Callout 133"/>
            <p:cNvSpPr/>
            <p:nvPr/>
          </p:nvSpPr>
          <p:spPr>
            <a:xfrm>
              <a:off x="727715" y="1186204"/>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latin typeface="黑体" panose="02010609060101010101" charset="-122"/>
                <a:ea typeface="黑体" panose="02010609060101010101" charset="-122"/>
              </a:endParaRPr>
            </a:p>
          </p:txBody>
        </p:sp>
        <p:sp>
          <p:nvSpPr>
            <p:cNvPr id="51" name="TextBox 50"/>
            <p:cNvSpPr txBox="1"/>
            <p:nvPr/>
          </p:nvSpPr>
          <p:spPr>
            <a:xfrm>
              <a:off x="1078513" y="1796315"/>
              <a:ext cx="1923767" cy="455295"/>
            </a:xfrm>
            <a:prstGeom prst="rect">
              <a:avLst/>
            </a:prstGeom>
            <a:noFill/>
          </p:spPr>
          <p:txBody>
            <a:bodyPr wrap="square" lIns="0" tIns="0" rtlCol="0" anchor="t">
              <a:spAutoFit/>
            </a:bodyPr>
            <a:lstStyle/>
            <a:p>
              <a:r>
                <a:rPr lang="zh-CN" altLang="en-US" sz="1200" dirty="0">
                  <a:latin typeface="黑体" panose="02010609060101010101" charset="-122"/>
                  <a:ea typeface="黑体" panose="02010609060101010101" charset="-122"/>
                </a:rPr>
                <a:t>单击此处添加文本单击此处添加文本</a:t>
              </a:r>
              <a:endParaRPr lang="en-US" altLang="zh-CN" sz="1200" dirty="0">
                <a:latin typeface="黑体" panose="02010609060101010101" charset="-122"/>
                <a:ea typeface="黑体" panose="02010609060101010101" charset="-122"/>
              </a:endParaRPr>
            </a:p>
            <a:p>
              <a:r>
                <a:rPr lang="zh-CN" altLang="en-US" sz="1200" dirty="0">
                  <a:latin typeface="黑体" panose="02010609060101010101" charset="-122"/>
                  <a:ea typeface="黑体" panose="02010609060101010101" charset="-122"/>
                </a:rPr>
                <a:t>单击此处添加文本单击此处添加</a:t>
              </a:r>
              <a:r>
                <a:rPr lang="zh-CN" altLang="en-US" sz="1200" dirty="0" smtClean="0">
                  <a:latin typeface="黑体" panose="02010609060101010101" charset="-122"/>
                  <a:ea typeface="黑体" panose="02010609060101010101" charset="-122"/>
                </a:rPr>
                <a:t>文本</a:t>
              </a:r>
              <a:endParaRPr lang="en-US" altLang="zh-CN" sz="1200" dirty="0" smtClean="0">
                <a:latin typeface="黑体" panose="02010609060101010101" charset="-122"/>
                <a:ea typeface="黑体" panose="02010609060101010101" charset="-122"/>
              </a:endParaRPr>
            </a:p>
            <a:p>
              <a:r>
                <a:rPr lang="zh-CN" altLang="en-US" sz="1200" dirty="0">
                  <a:latin typeface="黑体" panose="02010609060101010101" charset="-122"/>
                  <a:ea typeface="黑体" panose="02010609060101010101" charset="-122"/>
                </a:rPr>
                <a:t>单击此处添加文本单击此处添加</a:t>
              </a:r>
              <a:r>
                <a:rPr lang="zh-CN" altLang="en-US" sz="1200" dirty="0" smtClean="0">
                  <a:latin typeface="黑体" panose="02010609060101010101" charset="-122"/>
                  <a:ea typeface="黑体" panose="02010609060101010101" charset="-122"/>
                </a:rPr>
                <a:t>文本</a:t>
              </a:r>
              <a:endParaRPr lang="en-US" altLang="zh-CN" sz="1200" dirty="0">
                <a:latin typeface="黑体" panose="02010609060101010101" charset="-122"/>
                <a:ea typeface="黑体" panose="02010609060101010101" charset="-122"/>
              </a:endParaRPr>
            </a:p>
          </p:txBody>
        </p:sp>
        <p:sp>
          <p:nvSpPr>
            <p:cNvPr id="52" name="TextBox 51"/>
            <p:cNvSpPr txBox="1"/>
            <p:nvPr/>
          </p:nvSpPr>
          <p:spPr>
            <a:xfrm>
              <a:off x="1609440" y="1476395"/>
              <a:ext cx="819150" cy="244316"/>
            </a:xfrm>
            <a:prstGeom prst="rect">
              <a:avLst/>
            </a:prstGeom>
            <a:noFill/>
          </p:spPr>
          <p:txBody>
            <a:bodyPr wrap="none" lIns="0" tIns="0" rIns="0" bIns="0" rtlCol="0" anchor="t">
              <a:spAutoFit/>
            </a:bodyPr>
            <a:lstStyle/>
            <a:p>
              <a:pPr algn="ctr"/>
              <a:r>
                <a:rPr lang="zh-CN" altLang="en-US" sz="2135" b="1" dirty="0" smtClean="0">
                  <a:solidFill>
                    <a:srgbClr val="C00000"/>
                  </a:solidFill>
                  <a:latin typeface="黑体" panose="02010609060101010101" charset="-122"/>
                  <a:ea typeface="黑体" panose="02010609060101010101" charset="-122"/>
                </a:rPr>
                <a:t>标题文字</a:t>
              </a:r>
              <a:endParaRPr lang="zh-CN" altLang="en-US" sz="2135" b="1" dirty="0" smtClean="0">
                <a:solidFill>
                  <a:srgbClr val="C00000"/>
                </a:solidFill>
                <a:latin typeface="黑体" panose="02010609060101010101" charset="-122"/>
                <a:ea typeface="黑体" panose="02010609060101010101" charset="-122"/>
              </a:endParaRPr>
            </a:p>
          </p:txBody>
        </p:sp>
      </p:grpSp>
      <p:sp>
        <p:nvSpPr>
          <p:cNvPr id="58" name="TextBox 57"/>
          <p:cNvSpPr txBox="1"/>
          <p:nvPr/>
        </p:nvSpPr>
        <p:spPr>
          <a:xfrm>
            <a:off x="5313620" y="3328778"/>
            <a:ext cx="1635760" cy="243840"/>
          </a:xfrm>
          <a:prstGeom prst="rect">
            <a:avLst/>
          </a:prstGeom>
          <a:noFill/>
        </p:spPr>
        <p:txBody>
          <a:bodyPr wrap="none" lIns="0" tIns="0" rIns="0" bIns="0" rtlCol="0" anchor="t">
            <a:spAutoFit/>
          </a:bodyPr>
          <a:lstStyle/>
          <a:p>
            <a:pPr algn="ctr"/>
            <a:r>
              <a:rPr lang="zh-CN" altLang="en-US" sz="1600" b="1" dirty="0" smtClean="0">
                <a:solidFill>
                  <a:srgbClr val="C00000"/>
                </a:solidFill>
                <a:latin typeface="黑体" panose="02010609060101010101" charset="-122"/>
                <a:ea typeface="黑体" panose="02010609060101010101" charset="-122"/>
              </a:rPr>
              <a:t>单击此处添加文本</a:t>
            </a:r>
            <a:endParaRPr lang="zh-CN" altLang="en-US" sz="1600" b="1" dirty="0" smtClean="0">
              <a:solidFill>
                <a:srgbClr val="C00000"/>
              </a:solidFill>
              <a:latin typeface="黑体" panose="02010609060101010101" charset="-122"/>
              <a:ea typeface="黑体" panose="02010609060101010101" charset="-122"/>
            </a:endParaRPr>
          </a:p>
        </p:txBody>
      </p:sp>
      <p:grpSp>
        <p:nvGrpSpPr>
          <p:cNvPr id="4" name="组合 3"/>
          <p:cNvGrpSpPr/>
          <p:nvPr/>
        </p:nvGrpSpPr>
        <p:grpSpPr>
          <a:xfrm>
            <a:off x="5707820" y="2261514"/>
            <a:ext cx="847229" cy="847229"/>
            <a:chOff x="4529354" y="932804"/>
            <a:chExt cx="806358" cy="806358"/>
          </a:xfrm>
        </p:grpSpPr>
        <p:grpSp>
          <p:nvGrpSpPr>
            <p:cNvPr id="109" name="组合 108"/>
            <p:cNvGrpSpPr/>
            <p:nvPr/>
          </p:nvGrpSpPr>
          <p:grpSpPr>
            <a:xfrm>
              <a:off x="4529354" y="932804"/>
              <a:ext cx="806358" cy="806358"/>
              <a:chOff x="3724322" y="1908536"/>
              <a:chExt cx="1329153" cy="1329153"/>
            </a:xfrm>
          </p:grpSpPr>
          <p:sp>
            <p:nvSpPr>
              <p:cNvPr id="111" name="椭圆 11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latin typeface="黑体" panose="02010609060101010101" charset="-122"/>
                  <a:ea typeface="黑体" panose="02010609060101010101" charset="-122"/>
                </a:endParaRPr>
              </a:p>
            </p:txBody>
          </p:sp>
          <p:sp>
            <p:nvSpPr>
              <p:cNvPr id="112" name="椭圆 111"/>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latin typeface="黑体" panose="02010609060101010101" charset="-122"/>
                  <a:ea typeface="黑体" panose="02010609060101010101" charset="-122"/>
                </a:endParaRPr>
              </a:p>
            </p:txBody>
          </p:sp>
        </p:grpSp>
        <p:sp>
          <p:nvSpPr>
            <p:cNvPr id="99" name="Freeform 144"/>
            <p:cNvSpPr>
              <a:spLocks noEditPoints="1"/>
            </p:cNvSpPr>
            <p:nvPr/>
          </p:nvSpPr>
          <p:spPr bwMode="auto">
            <a:xfrm>
              <a:off x="4749786" y="1205938"/>
              <a:ext cx="332846" cy="288640"/>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121920" tIns="60960" rIns="121920" bIns="60960" numCol="1" anchor="t" anchorCtr="0" compatLnSpc="1"/>
            <a:lstStyle/>
            <a:p>
              <a:endParaRPr lang="en-US" sz="1865">
                <a:latin typeface="黑体" panose="02010609060101010101" charset="-122"/>
                <a:ea typeface="黑体" panose="02010609060101010101" charset="-122"/>
              </a:endParaRPr>
            </a:p>
          </p:txBody>
        </p:sp>
      </p:grpSp>
      <p:grpSp>
        <p:nvGrpSpPr>
          <p:cNvPr id="6" name="组合 5"/>
          <p:cNvGrpSpPr/>
          <p:nvPr/>
        </p:nvGrpSpPr>
        <p:grpSpPr>
          <a:xfrm>
            <a:off x="9151346" y="4472846"/>
            <a:ext cx="847229" cy="847229"/>
            <a:chOff x="8057061" y="3375186"/>
            <a:chExt cx="635422" cy="635422"/>
          </a:xfrm>
        </p:grpSpPr>
        <p:grpSp>
          <p:nvGrpSpPr>
            <p:cNvPr id="124" name="组合 123"/>
            <p:cNvGrpSpPr/>
            <p:nvPr/>
          </p:nvGrpSpPr>
          <p:grpSpPr>
            <a:xfrm>
              <a:off x="8057061" y="3375186"/>
              <a:ext cx="635422" cy="635422"/>
              <a:chOff x="3724322" y="1908536"/>
              <a:chExt cx="1329153" cy="1329153"/>
            </a:xfrm>
          </p:grpSpPr>
          <p:sp>
            <p:nvSpPr>
              <p:cNvPr id="126" name="椭圆 12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latin typeface="黑体" panose="02010609060101010101" charset="-122"/>
                  <a:ea typeface="黑体" panose="02010609060101010101" charset="-122"/>
                </a:endParaRPr>
              </a:p>
            </p:txBody>
          </p:sp>
          <p:sp>
            <p:nvSpPr>
              <p:cNvPr id="127" name="椭圆 126"/>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latin typeface="黑体" panose="02010609060101010101" charset="-122"/>
                  <a:ea typeface="黑体" panose="02010609060101010101" charset="-122"/>
                </a:endParaRPr>
              </a:p>
            </p:txBody>
          </p:sp>
        </p:grpSp>
        <p:sp>
          <p:nvSpPr>
            <p:cNvPr id="100" name="Freeform 20"/>
            <p:cNvSpPr/>
            <p:nvPr/>
          </p:nvSpPr>
          <p:spPr bwMode="auto">
            <a:xfrm>
              <a:off x="8245635" y="3596276"/>
              <a:ext cx="246092" cy="246089"/>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ln>
          </p:spPr>
          <p:txBody>
            <a:bodyPr vert="horz" wrap="square" lIns="121920" tIns="60960" rIns="121920" bIns="60960" numCol="1" anchor="t" anchorCtr="0" compatLnSpc="1"/>
            <a:lstStyle/>
            <a:p>
              <a:endParaRPr lang="en-US" sz="1865">
                <a:latin typeface="黑体" panose="02010609060101010101" charset="-122"/>
                <a:ea typeface="黑体" panose="02010609060101010101" charset="-122"/>
              </a:endParaRPr>
            </a:p>
          </p:txBody>
        </p:sp>
      </p:grpSp>
      <p:grpSp>
        <p:nvGrpSpPr>
          <p:cNvPr id="5" name="组合 4"/>
          <p:cNvGrpSpPr/>
          <p:nvPr/>
        </p:nvGrpSpPr>
        <p:grpSpPr>
          <a:xfrm>
            <a:off x="2274306" y="4117882"/>
            <a:ext cx="847229" cy="847229"/>
            <a:chOff x="1316606" y="4114400"/>
            <a:chExt cx="635422" cy="635422"/>
          </a:xfrm>
        </p:grpSpPr>
        <p:grpSp>
          <p:nvGrpSpPr>
            <p:cNvPr id="119" name="组合 118"/>
            <p:cNvGrpSpPr/>
            <p:nvPr/>
          </p:nvGrpSpPr>
          <p:grpSpPr>
            <a:xfrm>
              <a:off x="1316606" y="4114400"/>
              <a:ext cx="635422" cy="635422"/>
              <a:chOff x="3724322" y="1908536"/>
              <a:chExt cx="1329153" cy="1329153"/>
            </a:xfrm>
          </p:grpSpPr>
          <p:sp>
            <p:nvSpPr>
              <p:cNvPr id="121" name="椭圆 12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latin typeface="黑体" panose="02010609060101010101" charset="-122"/>
                  <a:ea typeface="黑体" panose="02010609060101010101" charset="-122"/>
                </a:endParaRPr>
              </a:p>
            </p:txBody>
          </p:sp>
          <p:sp>
            <p:nvSpPr>
              <p:cNvPr id="122" name="椭圆 121"/>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latin typeface="黑体" panose="02010609060101010101" charset="-122"/>
                  <a:ea typeface="黑体" panose="02010609060101010101" charset="-122"/>
                </a:endParaRPr>
              </a:p>
            </p:txBody>
          </p:sp>
        </p:grpSp>
        <p:sp>
          <p:nvSpPr>
            <p:cNvPr id="98" name="Freeform 56"/>
            <p:cNvSpPr>
              <a:spLocks noEditPoints="1"/>
            </p:cNvSpPr>
            <p:nvPr/>
          </p:nvSpPr>
          <p:spPr bwMode="auto">
            <a:xfrm>
              <a:off x="1468934" y="4282875"/>
              <a:ext cx="298473" cy="298473"/>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p>
              <a:endParaRPr lang="en-US" sz="1865">
                <a:latin typeface="黑体" panose="02010609060101010101" charset="-122"/>
                <a:ea typeface="黑体" panose="02010609060101010101" charset="-122"/>
              </a:endParaRPr>
            </a:p>
          </p:txBody>
        </p:sp>
      </p:grpSp>
      <p:grpSp>
        <p:nvGrpSpPr>
          <p:cNvPr id="8" name="组合 7"/>
          <p:cNvGrpSpPr/>
          <p:nvPr/>
        </p:nvGrpSpPr>
        <p:grpSpPr>
          <a:xfrm>
            <a:off x="1030738" y="3679733"/>
            <a:ext cx="3323760" cy="239989"/>
            <a:chOff x="772603" y="2844572"/>
            <a:chExt cx="2492820" cy="179992"/>
          </a:xfrm>
          <a:gradFill>
            <a:gsLst>
              <a:gs pos="0">
                <a:srgbClr val="E30000"/>
              </a:gs>
              <a:gs pos="100000">
                <a:srgbClr val="760303"/>
              </a:gs>
            </a:gsLst>
            <a:lin ang="2700000" scaled="0"/>
          </a:gradFill>
        </p:grpSpPr>
        <p:cxnSp>
          <p:nvCxnSpPr>
            <p:cNvPr id="48" name="Straight Connector 101"/>
            <p:cNvCxnSpPr/>
            <p:nvPr/>
          </p:nvCxnSpPr>
          <p:spPr>
            <a:xfrm flipH="1">
              <a:off x="772603" y="2937696"/>
              <a:ext cx="2492820" cy="0"/>
            </a:xfrm>
            <a:prstGeom prst="line">
              <a:avLst/>
            </a:prstGeom>
            <a:grpFill/>
            <a:ln w="1905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925033" y="2844572"/>
              <a:ext cx="179992" cy="179992"/>
            </a:xfrm>
            <a:prstGeom prst="ellipse">
              <a:avLst/>
            </a:prstGeom>
            <a:grp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panose="02010609060101010101" charset="-122"/>
                <a:ea typeface="黑体" panose="02010609060101010101" charset="-122"/>
              </a:endParaRPr>
            </a:p>
          </p:txBody>
        </p:sp>
      </p:grpSp>
      <p:grpSp>
        <p:nvGrpSpPr>
          <p:cNvPr id="9" name="组合 8"/>
          <p:cNvGrpSpPr/>
          <p:nvPr/>
        </p:nvGrpSpPr>
        <p:grpSpPr>
          <a:xfrm>
            <a:off x="4469618" y="3679733"/>
            <a:ext cx="3323760" cy="239989"/>
            <a:chOff x="3351763" y="2844572"/>
            <a:chExt cx="2492820" cy="179992"/>
          </a:xfrm>
          <a:gradFill>
            <a:gsLst>
              <a:gs pos="0">
                <a:srgbClr val="E30000"/>
              </a:gs>
              <a:gs pos="100000">
                <a:srgbClr val="760303"/>
              </a:gs>
            </a:gsLst>
            <a:lin ang="2700000" scaled="0"/>
          </a:gradFill>
        </p:grpSpPr>
        <p:cxnSp>
          <p:nvCxnSpPr>
            <p:cNvPr id="57" name="Straight Connector 141"/>
            <p:cNvCxnSpPr/>
            <p:nvPr/>
          </p:nvCxnSpPr>
          <p:spPr>
            <a:xfrm flipH="1">
              <a:off x="3351763" y="2937696"/>
              <a:ext cx="2492820" cy="0"/>
            </a:xfrm>
            <a:prstGeom prst="line">
              <a:avLst/>
            </a:prstGeom>
            <a:grpFill/>
            <a:ln w="1905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8" name="椭圆 137"/>
            <p:cNvSpPr/>
            <p:nvPr/>
          </p:nvSpPr>
          <p:spPr>
            <a:xfrm>
              <a:off x="4503648" y="2844572"/>
              <a:ext cx="179992" cy="179992"/>
            </a:xfrm>
            <a:prstGeom prst="ellipse">
              <a:avLst/>
            </a:prstGeom>
            <a:grp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panose="02010609060101010101" charset="-122"/>
                <a:ea typeface="黑体" panose="02010609060101010101" charset="-122"/>
              </a:endParaRPr>
            </a:p>
          </p:txBody>
        </p:sp>
      </p:grpSp>
      <p:grpSp>
        <p:nvGrpSpPr>
          <p:cNvPr id="10" name="组合 9"/>
          <p:cNvGrpSpPr/>
          <p:nvPr/>
        </p:nvGrpSpPr>
        <p:grpSpPr>
          <a:xfrm>
            <a:off x="7913080" y="3679733"/>
            <a:ext cx="3323760" cy="239989"/>
            <a:chOff x="5934360" y="2844572"/>
            <a:chExt cx="2492820" cy="179992"/>
          </a:xfrm>
          <a:gradFill>
            <a:gsLst>
              <a:gs pos="0">
                <a:srgbClr val="E30000">
                  <a:alpha val="100000"/>
                </a:srgbClr>
              </a:gs>
              <a:gs pos="100000">
                <a:srgbClr val="760303"/>
              </a:gs>
            </a:gsLst>
            <a:lin ang="2700000" scaled="0"/>
          </a:gradFill>
        </p:grpSpPr>
        <p:cxnSp>
          <p:nvCxnSpPr>
            <p:cNvPr id="83" name="Straight Connector 149"/>
            <p:cNvCxnSpPr/>
            <p:nvPr/>
          </p:nvCxnSpPr>
          <p:spPr>
            <a:xfrm flipH="1">
              <a:off x="5934360" y="2937696"/>
              <a:ext cx="2492820" cy="0"/>
            </a:xfrm>
            <a:prstGeom prst="line">
              <a:avLst/>
            </a:prstGeom>
            <a:grpFill/>
            <a:ln w="1905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0" name="椭圆 139"/>
            <p:cNvSpPr/>
            <p:nvPr/>
          </p:nvSpPr>
          <p:spPr>
            <a:xfrm>
              <a:off x="7065216" y="2844572"/>
              <a:ext cx="179992" cy="179992"/>
            </a:xfrm>
            <a:prstGeom prst="ellipse">
              <a:avLst/>
            </a:prstGeom>
            <a:grp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panose="02010609060101010101" charset="-122"/>
                <a:ea typeface="黑体" panose="02010609060101010101" charset="-122"/>
              </a:endParaRPr>
            </a:p>
          </p:txBody>
        </p:sp>
      </p:grpSp>
      <p:grpSp>
        <p:nvGrpSpPr>
          <p:cNvPr id="12" name="组合 11"/>
          <p:cNvGrpSpPr/>
          <p:nvPr/>
        </p:nvGrpSpPr>
        <p:grpSpPr>
          <a:xfrm>
            <a:off x="7853228" y="1494887"/>
            <a:ext cx="3443463" cy="2166817"/>
            <a:chOff x="5889471" y="1205938"/>
            <a:chExt cx="2582597" cy="1625113"/>
          </a:xfrm>
        </p:grpSpPr>
        <p:sp>
          <p:nvSpPr>
            <p:cNvPr id="92" name="Down Arrow Callout 152"/>
            <p:cNvSpPr/>
            <p:nvPr/>
          </p:nvSpPr>
          <p:spPr>
            <a:xfrm>
              <a:off x="5889471" y="1205938"/>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latin typeface="黑体" panose="02010609060101010101" charset="-122"/>
                <a:ea typeface="黑体" panose="02010609060101010101" charset="-122"/>
              </a:endParaRPr>
            </a:p>
          </p:txBody>
        </p:sp>
        <p:sp>
          <p:nvSpPr>
            <p:cNvPr id="141" name="TextBox 140"/>
            <p:cNvSpPr txBox="1"/>
            <p:nvPr/>
          </p:nvSpPr>
          <p:spPr>
            <a:xfrm>
              <a:off x="6214710" y="1796315"/>
              <a:ext cx="1923767" cy="455295"/>
            </a:xfrm>
            <a:prstGeom prst="rect">
              <a:avLst/>
            </a:prstGeom>
            <a:noFill/>
          </p:spPr>
          <p:txBody>
            <a:bodyPr wrap="square" lIns="0" tIns="0" rtlCol="0" anchor="t">
              <a:spAutoFit/>
            </a:bodyPr>
            <a:lstStyle/>
            <a:p>
              <a:r>
                <a:rPr lang="zh-CN" altLang="en-US" sz="1200" dirty="0">
                  <a:latin typeface="黑体" panose="02010609060101010101" charset="-122"/>
                  <a:ea typeface="黑体" panose="02010609060101010101" charset="-122"/>
                </a:rPr>
                <a:t>单击此处添加文本单击此处添加文本</a:t>
              </a:r>
              <a:endParaRPr lang="en-US" altLang="zh-CN" sz="1200" dirty="0">
                <a:latin typeface="黑体" panose="02010609060101010101" charset="-122"/>
                <a:ea typeface="黑体" panose="02010609060101010101" charset="-122"/>
              </a:endParaRPr>
            </a:p>
            <a:p>
              <a:r>
                <a:rPr lang="zh-CN" altLang="en-US" sz="1200" dirty="0">
                  <a:latin typeface="黑体" panose="02010609060101010101" charset="-122"/>
                  <a:ea typeface="黑体" panose="02010609060101010101" charset="-122"/>
                </a:rPr>
                <a:t>单击此处添加文本单击此处添加</a:t>
              </a:r>
              <a:r>
                <a:rPr lang="zh-CN" altLang="en-US" sz="1200" dirty="0" smtClean="0">
                  <a:latin typeface="黑体" panose="02010609060101010101" charset="-122"/>
                  <a:ea typeface="黑体" panose="02010609060101010101" charset="-122"/>
                </a:rPr>
                <a:t>文本</a:t>
              </a:r>
              <a:endParaRPr lang="en-US" altLang="zh-CN" sz="1200" dirty="0" smtClean="0">
                <a:latin typeface="黑体" panose="02010609060101010101" charset="-122"/>
                <a:ea typeface="黑体" panose="02010609060101010101" charset="-122"/>
              </a:endParaRPr>
            </a:p>
            <a:p>
              <a:r>
                <a:rPr lang="zh-CN" altLang="en-US" sz="1200" dirty="0">
                  <a:latin typeface="黑体" panose="02010609060101010101" charset="-122"/>
                  <a:ea typeface="黑体" panose="02010609060101010101" charset="-122"/>
                </a:rPr>
                <a:t>单击此处添加文本单击此处添加</a:t>
              </a:r>
              <a:r>
                <a:rPr lang="zh-CN" altLang="en-US" sz="1200" dirty="0" smtClean="0">
                  <a:latin typeface="黑体" panose="02010609060101010101" charset="-122"/>
                  <a:ea typeface="黑体" panose="02010609060101010101" charset="-122"/>
                </a:rPr>
                <a:t>文本</a:t>
              </a:r>
              <a:endParaRPr lang="en-US" altLang="zh-CN" sz="1200" dirty="0">
                <a:latin typeface="黑体" panose="02010609060101010101" charset="-122"/>
                <a:ea typeface="黑体" panose="02010609060101010101" charset="-122"/>
              </a:endParaRPr>
            </a:p>
          </p:txBody>
        </p:sp>
        <p:sp>
          <p:nvSpPr>
            <p:cNvPr id="142" name="TextBox 141"/>
            <p:cNvSpPr txBox="1"/>
            <p:nvPr/>
          </p:nvSpPr>
          <p:spPr>
            <a:xfrm>
              <a:off x="6745637" y="1476395"/>
              <a:ext cx="819150" cy="244316"/>
            </a:xfrm>
            <a:prstGeom prst="rect">
              <a:avLst/>
            </a:prstGeom>
            <a:noFill/>
          </p:spPr>
          <p:txBody>
            <a:bodyPr wrap="none" lIns="0" tIns="0" rIns="0" bIns="0" rtlCol="0" anchor="t">
              <a:spAutoFit/>
            </a:bodyPr>
            <a:lstStyle/>
            <a:p>
              <a:pPr algn="ctr"/>
              <a:r>
                <a:rPr lang="zh-CN" altLang="en-US" sz="2135" b="1" dirty="0" smtClean="0">
                  <a:solidFill>
                    <a:srgbClr val="C00000"/>
                  </a:solidFill>
                  <a:latin typeface="黑体" panose="02010609060101010101" charset="-122"/>
                  <a:ea typeface="黑体" panose="02010609060101010101" charset="-122"/>
                </a:rPr>
                <a:t>标题文字</a:t>
              </a:r>
              <a:endParaRPr lang="zh-CN" altLang="en-US" sz="2135" b="1" dirty="0" smtClean="0">
                <a:solidFill>
                  <a:srgbClr val="C00000"/>
                </a:solidFill>
                <a:latin typeface="黑体" panose="02010609060101010101" charset="-122"/>
                <a:ea typeface="黑体" panose="02010609060101010101" charset="-122"/>
              </a:endParaRPr>
            </a:p>
          </p:txBody>
        </p:sp>
      </p:grpSp>
      <p:grpSp>
        <p:nvGrpSpPr>
          <p:cNvPr id="13" name="组合 12"/>
          <p:cNvGrpSpPr/>
          <p:nvPr/>
        </p:nvGrpSpPr>
        <p:grpSpPr>
          <a:xfrm>
            <a:off x="4409767" y="3983266"/>
            <a:ext cx="3443463" cy="2166817"/>
            <a:chOff x="3306875" y="3072222"/>
            <a:chExt cx="2582597" cy="1625113"/>
          </a:xfrm>
        </p:grpSpPr>
        <p:sp>
          <p:nvSpPr>
            <p:cNvPr id="59" name="Down Arrow Callout 144"/>
            <p:cNvSpPr/>
            <p:nvPr/>
          </p:nvSpPr>
          <p:spPr>
            <a:xfrm flipV="1">
              <a:off x="3306875" y="3072222"/>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latin typeface="黑体" panose="02010609060101010101" charset="-122"/>
                <a:ea typeface="黑体" panose="02010609060101010101" charset="-122"/>
              </a:endParaRPr>
            </a:p>
          </p:txBody>
        </p:sp>
        <p:sp>
          <p:nvSpPr>
            <p:cNvPr id="143" name="TextBox 142"/>
            <p:cNvSpPr txBox="1"/>
            <p:nvPr/>
          </p:nvSpPr>
          <p:spPr>
            <a:xfrm>
              <a:off x="3614990" y="3882305"/>
              <a:ext cx="1923767" cy="455295"/>
            </a:xfrm>
            <a:prstGeom prst="rect">
              <a:avLst/>
            </a:prstGeom>
            <a:noFill/>
          </p:spPr>
          <p:txBody>
            <a:bodyPr wrap="square" lIns="0" tIns="0" rtlCol="0" anchor="t">
              <a:spAutoFit/>
            </a:bodyPr>
            <a:lstStyle/>
            <a:p>
              <a:r>
                <a:rPr lang="zh-CN" altLang="en-US" sz="1200" dirty="0">
                  <a:latin typeface="黑体" panose="02010609060101010101" charset="-122"/>
                  <a:ea typeface="黑体" panose="02010609060101010101" charset="-122"/>
                </a:rPr>
                <a:t>单击此处添加文本单击此处添加文本</a:t>
              </a:r>
              <a:endParaRPr lang="en-US" altLang="zh-CN" sz="1200" dirty="0">
                <a:latin typeface="黑体" panose="02010609060101010101" charset="-122"/>
                <a:ea typeface="黑体" panose="02010609060101010101" charset="-122"/>
              </a:endParaRPr>
            </a:p>
            <a:p>
              <a:r>
                <a:rPr lang="zh-CN" altLang="en-US" sz="1200" dirty="0">
                  <a:latin typeface="黑体" panose="02010609060101010101" charset="-122"/>
                  <a:ea typeface="黑体" panose="02010609060101010101" charset="-122"/>
                </a:rPr>
                <a:t>单击此处添加文本单击此处添加</a:t>
              </a:r>
              <a:r>
                <a:rPr lang="zh-CN" altLang="en-US" sz="1200" dirty="0" smtClean="0">
                  <a:latin typeface="黑体" panose="02010609060101010101" charset="-122"/>
                  <a:ea typeface="黑体" panose="02010609060101010101" charset="-122"/>
                </a:rPr>
                <a:t>文本</a:t>
              </a:r>
              <a:endParaRPr lang="en-US" altLang="zh-CN" sz="1200" dirty="0" smtClean="0">
                <a:latin typeface="黑体" panose="02010609060101010101" charset="-122"/>
                <a:ea typeface="黑体" panose="02010609060101010101" charset="-122"/>
              </a:endParaRPr>
            </a:p>
            <a:p>
              <a:r>
                <a:rPr lang="zh-CN" altLang="en-US" sz="1200" dirty="0">
                  <a:latin typeface="黑体" panose="02010609060101010101" charset="-122"/>
                  <a:ea typeface="黑体" panose="02010609060101010101" charset="-122"/>
                </a:rPr>
                <a:t>单击此处添加文本单击此处添加</a:t>
              </a:r>
              <a:r>
                <a:rPr lang="zh-CN" altLang="en-US" sz="1200" dirty="0" smtClean="0">
                  <a:latin typeface="黑体" panose="02010609060101010101" charset="-122"/>
                  <a:ea typeface="黑体" panose="02010609060101010101" charset="-122"/>
                </a:rPr>
                <a:t>文本</a:t>
              </a:r>
              <a:endParaRPr lang="en-US" altLang="zh-CN" sz="1200" dirty="0">
                <a:latin typeface="黑体" panose="02010609060101010101" charset="-122"/>
                <a:ea typeface="黑体" panose="02010609060101010101" charset="-122"/>
              </a:endParaRPr>
            </a:p>
          </p:txBody>
        </p:sp>
        <p:sp>
          <p:nvSpPr>
            <p:cNvPr id="144" name="TextBox 143"/>
            <p:cNvSpPr txBox="1"/>
            <p:nvPr/>
          </p:nvSpPr>
          <p:spPr>
            <a:xfrm>
              <a:off x="4145917" y="3562385"/>
              <a:ext cx="819150" cy="244316"/>
            </a:xfrm>
            <a:prstGeom prst="rect">
              <a:avLst/>
            </a:prstGeom>
            <a:noFill/>
          </p:spPr>
          <p:txBody>
            <a:bodyPr wrap="none" lIns="0" tIns="0" rIns="0" bIns="0" rtlCol="0" anchor="t">
              <a:spAutoFit/>
            </a:bodyPr>
            <a:lstStyle/>
            <a:p>
              <a:pPr algn="ctr"/>
              <a:r>
                <a:rPr lang="zh-CN" altLang="en-US" sz="2135" b="1" dirty="0" smtClean="0">
                  <a:solidFill>
                    <a:srgbClr val="C00000"/>
                  </a:solidFill>
                  <a:latin typeface="黑体" panose="02010609060101010101" charset="-122"/>
                  <a:ea typeface="黑体" panose="02010609060101010101" charset="-122"/>
                </a:rPr>
                <a:t>标题文字</a:t>
              </a:r>
              <a:endParaRPr lang="zh-CN" altLang="en-US" sz="2135" b="1" dirty="0" smtClean="0">
                <a:solidFill>
                  <a:srgbClr val="C00000"/>
                </a:solidFill>
                <a:latin typeface="黑体" panose="02010609060101010101" charset="-122"/>
                <a:ea typeface="黑体" panose="02010609060101010101" charset="-122"/>
              </a:endParaRPr>
            </a:p>
          </p:txBody>
        </p:sp>
      </p:grpSp>
      <p:sp>
        <p:nvSpPr>
          <p:cNvPr id="148" name="TextBox 147"/>
          <p:cNvSpPr txBox="1"/>
          <p:nvPr/>
        </p:nvSpPr>
        <p:spPr>
          <a:xfrm>
            <a:off x="1903248" y="5149645"/>
            <a:ext cx="1635760" cy="243840"/>
          </a:xfrm>
          <a:prstGeom prst="rect">
            <a:avLst/>
          </a:prstGeom>
          <a:noFill/>
        </p:spPr>
        <p:txBody>
          <a:bodyPr wrap="none" lIns="0" tIns="0" rIns="0" bIns="0" rtlCol="0" anchor="t">
            <a:spAutoFit/>
          </a:bodyPr>
          <a:lstStyle/>
          <a:p>
            <a:pPr algn="ctr"/>
            <a:r>
              <a:rPr lang="zh-CN" altLang="en-US" sz="1600" b="1" dirty="0" smtClean="0">
                <a:solidFill>
                  <a:srgbClr val="C00000"/>
                </a:solidFill>
                <a:latin typeface="黑体" panose="02010609060101010101" charset="-122"/>
                <a:ea typeface="黑体" panose="02010609060101010101" charset="-122"/>
              </a:rPr>
              <a:t>单击此处添加文本</a:t>
            </a:r>
            <a:endParaRPr lang="zh-CN" altLang="en-US" sz="1600" b="1" dirty="0" smtClean="0">
              <a:solidFill>
                <a:srgbClr val="C00000"/>
              </a:solidFill>
              <a:latin typeface="黑体" panose="02010609060101010101" charset="-122"/>
              <a:ea typeface="黑体" panose="02010609060101010101" charset="-122"/>
            </a:endParaRPr>
          </a:p>
        </p:txBody>
      </p:sp>
      <p:sp>
        <p:nvSpPr>
          <p:cNvPr id="149" name="TextBox 148"/>
          <p:cNvSpPr txBox="1"/>
          <p:nvPr/>
        </p:nvSpPr>
        <p:spPr>
          <a:xfrm>
            <a:off x="8757080" y="4126263"/>
            <a:ext cx="1635760" cy="243840"/>
          </a:xfrm>
          <a:prstGeom prst="rect">
            <a:avLst/>
          </a:prstGeom>
          <a:noFill/>
        </p:spPr>
        <p:txBody>
          <a:bodyPr wrap="none" lIns="0" tIns="0" rIns="0" bIns="0" rtlCol="0" anchor="t">
            <a:spAutoFit/>
          </a:bodyPr>
          <a:lstStyle/>
          <a:p>
            <a:pPr algn="ctr"/>
            <a:r>
              <a:rPr lang="zh-CN" altLang="en-US" sz="1600" b="1" dirty="0" smtClean="0">
                <a:solidFill>
                  <a:srgbClr val="C00000"/>
                </a:solidFill>
                <a:latin typeface="黑体" panose="02010609060101010101" charset="-122"/>
                <a:ea typeface="黑体" panose="02010609060101010101" charset="-122"/>
              </a:rPr>
              <a:t>单击此处添加文本</a:t>
            </a:r>
            <a:endParaRPr lang="zh-CN" altLang="en-US" sz="1600" b="1" dirty="0" smtClean="0">
              <a:solidFill>
                <a:srgbClr val="C00000"/>
              </a:solidFill>
              <a:latin typeface="黑体" panose="02010609060101010101" charset="-122"/>
              <a:ea typeface="黑体" panose="02010609060101010101" charset="-122"/>
            </a:endParaRPr>
          </a:p>
        </p:txBody>
      </p:sp>
      <p:sp>
        <p:nvSpPr>
          <p:cNvPr id="219" name=" 219"/>
          <p:cNvSpPr/>
          <p:nvPr/>
        </p:nvSpPr>
        <p:spPr>
          <a:xfrm>
            <a:off x="1330325" y="355600"/>
            <a:ext cx="2928620"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黑体" panose="02010609060101010101" charset="-122"/>
              <a:ea typeface="黑体" panose="02010609060101010101" charset="-122"/>
            </a:endParaRPr>
          </a:p>
        </p:txBody>
      </p:sp>
      <p:sp>
        <p:nvSpPr>
          <p:cNvPr id="34"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dist"/>
            <a:r>
              <a:rPr lang="zh-CN" altLang="en-US" sz="2000" dirty="0" smtClean="0">
                <a:solidFill>
                  <a:schemeClr val="bg1"/>
                </a:solidFill>
                <a:latin typeface="微软雅黑" panose="020B0503020204020204" charset="-122"/>
                <a:ea typeface="微软雅黑" panose="020B0503020204020204" charset="-122"/>
              </a:rPr>
              <a:t>单击此处添加标题</a:t>
            </a:r>
            <a:endParaRPr lang="zh-CN" altLang="en-US" sz="2000" dirty="0" smtClean="0">
              <a:solidFill>
                <a:schemeClr val="bg1"/>
              </a:solidFill>
              <a:latin typeface="微软雅黑" panose="020B0503020204020204" charset="-122"/>
              <a:ea typeface="微软雅黑" panose="020B0503020204020204" charset="-122"/>
            </a:endParaRPr>
          </a:p>
        </p:txBody>
      </p:sp>
      <p:pic>
        <p:nvPicPr>
          <p:cNvPr id="179" name="图片 178" descr="f85d399bb60d1995f620eb4731c6e15d"/>
          <p:cNvPicPr>
            <a:picLocks noChangeAspect="1"/>
          </p:cNvPicPr>
          <p:nvPr/>
        </p:nvPicPr>
        <p:blipFill>
          <a:blip r:embed="rId2"/>
          <a:stretch>
            <a:fillRect/>
          </a:stretch>
        </p:blipFill>
        <p:spPr>
          <a:xfrm>
            <a:off x="139065" y="-98425"/>
            <a:ext cx="1253490" cy="1253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anim calcmode="lin" valueType="num">
                                      <p:cBhvr>
                                        <p:cTn id="32" dur="500" fill="hold"/>
                                        <p:tgtEl>
                                          <p:spTgt spid="13"/>
                                        </p:tgtEl>
                                        <p:attrNameLst>
                                          <p:attrName>ppt_x</p:attrName>
                                        </p:attrNameLst>
                                      </p:cBhvr>
                                      <p:tavLst>
                                        <p:tav tm="0">
                                          <p:val>
                                            <p:strVal val="#ppt_x"/>
                                          </p:val>
                                        </p:tav>
                                        <p:tav tm="100000">
                                          <p:val>
                                            <p:strVal val="#ppt_x"/>
                                          </p:val>
                                        </p:tav>
                                      </p:tavLst>
                                    </p:anim>
                                    <p:anim calcmode="lin" valueType="num">
                                      <p:cBhvr>
                                        <p:cTn id="33"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anim calcmode="lin" valueType="num">
                                      <p:cBhvr>
                                        <p:cTn id="39" dur="500" fill="hold"/>
                                        <p:tgtEl>
                                          <p:spTgt spid="58"/>
                                        </p:tgtEl>
                                        <p:attrNameLst>
                                          <p:attrName>ppt_x</p:attrName>
                                        </p:attrNameLst>
                                      </p:cBhvr>
                                      <p:tavLst>
                                        <p:tav tm="0">
                                          <p:val>
                                            <p:strVal val="#ppt_x"/>
                                          </p:val>
                                        </p:tav>
                                        <p:tav tm="100000">
                                          <p:val>
                                            <p:strVal val="#ppt_x"/>
                                          </p:val>
                                        </p:tav>
                                      </p:tavLst>
                                    </p:anim>
                                    <p:anim calcmode="lin" valueType="num">
                                      <p:cBhvr>
                                        <p:cTn id="40" dur="500" fill="hold"/>
                                        <p:tgtEl>
                                          <p:spTgt spid="5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anim calcmode="lin" valueType="num">
                                      <p:cBhvr>
                                        <p:cTn id="44" dur="500" fill="hold"/>
                                        <p:tgtEl>
                                          <p:spTgt spid="4"/>
                                        </p:tgtEl>
                                        <p:attrNameLst>
                                          <p:attrName>ppt_x</p:attrName>
                                        </p:attrNameLst>
                                      </p:cBhvr>
                                      <p:tavLst>
                                        <p:tav tm="0">
                                          <p:val>
                                            <p:strVal val="#ppt_x"/>
                                          </p:val>
                                        </p:tav>
                                        <p:tav tm="100000">
                                          <p:val>
                                            <p:strVal val="#ppt_x"/>
                                          </p:val>
                                        </p:tav>
                                      </p:tavLst>
                                    </p:anim>
                                    <p:anim calcmode="lin" valueType="num">
                                      <p:cBhvr>
                                        <p:cTn id="45"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anim calcmode="lin" valueType="num">
                                      <p:cBhvr>
                                        <p:cTn id="51" dur="500" fill="hold"/>
                                        <p:tgtEl>
                                          <p:spTgt spid="5"/>
                                        </p:tgtEl>
                                        <p:attrNameLst>
                                          <p:attrName>ppt_x</p:attrName>
                                        </p:attrNameLst>
                                      </p:cBhvr>
                                      <p:tavLst>
                                        <p:tav tm="0">
                                          <p:val>
                                            <p:strVal val="#ppt_x"/>
                                          </p:val>
                                        </p:tav>
                                        <p:tav tm="100000">
                                          <p:val>
                                            <p:strVal val="#ppt_x"/>
                                          </p:val>
                                        </p:tav>
                                      </p:tavLst>
                                    </p:anim>
                                    <p:anim calcmode="lin" valueType="num">
                                      <p:cBhvr>
                                        <p:cTn id="52" dur="500" fill="hold"/>
                                        <p:tgtEl>
                                          <p:spTgt spid="5"/>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48"/>
                                        </p:tgtEl>
                                        <p:attrNameLst>
                                          <p:attrName>style.visibility</p:attrName>
                                        </p:attrNameLst>
                                      </p:cBhvr>
                                      <p:to>
                                        <p:strVal val="visible"/>
                                      </p:to>
                                    </p:set>
                                    <p:animEffect transition="in" filter="fade">
                                      <p:cBhvr>
                                        <p:cTn id="55" dur="500"/>
                                        <p:tgtEl>
                                          <p:spTgt spid="148"/>
                                        </p:tgtEl>
                                      </p:cBhvr>
                                    </p:animEffect>
                                    <p:anim calcmode="lin" valueType="num">
                                      <p:cBhvr>
                                        <p:cTn id="56" dur="500" fill="hold"/>
                                        <p:tgtEl>
                                          <p:spTgt spid="148"/>
                                        </p:tgtEl>
                                        <p:attrNameLst>
                                          <p:attrName>ppt_x</p:attrName>
                                        </p:attrNameLst>
                                      </p:cBhvr>
                                      <p:tavLst>
                                        <p:tav tm="0">
                                          <p:val>
                                            <p:strVal val="#ppt_x"/>
                                          </p:val>
                                        </p:tav>
                                        <p:tav tm="100000">
                                          <p:val>
                                            <p:strVal val="#ppt_x"/>
                                          </p:val>
                                        </p:tav>
                                      </p:tavLst>
                                    </p:anim>
                                    <p:anim calcmode="lin" valueType="num">
                                      <p:cBhvr>
                                        <p:cTn id="57" dur="5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149"/>
                                        </p:tgtEl>
                                        <p:attrNameLst>
                                          <p:attrName>style.visibility</p:attrName>
                                        </p:attrNameLst>
                                      </p:cBhvr>
                                      <p:to>
                                        <p:strVal val="visible"/>
                                      </p:to>
                                    </p:set>
                                    <p:animEffect transition="in" filter="fade">
                                      <p:cBhvr>
                                        <p:cTn id="62" dur="500"/>
                                        <p:tgtEl>
                                          <p:spTgt spid="149"/>
                                        </p:tgtEl>
                                      </p:cBhvr>
                                    </p:animEffect>
                                    <p:anim calcmode="lin" valueType="num">
                                      <p:cBhvr>
                                        <p:cTn id="63" dur="500" fill="hold"/>
                                        <p:tgtEl>
                                          <p:spTgt spid="149"/>
                                        </p:tgtEl>
                                        <p:attrNameLst>
                                          <p:attrName>ppt_x</p:attrName>
                                        </p:attrNameLst>
                                      </p:cBhvr>
                                      <p:tavLst>
                                        <p:tav tm="0">
                                          <p:val>
                                            <p:strVal val="#ppt_x"/>
                                          </p:val>
                                        </p:tav>
                                        <p:tav tm="100000">
                                          <p:val>
                                            <p:strVal val="#ppt_x"/>
                                          </p:val>
                                        </p:tav>
                                      </p:tavLst>
                                    </p:anim>
                                    <p:anim calcmode="lin" valueType="num">
                                      <p:cBhvr>
                                        <p:cTn id="64" dur="500" fill="hold"/>
                                        <p:tgtEl>
                                          <p:spTgt spid="149"/>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anim calcmode="lin" valueType="num">
                                      <p:cBhvr>
                                        <p:cTn id="68" dur="500" fill="hold"/>
                                        <p:tgtEl>
                                          <p:spTgt spid="6"/>
                                        </p:tgtEl>
                                        <p:attrNameLst>
                                          <p:attrName>ppt_x</p:attrName>
                                        </p:attrNameLst>
                                      </p:cBhvr>
                                      <p:tavLst>
                                        <p:tav tm="0">
                                          <p:val>
                                            <p:strVal val="#ppt_x"/>
                                          </p:val>
                                        </p:tav>
                                        <p:tav tm="100000">
                                          <p:val>
                                            <p:strVal val="#ppt_x"/>
                                          </p:val>
                                        </p:tav>
                                      </p:tavLst>
                                    </p:anim>
                                    <p:anim calcmode="lin" valueType="num">
                                      <p:cBhvr>
                                        <p:cTn id="6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48" grpId="0"/>
      <p:bldP spid="1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09eea0 2a48acf833b9858910a08d5c1b"/>
          <p:cNvPicPr>
            <a:picLocks noChangeAspect="1"/>
          </p:cNvPicPr>
          <p:nvPr/>
        </p:nvPicPr>
        <p:blipFill>
          <a:blip r:embed="rId1"/>
          <a:stretch>
            <a:fillRect/>
          </a:stretch>
        </p:blipFill>
        <p:spPr>
          <a:xfrm>
            <a:off x="13335" y="5527675"/>
            <a:ext cx="12179935" cy="1354455"/>
          </a:xfrm>
          <a:prstGeom prst="rect">
            <a:avLst/>
          </a:prstGeom>
        </p:spPr>
      </p:pic>
      <p:sp>
        <p:nvSpPr>
          <p:cNvPr id="49" name="Block Arc 51"/>
          <p:cNvSpPr/>
          <p:nvPr/>
        </p:nvSpPr>
        <p:spPr>
          <a:xfrm>
            <a:off x="1234944" y="2475980"/>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latin typeface="黑体" panose="02010609060101010101" charset="-122"/>
              <a:ea typeface="黑体" panose="02010609060101010101" charset="-122"/>
            </a:endParaRPr>
          </a:p>
        </p:txBody>
      </p:sp>
      <p:sp>
        <p:nvSpPr>
          <p:cNvPr id="54" name="Block Arc 53"/>
          <p:cNvSpPr/>
          <p:nvPr/>
        </p:nvSpPr>
        <p:spPr>
          <a:xfrm>
            <a:off x="4987860" y="2475980"/>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latin typeface="黑体" panose="02010609060101010101" charset="-122"/>
              <a:ea typeface="黑体" panose="02010609060101010101" charset="-122"/>
            </a:endParaRPr>
          </a:p>
        </p:txBody>
      </p:sp>
      <p:sp>
        <p:nvSpPr>
          <p:cNvPr id="56" name="Block Arc 55"/>
          <p:cNvSpPr/>
          <p:nvPr/>
        </p:nvSpPr>
        <p:spPr>
          <a:xfrm>
            <a:off x="8740679" y="2475980"/>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latin typeface="黑体" panose="02010609060101010101" charset="-122"/>
              <a:ea typeface="黑体" panose="02010609060101010101" charset="-122"/>
            </a:endParaRPr>
          </a:p>
        </p:txBody>
      </p:sp>
      <p:sp>
        <p:nvSpPr>
          <p:cNvPr id="65" name="TextBox 64"/>
          <p:cNvSpPr txBox="1"/>
          <p:nvPr/>
        </p:nvSpPr>
        <p:spPr>
          <a:xfrm>
            <a:off x="1843207" y="4499752"/>
            <a:ext cx="955040" cy="284480"/>
          </a:xfrm>
          <a:prstGeom prst="rect">
            <a:avLst/>
          </a:prstGeom>
          <a:noFill/>
        </p:spPr>
        <p:txBody>
          <a:bodyPr wrap="none" lIns="0" tIns="0" rIns="0" bIns="0" rtlCol="0" anchor="ctr">
            <a:spAutoFit/>
          </a:bodyPr>
          <a:lstStyle/>
          <a:p>
            <a:pPr lvl="0" algn="ctr" defTabSz="914400">
              <a:spcBef>
                <a:spcPct val="20000"/>
              </a:spcBef>
              <a:defRPr/>
            </a:pPr>
            <a:r>
              <a:rPr lang="zh-CN" altLang="en-US" sz="1865" b="1" dirty="0" smtClean="0">
                <a:solidFill>
                  <a:srgbClr val="C00000"/>
                </a:solidFill>
                <a:latin typeface="黑体" panose="02010609060101010101" charset="-122"/>
                <a:ea typeface="黑体" panose="02010609060101010101" charset="-122"/>
              </a:rPr>
              <a:t>标题文字</a:t>
            </a:r>
            <a:endParaRPr lang="zh-CN" altLang="en-US" sz="1865" b="1" dirty="0" smtClean="0">
              <a:solidFill>
                <a:srgbClr val="C00000"/>
              </a:solidFill>
              <a:latin typeface="黑体" panose="02010609060101010101" charset="-122"/>
              <a:ea typeface="黑体" panose="02010609060101010101" charset="-122"/>
            </a:endParaRPr>
          </a:p>
        </p:txBody>
      </p:sp>
      <p:sp>
        <p:nvSpPr>
          <p:cNvPr id="66" name="TextBox 65"/>
          <p:cNvSpPr txBox="1"/>
          <p:nvPr/>
        </p:nvSpPr>
        <p:spPr>
          <a:xfrm>
            <a:off x="3710818" y="2477424"/>
            <a:ext cx="955040" cy="284480"/>
          </a:xfrm>
          <a:prstGeom prst="rect">
            <a:avLst/>
          </a:prstGeom>
          <a:noFill/>
        </p:spPr>
        <p:txBody>
          <a:bodyPr wrap="none" lIns="0" tIns="0" rIns="0" bIns="0" rtlCol="0" anchor="ctr">
            <a:spAutoFit/>
          </a:bodyPr>
          <a:lstStyle/>
          <a:p>
            <a:pPr lvl="0" algn="ctr" defTabSz="914400">
              <a:spcBef>
                <a:spcPct val="20000"/>
              </a:spcBef>
              <a:defRPr/>
            </a:pPr>
            <a:r>
              <a:rPr lang="zh-CN" altLang="en-US" sz="1865" b="1" dirty="0">
                <a:solidFill>
                  <a:srgbClr val="C00000"/>
                </a:solidFill>
                <a:latin typeface="黑体" panose="02010609060101010101" charset="-122"/>
                <a:ea typeface="黑体" panose="02010609060101010101" charset="-122"/>
              </a:rPr>
              <a:t>标题文字</a:t>
            </a:r>
            <a:endParaRPr lang="zh-CN" altLang="en-US" sz="1865" b="1" dirty="0">
              <a:solidFill>
                <a:srgbClr val="C00000"/>
              </a:solidFill>
              <a:latin typeface="黑体" panose="02010609060101010101" charset="-122"/>
              <a:ea typeface="黑体" panose="02010609060101010101" charset="-122"/>
            </a:endParaRPr>
          </a:p>
        </p:txBody>
      </p:sp>
      <p:sp>
        <p:nvSpPr>
          <p:cNvPr id="67" name="TextBox 66"/>
          <p:cNvSpPr txBox="1"/>
          <p:nvPr/>
        </p:nvSpPr>
        <p:spPr>
          <a:xfrm>
            <a:off x="5645390" y="4431172"/>
            <a:ext cx="955040" cy="284480"/>
          </a:xfrm>
          <a:prstGeom prst="rect">
            <a:avLst/>
          </a:prstGeom>
          <a:noFill/>
        </p:spPr>
        <p:txBody>
          <a:bodyPr wrap="none" lIns="0" tIns="0" rIns="0" bIns="0" rtlCol="0" anchor="ctr">
            <a:spAutoFit/>
          </a:bodyPr>
          <a:lstStyle/>
          <a:p>
            <a:pPr lvl="0" algn="ctr" defTabSz="914400">
              <a:spcBef>
                <a:spcPct val="20000"/>
              </a:spcBef>
              <a:defRPr/>
            </a:pPr>
            <a:r>
              <a:rPr lang="zh-CN" altLang="en-US" sz="1865" b="1" dirty="0">
                <a:solidFill>
                  <a:srgbClr val="C00000"/>
                </a:solidFill>
                <a:latin typeface="黑体" panose="02010609060101010101" charset="-122"/>
                <a:ea typeface="黑体" panose="02010609060101010101" charset="-122"/>
              </a:rPr>
              <a:t>标题文字</a:t>
            </a:r>
            <a:endParaRPr lang="zh-CN" altLang="en-US" sz="1865" b="1" dirty="0">
              <a:solidFill>
                <a:srgbClr val="C00000"/>
              </a:solidFill>
              <a:latin typeface="黑体" panose="02010609060101010101" charset="-122"/>
              <a:ea typeface="黑体" panose="02010609060101010101" charset="-122"/>
            </a:endParaRPr>
          </a:p>
        </p:txBody>
      </p:sp>
      <p:sp>
        <p:nvSpPr>
          <p:cNvPr id="68" name="TextBox 67"/>
          <p:cNvSpPr txBox="1"/>
          <p:nvPr/>
        </p:nvSpPr>
        <p:spPr>
          <a:xfrm>
            <a:off x="7497284" y="2477424"/>
            <a:ext cx="955040" cy="284480"/>
          </a:xfrm>
          <a:prstGeom prst="rect">
            <a:avLst/>
          </a:prstGeom>
          <a:noFill/>
        </p:spPr>
        <p:txBody>
          <a:bodyPr wrap="none" lIns="0" tIns="0" rIns="0" bIns="0" rtlCol="0" anchor="ctr">
            <a:spAutoFit/>
          </a:bodyPr>
          <a:lstStyle/>
          <a:p>
            <a:pPr lvl="0" algn="ctr" defTabSz="914400">
              <a:spcBef>
                <a:spcPct val="20000"/>
              </a:spcBef>
              <a:defRPr/>
            </a:pPr>
            <a:r>
              <a:rPr lang="zh-CN" altLang="en-US" sz="1865" b="1" dirty="0">
                <a:solidFill>
                  <a:srgbClr val="C00000"/>
                </a:solidFill>
                <a:latin typeface="黑体" panose="02010609060101010101" charset="-122"/>
                <a:ea typeface="黑体" panose="02010609060101010101" charset="-122"/>
              </a:rPr>
              <a:t>标题文字</a:t>
            </a:r>
            <a:endParaRPr lang="zh-CN" altLang="en-US" sz="1865" b="1" dirty="0">
              <a:solidFill>
                <a:srgbClr val="C00000"/>
              </a:solidFill>
              <a:latin typeface="黑体" panose="02010609060101010101" charset="-122"/>
              <a:ea typeface="黑体" panose="02010609060101010101" charset="-122"/>
            </a:endParaRPr>
          </a:p>
        </p:txBody>
      </p:sp>
      <p:sp>
        <p:nvSpPr>
          <p:cNvPr id="69" name="TextBox 68"/>
          <p:cNvSpPr txBox="1"/>
          <p:nvPr/>
        </p:nvSpPr>
        <p:spPr>
          <a:xfrm>
            <a:off x="9417517" y="4431172"/>
            <a:ext cx="955040" cy="284480"/>
          </a:xfrm>
          <a:prstGeom prst="rect">
            <a:avLst/>
          </a:prstGeom>
          <a:noFill/>
        </p:spPr>
        <p:txBody>
          <a:bodyPr wrap="none" lIns="0" tIns="0" rIns="0" bIns="0" rtlCol="0" anchor="ctr">
            <a:spAutoFit/>
          </a:bodyPr>
          <a:lstStyle/>
          <a:p>
            <a:pPr lvl="0" algn="ctr" defTabSz="914400">
              <a:spcBef>
                <a:spcPct val="20000"/>
              </a:spcBef>
              <a:defRPr/>
            </a:pPr>
            <a:r>
              <a:rPr lang="zh-CN" altLang="en-US" sz="1865" b="1" dirty="0">
                <a:solidFill>
                  <a:srgbClr val="C00000"/>
                </a:solidFill>
                <a:latin typeface="黑体" panose="02010609060101010101" charset="-122"/>
                <a:ea typeface="黑体" panose="02010609060101010101" charset="-122"/>
              </a:rPr>
              <a:t>标题文字</a:t>
            </a:r>
            <a:endParaRPr lang="zh-CN" altLang="en-US" sz="1865" b="1" dirty="0">
              <a:solidFill>
                <a:srgbClr val="C00000"/>
              </a:solidFill>
              <a:latin typeface="黑体" panose="02010609060101010101" charset="-122"/>
              <a:ea typeface="黑体" panose="02010609060101010101" charset="-122"/>
            </a:endParaRPr>
          </a:p>
        </p:txBody>
      </p:sp>
      <p:sp>
        <p:nvSpPr>
          <p:cNvPr id="53" name="Block Arc 52"/>
          <p:cNvSpPr/>
          <p:nvPr/>
        </p:nvSpPr>
        <p:spPr>
          <a:xfrm rot="10800000">
            <a:off x="3110428" y="2473097"/>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latin typeface="黑体" panose="02010609060101010101" charset="-122"/>
              <a:ea typeface="黑体" panose="02010609060101010101" charset="-122"/>
            </a:endParaRPr>
          </a:p>
        </p:txBody>
      </p:sp>
      <p:sp>
        <p:nvSpPr>
          <p:cNvPr id="55" name="Block Arc 54"/>
          <p:cNvSpPr/>
          <p:nvPr/>
        </p:nvSpPr>
        <p:spPr>
          <a:xfrm rot="10800000">
            <a:off x="6863346" y="2473097"/>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latin typeface="黑体" panose="02010609060101010101" charset="-122"/>
              <a:ea typeface="黑体" panose="02010609060101010101" charset="-122"/>
            </a:endParaRPr>
          </a:p>
        </p:txBody>
      </p:sp>
      <p:grpSp>
        <p:nvGrpSpPr>
          <p:cNvPr id="3" name="组合 2"/>
          <p:cNvGrpSpPr/>
          <p:nvPr/>
        </p:nvGrpSpPr>
        <p:grpSpPr>
          <a:xfrm>
            <a:off x="1716639" y="2989968"/>
            <a:ext cx="1233652" cy="1233652"/>
            <a:chOff x="1318780" y="2410117"/>
            <a:chExt cx="806358" cy="806358"/>
          </a:xfrm>
        </p:grpSpPr>
        <p:grpSp>
          <p:nvGrpSpPr>
            <p:cNvPr id="97" name="组合 96"/>
            <p:cNvGrpSpPr/>
            <p:nvPr/>
          </p:nvGrpSpPr>
          <p:grpSpPr>
            <a:xfrm>
              <a:off x="1318780" y="2410117"/>
              <a:ext cx="806358" cy="806358"/>
              <a:chOff x="3724322" y="1908536"/>
              <a:chExt cx="1329153" cy="1329153"/>
            </a:xfrm>
          </p:grpSpPr>
          <p:sp>
            <p:nvSpPr>
              <p:cNvPr id="102" name="椭圆 101"/>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latin typeface="黑体" panose="02010609060101010101" charset="-122"/>
                  <a:ea typeface="黑体" panose="02010609060101010101" charset="-122"/>
                </a:endParaRPr>
              </a:p>
            </p:txBody>
          </p:sp>
          <p:sp>
            <p:nvSpPr>
              <p:cNvPr id="104" name="椭圆 103"/>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latin typeface="黑体" panose="02010609060101010101" charset="-122"/>
                  <a:ea typeface="黑体" panose="02010609060101010101" charset="-122"/>
                </a:endParaRPr>
              </a:p>
            </p:txBody>
          </p:sp>
        </p:grpSp>
        <p:sp>
          <p:nvSpPr>
            <p:cNvPr id="105" name="Freeform 116"/>
            <p:cNvSpPr>
              <a:spLocks noEditPoints="1"/>
            </p:cNvSpPr>
            <p:nvPr/>
          </p:nvSpPr>
          <p:spPr bwMode="auto">
            <a:xfrm>
              <a:off x="1497123" y="2652994"/>
              <a:ext cx="397548" cy="32060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1920" tIns="60960" rIns="121920" bIns="60960" numCol="1" anchor="t" anchorCtr="0" compatLnSpc="1"/>
            <a:lstStyle/>
            <a:p>
              <a:endParaRPr lang="en-US" sz="1865">
                <a:latin typeface="黑体" panose="02010609060101010101" charset="-122"/>
                <a:ea typeface="黑体" panose="02010609060101010101" charset="-122"/>
              </a:endParaRPr>
            </a:p>
          </p:txBody>
        </p:sp>
      </p:grpSp>
      <p:grpSp>
        <p:nvGrpSpPr>
          <p:cNvPr id="14" name="组合 13"/>
          <p:cNvGrpSpPr/>
          <p:nvPr/>
        </p:nvGrpSpPr>
        <p:grpSpPr>
          <a:xfrm>
            <a:off x="3602390" y="2989968"/>
            <a:ext cx="1233652" cy="1233652"/>
            <a:chOff x="2701342" y="2384716"/>
            <a:chExt cx="925239" cy="925239"/>
          </a:xfrm>
        </p:grpSpPr>
        <p:grpSp>
          <p:nvGrpSpPr>
            <p:cNvPr id="107" name="组合 106"/>
            <p:cNvGrpSpPr/>
            <p:nvPr/>
          </p:nvGrpSpPr>
          <p:grpSpPr>
            <a:xfrm>
              <a:off x="2701342" y="2384716"/>
              <a:ext cx="925239" cy="925239"/>
              <a:chOff x="3724322" y="1908536"/>
              <a:chExt cx="1329153" cy="1329153"/>
            </a:xfrm>
          </p:grpSpPr>
          <p:sp>
            <p:nvSpPr>
              <p:cNvPr id="110" name="椭圆 109"/>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latin typeface="黑体" panose="02010609060101010101" charset="-122"/>
                  <a:ea typeface="黑体" panose="02010609060101010101" charset="-122"/>
                </a:endParaRPr>
              </a:p>
            </p:txBody>
          </p:sp>
          <p:sp>
            <p:nvSpPr>
              <p:cNvPr id="113" name="椭圆 112"/>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latin typeface="黑体" panose="02010609060101010101" charset="-122"/>
                  <a:ea typeface="黑体" panose="02010609060101010101" charset="-122"/>
                </a:endParaRPr>
              </a:p>
            </p:txBody>
          </p:sp>
        </p:grpSp>
        <p:sp>
          <p:nvSpPr>
            <p:cNvPr id="88" name="Freeform 105"/>
            <p:cNvSpPr>
              <a:spLocks noEditPoints="1"/>
            </p:cNvSpPr>
            <p:nvPr/>
          </p:nvSpPr>
          <p:spPr bwMode="auto">
            <a:xfrm>
              <a:off x="2943474" y="2657050"/>
              <a:ext cx="433281" cy="4270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1865" dirty="0">
                <a:solidFill>
                  <a:schemeClr val="accent3">
                    <a:lumMod val="50000"/>
                  </a:schemeClr>
                </a:solidFill>
                <a:latin typeface="黑体" panose="02010609060101010101" charset="-122"/>
                <a:ea typeface="黑体" panose="02010609060101010101" charset="-122"/>
              </a:endParaRPr>
            </a:p>
          </p:txBody>
        </p:sp>
      </p:grpSp>
      <p:grpSp>
        <p:nvGrpSpPr>
          <p:cNvPr id="15" name="组合 14"/>
          <p:cNvGrpSpPr/>
          <p:nvPr/>
        </p:nvGrpSpPr>
        <p:grpSpPr>
          <a:xfrm>
            <a:off x="7362210" y="2953079"/>
            <a:ext cx="1233652" cy="1233652"/>
            <a:chOff x="5521207" y="2357049"/>
            <a:chExt cx="925239" cy="925239"/>
          </a:xfrm>
        </p:grpSpPr>
        <p:grpSp>
          <p:nvGrpSpPr>
            <p:cNvPr id="131" name="组合 130"/>
            <p:cNvGrpSpPr/>
            <p:nvPr/>
          </p:nvGrpSpPr>
          <p:grpSpPr>
            <a:xfrm>
              <a:off x="5521207" y="2357049"/>
              <a:ext cx="925239" cy="925239"/>
              <a:chOff x="3724322" y="1908536"/>
              <a:chExt cx="1329153" cy="1329153"/>
            </a:xfrm>
          </p:grpSpPr>
          <p:sp>
            <p:nvSpPr>
              <p:cNvPr id="133" name="椭圆 132"/>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latin typeface="黑体" panose="02010609060101010101" charset="-122"/>
                  <a:ea typeface="黑体" panose="02010609060101010101" charset="-122"/>
                </a:endParaRPr>
              </a:p>
            </p:txBody>
          </p:sp>
          <p:sp>
            <p:nvSpPr>
              <p:cNvPr id="134" name="椭圆 133"/>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latin typeface="黑体" panose="02010609060101010101" charset="-122"/>
                  <a:ea typeface="黑体" panose="02010609060101010101" charset="-122"/>
                </a:endParaRPr>
              </a:p>
            </p:txBody>
          </p:sp>
        </p:grpSp>
        <p:sp>
          <p:nvSpPr>
            <p:cNvPr id="90" name="Freeform 45"/>
            <p:cNvSpPr>
              <a:spLocks noEditPoints="1"/>
            </p:cNvSpPr>
            <p:nvPr/>
          </p:nvSpPr>
          <p:spPr bwMode="auto">
            <a:xfrm>
              <a:off x="5784023" y="2620287"/>
              <a:ext cx="389255" cy="3892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1920" tIns="60960" rIns="121920" bIns="60960" numCol="1" anchor="t" anchorCtr="0" compatLnSpc="1"/>
            <a:lstStyle/>
            <a:p>
              <a:endParaRPr lang="en-US" sz="1865">
                <a:latin typeface="黑体" panose="02010609060101010101" charset="-122"/>
                <a:ea typeface="黑体" panose="02010609060101010101" charset="-122"/>
              </a:endParaRPr>
            </a:p>
          </p:txBody>
        </p:sp>
      </p:grpSp>
      <p:grpSp>
        <p:nvGrpSpPr>
          <p:cNvPr id="16" name="组合 15"/>
          <p:cNvGrpSpPr/>
          <p:nvPr/>
        </p:nvGrpSpPr>
        <p:grpSpPr>
          <a:xfrm>
            <a:off x="9247960" y="2962823"/>
            <a:ext cx="1233652" cy="1233652"/>
            <a:chOff x="6935520" y="2364357"/>
            <a:chExt cx="925239" cy="925239"/>
          </a:xfrm>
        </p:grpSpPr>
        <p:grpSp>
          <p:nvGrpSpPr>
            <p:cNvPr id="136" name="组合 135"/>
            <p:cNvGrpSpPr/>
            <p:nvPr/>
          </p:nvGrpSpPr>
          <p:grpSpPr>
            <a:xfrm>
              <a:off x="6935520" y="2364357"/>
              <a:ext cx="925239" cy="925239"/>
              <a:chOff x="3724322" y="1908536"/>
              <a:chExt cx="1329153" cy="1329153"/>
            </a:xfrm>
          </p:grpSpPr>
          <p:sp>
            <p:nvSpPr>
              <p:cNvPr id="139" name="椭圆 138"/>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latin typeface="黑体" panose="02010609060101010101" charset="-122"/>
                  <a:ea typeface="黑体" panose="02010609060101010101" charset="-122"/>
                </a:endParaRPr>
              </a:p>
            </p:txBody>
          </p:sp>
          <p:sp>
            <p:nvSpPr>
              <p:cNvPr id="145" name="椭圆 144"/>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latin typeface="黑体" panose="02010609060101010101" charset="-122"/>
                  <a:ea typeface="黑体" panose="02010609060101010101" charset="-122"/>
                </a:endParaRPr>
              </a:p>
            </p:txBody>
          </p:sp>
        </p:grpSp>
        <p:sp>
          <p:nvSpPr>
            <p:cNvPr id="89" name="Freeform 62"/>
            <p:cNvSpPr>
              <a:spLocks noChangeAspect="1" noEditPoints="1"/>
            </p:cNvSpPr>
            <p:nvPr/>
          </p:nvSpPr>
          <p:spPr bwMode="auto">
            <a:xfrm>
              <a:off x="7183365" y="2621245"/>
              <a:ext cx="423615" cy="42700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1865">
                <a:latin typeface="黑体" panose="02010609060101010101" charset="-122"/>
                <a:ea typeface="黑体" panose="02010609060101010101" charset="-122"/>
              </a:endParaRPr>
            </a:p>
          </p:txBody>
        </p:sp>
      </p:grpSp>
      <p:grpSp>
        <p:nvGrpSpPr>
          <p:cNvPr id="17" name="组合 16"/>
          <p:cNvGrpSpPr/>
          <p:nvPr/>
        </p:nvGrpSpPr>
        <p:grpSpPr>
          <a:xfrm>
            <a:off x="5477940" y="2997553"/>
            <a:ext cx="1233652" cy="1233652"/>
            <a:chOff x="4313078" y="3516012"/>
            <a:chExt cx="925239" cy="925239"/>
          </a:xfrm>
        </p:grpSpPr>
        <p:grpSp>
          <p:nvGrpSpPr>
            <p:cNvPr id="147" name="组合 146"/>
            <p:cNvGrpSpPr/>
            <p:nvPr/>
          </p:nvGrpSpPr>
          <p:grpSpPr>
            <a:xfrm>
              <a:off x="4313078" y="3516012"/>
              <a:ext cx="925239" cy="925239"/>
              <a:chOff x="3724322" y="1908536"/>
              <a:chExt cx="1329153" cy="1329153"/>
            </a:xfrm>
          </p:grpSpPr>
          <p:sp>
            <p:nvSpPr>
              <p:cNvPr id="156" name="椭圆 15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latin typeface="黑体" panose="02010609060101010101" charset="-122"/>
                  <a:ea typeface="黑体" panose="02010609060101010101" charset="-122"/>
                </a:endParaRPr>
              </a:p>
            </p:txBody>
          </p:sp>
          <p:sp>
            <p:nvSpPr>
              <p:cNvPr id="157" name="椭圆 156"/>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latin typeface="黑体" panose="02010609060101010101" charset="-122"/>
                  <a:ea typeface="黑体" panose="02010609060101010101" charset="-122"/>
                </a:endParaRPr>
              </a:p>
            </p:txBody>
          </p:sp>
        </p:grpSp>
        <p:sp>
          <p:nvSpPr>
            <p:cNvPr id="86" name="Freeform 178"/>
            <p:cNvSpPr>
              <a:spLocks noEditPoints="1"/>
            </p:cNvSpPr>
            <p:nvPr/>
          </p:nvSpPr>
          <p:spPr bwMode="auto">
            <a:xfrm>
              <a:off x="4518150" y="3784655"/>
              <a:ext cx="515095" cy="3879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endParaRPr lang="en-US" sz="1865">
                <a:latin typeface="黑体" panose="02010609060101010101" charset="-122"/>
                <a:ea typeface="黑体" panose="02010609060101010101" charset="-122"/>
              </a:endParaRPr>
            </a:p>
          </p:txBody>
        </p:sp>
      </p:grpSp>
      <p:sp>
        <p:nvSpPr>
          <p:cNvPr id="183" name="TextBox 77"/>
          <p:cNvSpPr txBox="1"/>
          <p:nvPr/>
        </p:nvSpPr>
        <p:spPr>
          <a:xfrm>
            <a:off x="750676" y="1429804"/>
            <a:ext cx="3081832" cy="66040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smtClean="0">
                <a:solidFill>
                  <a:srgbClr val="C00000"/>
                </a:solidFill>
                <a:latin typeface="黑体" panose="02010609060101010101" charset="-122"/>
                <a:ea typeface="黑体" panose="02010609060101010101" charset="-122"/>
              </a:rPr>
              <a:t>标题文字</a:t>
            </a:r>
            <a:endParaRPr lang="zh-CN" altLang="en-US" sz="1600" b="1" dirty="0" smtClean="0">
              <a:solidFill>
                <a:srgbClr val="C00000"/>
              </a:solidFill>
              <a:latin typeface="黑体" panose="02010609060101010101" charset="-122"/>
              <a:ea typeface="黑体" panose="02010609060101010101" charset="-122"/>
            </a:endParaRPr>
          </a:p>
          <a:p>
            <a:pPr algn="ctr"/>
            <a:r>
              <a:rPr lang="zh-CN" altLang="en-US" sz="1065" dirty="0" smtClean="0">
                <a:latin typeface="黑体" panose="02010609060101010101" charset="-122"/>
                <a:ea typeface="黑体" panose="02010609060101010101" charset="-122"/>
              </a:rPr>
              <a:t>单击</a:t>
            </a:r>
            <a:r>
              <a:rPr lang="zh-CN" altLang="en-US" sz="1065" dirty="0">
                <a:latin typeface="黑体" panose="02010609060101010101" charset="-122"/>
                <a:ea typeface="黑体" panose="02010609060101010101" charset="-122"/>
              </a:rPr>
              <a:t>此处添加文本单击此处添加文本</a:t>
            </a:r>
            <a:endParaRPr lang="en-US" altLang="zh-CN" sz="1065" dirty="0">
              <a:latin typeface="黑体" panose="02010609060101010101" charset="-122"/>
              <a:ea typeface="黑体" panose="02010609060101010101" charset="-122"/>
            </a:endParaRPr>
          </a:p>
          <a:p>
            <a:pPr algn="ctr"/>
            <a:r>
              <a:rPr lang="zh-CN" altLang="en-US" sz="1065" dirty="0">
                <a:latin typeface="黑体" panose="02010609060101010101" charset="-122"/>
                <a:ea typeface="黑体" panose="02010609060101010101" charset="-122"/>
              </a:rPr>
              <a:t>单击此处添加文本单击此处添加文本</a:t>
            </a:r>
            <a:endParaRPr lang="en-US" altLang="zh-CN" sz="1065" dirty="0">
              <a:latin typeface="黑体" panose="02010609060101010101" charset="-122"/>
              <a:ea typeface="黑体" panose="02010609060101010101" charset="-122"/>
            </a:endParaRPr>
          </a:p>
        </p:txBody>
      </p:sp>
      <p:sp>
        <p:nvSpPr>
          <p:cNvPr id="184" name="TextBox 77"/>
          <p:cNvSpPr txBox="1"/>
          <p:nvPr/>
        </p:nvSpPr>
        <p:spPr>
          <a:xfrm>
            <a:off x="4563900" y="1429804"/>
            <a:ext cx="3081832" cy="66040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smtClean="0">
                <a:solidFill>
                  <a:srgbClr val="C00000"/>
                </a:solidFill>
                <a:latin typeface="黑体" panose="02010609060101010101" charset="-122"/>
                <a:ea typeface="黑体" panose="02010609060101010101" charset="-122"/>
              </a:rPr>
              <a:t>标题文字</a:t>
            </a:r>
            <a:endParaRPr lang="zh-CN" altLang="en-US" sz="1600" b="1" dirty="0" smtClean="0">
              <a:solidFill>
                <a:srgbClr val="C00000"/>
              </a:solidFill>
              <a:latin typeface="黑体" panose="02010609060101010101" charset="-122"/>
              <a:ea typeface="黑体" panose="02010609060101010101" charset="-122"/>
            </a:endParaRPr>
          </a:p>
          <a:p>
            <a:pPr algn="ctr"/>
            <a:r>
              <a:rPr lang="zh-CN" altLang="en-US" sz="1065" dirty="0" smtClean="0">
                <a:latin typeface="黑体" panose="02010609060101010101" charset="-122"/>
                <a:ea typeface="黑体" panose="02010609060101010101" charset="-122"/>
              </a:rPr>
              <a:t>单击</a:t>
            </a:r>
            <a:r>
              <a:rPr lang="zh-CN" altLang="en-US" sz="1065" dirty="0">
                <a:latin typeface="黑体" panose="02010609060101010101" charset="-122"/>
                <a:ea typeface="黑体" panose="02010609060101010101" charset="-122"/>
              </a:rPr>
              <a:t>此处添加文本单击此处添加文本</a:t>
            </a:r>
            <a:endParaRPr lang="en-US" altLang="zh-CN" sz="1065" dirty="0">
              <a:latin typeface="黑体" panose="02010609060101010101" charset="-122"/>
              <a:ea typeface="黑体" panose="02010609060101010101" charset="-122"/>
            </a:endParaRPr>
          </a:p>
          <a:p>
            <a:pPr algn="ctr"/>
            <a:r>
              <a:rPr lang="zh-CN" altLang="en-US" sz="1065" dirty="0">
                <a:latin typeface="黑体" panose="02010609060101010101" charset="-122"/>
                <a:ea typeface="黑体" panose="02010609060101010101" charset="-122"/>
              </a:rPr>
              <a:t>单击此处添加文本单击此处添加文本</a:t>
            </a:r>
            <a:endParaRPr lang="en-US" altLang="zh-CN" sz="1065" dirty="0">
              <a:latin typeface="黑体" panose="02010609060101010101" charset="-122"/>
              <a:ea typeface="黑体" panose="02010609060101010101" charset="-122"/>
            </a:endParaRPr>
          </a:p>
        </p:txBody>
      </p:sp>
      <p:sp>
        <p:nvSpPr>
          <p:cNvPr id="185" name="TextBox 77"/>
          <p:cNvSpPr txBox="1"/>
          <p:nvPr/>
        </p:nvSpPr>
        <p:spPr>
          <a:xfrm>
            <a:off x="8308552" y="1429804"/>
            <a:ext cx="3081832" cy="66040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smtClean="0">
                <a:solidFill>
                  <a:srgbClr val="C00000"/>
                </a:solidFill>
                <a:latin typeface="黑体" panose="02010609060101010101" charset="-122"/>
                <a:ea typeface="黑体" panose="02010609060101010101" charset="-122"/>
              </a:rPr>
              <a:t>标题文字</a:t>
            </a:r>
            <a:endParaRPr lang="zh-CN" altLang="en-US" sz="1600" b="1" dirty="0" smtClean="0">
              <a:solidFill>
                <a:srgbClr val="C00000"/>
              </a:solidFill>
              <a:latin typeface="黑体" panose="02010609060101010101" charset="-122"/>
              <a:ea typeface="黑体" panose="02010609060101010101" charset="-122"/>
            </a:endParaRPr>
          </a:p>
          <a:p>
            <a:pPr algn="ctr"/>
            <a:r>
              <a:rPr lang="zh-CN" altLang="en-US" sz="1065" dirty="0" smtClean="0">
                <a:latin typeface="黑体" panose="02010609060101010101" charset="-122"/>
                <a:ea typeface="黑体" panose="02010609060101010101" charset="-122"/>
              </a:rPr>
              <a:t>单击</a:t>
            </a:r>
            <a:r>
              <a:rPr lang="zh-CN" altLang="en-US" sz="1065" dirty="0">
                <a:latin typeface="黑体" panose="02010609060101010101" charset="-122"/>
                <a:ea typeface="黑体" panose="02010609060101010101" charset="-122"/>
              </a:rPr>
              <a:t>此处添加文本单击此处添加文本</a:t>
            </a:r>
            <a:endParaRPr lang="en-US" altLang="zh-CN" sz="1065" dirty="0">
              <a:latin typeface="黑体" panose="02010609060101010101" charset="-122"/>
              <a:ea typeface="黑体" panose="02010609060101010101" charset="-122"/>
            </a:endParaRPr>
          </a:p>
          <a:p>
            <a:pPr algn="ctr"/>
            <a:r>
              <a:rPr lang="zh-CN" altLang="en-US" sz="1065" dirty="0">
                <a:latin typeface="黑体" panose="02010609060101010101" charset="-122"/>
                <a:ea typeface="黑体" panose="02010609060101010101" charset="-122"/>
              </a:rPr>
              <a:t>单击此处添加文本单击此处添加文本</a:t>
            </a:r>
            <a:endParaRPr lang="en-US" altLang="zh-CN" sz="1065" dirty="0">
              <a:latin typeface="黑体" panose="02010609060101010101" charset="-122"/>
              <a:ea typeface="黑体" panose="02010609060101010101" charset="-122"/>
            </a:endParaRPr>
          </a:p>
        </p:txBody>
      </p:sp>
      <p:sp>
        <p:nvSpPr>
          <p:cNvPr id="186" name="TextBox 77"/>
          <p:cNvSpPr txBox="1"/>
          <p:nvPr/>
        </p:nvSpPr>
        <p:spPr>
          <a:xfrm>
            <a:off x="2798859" y="4975644"/>
            <a:ext cx="3081832" cy="66040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smtClean="0">
                <a:solidFill>
                  <a:srgbClr val="C00000"/>
                </a:solidFill>
                <a:latin typeface="黑体" panose="02010609060101010101" charset="-122"/>
                <a:ea typeface="黑体" panose="02010609060101010101" charset="-122"/>
              </a:rPr>
              <a:t>标题文字</a:t>
            </a:r>
            <a:endParaRPr lang="zh-CN" altLang="en-US" sz="1600" b="1" dirty="0" smtClean="0">
              <a:solidFill>
                <a:srgbClr val="C00000"/>
              </a:solidFill>
              <a:latin typeface="黑体" panose="02010609060101010101" charset="-122"/>
              <a:ea typeface="黑体" panose="02010609060101010101" charset="-122"/>
            </a:endParaRPr>
          </a:p>
          <a:p>
            <a:pPr algn="ctr"/>
            <a:r>
              <a:rPr lang="zh-CN" altLang="en-US" sz="1065" dirty="0" smtClean="0">
                <a:latin typeface="黑体" panose="02010609060101010101" charset="-122"/>
                <a:ea typeface="黑体" panose="02010609060101010101" charset="-122"/>
              </a:rPr>
              <a:t>单击</a:t>
            </a:r>
            <a:r>
              <a:rPr lang="zh-CN" altLang="en-US" sz="1065" dirty="0">
                <a:latin typeface="黑体" panose="02010609060101010101" charset="-122"/>
                <a:ea typeface="黑体" panose="02010609060101010101" charset="-122"/>
              </a:rPr>
              <a:t>此处添加文本单击此处添加文本</a:t>
            </a:r>
            <a:endParaRPr lang="en-US" altLang="zh-CN" sz="1065" dirty="0">
              <a:latin typeface="黑体" panose="02010609060101010101" charset="-122"/>
              <a:ea typeface="黑体" panose="02010609060101010101" charset="-122"/>
            </a:endParaRPr>
          </a:p>
          <a:p>
            <a:pPr algn="ctr"/>
            <a:r>
              <a:rPr lang="zh-CN" altLang="en-US" sz="1065" dirty="0">
                <a:latin typeface="黑体" panose="02010609060101010101" charset="-122"/>
                <a:ea typeface="黑体" panose="02010609060101010101" charset="-122"/>
              </a:rPr>
              <a:t>单击此处添加文本单击此处添加文本</a:t>
            </a:r>
            <a:endParaRPr lang="en-US" altLang="zh-CN" sz="1065" dirty="0">
              <a:latin typeface="黑体" panose="02010609060101010101" charset="-122"/>
              <a:ea typeface="黑体" panose="02010609060101010101" charset="-122"/>
            </a:endParaRPr>
          </a:p>
        </p:txBody>
      </p:sp>
      <p:sp>
        <p:nvSpPr>
          <p:cNvPr id="187" name="TextBox 77"/>
          <p:cNvSpPr txBox="1"/>
          <p:nvPr/>
        </p:nvSpPr>
        <p:spPr>
          <a:xfrm>
            <a:off x="6543511" y="4975644"/>
            <a:ext cx="3081832" cy="66040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smtClean="0">
                <a:solidFill>
                  <a:srgbClr val="C00000"/>
                </a:solidFill>
                <a:latin typeface="黑体" panose="02010609060101010101" charset="-122"/>
                <a:ea typeface="黑体" panose="02010609060101010101" charset="-122"/>
              </a:rPr>
              <a:t>标题文字</a:t>
            </a:r>
            <a:endParaRPr lang="zh-CN" altLang="en-US" sz="1600" b="1" dirty="0" smtClean="0">
              <a:solidFill>
                <a:srgbClr val="C00000"/>
              </a:solidFill>
              <a:latin typeface="黑体" panose="02010609060101010101" charset="-122"/>
              <a:ea typeface="黑体" panose="02010609060101010101" charset="-122"/>
            </a:endParaRPr>
          </a:p>
          <a:p>
            <a:pPr algn="ctr"/>
            <a:r>
              <a:rPr lang="zh-CN" altLang="en-US" sz="1065" dirty="0" smtClean="0">
                <a:latin typeface="黑体" panose="02010609060101010101" charset="-122"/>
                <a:ea typeface="黑体" panose="02010609060101010101" charset="-122"/>
              </a:rPr>
              <a:t>单击</a:t>
            </a:r>
            <a:r>
              <a:rPr lang="zh-CN" altLang="en-US" sz="1065" dirty="0">
                <a:latin typeface="黑体" panose="02010609060101010101" charset="-122"/>
                <a:ea typeface="黑体" panose="02010609060101010101" charset="-122"/>
              </a:rPr>
              <a:t>此处添加文本单击此处添加文本</a:t>
            </a:r>
            <a:endParaRPr lang="en-US" altLang="zh-CN" sz="1065" dirty="0">
              <a:latin typeface="黑体" panose="02010609060101010101" charset="-122"/>
              <a:ea typeface="黑体" panose="02010609060101010101" charset="-122"/>
            </a:endParaRPr>
          </a:p>
          <a:p>
            <a:pPr algn="ctr"/>
            <a:r>
              <a:rPr lang="zh-CN" altLang="en-US" sz="1065" dirty="0">
                <a:latin typeface="黑体" panose="02010609060101010101" charset="-122"/>
                <a:ea typeface="黑体" panose="02010609060101010101" charset="-122"/>
              </a:rPr>
              <a:t>单击此处添加文本单击此处添加文本</a:t>
            </a:r>
            <a:endParaRPr lang="en-US" altLang="zh-CN" sz="1065" dirty="0">
              <a:latin typeface="黑体" panose="02010609060101010101" charset="-122"/>
              <a:ea typeface="黑体" panose="02010609060101010101" charset="-122"/>
            </a:endParaRPr>
          </a:p>
        </p:txBody>
      </p:sp>
      <p:sp>
        <p:nvSpPr>
          <p:cNvPr id="219" name=" 219"/>
          <p:cNvSpPr/>
          <p:nvPr/>
        </p:nvSpPr>
        <p:spPr>
          <a:xfrm>
            <a:off x="1330325" y="355600"/>
            <a:ext cx="2928620"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黑体" panose="02010609060101010101" charset="-122"/>
              <a:ea typeface="黑体" panose="02010609060101010101" charset="-122"/>
            </a:endParaRPr>
          </a:p>
        </p:txBody>
      </p:sp>
      <p:sp>
        <p:nvSpPr>
          <p:cNvPr id="34"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dist"/>
            <a:r>
              <a:rPr lang="zh-CN" altLang="en-US" sz="2000" dirty="0" smtClean="0">
                <a:solidFill>
                  <a:schemeClr val="bg1"/>
                </a:solidFill>
                <a:latin typeface="黑体" panose="02010609060101010101" charset="-122"/>
                <a:ea typeface="黑体" panose="02010609060101010101" charset="-122"/>
              </a:rPr>
              <a:t>单击此处添加标题</a:t>
            </a:r>
            <a:endParaRPr lang="zh-CN" altLang="en-US" sz="2000" dirty="0" smtClean="0">
              <a:solidFill>
                <a:schemeClr val="bg1"/>
              </a:solidFill>
              <a:latin typeface="黑体" panose="02010609060101010101" charset="-122"/>
              <a:ea typeface="黑体" panose="02010609060101010101" charset="-122"/>
            </a:endParaRPr>
          </a:p>
        </p:txBody>
      </p:sp>
      <p:pic>
        <p:nvPicPr>
          <p:cNvPr id="179" name="图片 178" descr="f85d399bb60d1995f620eb4731c6e15d"/>
          <p:cNvPicPr>
            <a:picLocks noChangeAspect="1"/>
          </p:cNvPicPr>
          <p:nvPr/>
        </p:nvPicPr>
        <p:blipFill>
          <a:blip r:embed="rId2"/>
          <a:stretch>
            <a:fillRect/>
          </a:stretch>
        </p:blipFill>
        <p:spPr>
          <a:xfrm>
            <a:off x="139065" y="-98425"/>
            <a:ext cx="1253490" cy="1253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left)">
                                      <p:cBhvr>
                                        <p:cTn id="15" dur="500"/>
                                        <p:tgtEl>
                                          <p:spTgt spid="5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500"/>
                                        <p:tgtEl>
                                          <p:spTgt spid="5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53" presetClass="entr" presetSubtype="16"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par>
                                <p:cTn id="46" presetID="53" presetClass="entr" presetSubtype="16"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1000"/>
                                        <p:tgtEl>
                                          <p:spTgt spid="65"/>
                                        </p:tgtEl>
                                      </p:cBhvr>
                                    </p:animEffect>
                                    <p:anim calcmode="lin" valueType="num">
                                      <p:cBhvr>
                                        <p:cTn id="56" dur="1000" fill="hold"/>
                                        <p:tgtEl>
                                          <p:spTgt spid="65"/>
                                        </p:tgtEl>
                                        <p:attrNameLst>
                                          <p:attrName>ppt_x</p:attrName>
                                        </p:attrNameLst>
                                      </p:cBhvr>
                                      <p:tavLst>
                                        <p:tav tm="0">
                                          <p:val>
                                            <p:strVal val="#ppt_x"/>
                                          </p:val>
                                        </p:tav>
                                        <p:tav tm="100000">
                                          <p:val>
                                            <p:strVal val="#ppt_x"/>
                                          </p:val>
                                        </p:tav>
                                      </p:tavLst>
                                    </p:anim>
                                    <p:anim calcmode="lin" valueType="num">
                                      <p:cBhvr>
                                        <p:cTn id="57" dur="1000" fill="hold"/>
                                        <p:tgtEl>
                                          <p:spTgt spid="65"/>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1000"/>
                                        <p:tgtEl>
                                          <p:spTgt spid="67"/>
                                        </p:tgtEl>
                                      </p:cBhvr>
                                    </p:animEffect>
                                    <p:anim calcmode="lin" valueType="num">
                                      <p:cBhvr>
                                        <p:cTn id="61" dur="1000" fill="hold"/>
                                        <p:tgtEl>
                                          <p:spTgt spid="67"/>
                                        </p:tgtEl>
                                        <p:attrNameLst>
                                          <p:attrName>ppt_x</p:attrName>
                                        </p:attrNameLst>
                                      </p:cBhvr>
                                      <p:tavLst>
                                        <p:tav tm="0">
                                          <p:val>
                                            <p:strVal val="#ppt_x"/>
                                          </p:val>
                                        </p:tav>
                                        <p:tav tm="100000">
                                          <p:val>
                                            <p:strVal val="#ppt_x"/>
                                          </p:val>
                                        </p:tav>
                                      </p:tavLst>
                                    </p:anim>
                                    <p:anim calcmode="lin" valueType="num">
                                      <p:cBhvr>
                                        <p:cTn id="62" dur="1000" fill="hold"/>
                                        <p:tgtEl>
                                          <p:spTgt spid="6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1000"/>
                                        <p:tgtEl>
                                          <p:spTgt spid="69"/>
                                        </p:tgtEl>
                                      </p:cBhvr>
                                    </p:animEffect>
                                    <p:anim calcmode="lin" valueType="num">
                                      <p:cBhvr>
                                        <p:cTn id="66" dur="1000" fill="hold"/>
                                        <p:tgtEl>
                                          <p:spTgt spid="69"/>
                                        </p:tgtEl>
                                        <p:attrNameLst>
                                          <p:attrName>ppt_x</p:attrName>
                                        </p:attrNameLst>
                                      </p:cBhvr>
                                      <p:tavLst>
                                        <p:tav tm="0">
                                          <p:val>
                                            <p:strVal val="#ppt_x"/>
                                          </p:val>
                                        </p:tav>
                                        <p:tav tm="100000">
                                          <p:val>
                                            <p:strVal val="#ppt_x"/>
                                          </p:val>
                                        </p:tav>
                                      </p:tavLst>
                                    </p:anim>
                                    <p:anim calcmode="lin" valueType="num">
                                      <p:cBhvr>
                                        <p:cTn id="67" dur="1000" fill="hold"/>
                                        <p:tgtEl>
                                          <p:spTgt spid="69"/>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186"/>
                                        </p:tgtEl>
                                        <p:attrNameLst>
                                          <p:attrName>style.visibility</p:attrName>
                                        </p:attrNameLst>
                                      </p:cBhvr>
                                      <p:to>
                                        <p:strVal val="visible"/>
                                      </p:to>
                                    </p:set>
                                    <p:animEffect transition="in" filter="fade">
                                      <p:cBhvr>
                                        <p:cTn id="70" dur="1000"/>
                                        <p:tgtEl>
                                          <p:spTgt spid="186"/>
                                        </p:tgtEl>
                                      </p:cBhvr>
                                    </p:animEffect>
                                    <p:anim calcmode="lin" valueType="num">
                                      <p:cBhvr>
                                        <p:cTn id="71" dur="1000" fill="hold"/>
                                        <p:tgtEl>
                                          <p:spTgt spid="186"/>
                                        </p:tgtEl>
                                        <p:attrNameLst>
                                          <p:attrName>ppt_x</p:attrName>
                                        </p:attrNameLst>
                                      </p:cBhvr>
                                      <p:tavLst>
                                        <p:tav tm="0">
                                          <p:val>
                                            <p:strVal val="#ppt_x"/>
                                          </p:val>
                                        </p:tav>
                                        <p:tav tm="100000">
                                          <p:val>
                                            <p:strVal val="#ppt_x"/>
                                          </p:val>
                                        </p:tav>
                                      </p:tavLst>
                                    </p:anim>
                                    <p:anim calcmode="lin" valueType="num">
                                      <p:cBhvr>
                                        <p:cTn id="72" dur="1000" fill="hold"/>
                                        <p:tgtEl>
                                          <p:spTgt spid="186"/>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187"/>
                                        </p:tgtEl>
                                        <p:attrNameLst>
                                          <p:attrName>style.visibility</p:attrName>
                                        </p:attrNameLst>
                                      </p:cBhvr>
                                      <p:to>
                                        <p:strVal val="visible"/>
                                      </p:to>
                                    </p:set>
                                    <p:animEffect transition="in" filter="fade">
                                      <p:cBhvr>
                                        <p:cTn id="75" dur="1000"/>
                                        <p:tgtEl>
                                          <p:spTgt spid="187"/>
                                        </p:tgtEl>
                                      </p:cBhvr>
                                    </p:animEffect>
                                    <p:anim calcmode="lin" valueType="num">
                                      <p:cBhvr>
                                        <p:cTn id="76" dur="1000" fill="hold"/>
                                        <p:tgtEl>
                                          <p:spTgt spid="187"/>
                                        </p:tgtEl>
                                        <p:attrNameLst>
                                          <p:attrName>ppt_x</p:attrName>
                                        </p:attrNameLst>
                                      </p:cBhvr>
                                      <p:tavLst>
                                        <p:tav tm="0">
                                          <p:val>
                                            <p:strVal val="#ppt_x"/>
                                          </p:val>
                                        </p:tav>
                                        <p:tav tm="100000">
                                          <p:val>
                                            <p:strVal val="#ppt_x"/>
                                          </p:val>
                                        </p:tav>
                                      </p:tavLst>
                                    </p:anim>
                                    <p:anim calcmode="lin" valueType="num">
                                      <p:cBhvr>
                                        <p:cTn id="77" dur="1000" fill="hold"/>
                                        <p:tgtEl>
                                          <p:spTgt spid="18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fade">
                                      <p:cBhvr>
                                        <p:cTn id="85" dur="1000"/>
                                        <p:tgtEl>
                                          <p:spTgt spid="68"/>
                                        </p:tgtEl>
                                      </p:cBhvr>
                                    </p:animEffect>
                                    <p:anim calcmode="lin" valueType="num">
                                      <p:cBhvr>
                                        <p:cTn id="86" dur="1000" fill="hold"/>
                                        <p:tgtEl>
                                          <p:spTgt spid="68"/>
                                        </p:tgtEl>
                                        <p:attrNameLst>
                                          <p:attrName>ppt_x</p:attrName>
                                        </p:attrNameLst>
                                      </p:cBhvr>
                                      <p:tavLst>
                                        <p:tav tm="0">
                                          <p:val>
                                            <p:strVal val="#ppt_x"/>
                                          </p:val>
                                        </p:tav>
                                        <p:tav tm="100000">
                                          <p:val>
                                            <p:strVal val="#ppt_x"/>
                                          </p:val>
                                        </p:tav>
                                      </p:tavLst>
                                    </p:anim>
                                    <p:anim calcmode="lin" valueType="num">
                                      <p:cBhvr>
                                        <p:cTn id="87" dur="1000" fill="hold"/>
                                        <p:tgtEl>
                                          <p:spTgt spid="6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83"/>
                                        </p:tgtEl>
                                        <p:attrNameLst>
                                          <p:attrName>style.visibility</p:attrName>
                                        </p:attrNameLst>
                                      </p:cBhvr>
                                      <p:to>
                                        <p:strVal val="visible"/>
                                      </p:to>
                                    </p:set>
                                    <p:animEffect transition="in" filter="fade">
                                      <p:cBhvr>
                                        <p:cTn id="90" dur="1000"/>
                                        <p:tgtEl>
                                          <p:spTgt spid="183"/>
                                        </p:tgtEl>
                                      </p:cBhvr>
                                    </p:animEffect>
                                    <p:anim calcmode="lin" valueType="num">
                                      <p:cBhvr>
                                        <p:cTn id="91" dur="1000" fill="hold"/>
                                        <p:tgtEl>
                                          <p:spTgt spid="183"/>
                                        </p:tgtEl>
                                        <p:attrNameLst>
                                          <p:attrName>ppt_x</p:attrName>
                                        </p:attrNameLst>
                                      </p:cBhvr>
                                      <p:tavLst>
                                        <p:tav tm="0">
                                          <p:val>
                                            <p:strVal val="#ppt_x"/>
                                          </p:val>
                                        </p:tav>
                                        <p:tav tm="100000">
                                          <p:val>
                                            <p:strVal val="#ppt_x"/>
                                          </p:val>
                                        </p:tav>
                                      </p:tavLst>
                                    </p:anim>
                                    <p:anim calcmode="lin" valueType="num">
                                      <p:cBhvr>
                                        <p:cTn id="92" dur="1000" fill="hold"/>
                                        <p:tgtEl>
                                          <p:spTgt spid="183"/>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85"/>
                                        </p:tgtEl>
                                        <p:attrNameLst>
                                          <p:attrName>style.visibility</p:attrName>
                                        </p:attrNameLst>
                                      </p:cBhvr>
                                      <p:to>
                                        <p:strVal val="visible"/>
                                      </p:to>
                                    </p:set>
                                    <p:animEffect transition="in" filter="fade">
                                      <p:cBhvr>
                                        <p:cTn id="100" dur="1000"/>
                                        <p:tgtEl>
                                          <p:spTgt spid="185"/>
                                        </p:tgtEl>
                                      </p:cBhvr>
                                    </p:animEffect>
                                    <p:anim calcmode="lin" valueType="num">
                                      <p:cBhvr>
                                        <p:cTn id="101" dur="1000" fill="hold"/>
                                        <p:tgtEl>
                                          <p:spTgt spid="185"/>
                                        </p:tgtEl>
                                        <p:attrNameLst>
                                          <p:attrName>ppt_x</p:attrName>
                                        </p:attrNameLst>
                                      </p:cBhvr>
                                      <p:tavLst>
                                        <p:tav tm="0">
                                          <p:val>
                                            <p:strVal val="#ppt_x"/>
                                          </p:val>
                                        </p:tav>
                                        <p:tav tm="100000">
                                          <p:val>
                                            <p:strVal val="#ppt_x"/>
                                          </p:val>
                                        </p:tav>
                                      </p:tavLst>
                                    </p:anim>
                                    <p:anim calcmode="lin" valueType="num">
                                      <p:cBhvr>
                                        <p:cTn id="102"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nimBg="1"/>
      <p:bldP spid="54" grpId="0" bldLvl="0" animBg="1"/>
      <p:bldP spid="56" grpId="0" bldLvl="0" animBg="1"/>
      <p:bldP spid="65" grpId="0"/>
      <p:bldP spid="66" grpId="0"/>
      <p:bldP spid="67" grpId="0"/>
      <p:bldP spid="68" grpId="0"/>
      <p:bldP spid="69" grpId="0"/>
      <p:bldP spid="53" grpId="0" bldLvl="0" animBg="1"/>
      <p:bldP spid="55" grpId="0" bldLvl="0" animBg="1"/>
      <p:bldP spid="183" grpId="0"/>
      <p:bldP spid="184" grpId="0"/>
      <p:bldP spid="185" grpId="0"/>
      <p:bldP spid="186" grpId="0"/>
      <p:bldP spid="1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09eea0 2a48acf833b9858910a08d5c1b"/>
          <p:cNvPicPr>
            <a:picLocks noChangeAspect="1"/>
          </p:cNvPicPr>
          <p:nvPr/>
        </p:nvPicPr>
        <p:blipFill>
          <a:blip r:embed="rId1"/>
          <a:stretch>
            <a:fillRect/>
          </a:stretch>
        </p:blipFill>
        <p:spPr>
          <a:xfrm>
            <a:off x="13335" y="5527675"/>
            <a:ext cx="12179935" cy="1354455"/>
          </a:xfrm>
          <a:prstGeom prst="rect">
            <a:avLst/>
          </a:prstGeom>
        </p:spPr>
      </p:pic>
      <p:grpSp>
        <p:nvGrpSpPr>
          <p:cNvPr id="28" name="Group 4"/>
          <p:cNvGrpSpPr/>
          <p:nvPr/>
        </p:nvGrpSpPr>
        <p:grpSpPr>
          <a:xfrm>
            <a:off x="4704469" y="1175597"/>
            <a:ext cx="2833793" cy="5155353"/>
            <a:chOff x="4789369" y="1779895"/>
            <a:chExt cx="2624138" cy="4773671"/>
          </a:xfrm>
        </p:grpSpPr>
        <p:sp>
          <p:nvSpPr>
            <p:cNvPr id="29" name="Oval 24"/>
            <p:cNvSpPr>
              <a:spLocks noChangeArrowheads="1"/>
            </p:cNvSpPr>
            <p:nvPr/>
          </p:nvSpPr>
          <p:spPr bwMode="auto">
            <a:xfrm>
              <a:off x="4789369" y="1779895"/>
              <a:ext cx="1577975" cy="1574799"/>
            </a:xfrm>
            <a:prstGeom prst="ellipse">
              <a:avLst/>
            </a:prstGeom>
            <a:gradFill>
              <a:gsLst>
                <a:gs pos="0">
                  <a:srgbClr val="E30000"/>
                </a:gs>
                <a:gs pos="100000">
                  <a:srgbClr val="760303"/>
                </a:gs>
              </a:gsLst>
              <a:lin ang="5400000" scaled="0"/>
            </a:gradFill>
            <a:ln>
              <a:noFill/>
            </a:ln>
          </p:spPr>
          <p:txBody>
            <a:bodyPr vert="horz" wrap="square" lIns="121920" tIns="60960" rIns="121920" bIns="60960" numCol="1" anchor="t" anchorCtr="0" compatLnSpc="1"/>
            <a:lstStyle/>
            <a:p>
              <a:endParaRPr lang="zh-CN" altLang="en-US" sz="1865">
                <a:latin typeface="黑体" panose="02010609060101010101" charset="-122"/>
                <a:ea typeface="黑体" panose="02010609060101010101" charset="-122"/>
              </a:endParaRPr>
            </a:p>
          </p:txBody>
        </p:sp>
        <p:sp>
          <p:nvSpPr>
            <p:cNvPr id="30" name="Oval 25"/>
            <p:cNvSpPr>
              <a:spLocks noChangeArrowheads="1"/>
            </p:cNvSpPr>
            <p:nvPr/>
          </p:nvSpPr>
          <p:spPr bwMode="auto">
            <a:xfrm>
              <a:off x="5838707" y="2846695"/>
              <a:ext cx="1574799" cy="1574800"/>
            </a:xfrm>
            <a:prstGeom prst="ellipse">
              <a:avLst/>
            </a:prstGeom>
            <a:gradFill>
              <a:gsLst>
                <a:gs pos="0">
                  <a:srgbClr val="E30000"/>
                </a:gs>
                <a:gs pos="100000">
                  <a:srgbClr val="760303"/>
                </a:gs>
              </a:gsLst>
              <a:lin ang="2700000" scaled="0"/>
            </a:gradFill>
            <a:ln>
              <a:noFill/>
            </a:ln>
          </p:spPr>
          <p:txBody>
            <a:bodyPr vert="horz" wrap="square" lIns="121920" tIns="60960" rIns="121920" bIns="60960" numCol="1" anchor="t" anchorCtr="0" compatLnSpc="1"/>
            <a:lstStyle/>
            <a:p>
              <a:endParaRPr lang="zh-CN" altLang="en-US" sz="1865">
                <a:latin typeface="黑体" panose="02010609060101010101" charset="-122"/>
                <a:ea typeface="黑体" panose="02010609060101010101" charset="-122"/>
              </a:endParaRPr>
            </a:p>
          </p:txBody>
        </p:sp>
        <p:sp>
          <p:nvSpPr>
            <p:cNvPr id="31" name="Oval 26"/>
            <p:cNvSpPr>
              <a:spLocks noChangeArrowheads="1"/>
            </p:cNvSpPr>
            <p:nvPr/>
          </p:nvSpPr>
          <p:spPr bwMode="auto">
            <a:xfrm>
              <a:off x="5838707" y="4978766"/>
              <a:ext cx="1574800" cy="1574800"/>
            </a:xfrm>
            <a:prstGeom prst="ellipse">
              <a:avLst/>
            </a:prstGeom>
            <a:gradFill>
              <a:gsLst>
                <a:gs pos="0">
                  <a:srgbClr val="E30000"/>
                </a:gs>
                <a:gs pos="100000">
                  <a:srgbClr val="760303"/>
                </a:gs>
              </a:gsLst>
              <a:lin ang="2700000" scaled="0"/>
            </a:gradFill>
            <a:ln>
              <a:noFill/>
            </a:ln>
          </p:spPr>
          <p:txBody>
            <a:bodyPr vert="horz" wrap="square" lIns="121920" tIns="60960" rIns="121920" bIns="60960" numCol="1" anchor="t" anchorCtr="0" compatLnSpc="1"/>
            <a:lstStyle/>
            <a:p>
              <a:endParaRPr lang="zh-CN" altLang="en-US" sz="1865">
                <a:latin typeface="黑体" panose="02010609060101010101" charset="-122"/>
                <a:ea typeface="黑体" panose="02010609060101010101" charset="-122"/>
              </a:endParaRPr>
            </a:p>
          </p:txBody>
        </p:sp>
        <p:sp>
          <p:nvSpPr>
            <p:cNvPr id="32" name="Oval 27"/>
            <p:cNvSpPr>
              <a:spLocks noChangeArrowheads="1"/>
            </p:cNvSpPr>
            <p:nvPr/>
          </p:nvSpPr>
          <p:spPr bwMode="auto">
            <a:xfrm>
              <a:off x="4789369" y="3916670"/>
              <a:ext cx="1577975" cy="1574800"/>
            </a:xfrm>
            <a:prstGeom prst="ellipse">
              <a:avLst/>
            </a:prstGeom>
            <a:gradFill>
              <a:gsLst>
                <a:gs pos="0">
                  <a:srgbClr val="E30000"/>
                </a:gs>
                <a:gs pos="100000">
                  <a:srgbClr val="760303"/>
                </a:gs>
              </a:gsLst>
              <a:lin ang="2700000" scaled="0"/>
            </a:gradFill>
            <a:ln>
              <a:noFill/>
            </a:ln>
          </p:spPr>
          <p:txBody>
            <a:bodyPr vert="horz" wrap="square" lIns="121920" tIns="60960" rIns="121920" bIns="60960" numCol="1" anchor="t" anchorCtr="0" compatLnSpc="1"/>
            <a:lstStyle/>
            <a:p>
              <a:endParaRPr lang="zh-CN" altLang="en-US" sz="1865">
                <a:latin typeface="黑体" panose="02010609060101010101" charset="-122"/>
                <a:ea typeface="黑体" panose="02010609060101010101" charset="-122"/>
              </a:endParaRPr>
            </a:p>
          </p:txBody>
        </p:sp>
        <p:sp>
          <p:nvSpPr>
            <p:cNvPr id="33" name="Freeform 33"/>
            <p:cNvSpPr/>
            <p:nvPr/>
          </p:nvSpPr>
          <p:spPr bwMode="auto">
            <a:xfrm>
              <a:off x="5432307" y="2383145"/>
              <a:ext cx="1198563" cy="374650"/>
            </a:xfrm>
            <a:custGeom>
              <a:avLst/>
              <a:gdLst>
                <a:gd name="T0" fmla="*/ 499 w 499"/>
                <a:gd name="T1" fmla="*/ 77 h 156"/>
                <a:gd name="T2" fmla="*/ 422 w 499"/>
                <a:gd name="T3" fmla="*/ 154 h 156"/>
                <a:gd name="T4" fmla="*/ 78 w 499"/>
                <a:gd name="T5" fmla="*/ 156 h 156"/>
                <a:gd name="T6" fmla="*/ 1 w 499"/>
                <a:gd name="T7" fmla="*/ 80 h 156"/>
                <a:gd name="T8" fmla="*/ 1 w 499"/>
                <a:gd name="T9" fmla="*/ 80 h 156"/>
                <a:gd name="T10" fmla="*/ 77 w 499"/>
                <a:gd name="T11" fmla="*/ 2 h 156"/>
                <a:gd name="T12" fmla="*/ 421 w 499"/>
                <a:gd name="T13" fmla="*/ 0 h 156"/>
                <a:gd name="T14" fmla="*/ 499 w 499"/>
                <a:gd name="T15" fmla="*/ 7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6">
                  <a:moveTo>
                    <a:pt x="499" y="77"/>
                  </a:moveTo>
                  <a:cubicBezTo>
                    <a:pt x="499" y="119"/>
                    <a:pt x="465" y="154"/>
                    <a:pt x="422" y="154"/>
                  </a:cubicBezTo>
                  <a:cubicBezTo>
                    <a:pt x="78" y="156"/>
                    <a:pt x="78" y="156"/>
                    <a:pt x="78" y="156"/>
                  </a:cubicBezTo>
                  <a:cubicBezTo>
                    <a:pt x="36" y="156"/>
                    <a:pt x="1" y="122"/>
                    <a:pt x="1" y="80"/>
                  </a:cubicBezTo>
                  <a:cubicBezTo>
                    <a:pt x="1" y="80"/>
                    <a:pt x="1" y="80"/>
                    <a:pt x="1" y="80"/>
                  </a:cubicBezTo>
                  <a:cubicBezTo>
                    <a:pt x="0" y="37"/>
                    <a:pt x="35" y="2"/>
                    <a:pt x="77" y="2"/>
                  </a:cubicBezTo>
                  <a:cubicBezTo>
                    <a:pt x="421" y="0"/>
                    <a:pt x="421" y="0"/>
                    <a:pt x="421" y="0"/>
                  </a:cubicBezTo>
                  <a:cubicBezTo>
                    <a:pt x="464" y="0"/>
                    <a:pt x="499" y="34"/>
                    <a:pt x="499" y="77"/>
                  </a:cubicBezTo>
                  <a:close/>
                </a:path>
              </a:pathLst>
            </a:custGeom>
            <a:gradFill>
              <a:gsLst>
                <a:gs pos="0">
                  <a:srgbClr val="E30000"/>
                </a:gs>
                <a:gs pos="100000">
                  <a:srgbClr val="760303"/>
                </a:gs>
              </a:gsLst>
              <a:lin ang="2700000" scaled="0"/>
            </a:gradFill>
            <a:ln>
              <a:noFill/>
            </a:ln>
          </p:spPr>
          <p:txBody>
            <a:bodyPr vert="horz" wrap="square" lIns="121920" tIns="60960" rIns="121920" bIns="60960" numCol="1" anchor="t" anchorCtr="0" compatLnSpc="1"/>
            <a:lstStyle/>
            <a:p>
              <a:endParaRPr lang="zh-CN" altLang="en-US" sz="1865">
                <a:latin typeface="黑体" panose="02010609060101010101" charset="-122"/>
                <a:ea typeface="黑体" panose="02010609060101010101" charset="-122"/>
              </a:endParaRPr>
            </a:p>
          </p:txBody>
        </p:sp>
        <p:sp>
          <p:nvSpPr>
            <p:cNvPr id="34" name="Freeform 34"/>
            <p:cNvSpPr/>
            <p:nvPr/>
          </p:nvSpPr>
          <p:spPr bwMode="auto">
            <a:xfrm>
              <a:off x="5570419" y="5626407"/>
              <a:ext cx="1196975" cy="376237"/>
            </a:xfrm>
            <a:custGeom>
              <a:avLst/>
              <a:gdLst>
                <a:gd name="T0" fmla="*/ 499 w 499"/>
                <a:gd name="T1" fmla="*/ 77 h 157"/>
                <a:gd name="T2" fmla="*/ 422 w 499"/>
                <a:gd name="T3" fmla="*/ 154 h 157"/>
                <a:gd name="T4" fmla="*/ 78 w 499"/>
                <a:gd name="T5" fmla="*/ 156 h 157"/>
                <a:gd name="T6" fmla="*/ 0 w 499"/>
                <a:gd name="T7" fmla="*/ 80 h 157"/>
                <a:gd name="T8" fmla="*/ 0 w 499"/>
                <a:gd name="T9" fmla="*/ 80 h 157"/>
                <a:gd name="T10" fmla="*/ 77 w 499"/>
                <a:gd name="T11" fmla="*/ 2 h 157"/>
                <a:gd name="T12" fmla="*/ 421 w 499"/>
                <a:gd name="T13" fmla="*/ 0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19"/>
                    <a:pt x="465" y="154"/>
                    <a:pt x="422" y="154"/>
                  </a:cubicBezTo>
                  <a:cubicBezTo>
                    <a:pt x="78" y="156"/>
                    <a:pt x="78" y="156"/>
                    <a:pt x="78" y="156"/>
                  </a:cubicBezTo>
                  <a:cubicBezTo>
                    <a:pt x="35" y="157"/>
                    <a:pt x="1" y="122"/>
                    <a:pt x="0" y="80"/>
                  </a:cubicBezTo>
                  <a:cubicBezTo>
                    <a:pt x="0" y="80"/>
                    <a:pt x="0" y="80"/>
                    <a:pt x="0" y="80"/>
                  </a:cubicBezTo>
                  <a:cubicBezTo>
                    <a:pt x="0" y="37"/>
                    <a:pt x="34" y="3"/>
                    <a:pt x="77" y="2"/>
                  </a:cubicBezTo>
                  <a:cubicBezTo>
                    <a:pt x="421" y="0"/>
                    <a:pt x="421" y="0"/>
                    <a:pt x="421" y="0"/>
                  </a:cubicBezTo>
                  <a:cubicBezTo>
                    <a:pt x="464" y="0"/>
                    <a:pt x="498" y="34"/>
                    <a:pt x="499" y="77"/>
                  </a:cubicBezTo>
                  <a:close/>
                </a:path>
              </a:pathLst>
            </a:custGeom>
            <a:gradFill>
              <a:gsLst>
                <a:gs pos="0">
                  <a:srgbClr val="E30000"/>
                </a:gs>
                <a:gs pos="100000">
                  <a:srgbClr val="760303"/>
                </a:gs>
              </a:gsLst>
              <a:lin ang="2700000" scaled="0"/>
            </a:gradFill>
            <a:ln>
              <a:noFill/>
            </a:ln>
          </p:spPr>
          <p:txBody>
            <a:bodyPr vert="horz" wrap="square" lIns="121920" tIns="60960" rIns="121920" bIns="60960" numCol="1" anchor="t" anchorCtr="0" compatLnSpc="1"/>
            <a:lstStyle/>
            <a:p>
              <a:endParaRPr lang="zh-CN" altLang="en-US" sz="1865">
                <a:latin typeface="黑体" panose="02010609060101010101" charset="-122"/>
                <a:ea typeface="黑体" panose="02010609060101010101" charset="-122"/>
              </a:endParaRPr>
            </a:p>
          </p:txBody>
        </p:sp>
        <p:sp>
          <p:nvSpPr>
            <p:cNvPr id="35" name="Freeform 35"/>
            <p:cNvSpPr/>
            <p:nvPr/>
          </p:nvSpPr>
          <p:spPr bwMode="auto">
            <a:xfrm>
              <a:off x="5432307" y="4523095"/>
              <a:ext cx="1198563" cy="376237"/>
            </a:xfrm>
            <a:custGeom>
              <a:avLst/>
              <a:gdLst>
                <a:gd name="T0" fmla="*/ 499 w 499"/>
                <a:gd name="T1" fmla="*/ 77 h 157"/>
                <a:gd name="T2" fmla="*/ 422 w 499"/>
                <a:gd name="T3" fmla="*/ 155 h 157"/>
                <a:gd name="T4" fmla="*/ 78 w 499"/>
                <a:gd name="T5" fmla="*/ 157 h 157"/>
                <a:gd name="T6" fmla="*/ 1 w 499"/>
                <a:gd name="T7" fmla="*/ 80 h 157"/>
                <a:gd name="T8" fmla="*/ 1 w 499"/>
                <a:gd name="T9" fmla="*/ 80 h 157"/>
                <a:gd name="T10" fmla="*/ 77 w 499"/>
                <a:gd name="T11" fmla="*/ 3 h 157"/>
                <a:gd name="T12" fmla="*/ 421 w 499"/>
                <a:gd name="T13" fmla="*/ 1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20"/>
                    <a:pt x="465" y="155"/>
                    <a:pt x="422" y="155"/>
                  </a:cubicBezTo>
                  <a:cubicBezTo>
                    <a:pt x="78" y="157"/>
                    <a:pt x="78" y="157"/>
                    <a:pt x="78" y="157"/>
                  </a:cubicBezTo>
                  <a:cubicBezTo>
                    <a:pt x="36" y="157"/>
                    <a:pt x="1" y="123"/>
                    <a:pt x="1" y="80"/>
                  </a:cubicBezTo>
                  <a:cubicBezTo>
                    <a:pt x="1" y="80"/>
                    <a:pt x="1" y="80"/>
                    <a:pt x="1" y="80"/>
                  </a:cubicBezTo>
                  <a:cubicBezTo>
                    <a:pt x="0" y="38"/>
                    <a:pt x="35" y="3"/>
                    <a:pt x="77" y="3"/>
                  </a:cubicBezTo>
                  <a:cubicBezTo>
                    <a:pt x="421" y="1"/>
                    <a:pt x="421" y="1"/>
                    <a:pt x="421" y="1"/>
                  </a:cubicBezTo>
                  <a:cubicBezTo>
                    <a:pt x="464" y="0"/>
                    <a:pt x="499" y="35"/>
                    <a:pt x="499" y="77"/>
                  </a:cubicBezTo>
                  <a:close/>
                </a:path>
              </a:pathLst>
            </a:custGeom>
            <a:gradFill>
              <a:gsLst>
                <a:gs pos="0">
                  <a:srgbClr val="E30000"/>
                </a:gs>
                <a:gs pos="100000">
                  <a:srgbClr val="760303"/>
                </a:gs>
              </a:gsLst>
              <a:lin ang="2700000" scaled="0"/>
            </a:gradFill>
            <a:ln>
              <a:noFill/>
            </a:ln>
          </p:spPr>
          <p:txBody>
            <a:bodyPr vert="horz" wrap="square" lIns="121920" tIns="60960" rIns="121920" bIns="60960" numCol="1" anchor="t" anchorCtr="0" compatLnSpc="1"/>
            <a:lstStyle/>
            <a:p>
              <a:endParaRPr lang="zh-CN" altLang="en-US" sz="1865">
                <a:latin typeface="黑体" panose="02010609060101010101" charset="-122"/>
                <a:ea typeface="黑体" panose="02010609060101010101" charset="-122"/>
              </a:endParaRPr>
            </a:p>
          </p:txBody>
        </p:sp>
        <p:sp>
          <p:nvSpPr>
            <p:cNvPr id="36" name="Freeform 36"/>
            <p:cNvSpPr/>
            <p:nvPr/>
          </p:nvSpPr>
          <p:spPr bwMode="auto">
            <a:xfrm>
              <a:off x="5591057" y="3448357"/>
              <a:ext cx="1195388" cy="376237"/>
            </a:xfrm>
            <a:custGeom>
              <a:avLst/>
              <a:gdLst>
                <a:gd name="T0" fmla="*/ 498 w 498"/>
                <a:gd name="T1" fmla="*/ 77 h 157"/>
                <a:gd name="T2" fmla="*/ 422 w 498"/>
                <a:gd name="T3" fmla="*/ 154 h 157"/>
                <a:gd name="T4" fmla="*/ 77 w 498"/>
                <a:gd name="T5" fmla="*/ 156 h 157"/>
                <a:gd name="T6" fmla="*/ 0 w 498"/>
                <a:gd name="T7" fmla="*/ 80 h 157"/>
                <a:gd name="T8" fmla="*/ 0 w 498"/>
                <a:gd name="T9" fmla="*/ 80 h 157"/>
                <a:gd name="T10" fmla="*/ 76 w 498"/>
                <a:gd name="T11" fmla="*/ 2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19"/>
                    <a:pt x="464" y="154"/>
                    <a:pt x="422" y="154"/>
                  </a:cubicBezTo>
                  <a:cubicBezTo>
                    <a:pt x="77" y="156"/>
                    <a:pt x="77" y="156"/>
                    <a:pt x="77" y="156"/>
                  </a:cubicBezTo>
                  <a:cubicBezTo>
                    <a:pt x="35" y="157"/>
                    <a:pt x="0" y="122"/>
                    <a:pt x="0" y="80"/>
                  </a:cubicBezTo>
                  <a:cubicBezTo>
                    <a:pt x="0" y="80"/>
                    <a:pt x="0" y="80"/>
                    <a:pt x="0" y="80"/>
                  </a:cubicBezTo>
                  <a:cubicBezTo>
                    <a:pt x="0" y="37"/>
                    <a:pt x="34" y="2"/>
                    <a:pt x="76" y="2"/>
                  </a:cubicBezTo>
                  <a:cubicBezTo>
                    <a:pt x="421" y="0"/>
                    <a:pt x="421" y="0"/>
                    <a:pt x="421" y="0"/>
                  </a:cubicBezTo>
                  <a:cubicBezTo>
                    <a:pt x="463" y="0"/>
                    <a:pt x="498" y="34"/>
                    <a:pt x="498" y="77"/>
                  </a:cubicBezTo>
                  <a:close/>
                </a:path>
              </a:pathLst>
            </a:custGeom>
            <a:gradFill>
              <a:gsLst>
                <a:gs pos="0">
                  <a:srgbClr val="E30000"/>
                </a:gs>
                <a:gs pos="100000">
                  <a:srgbClr val="760303"/>
                </a:gs>
              </a:gsLst>
              <a:lin ang="2700000" scaled="0"/>
            </a:gradFill>
            <a:ln>
              <a:noFill/>
            </a:ln>
          </p:spPr>
          <p:txBody>
            <a:bodyPr vert="horz" wrap="square" lIns="121920" tIns="60960" rIns="121920" bIns="60960" numCol="1" anchor="t" anchorCtr="0" compatLnSpc="1"/>
            <a:lstStyle/>
            <a:p>
              <a:endParaRPr lang="zh-CN" altLang="en-US" sz="1865">
                <a:latin typeface="黑体" panose="02010609060101010101" charset="-122"/>
                <a:ea typeface="黑体" panose="02010609060101010101" charset="-122"/>
              </a:endParaRPr>
            </a:p>
          </p:txBody>
        </p:sp>
        <p:sp>
          <p:nvSpPr>
            <p:cNvPr id="37" name="文本框 91"/>
            <p:cNvSpPr txBox="1"/>
            <p:nvPr/>
          </p:nvSpPr>
          <p:spPr>
            <a:xfrm>
              <a:off x="6205612" y="2352785"/>
              <a:ext cx="426903" cy="366904"/>
            </a:xfrm>
            <a:prstGeom prst="rect">
              <a:avLst/>
            </a:prstGeom>
            <a:noFill/>
          </p:spPr>
          <p:txBody>
            <a:bodyPr wrap="none" rtlCol="0">
              <a:spAutoFit/>
            </a:bodyPr>
            <a:lstStyle/>
            <a:p>
              <a:r>
                <a:rPr lang="en-US" altLang="zh-CN" sz="1865" dirty="0" smtClean="0">
                  <a:solidFill>
                    <a:schemeClr val="bg1"/>
                  </a:solidFill>
                  <a:latin typeface="黑体" panose="02010609060101010101" charset="-122"/>
                  <a:ea typeface="黑体" panose="02010609060101010101" charset="-122"/>
                  <a:cs typeface="Arial Unicode MS" panose="020B0604020202020204" pitchFamily="34" charset="-122"/>
                </a:rPr>
                <a:t>01</a:t>
              </a:r>
              <a:endParaRPr lang="en-US" altLang="zh-CN" sz="1865" dirty="0" smtClean="0">
                <a:solidFill>
                  <a:schemeClr val="bg1"/>
                </a:solidFill>
                <a:latin typeface="黑体" panose="02010609060101010101" charset="-122"/>
                <a:ea typeface="黑体" panose="02010609060101010101" charset="-122"/>
                <a:cs typeface="Arial Unicode MS" panose="020B0604020202020204" pitchFamily="34" charset="-122"/>
              </a:endParaRPr>
            </a:p>
          </p:txBody>
        </p:sp>
        <p:sp>
          <p:nvSpPr>
            <p:cNvPr id="38" name="文本框 92"/>
            <p:cNvSpPr txBox="1"/>
            <p:nvPr/>
          </p:nvSpPr>
          <p:spPr>
            <a:xfrm>
              <a:off x="5527439" y="3444559"/>
              <a:ext cx="426903" cy="366904"/>
            </a:xfrm>
            <a:prstGeom prst="rect">
              <a:avLst/>
            </a:prstGeom>
            <a:noFill/>
          </p:spPr>
          <p:txBody>
            <a:bodyPr wrap="none" rtlCol="0">
              <a:spAutoFit/>
            </a:bodyPr>
            <a:lstStyle/>
            <a:p>
              <a:r>
                <a:rPr lang="en-US" altLang="zh-CN" sz="1865" dirty="0" smtClean="0">
                  <a:solidFill>
                    <a:schemeClr val="bg1"/>
                  </a:solidFill>
                  <a:latin typeface="黑体" panose="02010609060101010101" charset="-122"/>
                  <a:ea typeface="黑体" panose="02010609060101010101" charset="-122"/>
                  <a:cs typeface="Arial Unicode MS" panose="020B0604020202020204" pitchFamily="34" charset="-122"/>
                </a:rPr>
                <a:t>02</a:t>
              </a:r>
              <a:endParaRPr lang="en-US" altLang="zh-CN" sz="1865" dirty="0" smtClean="0">
                <a:solidFill>
                  <a:schemeClr val="bg1"/>
                </a:solidFill>
                <a:latin typeface="黑体" panose="02010609060101010101" charset="-122"/>
                <a:ea typeface="黑体" panose="02010609060101010101" charset="-122"/>
                <a:cs typeface="Arial Unicode MS" panose="020B0604020202020204" pitchFamily="34" charset="-122"/>
              </a:endParaRPr>
            </a:p>
          </p:txBody>
        </p:sp>
        <p:sp>
          <p:nvSpPr>
            <p:cNvPr id="39" name="文本框 93"/>
            <p:cNvSpPr txBox="1"/>
            <p:nvPr/>
          </p:nvSpPr>
          <p:spPr>
            <a:xfrm>
              <a:off x="6211952" y="4514268"/>
              <a:ext cx="426903" cy="366904"/>
            </a:xfrm>
            <a:prstGeom prst="rect">
              <a:avLst/>
            </a:prstGeom>
            <a:noFill/>
          </p:spPr>
          <p:txBody>
            <a:bodyPr wrap="none" rtlCol="0">
              <a:spAutoFit/>
            </a:bodyPr>
            <a:lstStyle/>
            <a:p>
              <a:r>
                <a:rPr lang="en-US" altLang="zh-CN" sz="1865" dirty="0" smtClean="0">
                  <a:solidFill>
                    <a:schemeClr val="bg1"/>
                  </a:solidFill>
                  <a:latin typeface="黑体" panose="02010609060101010101" charset="-122"/>
                  <a:ea typeface="黑体" panose="02010609060101010101" charset="-122"/>
                  <a:cs typeface="Arial Unicode MS" panose="020B0604020202020204" pitchFamily="34" charset="-122"/>
                </a:rPr>
                <a:t>03</a:t>
              </a:r>
              <a:endParaRPr lang="en-US" altLang="zh-CN" sz="1865" dirty="0" smtClean="0">
                <a:solidFill>
                  <a:schemeClr val="bg1"/>
                </a:solidFill>
                <a:latin typeface="黑体" panose="02010609060101010101" charset="-122"/>
                <a:ea typeface="黑体" panose="02010609060101010101" charset="-122"/>
                <a:cs typeface="Arial Unicode MS" panose="020B0604020202020204" pitchFamily="34" charset="-122"/>
              </a:endParaRPr>
            </a:p>
          </p:txBody>
        </p:sp>
        <p:sp>
          <p:nvSpPr>
            <p:cNvPr id="40" name="文本框 94"/>
            <p:cNvSpPr txBox="1"/>
            <p:nvPr/>
          </p:nvSpPr>
          <p:spPr>
            <a:xfrm>
              <a:off x="5507694" y="5622083"/>
              <a:ext cx="426903" cy="366904"/>
            </a:xfrm>
            <a:prstGeom prst="rect">
              <a:avLst/>
            </a:prstGeom>
            <a:noFill/>
          </p:spPr>
          <p:txBody>
            <a:bodyPr wrap="none" rtlCol="0">
              <a:spAutoFit/>
            </a:bodyPr>
            <a:lstStyle/>
            <a:p>
              <a:r>
                <a:rPr lang="en-US" altLang="zh-CN" sz="1865" dirty="0" smtClean="0">
                  <a:solidFill>
                    <a:schemeClr val="bg1"/>
                  </a:solidFill>
                  <a:latin typeface="黑体" panose="02010609060101010101" charset="-122"/>
                  <a:ea typeface="黑体" panose="02010609060101010101" charset="-122"/>
                  <a:cs typeface="Arial Unicode MS" panose="020B0604020202020204" pitchFamily="34" charset="-122"/>
                </a:rPr>
                <a:t>04</a:t>
              </a:r>
              <a:endParaRPr lang="en-US" altLang="zh-CN" sz="1865" dirty="0" smtClean="0">
                <a:solidFill>
                  <a:schemeClr val="bg1"/>
                </a:solidFill>
                <a:latin typeface="黑体" panose="02010609060101010101" charset="-122"/>
                <a:ea typeface="黑体" panose="02010609060101010101" charset="-122"/>
                <a:cs typeface="Arial Unicode MS" panose="020B0604020202020204" pitchFamily="34" charset="-122"/>
              </a:endParaRPr>
            </a:p>
          </p:txBody>
        </p:sp>
        <p:sp>
          <p:nvSpPr>
            <p:cNvPr id="41" name="Oval 35"/>
            <p:cNvSpPr/>
            <p:nvPr/>
          </p:nvSpPr>
          <p:spPr>
            <a:xfrm>
              <a:off x="4915678" y="1896321"/>
              <a:ext cx="1338772" cy="1338774"/>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黑体" panose="02010609060101010101" charset="-122"/>
                <a:ea typeface="黑体" panose="02010609060101010101" charset="-122"/>
              </a:endParaRPr>
            </a:p>
          </p:txBody>
        </p:sp>
        <p:sp>
          <p:nvSpPr>
            <p:cNvPr id="42" name="Oval 33"/>
            <p:cNvSpPr/>
            <p:nvPr/>
          </p:nvSpPr>
          <p:spPr>
            <a:xfrm>
              <a:off x="5966244" y="2968676"/>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黑体" panose="02010609060101010101" charset="-122"/>
                <a:ea typeface="黑体" panose="02010609060101010101" charset="-122"/>
              </a:endParaRPr>
            </a:p>
          </p:txBody>
        </p:sp>
        <p:sp>
          <p:nvSpPr>
            <p:cNvPr id="43" name="Oval 31"/>
            <p:cNvSpPr/>
            <p:nvPr/>
          </p:nvSpPr>
          <p:spPr>
            <a:xfrm>
              <a:off x="4922754" y="4035663"/>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黑体" panose="02010609060101010101" charset="-122"/>
                <a:ea typeface="黑体" panose="02010609060101010101" charset="-122"/>
              </a:endParaRPr>
            </a:p>
          </p:txBody>
        </p:sp>
        <p:sp>
          <p:nvSpPr>
            <p:cNvPr id="44" name="Oval 27"/>
            <p:cNvSpPr/>
            <p:nvPr/>
          </p:nvSpPr>
          <p:spPr>
            <a:xfrm>
              <a:off x="5953932" y="5102078"/>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latin typeface="黑体" panose="02010609060101010101" charset="-122"/>
                <a:ea typeface="黑体" panose="02010609060101010101" charset="-122"/>
              </a:endParaRPr>
            </a:p>
          </p:txBody>
        </p:sp>
      </p:grpSp>
      <p:grpSp>
        <p:nvGrpSpPr>
          <p:cNvPr id="3" name="组合 2"/>
          <p:cNvGrpSpPr/>
          <p:nvPr/>
        </p:nvGrpSpPr>
        <p:grpSpPr>
          <a:xfrm>
            <a:off x="7681227" y="2581643"/>
            <a:ext cx="4341828" cy="1277909"/>
            <a:chOff x="5887629" y="2074345"/>
            <a:chExt cx="3256371" cy="958432"/>
          </a:xfrm>
        </p:grpSpPr>
        <p:sp>
          <p:nvSpPr>
            <p:cNvPr id="77" name="TextBox 76"/>
            <p:cNvSpPr txBox="1"/>
            <p:nvPr/>
          </p:nvSpPr>
          <p:spPr>
            <a:xfrm>
              <a:off x="5887629" y="2074345"/>
              <a:ext cx="1055370" cy="342900"/>
            </a:xfrm>
            <a:prstGeom prst="rect">
              <a:avLst/>
            </a:prstGeom>
            <a:noFill/>
          </p:spPr>
          <p:txBody>
            <a:bodyPr wrap="none" rtlCol="0">
              <a:spAutoFit/>
            </a:bodyPr>
            <a:lstStyle/>
            <a:p>
              <a:r>
                <a:rPr lang="zh-CN" altLang="en-US" sz="2400" b="1" dirty="0" smtClean="0">
                  <a:solidFill>
                    <a:srgbClr val="C00000"/>
                  </a:solidFill>
                  <a:latin typeface="黑体" panose="02010609060101010101" charset="-122"/>
                  <a:ea typeface="黑体" panose="02010609060101010101" charset="-122"/>
                </a:rPr>
                <a:t>标题文字</a:t>
              </a:r>
              <a:endParaRPr lang="zh-CN" altLang="en-US" sz="2400" b="1" dirty="0" smtClean="0">
                <a:solidFill>
                  <a:srgbClr val="C00000"/>
                </a:solidFill>
                <a:latin typeface="黑体" panose="02010609060101010101" charset="-122"/>
                <a:ea typeface="黑体" panose="02010609060101010101" charset="-122"/>
              </a:endParaRPr>
            </a:p>
          </p:txBody>
        </p:sp>
        <p:sp>
          <p:nvSpPr>
            <p:cNvPr id="89" name="TextBox 88"/>
            <p:cNvSpPr txBox="1"/>
            <p:nvPr/>
          </p:nvSpPr>
          <p:spPr>
            <a:xfrm>
              <a:off x="5995641" y="2483661"/>
              <a:ext cx="3148359" cy="549116"/>
            </a:xfrm>
            <a:prstGeom prst="rect">
              <a:avLst/>
            </a:prstGeom>
            <a:noFill/>
          </p:spPr>
          <p:txBody>
            <a:bodyPr wrap="square" lIns="0" tIns="0" rtlCol="0" anchor="t">
              <a:spAutoFit/>
            </a:bodyPr>
            <a:lstStyle/>
            <a:p>
              <a:r>
                <a:rPr lang="zh-CN" altLang="en-US" sz="1465" dirty="0">
                  <a:latin typeface="黑体" panose="02010609060101010101" charset="-122"/>
                  <a:ea typeface="黑体" panose="02010609060101010101" charset="-122"/>
                </a:rPr>
                <a:t>单击此处添加文本单击此处添加文本</a:t>
              </a:r>
              <a:endParaRPr lang="en-US" altLang="zh-CN" sz="1465" dirty="0">
                <a:latin typeface="黑体" panose="02010609060101010101" charset="-122"/>
                <a:ea typeface="黑体" panose="02010609060101010101" charset="-122"/>
              </a:endParaRPr>
            </a:p>
            <a:p>
              <a:r>
                <a:rPr lang="zh-CN" altLang="en-US" sz="1465" dirty="0">
                  <a:latin typeface="黑体" panose="02010609060101010101" charset="-122"/>
                  <a:ea typeface="黑体" panose="02010609060101010101" charset="-122"/>
                </a:rPr>
                <a:t>单击此处添加文本单击此处添加</a:t>
              </a:r>
              <a:r>
                <a:rPr lang="zh-CN" altLang="en-US" sz="1465" dirty="0" smtClean="0">
                  <a:latin typeface="黑体" panose="02010609060101010101" charset="-122"/>
                  <a:ea typeface="黑体" panose="02010609060101010101" charset="-122"/>
                </a:rPr>
                <a:t>文本</a:t>
              </a:r>
              <a:endParaRPr lang="en-US" altLang="zh-CN" sz="1465" dirty="0" smtClean="0">
                <a:latin typeface="黑体" panose="02010609060101010101" charset="-122"/>
                <a:ea typeface="黑体" panose="02010609060101010101" charset="-122"/>
              </a:endParaRPr>
            </a:p>
            <a:p>
              <a:r>
                <a:rPr lang="zh-CN" altLang="en-US" sz="1465" dirty="0">
                  <a:latin typeface="黑体" panose="02010609060101010101" charset="-122"/>
                  <a:ea typeface="黑体" panose="02010609060101010101" charset="-122"/>
                </a:rPr>
                <a:t>单击此处添加文本单击此处添加</a:t>
              </a:r>
              <a:r>
                <a:rPr lang="zh-CN" altLang="en-US" sz="1465" dirty="0" smtClean="0">
                  <a:latin typeface="黑体" panose="02010609060101010101" charset="-122"/>
                  <a:ea typeface="黑体" panose="02010609060101010101" charset="-122"/>
                </a:rPr>
                <a:t>文本</a:t>
              </a:r>
              <a:endParaRPr lang="en-US" altLang="zh-CN" sz="1465" dirty="0">
                <a:latin typeface="黑体" panose="02010609060101010101" charset="-122"/>
                <a:ea typeface="黑体" panose="02010609060101010101" charset="-122"/>
              </a:endParaRPr>
            </a:p>
          </p:txBody>
        </p:sp>
      </p:grpSp>
      <p:grpSp>
        <p:nvGrpSpPr>
          <p:cNvPr id="91" name="组合 90"/>
          <p:cNvGrpSpPr/>
          <p:nvPr/>
        </p:nvGrpSpPr>
        <p:grpSpPr>
          <a:xfrm>
            <a:off x="7681227" y="4695753"/>
            <a:ext cx="4341828" cy="1277909"/>
            <a:chOff x="5887629" y="2074345"/>
            <a:chExt cx="3256371" cy="958432"/>
          </a:xfrm>
        </p:grpSpPr>
        <p:sp>
          <p:nvSpPr>
            <p:cNvPr id="92" name="TextBox 91"/>
            <p:cNvSpPr txBox="1"/>
            <p:nvPr/>
          </p:nvSpPr>
          <p:spPr>
            <a:xfrm>
              <a:off x="5887629" y="2074345"/>
              <a:ext cx="1055370" cy="342900"/>
            </a:xfrm>
            <a:prstGeom prst="rect">
              <a:avLst/>
            </a:prstGeom>
            <a:noFill/>
          </p:spPr>
          <p:txBody>
            <a:bodyPr wrap="none" rtlCol="0">
              <a:spAutoFit/>
            </a:bodyPr>
            <a:lstStyle/>
            <a:p>
              <a:r>
                <a:rPr lang="zh-CN" altLang="en-US" sz="2400" b="1" dirty="0" smtClean="0">
                  <a:solidFill>
                    <a:srgbClr val="C00000"/>
                  </a:solidFill>
                  <a:latin typeface="黑体" panose="02010609060101010101" charset="-122"/>
                  <a:ea typeface="黑体" panose="02010609060101010101" charset="-122"/>
                </a:rPr>
                <a:t>标题文字</a:t>
              </a:r>
              <a:endParaRPr lang="zh-CN" altLang="en-US" sz="2400" b="1" dirty="0" smtClean="0">
                <a:solidFill>
                  <a:srgbClr val="C00000"/>
                </a:solidFill>
                <a:latin typeface="黑体" panose="02010609060101010101" charset="-122"/>
                <a:ea typeface="黑体" panose="02010609060101010101" charset="-122"/>
              </a:endParaRPr>
            </a:p>
          </p:txBody>
        </p:sp>
        <p:sp>
          <p:nvSpPr>
            <p:cNvPr id="93" name="TextBox 92"/>
            <p:cNvSpPr txBox="1"/>
            <p:nvPr/>
          </p:nvSpPr>
          <p:spPr>
            <a:xfrm>
              <a:off x="5995641" y="2483661"/>
              <a:ext cx="3148359" cy="549116"/>
            </a:xfrm>
            <a:prstGeom prst="rect">
              <a:avLst/>
            </a:prstGeom>
            <a:noFill/>
          </p:spPr>
          <p:txBody>
            <a:bodyPr wrap="square" lIns="0" tIns="0" rtlCol="0" anchor="t">
              <a:spAutoFit/>
            </a:bodyPr>
            <a:lstStyle/>
            <a:p>
              <a:r>
                <a:rPr lang="zh-CN" altLang="en-US" sz="1465" dirty="0">
                  <a:latin typeface="黑体" panose="02010609060101010101" charset="-122"/>
                  <a:ea typeface="黑体" panose="02010609060101010101" charset="-122"/>
                </a:rPr>
                <a:t>单击此处添加文本单击此处添加文本</a:t>
              </a:r>
              <a:endParaRPr lang="en-US" altLang="zh-CN" sz="1465" dirty="0">
                <a:latin typeface="黑体" panose="02010609060101010101" charset="-122"/>
                <a:ea typeface="黑体" panose="02010609060101010101" charset="-122"/>
              </a:endParaRPr>
            </a:p>
            <a:p>
              <a:r>
                <a:rPr lang="zh-CN" altLang="en-US" sz="1465" dirty="0">
                  <a:latin typeface="黑体" panose="02010609060101010101" charset="-122"/>
                  <a:ea typeface="黑体" panose="02010609060101010101" charset="-122"/>
                </a:rPr>
                <a:t>单击此处添加文本单击此处添加</a:t>
              </a:r>
              <a:r>
                <a:rPr lang="zh-CN" altLang="en-US" sz="1465" dirty="0" smtClean="0">
                  <a:latin typeface="黑体" panose="02010609060101010101" charset="-122"/>
                  <a:ea typeface="黑体" panose="02010609060101010101" charset="-122"/>
                </a:rPr>
                <a:t>文本</a:t>
              </a:r>
              <a:endParaRPr lang="en-US" altLang="zh-CN" sz="1465" dirty="0" smtClean="0">
                <a:latin typeface="黑体" panose="02010609060101010101" charset="-122"/>
                <a:ea typeface="黑体" panose="02010609060101010101" charset="-122"/>
              </a:endParaRPr>
            </a:p>
            <a:p>
              <a:r>
                <a:rPr lang="zh-CN" altLang="en-US" sz="1465" dirty="0">
                  <a:latin typeface="黑体" panose="02010609060101010101" charset="-122"/>
                  <a:ea typeface="黑体" panose="02010609060101010101" charset="-122"/>
                </a:rPr>
                <a:t>单击此处添加文本单击此处添加</a:t>
              </a:r>
              <a:r>
                <a:rPr lang="zh-CN" altLang="en-US" sz="1465" dirty="0" smtClean="0">
                  <a:latin typeface="黑体" panose="02010609060101010101" charset="-122"/>
                  <a:ea typeface="黑体" panose="02010609060101010101" charset="-122"/>
                </a:rPr>
                <a:t>文本</a:t>
              </a:r>
              <a:endParaRPr lang="en-US" altLang="zh-CN" sz="1465" dirty="0">
                <a:latin typeface="黑体" panose="02010609060101010101" charset="-122"/>
                <a:ea typeface="黑体" panose="02010609060101010101" charset="-122"/>
              </a:endParaRPr>
            </a:p>
          </p:txBody>
        </p:sp>
      </p:grpSp>
      <p:grpSp>
        <p:nvGrpSpPr>
          <p:cNvPr id="94" name="组合 93"/>
          <p:cNvGrpSpPr/>
          <p:nvPr/>
        </p:nvGrpSpPr>
        <p:grpSpPr>
          <a:xfrm>
            <a:off x="1642090" y="1301678"/>
            <a:ext cx="4197812" cy="1277909"/>
            <a:chOff x="5995641" y="2074345"/>
            <a:chExt cx="3148359" cy="958432"/>
          </a:xfrm>
        </p:grpSpPr>
        <p:sp>
          <p:nvSpPr>
            <p:cNvPr id="95" name="TextBox 94"/>
            <p:cNvSpPr txBox="1"/>
            <p:nvPr/>
          </p:nvSpPr>
          <p:spPr>
            <a:xfrm>
              <a:off x="7183029" y="2074345"/>
              <a:ext cx="1055370" cy="342900"/>
            </a:xfrm>
            <a:prstGeom prst="rect">
              <a:avLst/>
            </a:prstGeom>
            <a:noFill/>
          </p:spPr>
          <p:txBody>
            <a:bodyPr wrap="none" rtlCol="0">
              <a:spAutoFit/>
            </a:bodyPr>
            <a:lstStyle/>
            <a:p>
              <a:r>
                <a:rPr lang="zh-CN" altLang="en-US" sz="2400" b="1" dirty="0" smtClean="0">
                  <a:solidFill>
                    <a:srgbClr val="C00000"/>
                  </a:solidFill>
                  <a:latin typeface="黑体" panose="02010609060101010101" charset="-122"/>
                  <a:ea typeface="黑体" panose="02010609060101010101" charset="-122"/>
                </a:rPr>
                <a:t>标题文字</a:t>
              </a:r>
              <a:endParaRPr lang="zh-CN" altLang="en-US" sz="2400" b="1" dirty="0" smtClean="0">
                <a:solidFill>
                  <a:srgbClr val="C00000"/>
                </a:solidFill>
                <a:latin typeface="黑体" panose="02010609060101010101" charset="-122"/>
                <a:ea typeface="黑体" panose="02010609060101010101" charset="-122"/>
              </a:endParaRPr>
            </a:p>
          </p:txBody>
        </p:sp>
        <p:sp>
          <p:nvSpPr>
            <p:cNvPr id="96" name="TextBox 95"/>
            <p:cNvSpPr txBox="1"/>
            <p:nvPr/>
          </p:nvSpPr>
          <p:spPr>
            <a:xfrm>
              <a:off x="5995641" y="2483661"/>
              <a:ext cx="3148359" cy="549116"/>
            </a:xfrm>
            <a:prstGeom prst="rect">
              <a:avLst/>
            </a:prstGeom>
            <a:noFill/>
          </p:spPr>
          <p:txBody>
            <a:bodyPr wrap="square" lIns="0" tIns="0" rtlCol="0" anchor="t">
              <a:spAutoFit/>
            </a:bodyPr>
            <a:lstStyle/>
            <a:p>
              <a:r>
                <a:rPr lang="zh-CN" altLang="en-US" sz="1465" dirty="0">
                  <a:latin typeface="黑体" panose="02010609060101010101" charset="-122"/>
                  <a:ea typeface="黑体" panose="02010609060101010101" charset="-122"/>
                </a:rPr>
                <a:t>单击此处添加文本单击此处添加文本</a:t>
              </a:r>
              <a:endParaRPr lang="en-US" altLang="zh-CN" sz="1465" dirty="0">
                <a:latin typeface="黑体" panose="02010609060101010101" charset="-122"/>
                <a:ea typeface="黑体" panose="02010609060101010101" charset="-122"/>
              </a:endParaRPr>
            </a:p>
            <a:p>
              <a:r>
                <a:rPr lang="zh-CN" altLang="en-US" sz="1465" dirty="0">
                  <a:latin typeface="黑体" panose="02010609060101010101" charset="-122"/>
                  <a:ea typeface="黑体" panose="02010609060101010101" charset="-122"/>
                </a:rPr>
                <a:t>单击此处添加文本单击此处添加</a:t>
              </a:r>
              <a:r>
                <a:rPr lang="zh-CN" altLang="en-US" sz="1465" dirty="0" smtClean="0">
                  <a:latin typeface="黑体" panose="02010609060101010101" charset="-122"/>
                  <a:ea typeface="黑体" panose="02010609060101010101" charset="-122"/>
                </a:rPr>
                <a:t>文本</a:t>
              </a:r>
              <a:endParaRPr lang="en-US" altLang="zh-CN" sz="1465" dirty="0" smtClean="0">
                <a:latin typeface="黑体" panose="02010609060101010101" charset="-122"/>
                <a:ea typeface="黑体" panose="02010609060101010101" charset="-122"/>
              </a:endParaRPr>
            </a:p>
            <a:p>
              <a:r>
                <a:rPr lang="zh-CN" altLang="en-US" sz="1465" dirty="0">
                  <a:latin typeface="黑体" panose="02010609060101010101" charset="-122"/>
                  <a:ea typeface="黑体" panose="02010609060101010101" charset="-122"/>
                </a:rPr>
                <a:t>单击此处添加文本单击此处添加</a:t>
              </a:r>
              <a:r>
                <a:rPr lang="zh-CN" altLang="en-US" sz="1465" dirty="0" smtClean="0">
                  <a:latin typeface="黑体" panose="02010609060101010101" charset="-122"/>
                  <a:ea typeface="黑体" panose="02010609060101010101" charset="-122"/>
                </a:rPr>
                <a:t>文本</a:t>
              </a:r>
              <a:endParaRPr lang="en-US" altLang="zh-CN" sz="1465" dirty="0">
                <a:latin typeface="黑体" panose="02010609060101010101" charset="-122"/>
                <a:ea typeface="黑体" panose="02010609060101010101" charset="-122"/>
              </a:endParaRPr>
            </a:p>
          </p:txBody>
        </p:sp>
      </p:grpSp>
      <p:grpSp>
        <p:nvGrpSpPr>
          <p:cNvPr id="97" name="组合 96"/>
          <p:cNvGrpSpPr/>
          <p:nvPr/>
        </p:nvGrpSpPr>
        <p:grpSpPr>
          <a:xfrm>
            <a:off x="1622617" y="3483983"/>
            <a:ext cx="4197812" cy="1277909"/>
            <a:chOff x="5995641" y="2074345"/>
            <a:chExt cx="3148359" cy="958432"/>
          </a:xfrm>
        </p:grpSpPr>
        <p:sp>
          <p:nvSpPr>
            <p:cNvPr id="98" name="TextBox 97"/>
            <p:cNvSpPr txBox="1"/>
            <p:nvPr/>
          </p:nvSpPr>
          <p:spPr>
            <a:xfrm>
              <a:off x="7183029" y="2074345"/>
              <a:ext cx="1055370" cy="342900"/>
            </a:xfrm>
            <a:prstGeom prst="rect">
              <a:avLst/>
            </a:prstGeom>
            <a:noFill/>
          </p:spPr>
          <p:txBody>
            <a:bodyPr wrap="none" rtlCol="0">
              <a:spAutoFit/>
            </a:bodyPr>
            <a:lstStyle/>
            <a:p>
              <a:r>
                <a:rPr lang="zh-CN" altLang="en-US" sz="2400" b="1" dirty="0" smtClean="0">
                  <a:solidFill>
                    <a:srgbClr val="C00000"/>
                  </a:solidFill>
                  <a:latin typeface="黑体" panose="02010609060101010101" charset="-122"/>
                  <a:ea typeface="黑体" panose="02010609060101010101" charset="-122"/>
                </a:rPr>
                <a:t>标题文字</a:t>
              </a:r>
              <a:endParaRPr lang="zh-CN" altLang="en-US" sz="2400" b="1" dirty="0" smtClean="0">
                <a:solidFill>
                  <a:srgbClr val="C00000"/>
                </a:solidFill>
                <a:latin typeface="黑体" panose="02010609060101010101" charset="-122"/>
                <a:ea typeface="黑体" panose="02010609060101010101" charset="-122"/>
              </a:endParaRPr>
            </a:p>
          </p:txBody>
        </p:sp>
        <p:sp>
          <p:nvSpPr>
            <p:cNvPr id="99" name="TextBox 98"/>
            <p:cNvSpPr txBox="1"/>
            <p:nvPr/>
          </p:nvSpPr>
          <p:spPr>
            <a:xfrm>
              <a:off x="5995641" y="2483661"/>
              <a:ext cx="3148359" cy="549116"/>
            </a:xfrm>
            <a:prstGeom prst="rect">
              <a:avLst/>
            </a:prstGeom>
            <a:noFill/>
          </p:spPr>
          <p:txBody>
            <a:bodyPr wrap="square" lIns="0" tIns="0" rtlCol="0" anchor="t">
              <a:spAutoFit/>
            </a:bodyPr>
            <a:lstStyle/>
            <a:p>
              <a:r>
                <a:rPr lang="zh-CN" altLang="en-US" sz="1465" dirty="0">
                  <a:latin typeface="黑体" panose="02010609060101010101" charset="-122"/>
                  <a:ea typeface="黑体" panose="02010609060101010101" charset="-122"/>
                </a:rPr>
                <a:t>单击此处添加文本单击此处添加文本</a:t>
              </a:r>
              <a:endParaRPr lang="en-US" altLang="zh-CN" sz="1465" dirty="0">
                <a:latin typeface="黑体" panose="02010609060101010101" charset="-122"/>
                <a:ea typeface="黑体" panose="02010609060101010101" charset="-122"/>
              </a:endParaRPr>
            </a:p>
            <a:p>
              <a:r>
                <a:rPr lang="zh-CN" altLang="en-US" sz="1465" dirty="0">
                  <a:latin typeface="黑体" panose="02010609060101010101" charset="-122"/>
                  <a:ea typeface="黑体" panose="02010609060101010101" charset="-122"/>
                </a:rPr>
                <a:t>单击此处添加文本单击此处添加</a:t>
              </a:r>
              <a:r>
                <a:rPr lang="zh-CN" altLang="en-US" sz="1465" dirty="0" smtClean="0">
                  <a:latin typeface="黑体" panose="02010609060101010101" charset="-122"/>
                  <a:ea typeface="黑体" panose="02010609060101010101" charset="-122"/>
                </a:rPr>
                <a:t>文本</a:t>
              </a:r>
              <a:endParaRPr lang="en-US" altLang="zh-CN" sz="1465" dirty="0" smtClean="0">
                <a:latin typeface="黑体" panose="02010609060101010101" charset="-122"/>
                <a:ea typeface="黑体" panose="02010609060101010101" charset="-122"/>
              </a:endParaRPr>
            </a:p>
            <a:p>
              <a:r>
                <a:rPr lang="zh-CN" altLang="en-US" sz="1465" dirty="0">
                  <a:latin typeface="黑体" panose="02010609060101010101" charset="-122"/>
                  <a:ea typeface="黑体" panose="02010609060101010101" charset="-122"/>
                </a:rPr>
                <a:t>单击此处添加文本单击此处添加</a:t>
              </a:r>
              <a:r>
                <a:rPr lang="zh-CN" altLang="en-US" sz="1465" dirty="0" smtClean="0">
                  <a:latin typeface="黑体" panose="02010609060101010101" charset="-122"/>
                  <a:ea typeface="黑体" panose="02010609060101010101" charset="-122"/>
                </a:rPr>
                <a:t>文本</a:t>
              </a:r>
              <a:endParaRPr lang="en-US" altLang="zh-CN" sz="1465" dirty="0">
                <a:latin typeface="黑体" panose="02010609060101010101" charset="-122"/>
                <a:ea typeface="黑体" panose="02010609060101010101" charset="-122"/>
              </a:endParaRPr>
            </a:p>
          </p:txBody>
        </p:sp>
      </p:grpSp>
      <p:sp>
        <p:nvSpPr>
          <p:cNvPr id="2" name="Freeform 56"/>
          <p:cNvSpPr>
            <a:spLocks noEditPoints="1"/>
          </p:cNvSpPr>
          <p:nvPr/>
        </p:nvSpPr>
        <p:spPr bwMode="auto">
          <a:xfrm>
            <a:off x="5280202" y="1794510"/>
            <a:ext cx="540173" cy="540173"/>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gradFill>
            <a:gsLst>
              <a:gs pos="0">
                <a:srgbClr val="E30000"/>
              </a:gs>
              <a:gs pos="100000">
                <a:srgbClr val="760303"/>
              </a:gs>
            </a:gsLst>
            <a:lin ang="2700000" scaled="0"/>
          </a:gradFill>
          <a:ln w="9525">
            <a:noFill/>
            <a:round/>
          </a:ln>
        </p:spPr>
        <p:txBody>
          <a:bodyPr vert="horz" wrap="square" lIns="121920" tIns="60960" rIns="121920" bIns="60960" numCol="1" anchor="t" anchorCtr="0" compatLnSpc="1"/>
          <a:lstStyle/>
          <a:p>
            <a:endParaRPr lang="en-US" sz="1865">
              <a:latin typeface="黑体" panose="02010609060101010101" charset="-122"/>
              <a:ea typeface="黑体" panose="02010609060101010101" charset="-122"/>
            </a:endParaRPr>
          </a:p>
        </p:txBody>
      </p:sp>
      <p:sp>
        <p:nvSpPr>
          <p:cNvPr id="5" name="Freeform 56"/>
          <p:cNvSpPr>
            <a:spLocks noEditPoints="1"/>
          </p:cNvSpPr>
          <p:nvPr/>
        </p:nvSpPr>
        <p:spPr bwMode="auto">
          <a:xfrm>
            <a:off x="6408809" y="2907877"/>
            <a:ext cx="540173" cy="540173"/>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gradFill>
            <a:gsLst>
              <a:gs pos="0">
                <a:srgbClr val="E30000"/>
              </a:gs>
              <a:gs pos="100000">
                <a:srgbClr val="760303"/>
              </a:gs>
            </a:gsLst>
            <a:lin ang="2700000" scaled="0"/>
          </a:gradFill>
          <a:ln w="9525">
            <a:noFill/>
            <a:round/>
          </a:ln>
        </p:spPr>
        <p:txBody>
          <a:bodyPr vert="horz" wrap="square" lIns="121920" tIns="60960" rIns="121920" bIns="60960" numCol="1" anchor="t" anchorCtr="0" compatLnSpc="1"/>
          <a:lstStyle/>
          <a:p>
            <a:endParaRPr lang="en-US" sz="1865">
              <a:latin typeface="黑体" panose="02010609060101010101" charset="-122"/>
              <a:ea typeface="黑体" panose="02010609060101010101" charset="-122"/>
            </a:endParaRPr>
          </a:p>
        </p:txBody>
      </p:sp>
      <p:sp>
        <p:nvSpPr>
          <p:cNvPr id="6" name="Freeform 56"/>
          <p:cNvSpPr>
            <a:spLocks noEditPoints="1"/>
          </p:cNvSpPr>
          <p:nvPr/>
        </p:nvSpPr>
        <p:spPr bwMode="auto">
          <a:xfrm>
            <a:off x="5280202" y="4028863"/>
            <a:ext cx="540173" cy="540173"/>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gradFill>
            <a:gsLst>
              <a:gs pos="0">
                <a:srgbClr val="E30000"/>
              </a:gs>
              <a:gs pos="100000">
                <a:srgbClr val="760303"/>
              </a:gs>
            </a:gsLst>
            <a:lin ang="2700000" scaled="0"/>
          </a:gradFill>
          <a:ln w="9525">
            <a:noFill/>
            <a:round/>
          </a:ln>
        </p:spPr>
        <p:txBody>
          <a:bodyPr vert="horz" wrap="square" lIns="121920" tIns="60960" rIns="121920" bIns="60960" numCol="1" anchor="t" anchorCtr="0" compatLnSpc="1"/>
          <a:lstStyle/>
          <a:p>
            <a:endParaRPr lang="en-US" sz="1865">
              <a:latin typeface="黑体" panose="02010609060101010101" charset="-122"/>
              <a:ea typeface="黑体" panose="02010609060101010101" charset="-122"/>
            </a:endParaRPr>
          </a:p>
        </p:txBody>
      </p:sp>
      <p:sp>
        <p:nvSpPr>
          <p:cNvPr id="7" name="Freeform 56"/>
          <p:cNvSpPr>
            <a:spLocks noEditPoints="1"/>
          </p:cNvSpPr>
          <p:nvPr/>
        </p:nvSpPr>
        <p:spPr bwMode="auto">
          <a:xfrm>
            <a:off x="6408809" y="5188797"/>
            <a:ext cx="540173" cy="540173"/>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gradFill>
            <a:gsLst>
              <a:gs pos="0">
                <a:srgbClr val="E30000"/>
              </a:gs>
              <a:gs pos="100000">
                <a:srgbClr val="760303"/>
              </a:gs>
            </a:gsLst>
            <a:lin ang="2700000" scaled="0"/>
          </a:gradFill>
          <a:ln w="9525">
            <a:noFill/>
            <a:round/>
          </a:ln>
        </p:spPr>
        <p:txBody>
          <a:bodyPr vert="horz" wrap="square" lIns="121920" tIns="60960" rIns="121920" bIns="60960" numCol="1" anchor="t" anchorCtr="0" compatLnSpc="1"/>
          <a:lstStyle/>
          <a:p>
            <a:endParaRPr lang="en-US" sz="1865">
              <a:latin typeface="黑体" panose="02010609060101010101" charset="-122"/>
              <a:ea typeface="黑体" panose="02010609060101010101" charset="-122"/>
            </a:endParaRPr>
          </a:p>
        </p:txBody>
      </p:sp>
      <p:sp>
        <p:nvSpPr>
          <p:cNvPr id="219" name=" 219"/>
          <p:cNvSpPr/>
          <p:nvPr/>
        </p:nvSpPr>
        <p:spPr>
          <a:xfrm>
            <a:off x="1330325" y="355600"/>
            <a:ext cx="2928620"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黑体" panose="02010609060101010101" charset="-122"/>
              <a:ea typeface="黑体" panose="02010609060101010101" charset="-122"/>
            </a:endParaRPr>
          </a:p>
        </p:txBody>
      </p:sp>
      <p:sp>
        <p:nvSpPr>
          <p:cNvPr id="4"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dist"/>
            <a:r>
              <a:rPr lang="zh-CN" altLang="en-US" sz="2000" dirty="0" smtClean="0">
                <a:solidFill>
                  <a:schemeClr val="bg1"/>
                </a:solidFill>
                <a:latin typeface="黑体" panose="02010609060101010101" charset="-122"/>
                <a:ea typeface="黑体" panose="02010609060101010101" charset="-122"/>
              </a:rPr>
              <a:t>单击此处添加标题</a:t>
            </a:r>
            <a:endParaRPr lang="zh-CN" altLang="en-US" sz="2000" dirty="0" smtClean="0">
              <a:solidFill>
                <a:schemeClr val="bg1"/>
              </a:solidFill>
              <a:latin typeface="黑体" panose="02010609060101010101" charset="-122"/>
              <a:ea typeface="黑体" panose="02010609060101010101" charset="-122"/>
            </a:endParaRPr>
          </a:p>
        </p:txBody>
      </p:sp>
      <p:pic>
        <p:nvPicPr>
          <p:cNvPr id="179" name="图片 178" descr="f85d399bb60d1995f620eb4731c6e15d"/>
          <p:cNvPicPr>
            <a:picLocks noChangeAspect="1"/>
          </p:cNvPicPr>
          <p:nvPr/>
        </p:nvPicPr>
        <p:blipFill>
          <a:blip r:embed="rId2"/>
          <a:stretch>
            <a:fillRect/>
          </a:stretch>
        </p:blipFill>
        <p:spPr>
          <a:xfrm>
            <a:off x="139065" y="-98425"/>
            <a:ext cx="1253490" cy="1253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1+#ppt_w/2"/>
                                          </p:val>
                                        </p:tav>
                                        <p:tav tm="100000">
                                          <p:val>
                                            <p:strVal val="#ppt_x"/>
                                          </p:val>
                                        </p:tav>
                                      </p:tavLst>
                                    </p:anim>
                                    <p:anim calcmode="lin" valueType="num">
                                      <p:cBhvr additive="base">
                                        <p:cTn id="12"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 calcmode="lin" valueType="num">
                                      <p:cBhvr additive="base">
                                        <p:cTn id="17" dur="500" fill="hold"/>
                                        <p:tgtEl>
                                          <p:spTgt spid="94"/>
                                        </p:tgtEl>
                                        <p:attrNameLst>
                                          <p:attrName>ppt_x</p:attrName>
                                        </p:attrNameLst>
                                      </p:cBhvr>
                                      <p:tavLst>
                                        <p:tav tm="0">
                                          <p:val>
                                            <p:strVal val="0-#ppt_w/2"/>
                                          </p:val>
                                        </p:tav>
                                        <p:tav tm="100000">
                                          <p:val>
                                            <p:strVal val="#ppt_x"/>
                                          </p:val>
                                        </p:tav>
                                      </p:tavLst>
                                    </p:anim>
                                    <p:anim calcmode="lin" valueType="num">
                                      <p:cBhvr additive="base">
                                        <p:cTn id="18" dur="500" fill="hold"/>
                                        <p:tgtEl>
                                          <p:spTgt spid="9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97"/>
                                        </p:tgtEl>
                                        <p:attrNameLst>
                                          <p:attrName>style.visibility</p:attrName>
                                        </p:attrNameLst>
                                      </p:cBhvr>
                                      <p:to>
                                        <p:strVal val="visible"/>
                                      </p:to>
                                    </p:set>
                                    <p:anim calcmode="lin" valueType="num">
                                      <p:cBhvr additive="base">
                                        <p:cTn id="21" dur="500" fill="hold"/>
                                        <p:tgtEl>
                                          <p:spTgt spid="97"/>
                                        </p:tgtEl>
                                        <p:attrNameLst>
                                          <p:attrName>ppt_x</p:attrName>
                                        </p:attrNameLst>
                                      </p:cBhvr>
                                      <p:tavLst>
                                        <p:tav tm="0">
                                          <p:val>
                                            <p:strVal val="0-#ppt_w/2"/>
                                          </p:val>
                                        </p:tav>
                                        <p:tav tm="100000">
                                          <p:val>
                                            <p:strVal val="#ppt_x"/>
                                          </p:val>
                                        </p:tav>
                                      </p:tavLst>
                                    </p:anim>
                                    <p:anim calcmode="lin" valueType="num">
                                      <p:cBhvr additive="base">
                                        <p:cTn id="22"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09eea0 2a48acf833b9858910a08d5c1b"/>
          <p:cNvPicPr>
            <a:picLocks noChangeAspect="1"/>
          </p:cNvPicPr>
          <p:nvPr/>
        </p:nvPicPr>
        <p:blipFill>
          <a:blip r:embed="rId1"/>
          <a:stretch>
            <a:fillRect/>
          </a:stretch>
        </p:blipFill>
        <p:spPr>
          <a:xfrm>
            <a:off x="13335" y="5527675"/>
            <a:ext cx="12179935" cy="1354455"/>
          </a:xfrm>
          <a:prstGeom prst="rect">
            <a:avLst/>
          </a:prstGeom>
        </p:spPr>
      </p:pic>
      <p:cxnSp>
        <p:nvCxnSpPr>
          <p:cNvPr id="38" name="直接连接符 37"/>
          <p:cNvCxnSpPr/>
          <p:nvPr/>
        </p:nvCxnSpPr>
        <p:spPr>
          <a:xfrm>
            <a:off x="649119" y="4383705"/>
            <a:ext cx="10736827" cy="0"/>
          </a:xfrm>
          <a:prstGeom prst="line">
            <a:avLst/>
          </a:prstGeom>
          <a:ln w="12700">
            <a:solidFill>
              <a:schemeClr val="tx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831590" y="4782761"/>
            <a:ext cx="10454955" cy="922020"/>
            <a:chOff x="689917" y="3167971"/>
            <a:chExt cx="7841216" cy="691515"/>
          </a:xfrm>
        </p:grpSpPr>
        <p:sp>
          <p:nvSpPr>
            <p:cNvPr id="40" name="文本框 7"/>
            <p:cNvSpPr txBox="1"/>
            <p:nvPr/>
          </p:nvSpPr>
          <p:spPr>
            <a:xfrm>
              <a:off x="689917" y="3167971"/>
              <a:ext cx="1945974" cy="675323"/>
            </a:xfrm>
            <a:prstGeom prst="rect">
              <a:avLst/>
            </a:prstGeom>
            <a:noFill/>
          </p:spPr>
          <p:txBody>
            <a:bodyPr wrap="square" lIns="91440" tIns="45720" rIns="91440" bIns="45720" rtlCol="0">
              <a:spAutoFit/>
            </a:bodyPr>
            <a:lstStyle/>
            <a:p>
              <a:pPr algn="ctr">
                <a:spcBef>
                  <a:spcPts val="450"/>
                </a:spcBef>
              </a:pPr>
              <a:r>
                <a:rPr lang="zh-CN" altLang="en-US" sz="2000" dirty="0">
                  <a:solidFill>
                    <a:srgbClr val="C00000"/>
                  </a:solidFill>
                  <a:latin typeface="黑体" panose="02010609060101010101" charset="-122"/>
                  <a:ea typeface="黑体" panose="02010609060101010101" charset="-122"/>
                </a:rPr>
                <a:t>添加标题</a:t>
              </a:r>
              <a:endParaRPr lang="zh-CN" altLang="en-US" sz="2000" dirty="0">
                <a:solidFill>
                  <a:srgbClr val="C00000"/>
                </a:solidFill>
                <a:latin typeface="黑体" panose="02010609060101010101" charset="-122"/>
                <a:ea typeface="黑体" panose="02010609060101010101" charset="-122"/>
              </a:endParaRPr>
            </a:p>
            <a:p>
              <a:pPr algn="ctr">
                <a:spcBef>
                  <a:spcPts val="450"/>
                </a:spcBef>
              </a:pPr>
              <a:r>
                <a:rPr lang="zh-CN" altLang="en-US" sz="1465" dirty="0" smtClean="0">
                  <a:solidFill>
                    <a:schemeClr val="tx1"/>
                  </a:solidFill>
                  <a:latin typeface="黑体" panose="02010609060101010101" charset="-122"/>
                  <a:ea typeface="黑体" panose="02010609060101010101" charset="-122"/>
                </a:rPr>
                <a:t>在</a:t>
              </a:r>
              <a:r>
                <a:rPr lang="zh-CN" altLang="en-US" sz="1465" dirty="0">
                  <a:solidFill>
                    <a:schemeClr val="tx1"/>
                  </a:solidFill>
                  <a:latin typeface="黑体" panose="02010609060101010101" charset="-122"/>
                  <a:ea typeface="黑体" panose="02010609060101010101" charset="-122"/>
                </a:rPr>
                <a:t>此处添加</a:t>
              </a:r>
              <a:r>
                <a:rPr lang="zh-CN" altLang="en-US" sz="1465" dirty="0" smtClean="0">
                  <a:solidFill>
                    <a:schemeClr val="tx1"/>
                  </a:solidFill>
                  <a:latin typeface="黑体" panose="02010609060101010101" charset="-122"/>
                  <a:ea typeface="黑体" panose="02010609060101010101" charset="-122"/>
                </a:rPr>
                <a:t>文字在</a:t>
              </a:r>
              <a:r>
                <a:rPr lang="zh-CN" altLang="en-US" sz="1465" dirty="0">
                  <a:solidFill>
                    <a:schemeClr val="tx1"/>
                  </a:solidFill>
                  <a:latin typeface="黑体" panose="02010609060101010101" charset="-122"/>
                  <a:ea typeface="黑体" panose="02010609060101010101" charset="-122"/>
                </a:rPr>
                <a:t>此处添加文字，在此处添加</a:t>
              </a:r>
              <a:r>
                <a:rPr lang="zh-CN" altLang="en-US" sz="1465" dirty="0" smtClean="0">
                  <a:solidFill>
                    <a:schemeClr val="tx1"/>
                  </a:solidFill>
                  <a:latin typeface="黑体" panose="02010609060101010101" charset="-122"/>
                  <a:ea typeface="黑体" panose="02010609060101010101" charset="-122"/>
                </a:rPr>
                <a:t>文字。</a:t>
              </a:r>
              <a:endParaRPr lang="zh-CN" altLang="en-US" sz="1465" dirty="0" smtClean="0">
                <a:solidFill>
                  <a:schemeClr val="tx1"/>
                </a:solidFill>
                <a:latin typeface="黑体" panose="02010609060101010101" charset="-122"/>
                <a:ea typeface="黑体" panose="02010609060101010101" charset="-122"/>
              </a:endParaRPr>
            </a:p>
          </p:txBody>
        </p:sp>
        <p:sp>
          <p:nvSpPr>
            <p:cNvPr id="41" name="文本框 8"/>
            <p:cNvSpPr txBox="1"/>
            <p:nvPr/>
          </p:nvSpPr>
          <p:spPr>
            <a:xfrm>
              <a:off x="2654998" y="3167971"/>
              <a:ext cx="1945974" cy="691515"/>
            </a:xfrm>
            <a:prstGeom prst="rect">
              <a:avLst/>
            </a:prstGeom>
            <a:noFill/>
          </p:spPr>
          <p:txBody>
            <a:bodyPr wrap="square" lIns="91440" tIns="45720" rIns="91440" bIns="45720" rtlCol="0">
              <a:spAutoFit/>
            </a:bodyPr>
            <a:lstStyle/>
            <a:p>
              <a:pPr algn="ctr">
                <a:spcBef>
                  <a:spcPts val="450"/>
                </a:spcBef>
              </a:pPr>
              <a:r>
                <a:rPr lang="zh-CN" altLang="en-US" sz="2000" dirty="0">
                  <a:solidFill>
                    <a:srgbClr val="C00000"/>
                  </a:solidFill>
                  <a:latin typeface="黑体" panose="02010609060101010101" charset="-122"/>
                  <a:ea typeface="黑体" panose="02010609060101010101" charset="-122"/>
                </a:rPr>
                <a:t>添加标题</a:t>
              </a:r>
              <a:endParaRPr lang="zh-CN" altLang="en-US" sz="2000" dirty="0">
                <a:solidFill>
                  <a:srgbClr val="C00000"/>
                </a:solidFill>
                <a:latin typeface="黑体" panose="02010609060101010101" charset="-122"/>
                <a:ea typeface="黑体" panose="02010609060101010101" charset="-122"/>
              </a:endParaRPr>
            </a:p>
            <a:p>
              <a:pPr algn="ctr">
                <a:spcBef>
                  <a:spcPts val="450"/>
                </a:spcBef>
              </a:pPr>
              <a:r>
                <a:rPr lang="zh-CN" altLang="en-US" sz="1465" dirty="0" smtClean="0">
                  <a:solidFill>
                    <a:schemeClr val="tx1"/>
                  </a:solidFill>
                  <a:latin typeface="黑体" panose="02010609060101010101" charset="-122"/>
                  <a:ea typeface="黑体" panose="02010609060101010101" charset="-122"/>
                </a:rPr>
                <a:t>在</a:t>
              </a:r>
              <a:r>
                <a:rPr lang="zh-CN" altLang="en-US" sz="1465" dirty="0">
                  <a:solidFill>
                    <a:schemeClr val="tx1"/>
                  </a:solidFill>
                  <a:latin typeface="黑体" panose="02010609060101010101" charset="-122"/>
                  <a:ea typeface="黑体" panose="02010609060101010101" charset="-122"/>
                </a:rPr>
                <a:t>此处添加</a:t>
              </a:r>
              <a:r>
                <a:rPr lang="zh-CN" altLang="en-US" sz="1465" dirty="0" smtClean="0">
                  <a:solidFill>
                    <a:schemeClr val="tx1"/>
                  </a:solidFill>
                  <a:latin typeface="黑体" panose="02010609060101010101" charset="-122"/>
                  <a:ea typeface="黑体" panose="02010609060101010101" charset="-122"/>
                </a:rPr>
                <a:t>文字在</a:t>
              </a:r>
              <a:r>
                <a:rPr lang="zh-CN" altLang="en-US" sz="1465" dirty="0">
                  <a:solidFill>
                    <a:schemeClr val="tx1"/>
                  </a:solidFill>
                  <a:latin typeface="黑体" panose="02010609060101010101" charset="-122"/>
                  <a:ea typeface="黑体" panose="02010609060101010101" charset="-122"/>
                </a:rPr>
                <a:t>此处添加文字，在此处添加</a:t>
              </a:r>
              <a:r>
                <a:rPr lang="zh-CN" altLang="en-US" sz="1465" dirty="0" smtClean="0">
                  <a:solidFill>
                    <a:schemeClr val="tx1"/>
                  </a:solidFill>
                  <a:latin typeface="黑体" panose="02010609060101010101" charset="-122"/>
                  <a:ea typeface="黑体" panose="02010609060101010101" charset="-122"/>
                </a:rPr>
                <a:t>文字。</a:t>
              </a:r>
              <a:endParaRPr lang="zh-CN" altLang="en-US" sz="1465" dirty="0" smtClean="0">
                <a:solidFill>
                  <a:schemeClr val="tx1"/>
                </a:solidFill>
                <a:latin typeface="黑体" panose="02010609060101010101" charset="-122"/>
                <a:ea typeface="黑体" panose="02010609060101010101" charset="-122"/>
              </a:endParaRPr>
            </a:p>
          </p:txBody>
        </p:sp>
        <p:sp>
          <p:nvSpPr>
            <p:cNvPr id="42" name="文本框 9"/>
            <p:cNvSpPr txBox="1"/>
            <p:nvPr/>
          </p:nvSpPr>
          <p:spPr>
            <a:xfrm>
              <a:off x="4620079" y="3167971"/>
              <a:ext cx="1945974" cy="691515"/>
            </a:xfrm>
            <a:prstGeom prst="rect">
              <a:avLst/>
            </a:prstGeom>
            <a:noFill/>
          </p:spPr>
          <p:txBody>
            <a:bodyPr wrap="square" lIns="91440" tIns="45720" rIns="91440" bIns="45720" rtlCol="0">
              <a:spAutoFit/>
            </a:bodyPr>
            <a:lstStyle/>
            <a:p>
              <a:pPr algn="ctr">
                <a:spcBef>
                  <a:spcPts val="450"/>
                </a:spcBef>
              </a:pPr>
              <a:r>
                <a:rPr lang="zh-CN" altLang="en-US" sz="2000" dirty="0">
                  <a:solidFill>
                    <a:srgbClr val="C00000"/>
                  </a:solidFill>
                  <a:latin typeface="黑体" panose="02010609060101010101" charset="-122"/>
                  <a:ea typeface="黑体" panose="02010609060101010101" charset="-122"/>
                </a:rPr>
                <a:t>添加标题</a:t>
              </a:r>
              <a:endParaRPr lang="zh-CN" altLang="en-US" sz="2000" dirty="0">
                <a:solidFill>
                  <a:srgbClr val="C00000"/>
                </a:solidFill>
                <a:latin typeface="黑体" panose="02010609060101010101" charset="-122"/>
                <a:ea typeface="黑体" panose="02010609060101010101" charset="-122"/>
              </a:endParaRPr>
            </a:p>
            <a:p>
              <a:pPr algn="ctr">
                <a:spcBef>
                  <a:spcPts val="450"/>
                </a:spcBef>
              </a:pPr>
              <a:r>
                <a:rPr lang="zh-CN" altLang="en-US" sz="1465" dirty="0" smtClean="0">
                  <a:solidFill>
                    <a:schemeClr val="tx1"/>
                  </a:solidFill>
                  <a:latin typeface="黑体" panose="02010609060101010101" charset="-122"/>
                  <a:ea typeface="黑体" panose="02010609060101010101" charset="-122"/>
                </a:rPr>
                <a:t>在</a:t>
              </a:r>
              <a:r>
                <a:rPr lang="zh-CN" altLang="en-US" sz="1465" dirty="0">
                  <a:solidFill>
                    <a:schemeClr val="tx1"/>
                  </a:solidFill>
                  <a:latin typeface="黑体" panose="02010609060101010101" charset="-122"/>
                  <a:ea typeface="黑体" panose="02010609060101010101" charset="-122"/>
                </a:rPr>
                <a:t>此处添加</a:t>
              </a:r>
              <a:r>
                <a:rPr lang="zh-CN" altLang="en-US" sz="1465" dirty="0" smtClean="0">
                  <a:solidFill>
                    <a:schemeClr val="tx1"/>
                  </a:solidFill>
                  <a:latin typeface="黑体" panose="02010609060101010101" charset="-122"/>
                  <a:ea typeface="黑体" panose="02010609060101010101" charset="-122"/>
                </a:rPr>
                <a:t>文字在</a:t>
              </a:r>
              <a:r>
                <a:rPr lang="zh-CN" altLang="en-US" sz="1465" dirty="0">
                  <a:solidFill>
                    <a:schemeClr val="tx1"/>
                  </a:solidFill>
                  <a:latin typeface="黑体" panose="02010609060101010101" charset="-122"/>
                  <a:ea typeface="黑体" panose="02010609060101010101" charset="-122"/>
                </a:rPr>
                <a:t>此处添加文字，在此处添加</a:t>
              </a:r>
              <a:r>
                <a:rPr lang="zh-CN" altLang="en-US" sz="1465" dirty="0" smtClean="0">
                  <a:solidFill>
                    <a:schemeClr val="tx1"/>
                  </a:solidFill>
                  <a:latin typeface="黑体" panose="02010609060101010101" charset="-122"/>
                  <a:ea typeface="黑体" panose="02010609060101010101" charset="-122"/>
                </a:rPr>
                <a:t>文字。</a:t>
              </a:r>
              <a:endParaRPr lang="zh-CN" altLang="en-US" sz="1465" dirty="0" smtClean="0">
                <a:solidFill>
                  <a:schemeClr val="tx1"/>
                </a:solidFill>
                <a:latin typeface="黑体" panose="02010609060101010101" charset="-122"/>
                <a:ea typeface="黑体" panose="02010609060101010101" charset="-122"/>
              </a:endParaRPr>
            </a:p>
          </p:txBody>
        </p:sp>
        <p:sp>
          <p:nvSpPr>
            <p:cNvPr id="43" name="文本框 10"/>
            <p:cNvSpPr txBox="1"/>
            <p:nvPr/>
          </p:nvSpPr>
          <p:spPr>
            <a:xfrm>
              <a:off x="6585159" y="3167971"/>
              <a:ext cx="1945974" cy="691515"/>
            </a:xfrm>
            <a:prstGeom prst="rect">
              <a:avLst/>
            </a:prstGeom>
            <a:noFill/>
          </p:spPr>
          <p:txBody>
            <a:bodyPr wrap="square" lIns="91440" tIns="45720" rIns="91440" bIns="45720" rtlCol="0">
              <a:spAutoFit/>
            </a:bodyPr>
            <a:lstStyle/>
            <a:p>
              <a:pPr algn="ctr">
                <a:spcBef>
                  <a:spcPts val="450"/>
                </a:spcBef>
              </a:pPr>
              <a:r>
                <a:rPr lang="zh-CN" altLang="en-US" sz="2000" dirty="0">
                  <a:solidFill>
                    <a:srgbClr val="C00000"/>
                  </a:solidFill>
                  <a:latin typeface="黑体" panose="02010609060101010101" charset="-122"/>
                  <a:ea typeface="黑体" panose="02010609060101010101" charset="-122"/>
                </a:rPr>
                <a:t>添加标题</a:t>
              </a:r>
              <a:endParaRPr lang="zh-CN" altLang="en-US" sz="2000" dirty="0">
                <a:solidFill>
                  <a:srgbClr val="C00000"/>
                </a:solidFill>
                <a:latin typeface="黑体" panose="02010609060101010101" charset="-122"/>
                <a:ea typeface="黑体" panose="02010609060101010101" charset="-122"/>
              </a:endParaRPr>
            </a:p>
            <a:p>
              <a:pPr algn="ctr">
                <a:spcBef>
                  <a:spcPts val="450"/>
                </a:spcBef>
              </a:pPr>
              <a:r>
                <a:rPr lang="zh-CN" altLang="en-US" sz="1465" dirty="0" smtClean="0">
                  <a:solidFill>
                    <a:schemeClr val="tx1"/>
                  </a:solidFill>
                  <a:latin typeface="黑体" panose="02010609060101010101" charset="-122"/>
                  <a:ea typeface="黑体" panose="02010609060101010101" charset="-122"/>
                </a:rPr>
                <a:t>在</a:t>
              </a:r>
              <a:r>
                <a:rPr lang="zh-CN" altLang="en-US" sz="1465" dirty="0">
                  <a:solidFill>
                    <a:schemeClr val="tx1"/>
                  </a:solidFill>
                  <a:latin typeface="黑体" panose="02010609060101010101" charset="-122"/>
                  <a:ea typeface="黑体" panose="02010609060101010101" charset="-122"/>
                </a:rPr>
                <a:t>此处添加</a:t>
              </a:r>
              <a:r>
                <a:rPr lang="zh-CN" altLang="en-US" sz="1465" dirty="0" smtClean="0">
                  <a:solidFill>
                    <a:schemeClr val="tx1"/>
                  </a:solidFill>
                  <a:latin typeface="黑体" panose="02010609060101010101" charset="-122"/>
                  <a:ea typeface="黑体" panose="02010609060101010101" charset="-122"/>
                </a:rPr>
                <a:t>文字在</a:t>
              </a:r>
              <a:r>
                <a:rPr lang="zh-CN" altLang="en-US" sz="1465" dirty="0">
                  <a:solidFill>
                    <a:schemeClr val="tx1"/>
                  </a:solidFill>
                  <a:latin typeface="黑体" panose="02010609060101010101" charset="-122"/>
                  <a:ea typeface="黑体" panose="02010609060101010101" charset="-122"/>
                </a:rPr>
                <a:t>此处添加文字，在此处添加</a:t>
              </a:r>
              <a:r>
                <a:rPr lang="zh-CN" altLang="en-US" sz="1465" dirty="0" smtClean="0">
                  <a:solidFill>
                    <a:schemeClr val="tx1"/>
                  </a:solidFill>
                  <a:latin typeface="黑体" panose="02010609060101010101" charset="-122"/>
                  <a:ea typeface="黑体" panose="02010609060101010101" charset="-122"/>
                </a:rPr>
                <a:t>文字。</a:t>
              </a:r>
              <a:endParaRPr lang="zh-CN" altLang="en-US" sz="1465" dirty="0" smtClean="0">
                <a:solidFill>
                  <a:schemeClr val="tx1"/>
                </a:solidFill>
                <a:latin typeface="黑体" panose="02010609060101010101" charset="-122"/>
                <a:ea typeface="黑体" panose="02010609060101010101" charset="-122"/>
              </a:endParaRPr>
            </a:p>
          </p:txBody>
        </p:sp>
      </p:grpSp>
      <p:grpSp>
        <p:nvGrpSpPr>
          <p:cNvPr id="44" name="Group 22"/>
          <p:cNvGrpSpPr/>
          <p:nvPr/>
        </p:nvGrpSpPr>
        <p:grpSpPr>
          <a:xfrm>
            <a:off x="1937346" y="4155939"/>
            <a:ext cx="379399" cy="380167"/>
            <a:chOff x="2495600" y="3102417"/>
            <a:chExt cx="646764" cy="648072"/>
          </a:xfrm>
        </p:grpSpPr>
        <p:grpSp>
          <p:nvGrpSpPr>
            <p:cNvPr id="45" name="组合 79"/>
            <p:cNvGrpSpPr/>
            <p:nvPr/>
          </p:nvGrpSpPr>
          <p:grpSpPr bwMode="auto">
            <a:xfrm>
              <a:off x="2495600" y="3102417"/>
              <a:ext cx="646764" cy="648072"/>
              <a:chOff x="6379729" y="2488774"/>
              <a:chExt cx="2513016" cy="2513016"/>
            </a:xfrm>
          </p:grpSpPr>
          <p:sp>
            <p:nvSpPr>
              <p:cNvPr id="4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865" kern="0">
                  <a:solidFill>
                    <a:srgbClr val="FFFFFF"/>
                  </a:solidFill>
                  <a:latin typeface="黑体" panose="02010609060101010101" charset="-122"/>
                  <a:ea typeface="黑体" panose="02010609060101010101" charset="-122"/>
                </a:endParaRPr>
              </a:p>
            </p:txBody>
          </p:sp>
          <p:sp>
            <p:nvSpPr>
              <p:cNvPr id="4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865" kern="0">
                  <a:solidFill>
                    <a:srgbClr val="FFFFFF"/>
                  </a:solidFill>
                  <a:latin typeface="黑体" panose="02010609060101010101" charset="-122"/>
                  <a:ea typeface="黑体" panose="02010609060101010101" charset="-122"/>
                </a:endParaRPr>
              </a:p>
            </p:txBody>
          </p:sp>
        </p:grpSp>
        <p:sp>
          <p:nvSpPr>
            <p:cNvPr id="46" name="椭圆 80"/>
            <p:cNvSpPr/>
            <p:nvPr/>
          </p:nvSpPr>
          <p:spPr bwMode="auto">
            <a:xfrm>
              <a:off x="2631544" y="3238636"/>
              <a:ext cx="374874" cy="375634"/>
            </a:xfrm>
            <a:prstGeom prst="ellipse">
              <a:avLst/>
            </a:prstGeom>
            <a:gradFill>
              <a:gsLst>
                <a:gs pos="0">
                  <a:srgbClr val="E30000"/>
                </a:gs>
                <a:gs pos="100000">
                  <a:srgbClr val="760303"/>
                </a:gs>
              </a:gsLst>
              <a:lin ang="5400000" scaled="0"/>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865" kern="0">
                <a:solidFill>
                  <a:srgbClr val="FFFFFF"/>
                </a:solidFill>
                <a:latin typeface="黑体" panose="02010609060101010101" charset="-122"/>
                <a:ea typeface="黑体" panose="02010609060101010101" charset="-122"/>
              </a:endParaRPr>
            </a:p>
          </p:txBody>
        </p:sp>
      </p:grpSp>
      <p:grpSp>
        <p:nvGrpSpPr>
          <p:cNvPr id="49" name="组合 48"/>
          <p:cNvGrpSpPr/>
          <p:nvPr/>
        </p:nvGrpSpPr>
        <p:grpSpPr>
          <a:xfrm>
            <a:off x="1220838" y="1705308"/>
            <a:ext cx="1897416" cy="2363937"/>
            <a:chOff x="587259" y="980731"/>
            <a:chExt cx="1560385" cy="1944040"/>
          </a:xfrm>
        </p:grpSpPr>
        <p:grpSp>
          <p:nvGrpSpPr>
            <p:cNvPr id="50" name="组合 49"/>
            <p:cNvGrpSpPr/>
            <p:nvPr/>
          </p:nvGrpSpPr>
          <p:grpSpPr>
            <a:xfrm>
              <a:off x="587259" y="980731"/>
              <a:ext cx="1544387" cy="1944040"/>
              <a:chOff x="2806339" y="956606"/>
              <a:chExt cx="1215256" cy="1529737"/>
            </a:xfrm>
          </p:grpSpPr>
          <p:sp>
            <p:nvSpPr>
              <p:cNvPr id="53"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latin typeface="黑体" panose="02010609060101010101" charset="-122"/>
                  <a:ea typeface="黑体" panose="02010609060101010101" charset="-122"/>
                  <a:sym typeface="Arial" panose="020B0604020202020204" pitchFamily="34" charset="0"/>
                </a:endParaRPr>
              </a:p>
            </p:txBody>
          </p:sp>
          <p:sp>
            <p:nvSpPr>
              <p:cNvPr id="54"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a:gsLst>
                  <a:gs pos="0">
                    <a:srgbClr val="E30000"/>
                  </a:gs>
                  <a:gs pos="100000">
                    <a:srgbClr val="760303"/>
                  </a:gs>
                </a:gsLst>
                <a:lin ang="5400000" scaled="0"/>
              </a:gra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1865" kern="0">
                  <a:solidFill>
                    <a:srgbClr val="FFFFFF"/>
                  </a:solidFill>
                  <a:latin typeface="黑体" panose="02010609060101010101" charset="-122"/>
                  <a:ea typeface="黑体" panose="02010609060101010101" charset="-122"/>
                  <a:sym typeface="Arial" panose="020B0604020202020204" pitchFamily="34" charset="0"/>
                </a:endParaRPr>
              </a:p>
            </p:txBody>
          </p:sp>
        </p:grpSp>
        <p:sp>
          <p:nvSpPr>
            <p:cNvPr id="51" name="TextBox 34"/>
            <p:cNvSpPr txBox="1"/>
            <p:nvPr/>
          </p:nvSpPr>
          <p:spPr>
            <a:xfrm>
              <a:off x="938481" y="1802709"/>
              <a:ext cx="1063999" cy="343612"/>
            </a:xfrm>
            <a:prstGeom prst="rect">
              <a:avLst/>
            </a:prstGeom>
            <a:noFill/>
          </p:spPr>
          <p:txBody>
            <a:bodyPr wrap="square" lIns="91440" tIns="45720" rIns="91440" bIns="45720" rtlCol="0">
              <a:spAutoFit/>
            </a:bodyPr>
            <a:lstStyle/>
            <a:p>
              <a:r>
                <a:rPr lang="zh-CN" altLang="en-US" sz="2000" dirty="0" smtClean="0">
                  <a:solidFill>
                    <a:prstClr val="white"/>
                  </a:solidFill>
                  <a:latin typeface="黑体" panose="02010609060101010101" charset="-122"/>
                  <a:ea typeface="黑体" panose="02010609060101010101" charset="-122"/>
                </a:rPr>
                <a:t>标题文字</a:t>
              </a:r>
              <a:endParaRPr lang="zh-CN" altLang="en-US" sz="2000" dirty="0" smtClean="0">
                <a:solidFill>
                  <a:prstClr val="white"/>
                </a:solidFill>
                <a:latin typeface="黑体" panose="02010609060101010101" charset="-122"/>
                <a:ea typeface="黑体" panose="02010609060101010101" charset="-122"/>
              </a:endParaRPr>
            </a:p>
          </p:txBody>
        </p:sp>
        <p:sp>
          <p:nvSpPr>
            <p:cNvPr id="52" name="TextBox 34"/>
            <p:cNvSpPr txBox="1"/>
            <p:nvPr/>
          </p:nvSpPr>
          <p:spPr>
            <a:xfrm>
              <a:off x="1083645" y="1388452"/>
              <a:ext cx="1063999" cy="611505"/>
            </a:xfrm>
            <a:prstGeom prst="rect">
              <a:avLst/>
            </a:prstGeom>
            <a:noFill/>
          </p:spPr>
          <p:txBody>
            <a:bodyPr wrap="square" lIns="91440" tIns="45720" rIns="91440" bIns="45720" rtlCol="0">
              <a:spAutoFit/>
            </a:bodyPr>
            <a:lstStyle/>
            <a:p>
              <a:r>
                <a:rPr lang="en-US" altLang="zh-CN" sz="4000" dirty="0" smtClean="0">
                  <a:solidFill>
                    <a:prstClr val="white"/>
                  </a:solidFill>
                  <a:latin typeface="黑体" panose="02010609060101010101" charset="-122"/>
                  <a:ea typeface="黑体" panose="02010609060101010101" charset="-122"/>
                </a:rPr>
                <a:t>01</a:t>
              </a:r>
              <a:endParaRPr lang="en-US" altLang="zh-CN" sz="4000" dirty="0" smtClean="0">
                <a:solidFill>
                  <a:prstClr val="white"/>
                </a:solidFill>
                <a:latin typeface="黑体" panose="02010609060101010101" charset="-122"/>
                <a:ea typeface="黑体" panose="02010609060101010101" charset="-122"/>
              </a:endParaRPr>
            </a:p>
          </p:txBody>
        </p:sp>
      </p:grpSp>
      <p:grpSp>
        <p:nvGrpSpPr>
          <p:cNvPr id="55" name="Group 22"/>
          <p:cNvGrpSpPr/>
          <p:nvPr/>
        </p:nvGrpSpPr>
        <p:grpSpPr>
          <a:xfrm>
            <a:off x="4557454" y="4166099"/>
            <a:ext cx="379399" cy="380167"/>
            <a:chOff x="2495600" y="3102417"/>
            <a:chExt cx="646764" cy="648072"/>
          </a:xfrm>
        </p:grpSpPr>
        <p:grpSp>
          <p:nvGrpSpPr>
            <p:cNvPr id="56" name="组合 79"/>
            <p:cNvGrpSpPr/>
            <p:nvPr/>
          </p:nvGrpSpPr>
          <p:grpSpPr bwMode="auto">
            <a:xfrm>
              <a:off x="2495600" y="3102417"/>
              <a:ext cx="646764" cy="648072"/>
              <a:chOff x="6379729" y="2488774"/>
              <a:chExt cx="2513016" cy="2513016"/>
            </a:xfrm>
          </p:grpSpPr>
          <p:sp>
            <p:nvSpPr>
              <p:cNvPr id="5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865" kern="0">
                  <a:solidFill>
                    <a:srgbClr val="FFFFFF"/>
                  </a:solidFill>
                  <a:latin typeface="黑体" panose="02010609060101010101" charset="-122"/>
                  <a:ea typeface="黑体" panose="02010609060101010101" charset="-122"/>
                </a:endParaRPr>
              </a:p>
            </p:txBody>
          </p:sp>
          <p:sp>
            <p:nvSpPr>
              <p:cNvPr id="5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865" kern="0">
                  <a:solidFill>
                    <a:srgbClr val="FFFFFF"/>
                  </a:solidFill>
                  <a:latin typeface="黑体" panose="02010609060101010101" charset="-122"/>
                  <a:ea typeface="黑体" panose="02010609060101010101" charset="-122"/>
                </a:endParaRPr>
              </a:p>
            </p:txBody>
          </p:sp>
        </p:grpSp>
        <p:sp>
          <p:nvSpPr>
            <p:cNvPr id="57" name="椭圆 80"/>
            <p:cNvSpPr/>
            <p:nvPr/>
          </p:nvSpPr>
          <p:spPr bwMode="auto">
            <a:xfrm>
              <a:off x="2631544" y="3238636"/>
              <a:ext cx="374874" cy="375634"/>
            </a:xfrm>
            <a:prstGeom prst="ellipse">
              <a:avLst/>
            </a:prstGeom>
            <a:gradFill>
              <a:gsLst>
                <a:gs pos="0">
                  <a:srgbClr val="E30000"/>
                </a:gs>
                <a:gs pos="100000">
                  <a:srgbClr val="760303"/>
                </a:gs>
              </a:gsLst>
              <a:lin ang="5400000" scaled="0"/>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865" kern="0">
                <a:solidFill>
                  <a:srgbClr val="FFFFFF"/>
                </a:solidFill>
                <a:latin typeface="黑体" panose="02010609060101010101" charset="-122"/>
                <a:ea typeface="黑体" panose="02010609060101010101" charset="-122"/>
              </a:endParaRPr>
            </a:p>
          </p:txBody>
        </p:sp>
      </p:grpSp>
      <p:grpSp>
        <p:nvGrpSpPr>
          <p:cNvPr id="60" name="组合 59"/>
          <p:cNvGrpSpPr/>
          <p:nvPr/>
        </p:nvGrpSpPr>
        <p:grpSpPr>
          <a:xfrm>
            <a:off x="3840946" y="1715468"/>
            <a:ext cx="1897416" cy="2363937"/>
            <a:chOff x="587259" y="980731"/>
            <a:chExt cx="1560385" cy="1944040"/>
          </a:xfrm>
        </p:grpSpPr>
        <p:grpSp>
          <p:nvGrpSpPr>
            <p:cNvPr id="61" name="组合 60"/>
            <p:cNvGrpSpPr/>
            <p:nvPr/>
          </p:nvGrpSpPr>
          <p:grpSpPr>
            <a:xfrm>
              <a:off x="587259" y="980731"/>
              <a:ext cx="1544387" cy="1944040"/>
              <a:chOff x="2806339" y="956606"/>
              <a:chExt cx="1215256" cy="1529737"/>
            </a:xfrm>
          </p:grpSpPr>
          <p:sp>
            <p:nvSpPr>
              <p:cNvPr id="64"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latin typeface="黑体" panose="02010609060101010101" charset="-122"/>
                  <a:ea typeface="黑体" panose="02010609060101010101" charset="-122"/>
                  <a:sym typeface="Arial" panose="020B0604020202020204" pitchFamily="34" charset="0"/>
                </a:endParaRPr>
              </a:p>
            </p:txBody>
          </p:sp>
          <p:sp>
            <p:nvSpPr>
              <p:cNvPr id="65"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a:gsLst>
                  <a:gs pos="0">
                    <a:srgbClr val="E30000"/>
                  </a:gs>
                  <a:gs pos="100000">
                    <a:srgbClr val="760303"/>
                  </a:gs>
                </a:gsLst>
                <a:lin ang="5400000" scaled="0"/>
              </a:gra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1865" kern="0">
                  <a:solidFill>
                    <a:srgbClr val="FFFFFF"/>
                  </a:solidFill>
                  <a:latin typeface="黑体" panose="02010609060101010101" charset="-122"/>
                  <a:ea typeface="黑体" panose="02010609060101010101" charset="-122"/>
                  <a:sym typeface="Arial" panose="020B0604020202020204" pitchFamily="34" charset="0"/>
                </a:endParaRPr>
              </a:p>
            </p:txBody>
          </p:sp>
        </p:grpSp>
        <p:sp>
          <p:nvSpPr>
            <p:cNvPr id="62" name="TextBox 34"/>
            <p:cNvSpPr txBox="1"/>
            <p:nvPr/>
          </p:nvSpPr>
          <p:spPr>
            <a:xfrm>
              <a:off x="938481" y="1802709"/>
              <a:ext cx="1063999" cy="343612"/>
            </a:xfrm>
            <a:prstGeom prst="rect">
              <a:avLst/>
            </a:prstGeom>
            <a:noFill/>
          </p:spPr>
          <p:txBody>
            <a:bodyPr wrap="square" lIns="91440" tIns="45720" rIns="91440" bIns="45720" rtlCol="0">
              <a:spAutoFit/>
            </a:bodyPr>
            <a:lstStyle/>
            <a:p>
              <a:r>
                <a:rPr lang="zh-CN" altLang="en-US" sz="2000" dirty="0" smtClean="0">
                  <a:solidFill>
                    <a:prstClr val="white"/>
                  </a:solidFill>
                  <a:latin typeface="黑体" panose="02010609060101010101" charset="-122"/>
                  <a:ea typeface="黑体" panose="02010609060101010101" charset="-122"/>
                </a:rPr>
                <a:t>标题文字</a:t>
              </a:r>
              <a:endParaRPr lang="zh-CN" altLang="en-US" sz="2000" dirty="0" smtClean="0">
                <a:solidFill>
                  <a:prstClr val="white"/>
                </a:solidFill>
                <a:latin typeface="黑体" panose="02010609060101010101" charset="-122"/>
                <a:ea typeface="黑体" panose="02010609060101010101" charset="-122"/>
              </a:endParaRPr>
            </a:p>
          </p:txBody>
        </p:sp>
        <p:sp>
          <p:nvSpPr>
            <p:cNvPr id="63" name="TextBox 34"/>
            <p:cNvSpPr txBox="1"/>
            <p:nvPr/>
          </p:nvSpPr>
          <p:spPr>
            <a:xfrm>
              <a:off x="1083645" y="1388452"/>
              <a:ext cx="1063999" cy="611505"/>
            </a:xfrm>
            <a:prstGeom prst="rect">
              <a:avLst/>
            </a:prstGeom>
            <a:noFill/>
          </p:spPr>
          <p:txBody>
            <a:bodyPr wrap="square" lIns="91440" tIns="45720" rIns="91440" bIns="45720" rtlCol="0">
              <a:spAutoFit/>
            </a:bodyPr>
            <a:lstStyle/>
            <a:p>
              <a:r>
                <a:rPr lang="en-US" altLang="zh-CN" sz="4000" dirty="0" smtClean="0">
                  <a:solidFill>
                    <a:prstClr val="white"/>
                  </a:solidFill>
                  <a:latin typeface="黑体" panose="02010609060101010101" charset="-122"/>
                  <a:ea typeface="黑体" panose="02010609060101010101" charset="-122"/>
                </a:rPr>
                <a:t>02</a:t>
              </a:r>
              <a:endParaRPr lang="en-US" altLang="zh-CN" sz="4000" dirty="0" smtClean="0">
                <a:solidFill>
                  <a:prstClr val="white"/>
                </a:solidFill>
                <a:latin typeface="黑体" panose="02010609060101010101" charset="-122"/>
                <a:ea typeface="黑体" panose="02010609060101010101" charset="-122"/>
              </a:endParaRPr>
            </a:p>
          </p:txBody>
        </p:sp>
      </p:grpSp>
      <p:grpSp>
        <p:nvGrpSpPr>
          <p:cNvPr id="66" name="Group 22"/>
          <p:cNvGrpSpPr/>
          <p:nvPr/>
        </p:nvGrpSpPr>
        <p:grpSpPr>
          <a:xfrm>
            <a:off x="7239694" y="4166099"/>
            <a:ext cx="379399" cy="380167"/>
            <a:chOff x="2495600" y="3102417"/>
            <a:chExt cx="646764" cy="648072"/>
          </a:xfrm>
        </p:grpSpPr>
        <p:grpSp>
          <p:nvGrpSpPr>
            <p:cNvPr id="67" name="组合 79"/>
            <p:cNvGrpSpPr/>
            <p:nvPr/>
          </p:nvGrpSpPr>
          <p:grpSpPr bwMode="auto">
            <a:xfrm>
              <a:off x="2495600" y="3102417"/>
              <a:ext cx="646764" cy="648072"/>
              <a:chOff x="6379729" y="2488774"/>
              <a:chExt cx="2513016" cy="2513016"/>
            </a:xfrm>
          </p:grpSpPr>
          <p:sp>
            <p:nvSpPr>
              <p:cNvPr id="6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865" kern="0">
                  <a:solidFill>
                    <a:srgbClr val="FFFFFF"/>
                  </a:solidFill>
                  <a:latin typeface="黑体" panose="02010609060101010101" charset="-122"/>
                  <a:ea typeface="黑体" panose="02010609060101010101" charset="-122"/>
                </a:endParaRPr>
              </a:p>
            </p:txBody>
          </p:sp>
          <p:sp>
            <p:nvSpPr>
              <p:cNvPr id="72"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865" kern="0">
                  <a:solidFill>
                    <a:srgbClr val="FFFFFF"/>
                  </a:solidFill>
                  <a:latin typeface="黑体" panose="02010609060101010101" charset="-122"/>
                  <a:ea typeface="黑体" panose="02010609060101010101" charset="-122"/>
                </a:endParaRPr>
              </a:p>
            </p:txBody>
          </p:sp>
        </p:grpSp>
        <p:sp>
          <p:nvSpPr>
            <p:cNvPr id="68" name="椭圆 80"/>
            <p:cNvSpPr/>
            <p:nvPr/>
          </p:nvSpPr>
          <p:spPr bwMode="auto">
            <a:xfrm>
              <a:off x="2631544" y="3238636"/>
              <a:ext cx="374874" cy="375634"/>
            </a:xfrm>
            <a:prstGeom prst="ellipse">
              <a:avLst/>
            </a:prstGeom>
            <a:gradFill>
              <a:gsLst>
                <a:gs pos="0">
                  <a:srgbClr val="E30000"/>
                </a:gs>
                <a:gs pos="100000">
                  <a:srgbClr val="760303"/>
                </a:gs>
              </a:gsLst>
              <a:lin ang="5400000" scaled="0"/>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865" kern="0">
                <a:solidFill>
                  <a:srgbClr val="FFFFFF"/>
                </a:solidFill>
                <a:latin typeface="黑体" panose="02010609060101010101" charset="-122"/>
                <a:ea typeface="黑体" panose="02010609060101010101" charset="-122"/>
              </a:endParaRPr>
            </a:p>
          </p:txBody>
        </p:sp>
      </p:grpSp>
      <p:grpSp>
        <p:nvGrpSpPr>
          <p:cNvPr id="75" name="组合 74"/>
          <p:cNvGrpSpPr/>
          <p:nvPr/>
        </p:nvGrpSpPr>
        <p:grpSpPr>
          <a:xfrm>
            <a:off x="6523186" y="1715468"/>
            <a:ext cx="1897416" cy="2363937"/>
            <a:chOff x="587259" y="980731"/>
            <a:chExt cx="1560385" cy="1944040"/>
          </a:xfrm>
        </p:grpSpPr>
        <p:grpSp>
          <p:nvGrpSpPr>
            <p:cNvPr id="76" name="组合 75"/>
            <p:cNvGrpSpPr/>
            <p:nvPr/>
          </p:nvGrpSpPr>
          <p:grpSpPr>
            <a:xfrm>
              <a:off x="587259" y="980731"/>
              <a:ext cx="1544387" cy="1944040"/>
              <a:chOff x="2806339" y="956606"/>
              <a:chExt cx="1215256" cy="1529737"/>
            </a:xfrm>
          </p:grpSpPr>
          <p:sp>
            <p:nvSpPr>
              <p:cNvPr id="81"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latin typeface="黑体" panose="02010609060101010101" charset="-122"/>
                  <a:ea typeface="黑体" panose="02010609060101010101" charset="-122"/>
                  <a:sym typeface="Arial" panose="020B0604020202020204" pitchFamily="34" charset="0"/>
                </a:endParaRPr>
              </a:p>
            </p:txBody>
          </p:sp>
          <p:sp>
            <p:nvSpPr>
              <p:cNvPr id="82"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a:gsLst>
                  <a:gs pos="0">
                    <a:srgbClr val="E30000"/>
                  </a:gs>
                  <a:gs pos="100000">
                    <a:srgbClr val="760303"/>
                  </a:gs>
                </a:gsLst>
                <a:lin ang="5400000" scaled="0"/>
              </a:gra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1865" kern="0">
                  <a:solidFill>
                    <a:srgbClr val="FFFFFF"/>
                  </a:solidFill>
                  <a:latin typeface="黑体" panose="02010609060101010101" charset="-122"/>
                  <a:ea typeface="黑体" panose="02010609060101010101" charset="-122"/>
                  <a:sym typeface="Arial" panose="020B0604020202020204" pitchFamily="34" charset="0"/>
                </a:endParaRPr>
              </a:p>
            </p:txBody>
          </p:sp>
        </p:grpSp>
        <p:sp>
          <p:nvSpPr>
            <p:cNvPr id="77" name="TextBox 34"/>
            <p:cNvSpPr txBox="1"/>
            <p:nvPr/>
          </p:nvSpPr>
          <p:spPr>
            <a:xfrm>
              <a:off x="938481" y="1802709"/>
              <a:ext cx="1063999" cy="343612"/>
            </a:xfrm>
            <a:prstGeom prst="rect">
              <a:avLst/>
            </a:prstGeom>
            <a:noFill/>
          </p:spPr>
          <p:txBody>
            <a:bodyPr wrap="square" lIns="91440" tIns="45720" rIns="91440" bIns="45720" rtlCol="0">
              <a:spAutoFit/>
            </a:bodyPr>
            <a:lstStyle/>
            <a:p>
              <a:r>
                <a:rPr lang="zh-CN" altLang="en-US" sz="2000" dirty="0" smtClean="0">
                  <a:solidFill>
                    <a:prstClr val="white"/>
                  </a:solidFill>
                  <a:latin typeface="黑体" panose="02010609060101010101" charset="-122"/>
                  <a:ea typeface="黑体" panose="02010609060101010101" charset="-122"/>
                </a:rPr>
                <a:t>标题文字</a:t>
              </a:r>
              <a:endParaRPr lang="zh-CN" altLang="en-US" sz="2000" dirty="0" smtClean="0">
                <a:solidFill>
                  <a:prstClr val="white"/>
                </a:solidFill>
                <a:latin typeface="黑体" panose="02010609060101010101" charset="-122"/>
                <a:ea typeface="黑体" panose="02010609060101010101" charset="-122"/>
              </a:endParaRPr>
            </a:p>
          </p:txBody>
        </p:sp>
        <p:sp>
          <p:nvSpPr>
            <p:cNvPr id="80" name="TextBox 34"/>
            <p:cNvSpPr txBox="1"/>
            <p:nvPr/>
          </p:nvSpPr>
          <p:spPr>
            <a:xfrm>
              <a:off x="1083645" y="1388452"/>
              <a:ext cx="1063999" cy="611505"/>
            </a:xfrm>
            <a:prstGeom prst="rect">
              <a:avLst/>
            </a:prstGeom>
            <a:noFill/>
          </p:spPr>
          <p:txBody>
            <a:bodyPr wrap="square" lIns="91440" tIns="45720" rIns="91440" bIns="45720" rtlCol="0">
              <a:spAutoFit/>
            </a:bodyPr>
            <a:lstStyle/>
            <a:p>
              <a:r>
                <a:rPr lang="en-US" altLang="zh-CN" sz="4000" dirty="0" smtClean="0">
                  <a:solidFill>
                    <a:prstClr val="white"/>
                  </a:solidFill>
                  <a:latin typeface="黑体" panose="02010609060101010101" charset="-122"/>
                  <a:ea typeface="黑体" panose="02010609060101010101" charset="-122"/>
                </a:rPr>
                <a:t>03</a:t>
              </a:r>
              <a:endParaRPr lang="en-US" altLang="zh-CN" sz="4000" dirty="0" smtClean="0">
                <a:solidFill>
                  <a:prstClr val="white"/>
                </a:solidFill>
                <a:latin typeface="黑体" panose="02010609060101010101" charset="-122"/>
                <a:ea typeface="黑体" panose="02010609060101010101" charset="-122"/>
              </a:endParaRPr>
            </a:p>
          </p:txBody>
        </p:sp>
      </p:grpSp>
      <p:grpSp>
        <p:nvGrpSpPr>
          <p:cNvPr id="83" name="Group 22"/>
          <p:cNvGrpSpPr/>
          <p:nvPr/>
        </p:nvGrpSpPr>
        <p:grpSpPr>
          <a:xfrm>
            <a:off x="9757028" y="4166099"/>
            <a:ext cx="379399" cy="380167"/>
            <a:chOff x="2495600" y="3102417"/>
            <a:chExt cx="646764" cy="648072"/>
          </a:xfrm>
        </p:grpSpPr>
        <p:grpSp>
          <p:nvGrpSpPr>
            <p:cNvPr id="86" name="组合 79"/>
            <p:cNvGrpSpPr/>
            <p:nvPr/>
          </p:nvGrpSpPr>
          <p:grpSpPr bwMode="auto">
            <a:xfrm>
              <a:off x="2495600" y="3102417"/>
              <a:ext cx="646764" cy="648072"/>
              <a:chOff x="6379729" y="2488774"/>
              <a:chExt cx="2513016" cy="2513016"/>
            </a:xfrm>
          </p:grpSpPr>
          <p:sp>
            <p:nvSpPr>
              <p:cNvPr id="8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865" kern="0">
                  <a:solidFill>
                    <a:srgbClr val="FFFFFF"/>
                  </a:solidFill>
                  <a:latin typeface="黑体" panose="02010609060101010101" charset="-122"/>
                  <a:ea typeface="黑体" panose="02010609060101010101" charset="-122"/>
                </a:endParaRPr>
              </a:p>
            </p:txBody>
          </p:sp>
          <p:sp>
            <p:nvSpPr>
              <p:cNvPr id="8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865" kern="0">
                  <a:solidFill>
                    <a:srgbClr val="FFFFFF"/>
                  </a:solidFill>
                  <a:latin typeface="黑体" panose="02010609060101010101" charset="-122"/>
                  <a:ea typeface="黑体" panose="02010609060101010101" charset="-122"/>
                </a:endParaRPr>
              </a:p>
            </p:txBody>
          </p:sp>
        </p:grpSp>
        <p:sp>
          <p:nvSpPr>
            <p:cNvPr id="87" name="椭圆 80"/>
            <p:cNvSpPr/>
            <p:nvPr/>
          </p:nvSpPr>
          <p:spPr bwMode="auto">
            <a:xfrm>
              <a:off x="2631544" y="3238636"/>
              <a:ext cx="374874" cy="375634"/>
            </a:xfrm>
            <a:prstGeom prst="ellipse">
              <a:avLst/>
            </a:prstGeom>
            <a:gradFill>
              <a:gsLst>
                <a:gs pos="0">
                  <a:srgbClr val="E30000"/>
                </a:gs>
                <a:gs pos="100000">
                  <a:srgbClr val="760303"/>
                </a:gs>
              </a:gsLst>
              <a:lin ang="5400000" scaled="0"/>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865" kern="0">
                <a:solidFill>
                  <a:srgbClr val="FFFFFF"/>
                </a:solidFill>
                <a:latin typeface="黑体" panose="02010609060101010101" charset="-122"/>
                <a:ea typeface="黑体" panose="02010609060101010101" charset="-122"/>
              </a:endParaRPr>
            </a:p>
          </p:txBody>
        </p:sp>
      </p:grpSp>
      <p:grpSp>
        <p:nvGrpSpPr>
          <p:cNvPr id="97" name="组合 96"/>
          <p:cNvGrpSpPr/>
          <p:nvPr/>
        </p:nvGrpSpPr>
        <p:grpSpPr>
          <a:xfrm>
            <a:off x="9040520" y="1715468"/>
            <a:ext cx="1897416" cy="2363937"/>
            <a:chOff x="587259" y="980731"/>
            <a:chExt cx="1560385" cy="1944040"/>
          </a:xfrm>
        </p:grpSpPr>
        <p:grpSp>
          <p:nvGrpSpPr>
            <p:cNvPr id="98" name="组合 97"/>
            <p:cNvGrpSpPr/>
            <p:nvPr/>
          </p:nvGrpSpPr>
          <p:grpSpPr>
            <a:xfrm>
              <a:off x="587259" y="980731"/>
              <a:ext cx="1544387" cy="1944040"/>
              <a:chOff x="2806339" y="956606"/>
              <a:chExt cx="1215256" cy="1529737"/>
            </a:xfrm>
          </p:grpSpPr>
          <p:sp>
            <p:nvSpPr>
              <p:cNvPr id="102"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latin typeface="黑体" panose="02010609060101010101" charset="-122"/>
                  <a:ea typeface="黑体" panose="02010609060101010101" charset="-122"/>
                  <a:sym typeface="Arial" panose="020B0604020202020204" pitchFamily="34" charset="0"/>
                </a:endParaRPr>
              </a:p>
            </p:txBody>
          </p:sp>
          <p:sp>
            <p:nvSpPr>
              <p:cNvPr id="117"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a:gsLst>
                  <a:gs pos="0">
                    <a:srgbClr val="E30000"/>
                  </a:gs>
                  <a:gs pos="100000">
                    <a:srgbClr val="760303"/>
                  </a:gs>
                </a:gsLst>
                <a:lin ang="5400000" scaled="0"/>
              </a:gra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1865" kern="0">
                  <a:solidFill>
                    <a:srgbClr val="FFFFFF"/>
                  </a:solidFill>
                  <a:latin typeface="黑体" panose="02010609060101010101" charset="-122"/>
                  <a:ea typeface="黑体" panose="02010609060101010101" charset="-122"/>
                  <a:sym typeface="Arial" panose="020B0604020202020204" pitchFamily="34" charset="0"/>
                </a:endParaRPr>
              </a:p>
            </p:txBody>
          </p:sp>
        </p:grpSp>
        <p:sp>
          <p:nvSpPr>
            <p:cNvPr id="99" name="TextBox 34"/>
            <p:cNvSpPr txBox="1"/>
            <p:nvPr/>
          </p:nvSpPr>
          <p:spPr>
            <a:xfrm>
              <a:off x="938481" y="1802709"/>
              <a:ext cx="1063999" cy="343612"/>
            </a:xfrm>
            <a:prstGeom prst="rect">
              <a:avLst/>
            </a:prstGeom>
            <a:noFill/>
          </p:spPr>
          <p:txBody>
            <a:bodyPr wrap="square" lIns="91440" tIns="45720" rIns="91440" bIns="45720" rtlCol="0">
              <a:spAutoFit/>
            </a:bodyPr>
            <a:lstStyle/>
            <a:p>
              <a:r>
                <a:rPr lang="zh-CN" altLang="en-US" sz="2000" dirty="0" smtClean="0">
                  <a:solidFill>
                    <a:prstClr val="white"/>
                  </a:solidFill>
                  <a:latin typeface="黑体" panose="02010609060101010101" charset="-122"/>
                  <a:ea typeface="黑体" panose="02010609060101010101" charset="-122"/>
                </a:rPr>
                <a:t>标题文字</a:t>
              </a:r>
              <a:endParaRPr lang="zh-CN" altLang="en-US" sz="2000" dirty="0" smtClean="0">
                <a:solidFill>
                  <a:prstClr val="white"/>
                </a:solidFill>
                <a:latin typeface="黑体" panose="02010609060101010101" charset="-122"/>
                <a:ea typeface="黑体" panose="02010609060101010101" charset="-122"/>
              </a:endParaRPr>
            </a:p>
          </p:txBody>
        </p:sp>
        <p:sp>
          <p:nvSpPr>
            <p:cNvPr id="100" name="TextBox 34"/>
            <p:cNvSpPr txBox="1"/>
            <p:nvPr/>
          </p:nvSpPr>
          <p:spPr>
            <a:xfrm>
              <a:off x="1083645" y="1388452"/>
              <a:ext cx="1063999" cy="611505"/>
            </a:xfrm>
            <a:prstGeom prst="rect">
              <a:avLst/>
            </a:prstGeom>
            <a:noFill/>
          </p:spPr>
          <p:txBody>
            <a:bodyPr wrap="square" lIns="91440" tIns="45720" rIns="91440" bIns="45720" rtlCol="0">
              <a:spAutoFit/>
            </a:bodyPr>
            <a:lstStyle/>
            <a:p>
              <a:r>
                <a:rPr lang="en-US" altLang="zh-CN" sz="4000" dirty="0" smtClean="0">
                  <a:solidFill>
                    <a:prstClr val="white"/>
                  </a:solidFill>
                  <a:latin typeface="黑体" panose="02010609060101010101" charset="-122"/>
                  <a:ea typeface="黑体" panose="02010609060101010101" charset="-122"/>
                </a:rPr>
                <a:t>04</a:t>
              </a:r>
              <a:endParaRPr lang="en-US" altLang="zh-CN" sz="4000" dirty="0" smtClean="0">
                <a:solidFill>
                  <a:prstClr val="white"/>
                </a:solidFill>
                <a:latin typeface="黑体" panose="02010609060101010101" charset="-122"/>
                <a:ea typeface="黑体" panose="02010609060101010101" charset="-122"/>
              </a:endParaRPr>
            </a:p>
          </p:txBody>
        </p:sp>
      </p:grpSp>
      <p:sp>
        <p:nvSpPr>
          <p:cNvPr id="219" name=" 219"/>
          <p:cNvSpPr/>
          <p:nvPr/>
        </p:nvSpPr>
        <p:spPr>
          <a:xfrm>
            <a:off x="1330325" y="355600"/>
            <a:ext cx="2928620"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黑体" panose="02010609060101010101" charset="-122"/>
              <a:ea typeface="黑体" panose="02010609060101010101" charset="-122"/>
            </a:endParaRPr>
          </a:p>
        </p:txBody>
      </p:sp>
      <p:sp>
        <p:nvSpPr>
          <p:cNvPr id="34"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dist"/>
            <a:r>
              <a:rPr lang="zh-CN" altLang="en-US" sz="2000" dirty="0" smtClean="0">
                <a:solidFill>
                  <a:schemeClr val="bg1"/>
                </a:solidFill>
                <a:latin typeface="黑体" panose="02010609060101010101" charset="-122"/>
                <a:ea typeface="黑体" panose="02010609060101010101" charset="-122"/>
              </a:rPr>
              <a:t>单击此处添加标题</a:t>
            </a:r>
            <a:endParaRPr lang="zh-CN" altLang="en-US" sz="2000" dirty="0" smtClean="0">
              <a:solidFill>
                <a:schemeClr val="bg1"/>
              </a:solidFill>
              <a:latin typeface="黑体" panose="02010609060101010101" charset="-122"/>
              <a:ea typeface="黑体" panose="02010609060101010101" charset="-122"/>
            </a:endParaRPr>
          </a:p>
        </p:txBody>
      </p:sp>
      <p:pic>
        <p:nvPicPr>
          <p:cNvPr id="179" name="图片 178" descr="f85d399bb60d1995f620eb4731c6e15d"/>
          <p:cNvPicPr>
            <a:picLocks noChangeAspect="1"/>
          </p:cNvPicPr>
          <p:nvPr/>
        </p:nvPicPr>
        <p:blipFill>
          <a:blip r:embed="rId2"/>
          <a:stretch>
            <a:fillRect/>
          </a:stretch>
        </p:blipFill>
        <p:spPr>
          <a:xfrm>
            <a:off x="139065" y="-98425"/>
            <a:ext cx="1253490" cy="1253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anim calcmode="lin" valueType="num">
                                      <p:cBhvr>
                                        <p:cTn id="13" dur="500" fill="hold"/>
                                        <p:tgtEl>
                                          <p:spTgt spid="39"/>
                                        </p:tgtEl>
                                        <p:attrNameLst>
                                          <p:attrName>ppt_x</p:attrName>
                                        </p:attrNameLst>
                                      </p:cBhvr>
                                      <p:tavLst>
                                        <p:tav tm="0">
                                          <p:val>
                                            <p:strVal val="#ppt_x"/>
                                          </p:val>
                                        </p:tav>
                                        <p:tav tm="100000">
                                          <p:val>
                                            <p:strVal val="#ppt_x"/>
                                          </p:val>
                                        </p:tav>
                                      </p:tavLst>
                                    </p:anim>
                                    <p:anim calcmode="lin" valueType="num">
                                      <p:cBhvr>
                                        <p:cTn id="14" dur="500" fill="hold"/>
                                        <p:tgtEl>
                                          <p:spTgt spid="39"/>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strVal val="#ppt_x"/>
                                          </p:val>
                                        </p:tav>
                                        <p:tav tm="100000">
                                          <p:val>
                                            <p:strVal val="#ppt_x"/>
                                          </p:val>
                                        </p:tav>
                                      </p:tavLst>
                                    </p:anim>
                                    <p:anim calcmode="lin" valueType="num">
                                      <p:cBhvr>
                                        <p:cTn id="25" dur="500" fill="hold"/>
                                        <p:tgtEl>
                                          <p:spTgt spid="49"/>
                                        </p:tgtEl>
                                        <p:attrNameLst>
                                          <p:attrName>ppt_y</p:attrName>
                                        </p:attrNameLst>
                                      </p:cBhvr>
                                      <p:tavLst>
                                        <p:tav tm="0">
                                          <p:val>
                                            <p:strVal val="#ppt_y-.1"/>
                                          </p:val>
                                        </p:tav>
                                        <p:tav tm="100000">
                                          <p:val>
                                            <p:strVal val="#ppt_y"/>
                                          </p:val>
                                        </p:tav>
                                      </p:tavLst>
                                    </p:anim>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anim calcmode="lin" valueType="num">
                                      <p:cBhvr>
                                        <p:cTn id="35" dur="500" fill="hold"/>
                                        <p:tgtEl>
                                          <p:spTgt spid="60"/>
                                        </p:tgtEl>
                                        <p:attrNameLst>
                                          <p:attrName>ppt_x</p:attrName>
                                        </p:attrNameLst>
                                      </p:cBhvr>
                                      <p:tavLst>
                                        <p:tav tm="0">
                                          <p:val>
                                            <p:strVal val="#ppt_x"/>
                                          </p:val>
                                        </p:tav>
                                        <p:tav tm="100000">
                                          <p:val>
                                            <p:strVal val="#ppt_x"/>
                                          </p:val>
                                        </p:tav>
                                      </p:tavLst>
                                    </p:anim>
                                    <p:anim calcmode="lin" valueType="num">
                                      <p:cBhvr>
                                        <p:cTn id="36" dur="500" fill="hold"/>
                                        <p:tgtEl>
                                          <p:spTgt spid="60"/>
                                        </p:tgtEl>
                                        <p:attrNameLst>
                                          <p:attrName>ppt_y</p:attrName>
                                        </p:attrNameLst>
                                      </p:cBhvr>
                                      <p:tavLst>
                                        <p:tav tm="0">
                                          <p:val>
                                            <p:strVal val="#ppt_y-.1"/>
                                          </p:val>
                                        </p:tav>
                                        <p:tav tm="100000">
                                          <p:val>
                                            <p:strVal val="#ppt_y"/>
                                          </p:val>
                                        </p:tav>
                                      </p:tavLst>
                                    </p:anim>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500"/>
                                        <p:tgtEl>
                                          <p:spTgt spid="66"/>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500"/>
                                        <p:tgtEl>
                                          <p:spTgt spid="75"/>
                                        </p:tgtEl>
                                      </p:cBhvr>
                                    </p:animEffect>
                                    <p:anim calcmode="lin" valueType="num">
                                      <p:cBhvr>
                                        <p:cTn id="46" dur="500" fill="hold"/>
                                        <p:tgtEl>
                                          <p:spTgt spid="75"/>
                                        </p:tgtEl>
                                        <p:attrNameLst>
                                          <p:attrName>ppt_x</p:attrName>
                                        </p:attrNameLst>
                                      </p:cBhvr>
                                      <p:tavLst>
                                        <p:tav tm="0">
                                          <p:val>
                                            <p:strVal val="#ppt_x"/>
                                          </p:val>
                                        </p:tav>
                                        <p:tav tm="100000">
                                          <p:val>
                                            <p:strVal val="#ppt_x"/>
                                          </p:val>
                                        </p:tav>
                                      </p:tavLst>
                                    </p:anim>
                                    <p:anim calcmode="lin" valueType="num">
                                      <p:cBhvr>
                                        <p:cTn id="47" dur="500" fill="hold"/>
                                        <p:tgtEl>
                                          <p:spTgt spid="75"/>
                                        </p:tgtEl>
                                        <p:attrNameLst>
                                          <p:attrName>ppt_y</p:attrName>
                                        </p:attrNameLst>
                                      </p:cBhvr>
                                      <p:tavLst>
                                        <p:tav tm="0">
                                          <p:val>
                                            <p:strVal val="#ppt_y-.1"/>
                                          </p:val>
                                        </p:tav>
                                        <p:tav tm="100000">
                                          <p:val>
                                            <p:strVal val="#ppt_y"/>
                                          </p:val>
                                        </p:tav>
                                      </p:tavLst>
                                    </p:anim>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fade">
                                      <p:cBhvr>
                                        <p:cTn id="51" dur="500"/>
                                        <p:tgtEl>
                                          <p:spTgt spid="83"/>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97"/>
                                        </p:tgtEl>
                                        <p:attrNameLst>
                                          <p:attrName>style.visibility</p:attrName>
                                        </p:attrNameLst>
                                      </p:cBhvr>
                                      <p:to>
                                        <p:strVal val="visible"/>
                                      </p:to>
                                    </p:set>
                                    <p:animEffect transition="in" filter="fade">
                                      <p:cBhvr>
                                        <p:cTn id="56" dur="500"/>
                                        <p:tgtEl>
                                          <p:spTgt spid="97"/>
                                        </p:tgtEl>
                                      </p:cBhvr>
                                    </p:animEffect>
                                    <p:anim calcmode="lin" valueType="num">
                                      <p:cBhvr>
                                        <p:cTn id="57" dur="500" fill="hold"/>
                                        <p:tgtEl>
                                          <p:spTgt spid="97"/>
                                        </p:tgtEl>
                                        <p:attrNameLst>
                                          <p:attrName>ppt_x</p:attrName>
                                        </p:attrNameLst>
                                      </p:cBhvr>
                                      <p:tavLst>
                                        <p:tav tm="0">
                                          <p:val>
                                            <p:strVal val="#ppt_x"/>
                                          </p:val>
                                        </p:tav>
                                        <p:tav tm="100000">
                                          <p:val>
                                            <p:strVal val="#ppt_x"/>
                                          </p:val>
                                        </p:tav>
                                      </p:tavLst>
                                    </p:anim>
                                    <p:anim calcmode="lin" valueType="num">
                                      <p:cBhvr>
                                        <p:cTn id="58" dur="5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09eea0 2a48acf833b9858910a08d5c1b"/>
          <p:cNvPicPr>
            <a:picLocks noChangeAspect="1"/>
          </p:cNvPicPr>
          <p:nvPr/>
        </p:nvPicPr>
        <p:blipFill>
          <a:blip r:embed="rId1"/>
          <a:stretch>
            <a:fillRect/>
          </a:stretch>
        </p:blipFill>
        <p:spPr>
          <a:xfrm>
            <a:off x="13335" y="5527675"/>
            <a:ext cx="12179935" cy="1354455"/>
          </a:xfrm>
          <a:prstGeom prst="rect">
            <a:avLst/>
          </a:prstGeom>
        </p:spPr>
      </p:pic>
      <p:cxnSp>
        <p:nvCxnSpPr>
          <p:cNvPr id="8" name="直接连接符 7"/>
          <p:cNvCxnSpPr/>
          <p:nvPr/>
        </p:nvCxnSpPr>
        <p:spPr>
          <a:xfrm>
            <a:off x="5809555" y="2068943"/>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rot="16200000">
            <a:off x="2960238" y="3133028"/>
            <a:ext cx="2953051" cy="831222"/>
            <a:chOff x="9094388" y="3131023"/>
            <a:chExt cx="1220012" cy="566265"/>
          </a:xfrm>
        </p:grpSpPr>
        <p:sp>
          <p:nvSpPr>
            <p:cNvPr id="10" name="Line 128"/>
            <p:cNvSpPr>
              <a:spLocks noChangeShapeType="1"/>
            </p:cNvSpPr>
            <p:nvPr/>
          </p:nvSpPr>
          <p:spPr bwMode="auto">
            <a:xfrm>
              <a:off x="9702801" y="3131023"/>
              <a:ext cx="0" cy="56467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charset="-122"/>
                <a:ea typeface="微软雅黑" panose="020B0503020204020204" charset="-122"/>
              </a:endParaRPr>
            </a:p>
          </p:txBody>
        </p:sp>
        <p:sp>
          <p:nvSpPr>
            <p:cNvPr id="2" name="Line 129"/>
            <p:cNvSpPr>
              <a:spLocks noChangeShapeType="1"/>
            </p:cNvSpPr>
            <p:nvPr/>
          </p:nvSpPr>
          <p:spPr bwMode="auto">
            <a:xfrm flipH="1">
              <a:off x="9094388" y="3492501"/>
              <a:ext cx="1219891"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charset="-122"/>
                <a:ea typeface="微软雅黑" panose="020B0503020204020204" charset="-122"/>
              </a:endParaRPr>
            </a:p>
          </p:txBody>
        </p:sp>
        <p:sp>
          <p:nvSpPr>
            <p:cNvPr id="12" name="Line 130"/>
            <p:cNvSpPr>
              <a:spLocks noChangeShapeType="1"/>
            </p:cNvSpPr>
            <p:nvPr/>
          </p:nvSpPr>
          <p:spPr bwMode="auto">
            <a:xfrm>
              <a:off x="9094683" y="3487738"/>
              <a:ext cx="0" cy="2095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charset="-122"/>
                <a:ea typeface="微软雅黑" panose="020B0503020204020204" charset="-122"/>
              </a:endParaRPr>
            </a:p>
          </p:txBody>
        </p:sp>
        <p:sp>
          <p:nvSpPr>
            <p:cNvPr id="13" name="Line 131"/>
            <p:cNvSpPr>
              <a:spLocks noChangeShapeType="1"/>
            </p:cNvSpPr>
            <p:nvPr/>
          </p:nvSpPr>
          <p:spPr bwMode="auto">
            <a:xfrm>
              <a:off x="10314400" y="3487738"/>
              <a:ext cx="0" cy="2095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charset="-122"/>
                <a:ea typeface="微软雅黑" panose="020B0503020204020204" charset="-122"/>
              </a:endParaRPr>
            </a:p>
          </p:txBody>
        </p:sp>
      </p:grpSp>
      <p:grpSp>
        <p:nvGrpSpPr>
          <p:cNvPr id="14" name="组合 13"/>
          <p:cNvGrpSpPr/>
          <p:nvPr/>
        </p:nvGrpSpPr>
        <p:grpSpPr>
          <a:xfrm>
            <a:off x="2209155" y="2576169"/>
            <a:ext cx="1872208" cy="1872208"/>
            <a:chOff x="1677608" y="2996952"/>
            <a:chExt cx="1395643" cy="1395643"/>
          </a:xfrm>
        </p:grpSpPr>
        <p:sp>
          <p:nvSpPr>
            <p:cNvPr id="15"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16"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endParaRPr lang="en-US" sz="2800" dirty="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17" name="组合 16"/>
          <p:cNvGrpSpPr/>
          <p:nvPr/>
        </p:nvGrpSpPr>
        <p:grpSpPr>
          <a:xfrm>
            <a:off x="2870340" y="3152233"/>
            <a:ext cx="549837" cy="763569"/>
            <a:chOff x="8032306" y="5624901"/>
            <a:chExt cx="429201" cy="596039"/>
          </a:xfrm>
          <a:solidFill>
            <a:schemeClr val="bg1"/>
          </a:solidFill>
        </p:grpSpPr>
        <p:sp>
          <p:nvSpPr>
            <p:cNvPr id="18" name="Freeform 276"/>
            <p:cNvSpPr/>
            <p:nvPr/>
          </p:nvSpPr>
          <p:spPr bwMode="auto">
            <a:xfrm>
              <a:off x="8032306" y="5715047"/>
              <a:ext cx="429201" cy="505893"/>
            </a:xfrm>
            <a:custGeom>
              <a:avLst/>
              <a:gdLst>
                <a:gd name="T0" fmla="*/ 166 w 203"/>
                <a:gd name="T1" fmla="*/ 0 h 239"/>
                <a:gd name="T2" fmla="*/ 166 w 203"/>
                <a:gd name="T3" fmla="*/ 22 h 239"/>
                <a:gd name="T4" fmla="*/ 181 w 203"/>
                <a:gd name="T5" fmla="*/ 37 h 239"/>
                <a:gd name="T6" fmla="*/ 181 w 203"/>
                <a:gd name="T7" fmla="*/ 203 h 239"/>
                <a:gd name="T8" fmla="*/ 166 w 203"/>
                <a:gd name="T9" fmla="*/ 218 h 239"/>
                <a:gd name="T10" fmla="*/ 36 w 203"/>
                <a:gd name="T11" fmla="*/ 218 h 239"/>
                <a:gd name="T12" fmla="*/ 22 w 203"/>
                <a:gd name="T13" fmla="*/ 203 h 239"/>
                <a:gd name="T14" fmla="*/ 22 w 203"/>
                <a:gd name="T15" fmla="*/ 37 h 239"/>
                <a:gd name="T16" fmla="*/ 36 w 203"/>
                <a:gd name="T17" fmla="*/ 22 h 239"/>
                <a:gd name="T18" fmla="*/ 36 w 203"/>
                <a:gd name="T19" fmla="*/ 0 h 239"/>
                <a:gd name="T20" fmla="*/ 0 w 203"/>
                <a:gd name="T21" fmla="*/ 37 h 239"/>
                <a:gd name="T22" fmla="*/ 0 w 203"/>
                <a:gd name="T23" fmla="*/ 203 h 239"/>
                <a:gd name="T24" fmla="*/ 36 w 203"/>
                <a:gd name="T25" fmla="*/ 239 h 239"/>
                <a:gd name="T26" fmla="*/ 166 w 203"/>
                <a:gd name="T27" fmla="*/ 239 h 239"/>
                <a:gd name="T28" fmla="*/ 203 w 203"/>
                <a:gd name="T29" fmla="*/ 203 h 239"/>
                <a:gd name="T30" fmla="*/ 203 w 203"/>
                <a:gd name="T31" fmla="*/ 37 h 239"/>
                <a:gd name="T32" fmla="*/ 166 w 203"/>
                <a:gd name="T33"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39">
                  <a:moveTo>
                    <a:pt x="166" y="0"/>
                  </a:moveTo>
                  <a:cubicBezTo>
                    <a:pt x="166" y="22"/>
                    <a:pt x="166" y="22"/>
                    <a:pt x="166" y="22"/>
                  </a:cubicBezTo>
                  <a:cubicBezTo>
                    <a:pt x="174" y="22"/>
                    <a:pt x="181" y="29"/>
                    <a:pt x="181" y="37"/>
                  </a:cubicBezTo>
                  <a:cubicBezTo>
                    <a:pt x="181" y="203"/>
                    <a:pt x="181" y="203"/>
                    <a:pt x="181" y="203"/>
                  </a:cubicBezTo>
                  <a:cubicBezTo>
                    <a:pt x="181" y="211"/>
                    <a:pt x="174" y="218"/>
                    <a:pt x="166" y="218"/>
                  </a:cubicBezTo>
                  <a:cubicBezTo>
                    <a:pt x="36" y="218"/>
                    <a:pt x="36" y="218"/>
                    <a:pt x="36" y="218"/>
                  </a:cubicBezTo>
                  <a:cubicBezTo>
                    <a:pt x="28" y="218"/>
                    <a:pt x="22" y="211"/>
                    <a:pt x="22" y="203"/>
                  </a:cubicBezTo>
                  <a:cubicBezTo>
                    <a:pt x="22" y="37"/>
                    <a:pt x="22" y="37"/>
                    <a:pt x="22" y="37"/>
                  </a:cubicBezTo>
                  <a:cubicBezTo>
                    <a:pt x="22" y="29"/>
                    <a:pt x="28" y="22"/>
                    <a:pt x="36" y="22"/>
                  </a:cubicBezTo>
                  <a:cubicBezTo>
                    <a:pt x="36" y="0"/>
                    <a:pt x="36" y="0"/>
                    <a:pt x="36" y="0"/>
                  </a:cubicBezTo>
                  <a:cubicBezTo>
                    <a:pt x="16" y="0"/>
                    <a:pt x="0" y="17"/>
                    <a:pt x="0" y="37"/>
                  </a:cubicBezTo>
                  <a:cubicBezTo>
                    <a:pt x="0" y="203"/>
                    <a:pt x="0" y="203"/>
                    <a:pt x="0" y="203"/>
                  </a:cubicBezTo>
                  <a:cubicBezTo>
                    <a:pt x="0" y="223"/>
                    <a:pt x="16" y="239"/>
                    <a:pt x="36" y="239"/>
                  </a:cubicBezTo>
                  <a:cubicBezTo>
                    <a:pt x="166" y="239"/>
                    <a:pt x="166" y="239"/>
                    <a:pt x="166" y="239"/>
                  </a:cubicBezTo>
                  <a:cubicBezTo>
                    <a:pt x="186" y="239"/>
                    <a:pt x="203" y="223"/>
                    <a:pt x="203" y="203"/>
                  </a:cubicBezTo>
                  <a:cubicBezTo>
                    <a:pt x="203" y="37"/>
                    <a:pt x="203" y="37"/>
                    <a:pt x="203" y="37"/>
                  </a:cubicBezTo>
                  <a:cubicBezTo>
                    <a:pt x="203" y="17"/>
                    <a:pt x="186" y="0"/>
                    <a:pt x="166" y="0"/>
                  </a:cubicBezTo>
                  <a:close/>
                </a:path>
              </a:pathLst>
            </a:custGeom>
            <a:grpFill/>
            <a:ln>
              <a:noFill/>
            </a:ln>
          </p:spPr>
          <p:txBody>
            <a:bodyPr vert="horz" wrap="square" lIns="91440" tIns="45720" rIns="91440" bIns="45720" numCol="1" anchor="t" anchorCtr="0" compatLnSpc="1"/>
            <a:lstStyle/>
            <a:p>
              <a:endParaRPr lang="en-US">
                <a:solidFill>
                  <a:prstClr val="black"/>
                </a:solidFill>
              </a:endParaRPr>
            </a:p>
          </p:txBody>
        </p:sp>
        <p:sp>
          <p:nvSpPr>
            <p:cNvPr id="19" name="Freeform 277"/>
            <p:cNvSpPr/>
            <p:nvPr/>
          </p:nvSpPr>
          <p:spPr bwMode="auto">
            <a:xfrm>
              <a:off x="8139943" y="5624901"/>
              <a:ext cx="213928" cy="137237"/>
            </a:xfrm>
            <a:custGeom>
              <a:avLst/>
              <a:gdLst>
                <a:gd name="T0" fmla="*/ 101 w 101"/>
                <a:gd name="T1" fmla="*/ 29 h 65"/>
                <a:gd name="T2" fmla="*/ 79 w 101"/>
                <a:gd name="T3" fmla="*/ 29 h 65"/>
                <a:gd name="T4" fmla="*/ 50 w 101"/>
                <a:gd name="T5" fmla="*/ 0 h 65"/>
                <a:gd name="T6" fmla="*/ 21 w 101"/>
                <a:gd name="T7" fmla="*/ 29 h 65"/>
                <a:gd name="T8" fmla="*/ 0 w 101"/>
                <a:gd name="T9" fmla="*/ 29 h 65"/>
                <a:gd name="T10" fmla="*/ 0 w 101"/>
                <a:gd name="T11" fmla="*/ 65 h 65"/>
                <a:gd name="T12" fmla="*/ 101 w 101"/>
                <a:gd name="T13" fmla="*/ 65 h 65"/>
                <a:gd name="T14" fmla="*/ 101 w 101"/>
                <a:gd name="T15" fmla="*/ 29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65">
                  <a:moveTo>
                    <a:pt x="101" y="29"/>
                  </a:moveTo>
                  <a:cubicBezTo>
                    <a:pt x="79" y="29"/>
                    <a:pt x="79" y="29"/>
                    <a:pt x="79" y="29"/>
                  </a:cubicBezTo>
                  <a:cubicBezTo>
                    <a:pt x="79" y="13"/>
                    <a:pt x="66" y="0"/>
                    <a:pt x="50" y="0"/>
                  </a:cubicBezTo>
                  <a:cubicBezTo>
                    <a:pt x="34" y="0"/>
                    <a:pt x="21" y="13"/>
                    <a:pt x="21" y="29"/>
                  </a:cubicBezTo>
                  <a:cubicBezTo>
                    <a:pt x="0" y="29"/>
                    <a:pt x="0" y="29"/>
                    <a:pt x="0" y="29"/>
                  </a:cubicBezTo>
                  <a:cubicBezTo>
                    <a:pt x="0" y="65"/>
                    <a:pt x="0" y="65"/>
                    <a:pt x="0" y="65"/>
                  </a:cubicBezTo>
                  <a:cubicBezTo>
                    <a:pt x="101" y="65"/>
                    <a:pt x="101" y="65"/>
                    <a:pt x="101" y="65"/>
                  </a:cubicBezTo>
                  <a:lnTo>
                    <a:pt x="101" y="29"/>
                  </a:lnTo>
                  <a:close/>
                </a:path>
              </a:pathLst>
            </a:custGeom>
            <a:grpFill/>
            <a:ln>
              <a:noFill/>
            </a:ln>
          </p:spPr>
          <p:txBody>
            <a:bodyPr vert="horz" wrap="square" lIns="91440" tIns="45720" rIns="91440" bIns="45720" numCol="1" anchor="t" anchorCtr="0" compatLnSpc="1"/>
            <a:lstStyle/>
            <a:p>
              <a:endParaRPr lang="en-US">
                <a:solidFill>
                  <a:prstClr val="black"/>
                </a:solidFill>
              </a:endParaRPr>
            </a:p>
          </p:txBody>
        </p:sp>
        <p:sp>
          <p:nvSpPr>
            <p:cNvPr id="20" name="Rectangle 278"/>
            <p:cNvSpPr>
              <a:spLocks noChangeArrowheads="1"/>
            </p:cNvSpPr>
            <p:nvPr/>
          </p:nvSpPr>
          <p:spPr bwMode="auto">
            <a:xfrm>
              <a:off x="8123797" y="5837484"/>
              <a:ext cx="244874" cy="32291"/>
            </a:xfrm>
            <a:prstGeom prst="rect">
              <a:avLst/>
            </a:prstGeom>
            <a:grpFill/>
            <a:ln>
              <a:noFill/>
            </a:ln>
          </p:spPr>
          <p:txBody>
            <a:bodyPr vert="horz" wrap="square" lIns="91440" tIns="45720" rIns="91440" bIns="45720" numCol="1" anchor="t" anchorCtr="0" compatLnSpc="1"/>
            <a:lstStyle/>
            <a:p>
              <a:endParaRPr lang="en-US">
                <a:solidFill>
                  <a:prstClr val="black"/>
                </a:solidFill>
              </a:endParaRPr>
            </a:p>
          </p:txBody>
        </p:sp>
        <p:sp>
          <p:nvSpPr>
            <p:cNvPr id="21" name="Rectangle 279"/>
            <p:cNvSpPr>
              <a:spLocks noChangeArrowheads="1"/>
            </p:cNvSpPr>
            <p:nvPr/>
          </p:nvSpPr>
          <p:spPr bwMode="auto">
            <a:xfrm>
              <a:off x="8123797" y="5914175"/>
              <a:ext cx="244874" cy="32291"/>
            </a:xfrm>
            <a:prstGeom prst="rect">
              <a:avLst/>
            </a:prstGeom>
            <a:grpFill/>
            <a:ln>
              <a:noFill/>
            </a:ln>
          </p:spPr>
          <p:txBody>
            <a:bodyPr vert="horz" wrap="square" lIns="91440" tIns="45720" rIns="91440" bIns="45720" numCol="1" anchor="t" anchorCtr="0" compatLnSpc="1"/>
            <a:lstStyle/>
            <a:p>
              <a:endParaRPr lang="en-US">
                <a:solidFill>
                  <a:prstClr val="black"/>
                </a:solidFill>
              </a:endParaRPr>
            </a:p>
          </p:txBody>
        </p:sp>
        <p:sp>
          <p:nvSpPr>
            <p:cNvPr id="22" name="Rectangle 280"/>
            <p:cNvSpPr>
              <a:spLocks noChangeArrowheads="1"/>
            </p:cNvSpPr>
            <p:nvPr/>
          </p:nvSpPr>
          <p:spPr bwMode="auto">
            <a:xfrm>
              <a:off x="8123797" y="5992211"/>
              <a:ext cx="244874" cy="29600"/>
            </a:xfrm>
            <a:prstGeom prst="rect">
              <a:avLst/>
            </a:prstGeom>
            <a:grpFill/>
            <a:ln>
              <a:noFill/>
            </a:ln>
          </p:spPr>
          <p:txBody>
            <a:bodyPr vert="horz" wrap="square" lIns="91440" tIns="45720" rIns="91440" bIns="45720" numCol="1" anchor="t" anchorCtr="0" compatLnSpc="1"/>
            <a:lstStyle/>
            <a:p>
              <a:endParaRPr lang="en-US">
                <a:solidFill>
                  <a:prstClr val="black"/>
                </a:solidFill>
              </a:endParaRPr>
            </a:p>
          </p:txBody>
        </p:sp>
        <p:sp>
          <p:nvSpPr>
            <p:cNvPr id="23" name="Rectangle 281"/>
            <p:cNvSpPr>
              <a:spLocks noChangeArrowheads="1"/>
            </p:cNvSpPr>
            <p:nvPr/>
          </p:nvSpPr>
          <p:spPr bwMode="auto">
            <a:xfrm>
              <a:off x="8123797" y="6068903"/>
              <a:ext cx="244874" cy="29600"/>
            </a:xfrm>
            <a:prstGeom prst="rect">
              <a:avLst/>
            </a:prstGeom>
            <a:grpFill/>
            <a:ln>
              <a:noFill/>
            </a:ln>
          </p:spPr>
          <p:txBody>
            <a:bodyPr vert="horz" wrap="square" lIns="91440" tIns="45720" rIns="91440" bIns="45720" numCol="1" anchor="t" anchorCtr="0" compatLnSpc="1"/>
            <a:lstStyle/>
            <a:p>
              <a:endParaRPr lang="en-US">
                <a:solidFill>
                  <a:prstClr val="black"/>
                </a:solidFill>
              </a:endParaRPr>
            </a:p>
          </p:txBody>
        </p:sp>
      </p:grpSp>
      <p:grpSp>
        <p:nvGrpSpPr>
          <p:cNvPr id="24" name="组合 23"/>
          <p:cNvGrpSpPr/>
          <p:nvPr/>
        </p:nvGrpSpPr>
        <p:grpSpPr>
          <a:xfrm>
            <a:off x="4873451" y="1500976"/>
            <a:ext cx="1135936" cy="1135936"/>
            <a:chOff x="1677608" y="2996952"/>
            <a:chExt cx="1395643" cy="1395643"/>
          </a:xfrm>
        </p:grpSpPr>
        <p:sp>
          <p:nvSpPr>
            <p:cNvPr id="25"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6"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endParaRPr lang="en-US" sz="2800" dirty="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27" name="组合 26"/>
          <p:cNvGrpSpPr/>
          <p:nvPr/>
        </p:nvGrpSpPr>
        <p:grpSpPr>
          <a:xfrm>
            <a:off x="5229844" y="1877758"/>
            <a:ext cx="423150" cy="390158"/>
            <a:chOff x="7339246" y="1487600"/>
            <a:chExt cx="423150" cy="390158"/>
          </a:xfrm>
        </p:grpSpPr>
        <p:sp>
          <p:nvSpPr>
            <p:cNvPr id="28" name="Freeform 364"/>
            <p:cNvSpPr/>
            <p:nvPr/>
          </p:nvSpPr>
          <p:spPr bwMode="auto">
            <a:xfrm>
              <a:off x="7339246" y="1689008"/>
              <a:ext cx="423150" cy="188750"/>
            </a:xfrm>
            <a:custGeom>
              <a:avLst/>
              <a:gdLst>
                <a:gd name="T0" fmla="*/ 222 w 262"/>
                <a:gd name="T1" fmla="*/ 18 h 94"/>
                <a:gd name="T2" fmla="*/ 205 w 262"/>
                <a:gd name="T3" fmla="*/ 18 h 94"/>
                <a:gd name="T4" fmla="*/ 205 w 262"/>
                <a:gd name="T5" fmla="*/ 0 h 94"/>
                <a:gd name="T6" fmla="*/ 57 w 262"/>
                <a:gd name="T7" fmla="*/ 0 h 94"/>
                <a:gd name="T8" fmla="*/ 57 w 262"/>
                <a:gd name="T9" fmla="*/ 18 h 94"/>
                <a:gd name="T10" fmla="*/ 40 w 262"/>
                <a:gd name="T11" fmla="*/ 18 h 94"/>
                <a:gd name="T12" fmla="*/ 40 w 262"/>
                <a:gd name="T13" fmla="*/ 0 h 94"/>
                <a:gd name="T14" fmla="*/ 0 w 262"/>
                <a:gd name="T15" fmla="*/ 0 h 94"/>
                <a:gd name="T16" fmla="*/ 0 w 262"/>
                <a:gd name="T17" fmla="*/ 83 h 94"/>
                <a:gd name="T18" fmla="*/ 11 w 262"/>
                <a:gd name="T19" fmla="*/ 94 h 94"/>
                <a:gd name="T20" fmla="*/ 251 w 262"/>
                <a:gd name="T21" fmla="*/ 94 h 94"/>
                <a:gd name="T22" fmla="*/ 262 w 262"/>
                <a:gd name="T23" fmla="*/ 83 h 94"/>
                <a:gd name="T24" fmla="*/ 262 w 262"/>
                <a:gd name="T25" fmla="*/ 0 h 94"/>
                <a:gd name="T26" fmla="*/ 222 w 262"/>
                <a:gd name="T27" fmla="*/ 0 h 94"/>
                <a:gd name="T28" fmla="*/ 222 w 262"/>
                <a:gd name="T29"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94">
                  <a:moveTo>
                    <a:pt x="222" y="18"/>
                  </a:moveTo>
                  <a:cubicBezTo>
                    <a:pt x="205" y="18"/>
                    <a:pt x="205" y="18"/>
                    <a:pt x="205" y="18"/>
                  </a:cubicBezTo>
                  <a:cubicBezTo>
                    <a:pt x="205" y="0"/>
                    <a:pt x="205" y="0"/>
                    <a:pt x="205" y="0"/>
                  </a:cubicBezTo>
                  <a:cubicBezTo>
                    <a:pt x="57" y="0"/>
                    <a:pt x="57" y="0"/>
                    <a:pt x="57" y="0"/>
                  </a:cubicBezTo>
                  <a:cubicBezTo>
                    <a:pt x="57" y="18"/>
                    <a:pt x="57" y="18"/>
                    <a:pt x="57" y="18"/>
                  </a:cubicBezTo>
                  <a:cubicBezTo>
                    <a:pt x="40" y="18"/>
                    <a:pt x="40" y="18"/>
                    <a:pt x="40" y="18"/>
                  </a:cubicBezTo>
                  <a:cubicBezTo>
                    <a:pt x="40" y="0"/>
                    <a:pt x="40" y="0"/>
                    <a:pt x="40" y="0"/>
                  </a:cubicBezTo>
                  <a:cubicBezTo>
                    <a:pt x="0" y="0"/>
                    <a:pt x="0" y="0"/>
                    <a:pt x="0" y="0"/>
                  </a:cubicBezTo>
                  <a:cubicBezTo>
                    <a:pt x="0" y="83"/>
                    <a:pt x="0" y="83"/>
                    <a:pt x="0" y="83"/>
                  </a:cubicBezTo>
                  <a:cubicBezTo>
                    <a:pt x="0" y="89"/>
                    <a:pt x="5" y="94"/>
                    <a:pt x="11" y="94"/>
                  </a:cubicBezTo>
                  <a:cubicBezTo>
                    <a:pt x="251" y="94"/>
                    <a:pt x="251" y="94"/>
                    <a:pt x="251" y="94"/>
                  </a:cubicBezTo>
                  <a:cubicBezTo>
                    <a:pt x="258" y="94"/>
                    <a:pt x="262" y="89"/>
                    <a:pt x="262" y="83"/>
                  </a:cubicBezTo>
                  <a:cubicBezTo>
                    <a:pt x="262" y="0"/>
                    <a:pt x="262" y="0"/>
                    <a:pt x="262" y="0"/>
                  </a:cubicBezTo>
                  <a:cubicBezTo>
                    <a:pt x="222" y="0"/>
                    <a:pt x="222" y="0"/>
                    <a:pt x="222" y="0"/>
                  </a:cubicBezTo>
                  <a:lnTo>
                    <a:pt x="222" y="1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Freeform 365"/>
            <p:cNvSpPr/>
            <p:nvPr/>
          </p:nvSpPr>
          <p:spPr bwMode="auto">
            <a:xfrm>
              <a:off x="7339246" y="1552399"/>
              <a:ext cx="423150" cy="128060"/>
            </a:xfrm>
            <a:custGeom>
              <a:avLst/>
              <a:gdLst>
                <a:gd name="T0" fmla="*/ 251 w 262"/>
                <a:gd name="T1" fmla="*/ 0 h 45"/>
                <a:gd name="T2" fmla="*/ 11 w 262"/>
                <a:gd name="T3" fmla="*/ 0 h 45"/>
                <a:gd name="T4" fmla="*/ 0 w 262"/>
                <a:gd name="T5" fmla="*/ 11 h 45"/>
                <a:gd name="T6" fmla="*/ 0 w 262"/>
                <a:gd name="T7" fmla="*/ 45 h 45"/>
                <a:gd name="T8" fmla="*/ 40 w 262"/>
                <a:gd name="T9" fmla="*/ 45 h 45"/>
                <a:gd name="T10" fmla="*/ 40 w 262"/>
                <a:gd name="T11" fmla="*/ 34 h 45"/>
                <a:gd name="T12" fmla="*/ 57 w 262"/>
                <a:gd name="T13" fmla="*/ 34 h 45"/>
                <a:gd name="T14" fmla="*/ 57 w 262"/>
                <a:gd name="T15" fmla="*/ 45 h 45"/>
                <a:gd name="T16" fmla="*/ 205 w 262"/>
                <a:gd name="T17" fmla="*/ 45 h 45"/>
                <a:gd name="T18" fmla="*/ 205 w 262"/>
                <a:gd name="T19" fmla="*/ 34 h 45"/>
                <a:gd name="T20" fmla="*/ 222 w 262"/>
                <a:gd name="T21" fmla="*/ 34 h 45"/>
                <a:gd name="T22" fmla="*/ 222 w 262"/>
                <a:gd name="T23" fmla="*/ 45 h 45"/>
                <a:gd name="T24" fmla="*/ 262 w 262"/>
                <a:gd name="T25" fmla="*/ 45 h 45"/>
                <a:gd name="T26" fmla="*/ 262 w 262"/>
                <a:gd name="T27" fmla="*/ 11 h 45"/>
                <a:gd name="T28" fmla="*/ 251 w 262"/>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45">
                  <a:moveTo>
                    <a:pt x="251" y="0"/>
                  </a:moveTo>
                  <a:cubicBezTo>
                    <a:pt x="11" y="0"/>
                    <a:pt x="11" y="0"/>
                    <a:pt x="11" y="0"/>
                  </a:cubicBezTo>
                  <a:cubicBezTo>
                    <a:pt x="5" y="0"/>
                    <a:pt x="0" y="5"/>
                    <a:pt x="0" y="11"/>
                  </a:cubicBezTo>
                  <a:cubicBezTo>
                    <a:pt x="0" y="45"/>
                    <a:pt x="0" y="45"/>
                    <a:pt x="0" y="45"/>
                  </a:cubicBezTo>
                  <a:cubicBezTo>
                    <a:pt x="40" y="45"/>
                    <a:pt x="40" y="45"/>
                    <a:pt x="40" y="45"/>
                  </a:cubicBezTo>
                  <a:cubicBezTo>
                    <a:pt x="40" y="34"/>
                    <a:pt x="40" y="34"/>
                    <a:pt x="40" y="34"/>
                  </a:cubicBezTo>
                  <a:cubicBezTo>
                    <a:pt x="57" y="34"/>
                    <a:pt x="57" y="34"/>
                    <a:pt x="57" y="34"/>
                  </a:cubicBezTo>
                  <a:cubicBezTo>
                    <a:pt x="57" y="45"/>
                    <a:pt x="57" y="45"/>
                    <a:pt x="57" y="45"/>
                  </a:cubicBezTo>
                  <a:cubicBezTo>
                    <a:pt x="205" y="45"/>
                    <a:pt x="205" y="45"/>
                    <a:pt x="205" y="45"/>
                  </a:cubicBezTo>
                  <a:cubicBezTo>
                    <a:pt x="205" y="34"/>
                    <a:pt x="205" y="34"/>
                    <a:pt x="205" y="34"/>
                  </a:cubicBezTo>
                  <a:cubicBezTo>
                    <a:pt x="222" y="34"/>
                    <a:pt x="222" y="34"/>
                    <a:pt x="222" y="34"/>
                  </a:cubicBezTo>
                  <a:cubicBezTo>
                    <a:pt x="222" y="45"/>
                    <a:pt x="222" y="45"/>
                    <a:pt x="222" y="45"/>
                  </a:cubicBezTo>
                  <a:cubicBezTo>
                    <a:pt x="262" y="45"/>
                    <a:pt x="262" y="45"/>
                    <a:pt x="262" y="45"/>
                  </a:cubicBezTo>
                  <a:cubicBezTo>
                    <a:pt x="262" y="11"/>
                    <a:pt x="262" y="11"/>
                    <a:pt x="262" y="11"/>
                  </a:cubicBezTo>
                  <a:cubicBezTo>
                    <a:pt x="262" y="5"/>
                    <a:pt x="258" y="0"/>
                    <a:pt x="251"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Freeform 366"/>
            <p:cNvSpPr/>
            <p:nvPr/>
          </p:nvSpPr>
          <p:spPr bwMode="auto">
            <a:xfrm>
              <a:off x="7443155" y="1487600"/>
              <a:ext cx="215332" cy="79403"/>
            </a:xfrm>
            <a:custGeom>
              <a:avLst/>
              <a:gdLst>
                <a:gd name="T0" fmla="*/ 132 w 132"/>
                <a:gd name="T1" fmla="*/ 63 h 63"/>
                <a:gd name="T2" fmla="*/ 115 w 132"/>
                <a:gd name="T3" fmla="*/ 63 h 63"/>
                <a:gd name="T4" fmla="*/ 115 w 132"/>
                <a:gd name="T5" fmla="*/ 20 h 63"/>
                <a:gd name="T6" fmla="*/ 112 w 132"/>
                <a:gd name="T7" fmla="*/ 17 h 63"/>
                <a:gd name="T8" fmla="*/ 20 w 132"/>
                <a:gd name="T9" fmla="*/ 17 h 63"/>
                <a:gd name="T10" fmla="*/ 18 w 132"/>
                <a:gd name="T11" fmla="*/ 20 h 63"/>
                <a:gd name="T12" fmla="*/ 18 w 132"/>
                <a:gd name="T13" fmla="*/ 63 h 63"/>
                <a:gd name="T14" fmla="*/ 0 w 132"/>
                <a:gd name="T15" fmla="*/ 63 h 63"/>
                <a:gd name="T16" fmla="*/ 0 w 132"/>
                <a:gd name="T17" fmla="*/ 20 h 63"/>
                <a:gd name="T18" fmla="*/ 20 w 132"/>
                <a:gd name="T19" fmla="*/ 0 h 63"/>
                <a:gd name="T20" fmla="*/ 112 w 132"/>
                <a:gd name="T21" fmla="*/ 0 h 63"/>
                <a:gd name="T22" fmla="*/ 132 w 132"/>
                <a:gd name="T23" fmla="*/ 20 h 63"/>
                <a:gd name="T24" fmla="*/ 132 w 132"/>
                <a:gd name="T2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3">
                  <a:moveTo>
                    <a:pt x="132" y="63"/>
                  </a:moveTo>
                  <a:cubicBezTo>
                    <a:pt x="115" y="63"/>
                    <a:pt x="115" y="63"/>
                    <a:pt x="115" y="63"/>
                  </a:cubicBezTo>
                  <a:cubicBezTo>
                    <a:pt x="115" y="20"/>
                    <a:pt x="115" y="20"/>
                    <a:pt x="115" y="20"/>
                  </a:cubicBezTo>
                  <a:cubicBezTo>
                    <a:pt x="115" y="18"/>
                    <a:pt x="114" y="17"/>
                    <a:pt x="112" y="17"/>
                  </a:cubicBezTo>
                  <a:cubicBezTo>
                    <a:pt x="20" y="17"/>
                    <a:pt x="20" y="17"/>
                    <a:pt x="20" y="17"/>
                  </a:cubicBezTo>
                  <a:cubicBezTo>
                    <a:pt x="19" y="17"/>
                    <a:pt x="18" y="18"/>
                    <a:pt x="18" y="20"/>
                  </a:cubicBezTo>
                  <a:cubicBezTo>
                    <a:pt x="18" y="63"/>
                    <a:pt x="18" y="63"/>
                    <a:pt x="18" y="63"/>
                  </a:cubicBezTo>
                  <a:cubicBezTo>
                    <a:pt x="0" y="63"/>
                    <a:pt x="0" y="63"/>
                    <a:pt x="0" y="63"/>
                  </a:cubicBezTo>
                  <a:cubicBezTo>
                    <a:pt x="0" y="20"/>
                    <a:pt x="0" y="20"/>
                    <a:pt x="0" y="20"/>
                  </a:cubicBezTo>
                  <a:cubicBezTo>
                    <a:pt x="0" y="9"/>
                    <a:pt x="9" y="0"/>
                    <a:pt x="20" y="0"/>
                  </a:cubicBezTo>
                  <a:cubicBezTo>
                    <a:pt x="112" y="0"/>
                    <a:pt x="112" y="0"/>
                    <a:pt x="112" y="0"/>
                  </a:cubicBezTo>
                  <a:cubicBezTo>
                    <a:pt x="123" y="0"/>
                    <a:pt x="132" y="9"/>
                    <a:pt x="132" y="20"/>
                  </a:cubicBezTo>
                  <a:lnTo>
                    <a:pt x="132" y="6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37" name="矩形 36"/>
          <p:cNvSpPr/>
          <p:nvPr/>
        </p:nvSpPr>
        <p:spPr>
          <a:xfrm>
            <a:off x="6097588" y="1691524"/>
            <a:ext cx="1656184"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smtClean="0">
                <a:solidFill>
                  <a:srgbClr val="C00000"/>
                </a:solidFill>
                <a:latin typeface="微软雅黑" panose="020B0503020204020204" charset="-122"/>
                <a:ea typeface="微软雅黑" panose="020B0503020204020204" charset="-122"/>
                <a:cs typeface="Arial" panose="020B0604020202020204" pitchFamily="34" charset="0"/>
              </a:rPr>
              <a:t>点击输入标题</a:t>
            </a:r>
            <a:endParaRPr lang="zh-CN" altLang="en-US" b="1" dirty="0">
              <a:solidFill>
                <a:srgbClr val="C00000"/>
              </a:solidFill>
              <a:latin typeface="微软雅黑" panose="020B0503020204020204" charset="-122"/>
              <a:ea typeface="微软雅黑" panose="020B0503020204020204" charset="-122"/>
              <a:cs typeface="Arial" panose="020B0604020202020204" pitchFamily="34" charset="0"/>
            </a:endParaRPr>
          </a:p>
        </p:txBody>
      </p:sp>
      <p:sp>
        <p:nvSpPr>
          <p:cNvPr id="38" name="矩形 47"/>
          <p:cNvSpPr>
            <a:spLocks noChangeArrowheads="1"/>
          </p:cNvSpPr>
          <p:nvPr/>
        </p:nvSpPr>
        <p:spPr bwMode="auto">
          <a:xfrm>
            <a:off x="6097587" y="2099530"/>
            <a:ext cx="439248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smtClean="0">
                <a:solidFill>
                  <a:schemeClr val="tx1"/>
                </a:solidFill>
                <a:sym typeface="微软雅黑" panose="020B0503020204020204" charset="-122"/>
              </a:rPr>
              <a:t>在此录入上述图表的综合说明，在此录入上述图表的综合描述说明。在此录入上述图表的综合说明。</a:t>
            </a:r>
            <a:endParaRPr lang="zh-CN" altLang="en-US" sz="1400" dirty="0" smtClean="0">
              <a:solidFill>
                <a:schemeClr val="tx1"/>
              </a:solidFill>
              <a:sym typeface="微软雅黑" panose="020B0503020204020204" charset="-122"/>
            </a:endParaRPr>
          </a:p>
        </p:txBody>
      </p:sp>
      <p:cxnSp>
        <p:nvCxnSpPr>
          <p:cNvPr id="39" name="直接连接符 38"/>
          <p:cNvCxnSpPr/>
          <p:nvPr/>
        </p:nvCxnSpPr>
        <p:spPr>
          <a:xfrm>
            <a:off x="5809555" y="3581111"/>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4873451" y="3013144"/>
            <a:ext cx="1135936" cy="1135936"/>
            <a:chOff x="1677608" y="2996952"/>
            <a:chExt cx="1395643" cy="1395643"/>
          </a:xfrm>
        </p:grpSpPr>
        <p:sp>
          <p:nvSpPr>
            <p:cNvPr id="41"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42"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endParaRPr lang="en-US" sz="2800" dirty="0">
                <a:solidFill>
                  <a:prstClr val="white"/>
                </a:solidFill>
                <a:effectLst>
                  <a:outerShdw blurRad="38100" dist="38100" dir="2700000" algn="tl">
                    <a:srgbClr val="000000">
                      <a:alpha val="43137"/>
                    </a:srgbClr>
                  </a:outerShdw>
                </a:effectLst>
                <a:latin typeface="DIN-BoldItalic" pitchFamily="50" charset="0"/>
              </a:endParaRPr>
            </a:p>
          </p:txBody>
        </p:sp>
      </p:grpSp>
      <p:sp>
        <p:nvSpPr>
          <p:cNvPr id="43" name="矩形 42"/>
          <p:cNvSpPr/>
          <p:nvPr/>
        </p:nvSpPr>
        <p:spPr>
          <a:xfrm>
            <a:off x="6097588" y="3203692"/>
            <a:ext cx="1656184"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smtClean="0">
                <a:solidFill>
                  <a:srgbClr val="C00000"/>
                </a:solidFill>
                <a:latin typeface="微软雅黑" panose="020B0503020204020204" charset="-122"/>
                <a:ea typeface="微软雅黑" panose="020B0503020204020204" charset="-122"/>
                <a:cs typeface="Arial" panose="020B0604020202020204" pitchFamily="34" charset="0"/>
              </a:rPr>
              <a:t>点击输入标题</a:t>
            </a:r>
            <a:endParaRPr lang="zh-CN" altLang="en-US" b="1" dirty="0">
              <a:solidFill>
                <a:srgbClr val="C00000"/>
              </a:solidFill>
              <a:latin typeface="微软雅黑" panose="020B0503020204020204" charset="-122"/>
              <a:ea typeface="微软雅黑" panose="020B0503020204020204" charset="-122"/>
              <a:cs typeface="Arial" panose="020B0604020202020204" pitchFamily="34" charset="0"/>
            </a:endParaRPr>
          </a:p>
        </p:txBody>
      </p:sp>
      <p:sp>
        <p:nvSpPr>
          <p:cNvPr id="44" name="矩形 47"/>
          <p:cNvSpPr>
            <a:spLocks noChangeArrowheads="1"/>
          </p:cNvSpPr>
          <p:nvPr/>
        </p:nvSpPr>
        <p:spPr bwMode="auto">
          <a:xfrm>
            <a:off x="6097587" y="3611698"/>
            <a:ext cx="4392488"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smtClean="0">
                <a:solidFill>
                  <a:schemeClr val="tx1"/>
                </a:solidFill>
                <a:sym typeface="微软雅黑" panose="020B0503020204020204" charset="-122"/>
              </a:rPr>
              <a:t>在此录入上述图表的综合说明，在此录入上述图表的综合描述说明。在此录入上述图表的综合说明。</a:t>
            </a:r>
            <a:endParaRPr lang="zh-CN" altLang="en-US" sz="1400" dirty="0" smtClean="0">
              <a:solidFill>
                <a:schemeClr val="tx1"/>
              </a:solidFill>
              <a:sym typeface="微软雅黑" panose="020B0503020204020204" charset="-122"/>
            </a:endParaRPr>
          </a:p>
        </p:txBody>
      </p:sp>
      <p:grpSp>
        <p:nvGrpSpPr>
          <p:cNvPr id="45" name="组合 44"/>
          <p:cNvGrpSpPr/>
          <p:nvPr/>
        </p:nvGrpSpPr>
        <p:grpSpPr>
          <a:xfrm>
            <a:off x="5220105" y="3368547"/>
            <a:ext cx="448854" cy="457012"/>
            <a:chOff x="2000378" y="1974523"/>
            <a:chExt cx="576064" cy="586534"/>
          </a:xfrm>
        </p:grpSpPr>
        <p:sp>
          <p:nvSpPr>
            <p:cNvPr id="46" name="Freeform 562"/>
            <p:cNvSpPr>
              <a:spLocks noEditPoints="1"/>
            </p:cNvSpPr>
            <p:nvPr/>
          </p:nvSpPr>
          <p:spPr bwMode="auto">
            <a:xfrm>
              <a:off x="2000378" y="1974523"/>
              <a:ext cx="576064" cy="504844"/>
            </a:xfrm>
            <a:custGeom>
              <a:avLst/>
              <a:gdLst>
                <a:gd name="T0" fmla="*/ 182 w 233"/>
                <a:gd name="T1" fmla="*/ 7 h 204"/>
                <a:gd name="T2" fmla="*/ 183 w 233"/>
                <a:gd name="T3" fmla="*/ 0 h 204"/>
                <a:gd name="T4" fmla="*/ 116 w 233"/>
                <a:gd name="T5" fmla="*/ 0 h 204"/>
                <a:gd name="T6" fmla="*/ 50 w 233"/>
                <a:gd name="T7" fmla="*/ 0 h 204"/>
                <a:gd name="T8" fmla="*/ 50 w 233"/>
                <a:gd name="T9" fmla="*/ 7 h 204"/>
                <a:gd name="T10" fmla="*/ 0 w 233"/>
                <a:gd name="T11" fmla="*/ 7 h 204"/>
                <a:gd name="T12" fmla="*/ 0 w 233"/>
                <a:gd name="T13" fmla="*/ 14 h 204"/>
                <a:gd name="T14" fmla="*/ 31 w 233"/>
                <a:gd name="T15" fmla="*/ 95 h 204"/>
                <a:gd name="T16" fmla="*/ 86 w 233"/>
                <a:gd name="T17" fmla="*/ 131 h 204"/>
                <a:gd name="T18" fmla="*/ 100 w 233"/>
                <a:gd name="T19" fmla="*/ 143 h 204"/>
                <a:gd name="T20" fmla="*/ 100 w 233"/>
                <a:gd name="T21" fmla="*/ 186 h 204"/>
                <a:gd name="T22" fmla="*/ 83 w 233"/>
                <a:gd name="T23" fmla="*/ 204 h 204"/>
                <a:gd name="T24" fmla="*/ 116 w 233"/>
                <a:gd name="T25" fmla="*/ 204 h 204"/>
                <a:gd name="T26" fmla="*/ 150 w 233"/>
                <a:gd name="T27" fmla="*/ 204 h 204"/>
                <a:gd name="T28" fmla="*/ 133 w 233"/>
                <a:gd name="T29" fmla="*/ 186 h 204"/>
                <a:gd name="T30" fmla="*/ 133 w 233"/>
                <a:gd name="T31" fmla="*/ 143 h 204"/>
                <a:gd name="T32" fmla="*/ 147 w 233"/>
                <a:gd name="T33" fmla="*/ 131 h 204"/>
                <a:gd name="T34" fmla="*/ 202 w 233"/>
                <a:gd name="T35" fmla="*/ 95 h 204"/>
                <a:gd name="T36" fmla="*/ 233 w 233"/>
                <a:gd name="T37" fmla="*/ 14 h 204"/>
                <a:gd name="T38" fmla="*/ 233 w 233"/>
                <a:gd name="T39" fmla="*/ 7 h 204"/>
                <a:gd name="T40" fmla="*/ 182 w 233"/>
                <a:gd name="T41" fmla="*/ 7 h 204"/>
                <a:gd name="T42" fmla="*/ 42 w 233"/>
                <a:gd name="T43" fmla="*/ 86 h 204"/>
                <a:gd name="T44" fmla="*/ 15 w 233"/>
                <a:gd name="T45" fmla="*/ 21 h 204"/>
                <a:gd name="T46" fmla="*/ 51 w 233"/>
                <a:gd name="T47" fmla="*/ 21 h 204"/>
                <a:gd name="T48" fmla="*/ 53 w 233"/>
                <a:gd name="T49" fmla="*/ 49 h 204"/>
                <a:gd name="T50" fmla="*/ 69 w 233"/>
                <a:gd name="T51" fmla="*/ 107 h 204"/>
                <a:gd name="T52" fmla="*/ 42 w 233"/>
                <a:gd name="T53" fmla="*/ 86 h 204"/>
                <a:gd name="T54" fmla="*/ 190 w 233"/>
                <a:gd name="T55" fmla="*/ 86 h 204"/>
                <a:gd name="T56" fmla="*/ 163 w 233"/>
                <a:gd name="T57" fmla="*/ 107 h 204"/>
                <a:gd name="T58" fmla="*/ 180 w 233"/>
                <a:gd name="T59" fmla="*/ 49 h 204"/>
                <a:gd name="T60" fmla="*/ 181 w 233"/>
                <a:gd name="T61" fmla="*/ 21 h 204"/>
                <a:gd name="T62" fmla="*/ 218 w 233"/>
                <a:gd name="T63" fmla="*/ 21 h 204"/>
                <a:gd name="T64" fmla="*/ 190 w 233"/>
                <a:gd name="T6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204">
                  <a:moveTo>
                    <a:pt x="182" y="7"/>
                  </a:moveTo>
                  <a:cubicBezTo>
                    <a:pt x="183" y="0"/>
                    <a:pt x="183" y="0"/>
                    <a:pt x="183" y="0"/>
                  </a:cubicBezTo>
                  <a:cubicBezTo>
                    <a:pt x="116" y="0"/>
                    <a:pt x="116" y="0"/>
                    <a:pt x="116" y="0"/>
                  </a:cubicBezTo>
                  <a:cubicBezTo>
                    <a:pt x="50" y="0"/>
                    <a:pt x="50" y="0"/>
                    <a:pt x="50" y="0"/>
                  </a:cubicBezTo>
                  <a:cubicBezTo>
                    <a:pt x="50" y="7"/>
                    <a:pt x="50" y="7"/>
                    <a:pt x="50" y="7"/>
                  </a:cubicBezTo>
                  <a:cubicBezTo>
                    <a:pt x="0" y="7"/>
                    <a:pt x="0" y="7"/>
                    <a:pt x="0" y="7"/>
                  </a:cubicBezTo>
                  <a:cubicBezTo>
                    <a:pt x="0" y="14"/>
                    <a:pt x="0" y="14"/>
                    <a:pt x="0" y="14"/>
                  </a:cubicBezTo>
                  <a:cubicBezTo>
                    <a:pt x="0" y="16"/>
                    <a:pt x="0" y="58"/>
                    <a:pt x="31" y="95"/>
                  </a:cubicBezTo>
                  <a:cubicBezTo>
                    <a:pt x="32" y="96"/>
                    <a:pt x="52" y="119"/>
                    <a:pt x="86" y="131"/>
                  </a:cubicBezTo>
                  <a:cubicBezTo>
                    <a:pt x="93" y="139"/>
                    <a:pt x="100" y="143"/>
                    <a:pt x="100" y="143"/>
                  </a:cubicBezTo>
                  <a:cubicBezTo>
                    <a:pt x="100" y="186"/>
                    <a:pt x="100" y="186"/>
                    <a:pt x="100" y="186"/>
                  </a:cubicBezTo>
                  <a:cubicBezTo>
                    <a:pt x="83" y="204"/>
                    <a:pt x="83" y="204"/>
                    <a:pt x="83" y="204"/>
                  </a:cubicBezTo>
                  <a:cubicBezTo>
                    <a:pt x="116" y="204"/>
                    <a:pt x="116" y="204"/>
                    <a:pt x="116" y="204"/>
                  </a:cubicBezTo>
                  <a:cubicBezTo>
                    <a:pt x="150" y="204"/>
                    <a:pt x="150" y="204"/>
                    <a:pt x="150" y="204"/>
                  </a:cubicBezTo>
                  <a:cubicBezTo>
                    <a:pt x="133" y="186"/>
                    <a:pt x="133" y="186"/>
                    <a:pt x="133" y="186"/>
                  </a:cubicBezTo>
                  <a:cubicBezTo>
                    <a:pt x="133" y="143"/>
                    <a:pt x="133" y="143"/>
                    <a:pt x="133" y="143"/>
                  </a:cubicBezTo>
                  <a:cubicBezTo>
                    <a:pt x="133" y="143"/>
                    <a:pt x="139" y="139"/>
                    <a:pt x="147" y="131"/>
                  </a:cubicBezTo>
                  <a:cubicBezTo>
                    <a:pt x="181" y="119"/>
                    <a:pt x="201" y="96"/>
                    <a:pt x="202" y="95"/>
                  </a:cubicBezTo>
                  <a:cubicBezTo>
                    <a:pt x="233" y="58"/>
                    <a:pt x="233" y="16"/>
                    <a:pt x="233" y="14"/>
                  </a:cubicBezTo>
                  <a:cubicBezTo>
                    <a:pt x="233" y="7"/>
                    <a:pt x="233" y="7"/>
                    <a:pt x="233" y="7"/>
                  </a:cubicBezTo>
                  <a:lnTo>
                    <a:pt x="182" y="7"/>
                  </a:lnTo>
                  <a:close/>
                  <a:moveTo>
                    <a:pt x="42" y="86"/>
                  </a:moveTo>
                  <a:cubicBezTo>
                    <a:pt x="22" y="61"/>
                    <a:pt x="16" y="34"/>
                    <a:pt x="15" y="21"/>
                  </a:cubicBezTo>
                  <a:cubicBezTo>
                    <a:pt x="51" y="21"/>
                    <a:pt x="51" y="21"/>
                    <a:pt x="51" y="21"/>
                  </a:cubicBezTo>
                  <a:cubicBezTo>
                    <a:pt x="53" y="49"/>
                    <a:pt x="53" y="49"/>
                    <a:pt x="53" y="49"/>
                  </a:cubicBezTo>
                  <a:cubicBezTo>
                    <a:pt x="55" y="74"/>
                    <a:pt x="62" y="93"/>
                    <a:pt x="69" y="107"/>
                  </a:cubicBezTo>
                  <a:cubicBezTo>
                    <a:pt x="52" y="97"/>
                    <a:pt x="43" y="86"/>
                    <a:pt x="42" y="86"/>
                  </a:cubicBezTo>
                  <a:close/>
                  <a:moveTo>
                    <a:pt x="190" y="86"/>
                  </a:moveTo>
                  <a:cubicBezTo>
                    <a:pt x="190" y="86"/>
                    <a:pt x="180" y="97"/>
                    <a:pt x="163" y="107"/>
                  </a:cubicBezTo>
                  <a:cubicBezTo>
                    <a:pt x="171" y="93"/>
                    <a:pt x="178" y="74"/>
                    <a:pt x="180" y="49"/>
                  </a:cubicBezTo>
                  <a:cubicBezTo>
                    <a:pt x="181" y="21"/>
                    <a:pt x="181" y="21"/>
                    <a:pt x="181" y="21"/>
                  </a:cubicBezTo>
                  <a:cubicBezTo>
                    <a:pt x="218" y="21"/>
                    <a:pt x="218" y="21"/>
                    <a:pt x="218" y="21"/>
                  </a:cubicBezTo>
                  <a:cubicBezTo>
                    <a:pt x="216" y="34"/>
                    <a:pt x="211" y="61"/>
                    <a:pt x="190" y="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7" name="Freeform 563"/>
            <p:cNvSpPr/>
            <p:nvPr/>
          </p:nvSpPr>
          <p:spPr bwMode="auto">
            <a:xfrm>
              <a:off x="2129730" y="2488785"/>
              <a:ext cx="317360" cy="72272"/>
            </a:xfrm>
            <a:custGeom>
              <a:avLst/>
              <a:gdLst>
                <a:gd name="T0" fmla="*/ 0 w 303"/>
                <a:gd name="T1" fmla="*/ 0 h 69"/>
                <a:gd name="T2" fmla="*/ 0 w 303"/>
                <a:gd name="T3" fmla="*/ 69 h 69"/>
                <a:gd name="T4" fmla="*/ 152 w 303"/>
                <a:gd name="T5" fmla="*/ 69 h 69"/>
                <a:gd name="T6" fmla="*/ 303 w 303"/>
                <a:gd name="T7" fmla="*/ 69 h 69"/>
                <a:gd name="T8" fmla="*/ 303 w 303"/>
                <a:gd name="T9" fmla="*/ 0 h 69"/>
                <a:gd name="T10" fmla="*/ 152 w 303"/>
                <a:gd name="T11" fmla="*/ 0 h 69"/>
                <a:gd name="T12" fmla="*/ 0 w 30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303" h="69">
                  <a:moveTo>
                    <a:pt x="0" y="0"/>
                  </a:moveTo>
                  <a:lnTo>
                    <a:pt x="0" y="69"/>
                  </a:lnTo>
                  <a:lnTo>
                    <a:pt x="152" y="69"/>
                  </a:lnTo>
                  <a:lnTo>
                    <a:pt x="303" y="69"/>
                  </a:lnTo>
                  <a:lnTo>
                    <a:pt x="303" y="0"/>
                  </a:lnTo>
                  <a:lnTo>
                    <a:pt x="152" y="0"/>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sz="2400"/>
            </a:p>
          </p:txBody>
        </p:sp>
      </p:grpSp>
      <p:cxnSp>
        <p:nvCxnSpPr>
          <p:cNvPr id="48" name="直接连接符 47"/>
          <p:cNvCxnSpPr/>
          <p:nvPr/>
        </p:nvCxnSpPr>
        <p:spPr>
          <a:xfrm>
            <a:off x="5809555" y="5013176"/>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4873451" y="4525312"/>
            <a:ext cx="1135936" cy="1135936"/>
            <a:chOff x="1677608" y="2996952"/>
            <a:chExt cx="1395643" cy="1395643"/>
          </a:xfrm>
        </p:grpSpPr>
        <p:sp>
          <p:nvSpPr>
            <p:cNvPr id="50"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1"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endParaRPr lang="en-US" sz="2800" dirty="0">
                <a:solidFill>
                  <a:prstClr val="white"/>
                </a:solidFill>
                <a:effectLst>
                  <a:outerShdw blurRad="38100" dist="38100" dir="2700000" algn="tl">
                    <a:srgbClr val="000000">
                      <a:alpha val="43137"/>
                    </a:srgbClr>
                  </a:outerShdw>
                </a:effectLst>
                <a:latin typeface="DIN-BoldItalic" pitchFamily="50" charset="0"/>
              </a:endParaRPr>
            </a:p>
          </p:txBody>
        </p:sp>
      </p:grpSp>
      <p:sp>
        <p:nvSpPr>
          <p:cNvPr id="52" name="矩形 51"/>
          <p:cNvSpPr/>
          <p:nvPr/>
        </p:nvSpPr>
        <p:spPr>
          <a:xfrm>
            <a:off x="6097588" y="4643852"/>
            <a:ext cx="1656184"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smtClean="0">
                <a:solidFill>
                  <a:srgbClr val="C00000"/>
                </a:solidFill>
                <a:latin typeface="微软雅黑" panose="020B0503020204020204" charset="-122"/>
                <a:ea typeface="微软雅黑" panose="020B0503020204020204" charset="-122"/>
                <a:cs typeface="Arial" panose="020B0604020202020204" pitchFamily="34" charset="0"/>
              </a:rPr>
              <a:t>点击输入标题</a:t>
            </a:r>
            <a:endParaRPr lang="zh-CN" altLang="en-US" b="1" dirty="0">
              <a:solidFill>
                <a:srgbClr val="C00000"/>
              </a:solidFill>
              <a:latin typeface="微软雅黑" panose="020B0503020204020204" charset="-122"/>
              <a:ea typeface="微软雅黑" panose="020B0503020204020204" charset="-122"/>
              <a:cs typeface="Arial" panose="020B0604020202020204" pitchFamily="34" charset="0"/>
            </a:endParaRPr>
          </a:p>
        </p:txBody>
      </p:sp>
      <p:sp>
        <p:nvSpPr>
          <p:cNvPr id="53" name="矩形 47"/>
          <p:cNvSpPr>
            <a:spLocks noChangeArrowheads="1"/>
          </p:cNvSpPr>
          <p:nvPr/>
        </p:nvSpPr>
        <p:spPr bwMode="auto">
          <a:xfrm>
            <a:off x="6097587" y="5051858"/>
            <a:ext cx="4392488"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smtClean="0">
                <a:solidFill>
                  <a:schemeClr val="tx1"/>
                </a:solidFill>
                <a:sym typeface="微软雅黑" panose="020B0503020204020204" charset="-122"/>
              </a:rPr>
              <a:t>在此录入上述图表的综合说明，在此录入上述图表的综合描述说明。在此录入上述图表的综合说明。</a:t>
            </a:r>
            <a:endParaRPr lang="zh-CN" altLang="en-US" sz="1400" dirty="0" smtClean="0">
              <a:solidFill>
                <a:schemeClr val="tx1"/>
              </a:solidFill>
              <a:sym typeface="微软雅黑" panose="020B0503020204020204" charset="-122"/>
            </a:endParaRPr>
          </a:p>
          <a:p>
            <a:pPr>
              <a:lnSpc>
                <a:spcPct val="120000"/>
              </a:lnSpc>
              <a:spcBef>
                <a:spcPct val="0"/>
              </a:spcBef>
              <a:buNone/>
            </a:pPr>
            <a:endParaRPr lang="zh-CN" altLang="en-US" sz="1400" dirty="0" smtClean="0">
              <a:solidFill>
                <a:schemeClr val="tx1"/>
              </a:solidFill>
              <a:sym typeface="微软雅黑" panose="020B0503020204020204" charset="-122"/>
            </a:endParaRPr>
          </a:p>
        </p:txBody>
      </p:sp>
      <p:sp>
        <p:nvSpPr>
          <p:cNvPr id="54" name="Freeform 133"/>
          <p:cNvSpPr/>
          <p:nvPr/>
        </p:nvSpPr>
        <p:spPr bwMode="auto">
          <a:xfrm>
            <a:off x="5171208" y="4847028"/>
            <a:ext cx="546648" cy="492503"/>
          </a:xfrm>
          <a:custGeom>
            <a:avLst/>
            <a:gdLst>
              <a:gd name="T0" fmla="*/ 442 w 525"/>
              <a:gd name="T1" fmla="*/ 185 h 473"/>
              <a:gd name="T2" fmla="*/ 442 w 525"/>
              <a:gd name="T3" fmla="*/ 40 h 473"/>
              <a:gd name="T4" fmla="*/ 343 w 525"/>
              <a:gd name="T5" fmla="*/ 40 h 473"/>
              <a:gd name="T6" fmla="*/ 343 w 525"/>
              <a:gd name="T7" fmla="*/ 83 h 473"/>
              <a:gd name="T8" fmla="*/ 262 w 525"/>
              <a:gd name="T9" fmla="*/ 0 h 473"/>
              <a:gd name="T10" fmla="*/ 0 w 525"/>
              <a:gd name="T11" fmla="*/ 267 h 473"/>
              <a:gd name="T12" fmla="*/ 59 w 525"/>
              <a:gd name="T13" fmla="*/ 267 h 473"/>
              <a:gd name="T14" fmla="*/ 59 w 525"/>
              <a:gd name="T15" fmla="*/ 473 h 473"/>
              <a:gd name="T16" fmla="*/ 165 w 525"/>
              <a:gd name="T17" fmla="*/ 473 h 473"/>
              <a:gd name="T18" fmla="*/ 165 w 525"/>
              <a:gd name="T19" fmla="*/ 326 h 473"/>
              <a:gd name="T20" fmla="*/ 359 w 525"/>
              <a:gd name="T21" fmla="*/ 326 h 473"/>
              <a:gd name="T22" fmla="*/ 359 w 525"/>
              <a:gd name="T23" fmla="*/ 473 h 473"/>
              <a:gd name="T24" fmla="*/ 466 w 525"/>
              <a:gd name="T25" fmla="*/ 473 h 473"/>
              <a:gd name="T26" fmla="*/ 466 w 525"/>
              <a:gd name="T27" fmla="*/ 267 h 473"/>
              <a:gd name="T28" fmla="*/ 525 w 525"/>
              <a:gd name="T29" fmla="*/ 267 h 473"/>
              <a:gd name="T30" fmla="*/ 442 w 525"/>
              <a:gd name="T31" fmla="*/ 18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5" h="473">
                <a:moveTo>
                  <a:pt x="442" y="185"/>
                </a:moveTo>
                <a:lnTo>
                  <a:pt x="442" y="40"/>
                </a:lnTo>
                <a:lnTo>
                  <a:pt x="343" y="40"/>
                </a:lnTo>
                <a:lnTo>
                  <a:pt x="343" y="83"/>
                </a:lnTo>
                <a:lnTo>
                  <a:pt x="262" y="0"/>
                </a:lnTo>
                <a:lnTo>
                  <a:pt x="0" y="267"/>
                </a:lnTo>
                <a:lnTo>
                  <a:pt x="59" y="267"/>
                </a:lnTo>
                <a:lnTo>
                  <a:pt x="59" y="473"/>
                </a:lnTo>
                <a:lnTo>
                  <a:pt x="165" y="473"/>
                </a:lnTo>
                <a:lnTo>
                  <a:pt x="165" y="326"/>
                </a:lnTo>
                <a:lnTo>
                  <a:pt x="359" y="326"/>
                </a:lnTo>
                <a:lnTo>
                  <a:pt x="359" y="473"/>
                </a:lnTo>
                <a:lnTo>
                  <a:pt x="466" y="473"/>
                </a:lnTo>
                <a:lnTo>
                  <a:pt x="466" y="267"/>
                </a:lnTo>
                <a:lnTo>
                  <a:pt x="525" y="267"/>
                </a:lnTo>
                <a:lnTo>
                  <a:pt x="442" y="18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19" name=" 219"/>
          <p:cNvSpPr/>
          <p:nvPr/>
        </p:nvSpPr>
        <p:spPr>
          <a:xfrm>
            <a:off x="1330325" y="355600"/>
            <a:ext cx="2928620"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4"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dist"/>
            <a:r>
              <a:rPr lang="zh-CN" altLang="en-US" sz="2000" dirty="0" smtClean="0">
                <a:solidFill>
                  <a:schemeClr val="bg1"/>
                </a:solidFill>
                <a:latin typeface="微软雅黑" panose="020B0503020204020204" charset="-122"/>
                <a:ea typeface="微软雅黑" panose="020B0503020204020204" charset="-122"/>
              </a:rPr>
              <a:t>单击此处添加标题</a:t>
            </a:r>
            <a:endParaRPr lang="zh-CN" altLang="en-US" sz="2000" dirty="0" smtClean="0">
              <a:solidFill>
                <a:schemeClr val="bg1"/>
              </a:solidFill>
              <a:latin typeface="微软雅黑" panose="020B0503020204020204" charset="-122"/>
              <a:ea typeface="微软雅黑" panose="020B0503020204020204" charset="-122"/>
            </a:endParaRPr>
          </a:p>
        </p:txBody>
      </p:sp>
      <p:pic>
        <p:nvPicPr>
          <p:cNvPr id="179" name="图片 178" descr="f85d399bb60d1995f620eb4731c6e15d"/>
          <p:cNvPicPr>
            <a:picLocks noChangeAspect="1"/>
          </p:cNvPicPr>
          <p:nvPr/>
        </p:nvPicPr>
        <p:blipFill>
          <a:blip r:embed="rId2"/>
          <a:stretch>
            <a:fillRect/>
          </a:stretch>
        </p:blipFill>
        <p:spPr>
          <a:xfrm>
            <a:off x="139065" y="-98425"/>
            <a:ext cx="1253490" cy="1253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290">
                                          <p:stCondLst>
                                            <p:cond delay="0"/>
                                          </p:stCondLst>
                                        </p:cTn>
                                        <p:tgtEl>
                                          <p:spTgt spid="14"/>
                                        </p:tgtEl>
                                      </p:cBhvr>
                                    </p:animEffect>
                                    <p:anim calcmode="lin" valueType="num">
                                      <p:cBhvr>
                                        <p:cTn id="8"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13" dur="13">
                                          <p:stCondLst>
                                            <p:cond delay="325"/>
                                          </p:stCondLst>
                                        </p:cTn>
                                        <p:tgtEl>
                                          <p:spTgt spid="14"/>
                                        </p:tgtEl>
                                      </p:cBhvr>
                                      <p:to x="100000" y="60000"/>
                                    </p:animScale>
                                    <p:animScale>
                                      <p:cBhvr>
                                        <p:cTn id="14" dur="83" decel="50000">
                                          <p:stCondLst>
                                            <p:cond delay="338"/>
                                          </p:stCondLst>
                                        </p:cTn>
                                        <p:tgtEl>
                                          <p:spTgt spid="14"/>
                                        </p:tgtEl>
                                      </p:cBhvr>
                                      <p:to x="100000" y="100000"/>
                                    </p:animScale>
                                    <p:animScale>
                                      <p:cBhvr>
                                        <p:cTn id="15" dur="13">
                                          <p:stCondLst>
                                            <p:cond delay="656"/>
                                          </p:stCondLst>
                                        </p:cTn>
                                        <p:tgtEl>
                                          <p:spTgt spid="14"/>
                                        </p:tgtEl>
                                      </p:cBhvr>
                                      <p:to x="100000" y="80000"/>
                                    </p:animScale>
                                    <p:animScale>
                                      <p:cBhvr>
                                        <p:cTn id="16" dur="83" decel="50000">
                                          <p:stCondLst>
                                            <p:cond delay="669"/>
                                          </p:stCondLst>
                                        </p:cTn>
                                        <p:tgtEl>
                                          <p:spTgt spid="14"/>
                                        </p:tgtEl>
                                      </p:cBhvr>
                                      <p:to x="100000" y="100000"/>
                                    </p:animScale>
                                    <p:animScale>
                                      <p:cBhvr>
                                        <p:cTn id="17" dur="13">
                                          <p:stCondLst>
                                            <p:cond delay="821"/>
                                          </p:stCondLst>
                                        </p:cTn>
                                        <p:tgtEl>
                                          <p:spTgt spid="14"/>
                                        </p:tgtEl>
                                      </p:cBhvr>
                                      <p:to x="100000" y="90000"/>
                                    </p:animScale>
                                    <p:animScale>
                                      <p:cBhvr>
                                        <p:cTn id="18" dur="83" decel="50000">
                                          <p:stCondLst>
                                            <p:cond delay="834"/>
                                          </p:stCondLst>
                                        </p:cTn>
                                        <p:tgtEl>
                                          <p:spTgt spid="14"/>
                                        </p:tgtEl>
                                      </p:cBhvr>
                                      <p:to x="100000" y="100000"/>
                                    </p:animScale>
                                    <p:animScale>
                                      <p:cBhvr>
                                        <p:cTn id="19" dur="13">
                                          <p:stCondLst>
                                            <p:cond delay="904"/>
                                          </p:stCondLst>
                                        </p:cTn>
                                        <p:tgtEl>
                                          <p:spTgt spid="14"/>
                                        </p:tgtEl>
                                      </p:cBhvr>
                                      <p:to x="100000" y="95000"/>
                                    </p:animScale>
                                    <p:animScale>
                                      <p:cBhvr>
                                        <p:cTn id="20" dur="83" decel="50000">
                                          <p:stCondLst>
                                            <p:cond delay="917"/>
                                          </p:stCondLst>
                                        </p:cTn>
                                        <p:tgtEl>
                                          <p:spTgt spid="14"/>
                                        </p:tgtEl>
                                      </p:cBhvr>
                                      <p:to x="100000" y="100000"/>
                                    </p:animScale>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par>
                          <p:cTn id="31" fill="hold">
                            <p:stCondLst>
                              <p:cond delay="2500"/>
                            </p:stCondLst>
                            <p:childTnLst>
                              <p:par>
                                <p:cTn id="32" presetID="26"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290">
                                          <p:stCondLst>
                                            <p:cond delay="0"/>
                                          </p:stCondLst>
                                        </p:cTn>
                                        <p:tgtEl>
                                          <p:spTgt spid="24"/>
                                        </p:tgtEl>
                                      </p:cBhvr>
                                    </p:animEffect>
                                    <p:anim calcmode="lin" valueType="num">
                                      <p:cBhvr>
                                        <p:cTn id="35"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6"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7"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38"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39"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40" dur="13">
                                          <p:stCondLst>
                                            <p:cond delay="325"/>
                                          </p:stCondLst>
                                        </p:cTn>
                                        <p:tgtEl>
                                          <p:spTgt spid="24"/>
                                        </p:tgtEl>
                                      </p:cBhvr>
                                      <p:to x="100000" y="60000"/>
                                    </p:animScale>
                                    <p:animScale>
                                      <p:cBhvr>
                                        <p:cTn id="41" dur="83" decel="50000">
                                          <p:stCondLst>
                                            <p:cond delay="338"/>
                                          </p:stCondLst>
                                        </p:cTn>
                                        <p:tgtEl>
                                          <p:spTgt spid="24"/>
                                        </p:tgtEl>
                                      </p:cBhvr>
                                      <p:to x="100000" y="100000"/>
                                    </p:animScale>
                                    <p:animScale>
                                      <p:cBhvr>
                                        <p:cTn id="42" dur="13">
                                          <p:stCondLst>
                                            <p:cond delay="656"/>
                                          </p:stCondLst>
                                        </p:cTn>
                                        <p:tgtEl>
                                          <p:spTgt spid="24"/>
                                        </p:tgtEl>
                                      </p:cBhvr>
                                      <p:to x="100000" y="80000"/>
                                    </p:animScale>
                                    <p:animScale>
                                      <p:cBhvr>
                                        <p:cTn id="43" dur="83" decel="50000">
                                          <p:stCondLst>
                                            <p:cond delay="669"/>
                                          </p:stCondLst>
                                        </p:cTn>
                                        <p:tgtEl>
                                          <p:spTgt spid="24"/>
                                        </p:tgtEl>
                                      </p:cBhvr>
                                      <p:to x="100000" y="100000"/>
                                    </p:animScale>
                                    <p:animScale>
                                      <p:cBhvr>
                                        <p:cTn id="44" dur="13">
                                          <p:stCondLst>
                                            <p:cond delay="821"/>
                                          </p:stCondLst>
                                        </p:cTn>
                                        <p:tgtEl>
                                          <p:spTgt spid="24"/>
                                        </p:tgtEl>
                                      </p:cBhvr>
                                      <p:to x="100000" y="90000"/>
                                    </p:animScale>
                                    <p:animScale>
                                      <p:cBhvr>
                                        <p:cTn id="45" dur="83" decel="50000">
                                          <p:stCondLst>
                                            <p:cond delay="834"/>
                                          </p:stCondLst>
                                        </p:cTn>
                                        <p:tgtEl>
                                          <p:spTgt spid="24"/>
                                        </p:tgtEl>
                                      </p:cBhvr>
                                      <p:to x="100000" y="100000"/>
                                    </p:animScale>
                                    <p:animScale>
                                      <p:cBhvr>
                                        <p:cTn id="46" dur="13">
                                          <p:stCondLst>
                                            <p:cond delay="904"/>
                                          </p:stCondLst>
                                        </p:cTn>
                                        <p:tgtEl>
                                          <p:spTgt spid="24"/>
                                        </p:tgtEl>
                                      </p:cBhvr>
                                      <p:to x="100000" y="95000"/>
                                    </p:animScale>
                                    <p:animScale>
                                      <p:cBhvr>
                                        <p:cTn id="47" dur="83" decel="50000">
                                          <p:stCondLst>
                                            <p:cond delay="917"/>
                                          </p:stCondLst>
                                        </p:cTn>
                                        <p:tgtEl>
                                          <p:spTgt spid="24"/>
                                        </p:tgtEl>
                                      </p:cBhvr>
                                      <p:to x="100000" y="100000"/>
                                    </p:animScale>
                                  </p:childTnLst>
                                </p:cTn>
                              </p:par>
                            </p:childTnLst>
                          </p:cTn>
                        </p:par>
                        <p:par>
                          <p:cTn id="48" fill="hold">
                            <p:stCondLst>
                              <p:cond delay="350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22" presetClass="entr" presetSubtype="8"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par>
                                <p:cTn id="58" presetID="2" presetClass="entr" presetSubtype="2" fill="hold" grpId="0" nodeType="withEffect">
                                  <p:stCondLst>
                                    <p:cond delay="500"/>
                                  </p:stCondLst>
                                  <p:childTnLst>
                                    <p:set>
                                      <p:cBhvr>
                                        <p:cTn id="59" dur="1" fill="hold">
                                          <p:stCondLst>
                                            <p:cond delay="0"/>
                                          </p:stCondLst>
                                        </p:cTn>
                                        <p:tgtEl>
                                          <p:spTgt spid="37"/>
                                        </p:tgtEl>
                                        <p:attrNameLst>
                                          <p:attrName>style.visibility</p:attrName>
                                        </p:attrNameLst>
                                      </p:cBhvr>
                                      <p:to>
                                        <p:strVal val="visible"/>
                                      </p:to>
                                    </p:set>
                                    <p:anim calcmode="lin" valueType="num">
                                      <p:cBhvr additive="base">
                                        <p:cTn id="60" dur="500" fill="hold"/>
                                        <p:tgtEl>
                                          <p:spTgt spid="37"/>
                                        </p:tgtEl>
                                        <p:attrNameLst>
                                          <p:attrName>ppt_x</p:attrName>
                                        </p:attrNameLst>
                                      </p:cBhvr>
                                      <p:tavLst>
                                        <p:tav tm="0">
                                          <p:val>
                                            <p:strVal val="1+#ppt_w/2"/>
                                          </p:val>
                                        </p:tav>
                                        <p:tav tm="100000">
                                          <p:val>
                                            <p:strVal val="#ppt_x"/>
                                          </p:val>
                                        </p:tav>
                                      </p:tavLst>
                                    </p:anim>
                                    <p:anim calcmode="lin" valueType="num">
                                      <p:cBhvr additive="base">
                                        <p:cTn id="61" dur="500" fill="hold"/>
                                        <p:tgtEl>
                                          <p:spTgt spid="37"/>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50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500" fill="hold"/>
                                        <p:tgtEl>
                                          <p:spTgt spid="38"/>
                                        </p:tgtEl>
                                        <p:attrNameLst>
                                          <p:attrName>ppt_x</p:attrName>
                                        </p:attrNameLst>
                                      </p:cBhvr>
                                      <p:tavLst>
                                        <p:tav tm="0">
                                          <p:val>
                                            <p:strVal val="1+#ppt_w/2"/>
                                          </p:val>
                                        </p:tav>
                                        <p:tav tm="100000">
                                          <p:val>
                                            <p:strVal val="#ppt_x"/>
                                          </p:val>
                                        </p:tav>
                                      </p:tavLst>
                                    </p:anim>
                                    <p:anim calcmode="lin" valueType="num">
                                      <p:cBhvr additive="base">
                                        <p:cTn id="65" dur="500" fill="hold"/>
                                        <p:tgtEl>
                                          <p:spTgt spid="38"/>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26" presetClass="entr" presetSubtype="0" fill="hold"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down)">
                                      <p:cBhvr>
                                        <p:cTn id="69" dur="290">
                                          <p:stCondLst>
                                            <p:cond delay="0"/>
                                          </p:stCondLst>
                                        </p:cTn>
                                        <p:tgtEl>
                                          <p:spTgt spid="40"/>
                                        </p:tgtEl>
                                      </p:cBhvr>
                                    </p:animEffect>
                                    <p:anim calcmode="lin" valueType="num">
                                      <p:cBhvr>
                                        <p:cTn id="70" dur="911"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71" dur="332"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72" dur="332" tmFilter="0, 0; 0.125,0.2665; 0.25,0.4; 0.375,0.465; 0.5,0.5;  0.625,0.535; 0.75,0.6; 0.875,0.7335; 1,1">
                                          <p:stCondLst>
                                            <p:cond delay="332"/>
                                          </p:stCondLst>
                                        </p:cTn>
                                        <p:tgtEl>
                                          <p:spTgt spid="40"/>
                                        </p:tgtEl>
                                        <p:attrNameLst>
                                          <p:attrName>ppt_y</p:attrName>
                                        </p:attrNameLst>
                                      </p:cBhvr>
                                      <p:tavLst>
                                        <p:tav tm="0" fmla="#ppt_y-sin(pi*$)/9">
                                          <p:val>
                                            <p:fltVal val="0"/>
                                          </p:val>
                                        </p:tav>
                                        <p:tav tm="100000">
                                          <p:val>
                                            <p:fltVal val="1"/>
                                          </p:val>
                                        </p:tav>
                                      </p:tavLst>
                                    </p:anim>
                                    <p:anim calcmode="lin" valueType="num">
                                      <p:cBhvr>
                                        <p:cTn id="73" dur="166" tmFilter="0, 0; 0.125,0.2665; 0.25,0.4; 0.375,0.465; 0.5,0.5;  0.625,0.535; 0.75,0.6; 0.875,0.7335; 1,1">
                                          <p:stCondLst>
                                            <p:cond delay="662"/>
                                          </p:stCondLst>
                                        </p:cTn>
                                        <p:tgtEl>
                                          <p:spTgt spid="40"/>
                                        </p:tgtEl>
                                        <p:attrNameLst>
                                          <p:attrName>ppt_y</p:attrName>
                                        </p:attrNameLst>
                                      </p:cBhvr>
                                      <p:tavLst>
                                        <p:tav tm="0" fmla="#ppt_y-sin(pi*$)/27">
                                          <p:val>
                                            <p:fltVal val="0"/>
                                          </p:val>
                                        </p:tav>
                                        <p:tav tm="100000">
                                          <p:val>
                                            <p:fltVal val="1"/>
                                          </p:val>
                                        </p:tav>
                                      </p:tavLst>
                                    </p:anim>
                                    <p:anim calcmode="lin" valueType="num">
                                      <p:cBhvr>
                                        <p:cTn id="74" dur="82" tmFilter="0, 0; 0.125,0.2665; 0.25,0.4; 0.375,0.465; 0.5,0.5;  0.625,0.535; 0.75,0.6; 0.875,0.7335; 1,1">
                                          <p:stCondLst>
                                            <p:cond delay="828"/>
                                          </p:stCondLst>
                                        </p:cTn>
                                        <p:tgtEl>
                                          <p:spTgt spid="40"/>
                                        </p:tgtEl>
                                        <p:attrNameLst>
                                          <p:attrName>ppt_y</p:attrName>
                                        </p:attrNameLst>
                                      </p:cBhvr>
                                      <p:tavLst>
                                        <p:tav tm="0" fmla="#ppt_y-sin(pi*$)/81">
                                          <p:val>
                                            <p:fltVal val="0"/>
                                          </p:val>
                                        </p:tav>
                                        <p:tav tm="100000">
                                          <p:val>
                                            <p:fltVal val="1"/>
                                          </p:val>
                                        </p:tav>
                                      </p:tavLst>
                                    </p:anim>
                                    <p:animScale>
                                      <p:cBhvr>
                                        <p:cTn id="75" dur="13">
                                          <p:stCondLst>
                                            <p:cond delay="325"/>
                                          </p:stCondLst>
                                        </p:cTn>
                                        <p:tgtEl>
                                          <p:spTgt spid="40"/>
                                        </p:tgtEl>
                                      </p:cBhvr>
                                      <p:to x="100000" y="60000"/>
                                    </p:animScale>
                                    <p:animScale>
                                      <p:cBhvr>
                                        <p:cTn id="76" dur="83" decel="50000">
                                          <p:stCondLst>
                                            <p:cond delay="338"/>
                                          </p:stCondLst>
                                        </p:cTn>
                                        <p:tgtEl>
                                          <p:spTgt spid="40"/>
                                        </p:tgtEl>
                                      </p:cBhvr>
                                      <p:to x="100000" y="100000"/>
                                    </p:animScale>
                                    <p:animScale>
                                      <p:cBhvr>
                                        <p:cTn id="77" dur="13">
                                          <p:stCondLst>
                                            <p:cond delay="656"/>
                                          </p:stCondLst>
                                        </p:cTn>
                                        <p:tgtEl>
                                          <p:spTgt spid="40"/>
                                        </p:tgtEl>
                                      </p:cBhvr>
                                      <p:to x="100000" y="80000"/>
                                    </p:animScale>
                                    <p:animScale>
                                      <p:cBhvr>
                                        <p:cTn id="78" dur="83" decel="50000">
                                          <p:stCondLst>
                                            <p:cond delay="669"/>
                                          </p:stCondLst>
                                        </p:cTn>
                                        <p:tgtEl>
                                          <p:spTgt spid="40"/>
                                        </p:tgtEl>
                                      </p:cBhvr>
                                      <p:to x="100000" y="100000"/>
                                    </p:animScale>
                                    <p:animScale>
                                      <p:cBhvr>
                                        <p:cTn id="79" dur="13">
                                          <p:stCondLst>
                                            <p:cond delay="821"/>
                                          </p:stCondLst>
                                        </p:cTn>
                                        <p:tgtEl>
                                          <p:spTgt spid="40"/>
                                        </p:tgtEl>
                                      </p:cBhvr>
                                      <p:to x="100000" y="90000"/>
                                    </p:animScale>
                                    <p:animScale>
                                      <p:cBhvr>
                                        <p:cTn id="80" dur="83" decel="50000">
                                          <p:stCondLst>
                                            <p:cond delay="834"/>
                                          </p:stCondLst>
                                        </p:cTn>
                                        <p:tgtEl>
                                          <p:spTgt spid="40"/>
                                        </p:tgtEl>
                                      </p:cBhvr>
                                      <p:to x="100000" y="100000"/>
                                    </p:animScale>
                                    <p:animScale>
                                      <p:cBhvr>
                                        <p:cTn id="81" dur="13">
                                          <p:stCondLst>
                                            <p:cond delay="904"/>
                                          </p:stCondLst>
                                        </p:cTn>
                                        <p:tgtEl>
                                          <p:spTgt spid="40"/>
                                        </p:tgtEl>
                                      </p:cBhvr>
                                      <p:to x="100000" y="95000"/>
                                    </p:animScale>
                                    <p:animScale>
                                      <p:cBhvr>
                                        <p:cTn id="82" dur="83" decel="50000">
                                          <p:stCondLst>
                                            <p:cond delay="917"/>
                                          </p:stCondLst>
                                        </p:cTn>
                                        <p:tgtEl>
                                          <p:spTgt spid="40"/>
                                        </p:tgtEl>
                                      </p:cBhvr>
                                      <p:to x="100000" y="100000"/>
                                    </p:animScale>
                                  </p:childTnLst>
                                </p:cTn>
                              </p:par>
                            </p:childTnLst>
                          </p:cTn>
                        </p:par>
                        <p:par>
                          <p:cTn id="83" fill="hold">
                            <p:stCondLst>
                              <p:cond delay="6000"/>
                            </p:stCondLst>
                            <p:childTnLst>
                              <p:par>
                                <p:cTn id="84" presetID="42" presetClass="entr" presetSubtype="0" fill="hold"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7000"/>
                            </p:stCondLst>
                            <p:childTnLst>
                              <p:par>
                                <p:cTn id="90" presetID="22" presetClass="entr" presetSubtype="8" fill="hold"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wipe(left)">
                                      <p:cBhvr>
                                        <p:cTn id="92" dur="500"/>
                                        <p:tgtEl>
                                          <p:spTgt spid="39"/>
                                        </p:tgtEl>
                                      </p:cBhvr>
                                    </p:animEffect>
                                  </p:childTnLst>
                                </p:cTn>
                              </p:par>
                              <p:par>
                                <p:cTn id="93" presetID="2" presetClass="entr" presetSubtype="2" fill="hold" grpId="0" nodeType="withEffect">
                                  <p:stCondLst>
                                    <p:cond delay="500"/>
                                  </p:stCondLst>
                                  <p:childTnLst>
                                    <p:set>
                                      <p:cBhvr>
                                        <p:cTn id="94" dur="1" fill="hold">
                                          <p:stCondLst>
                                            <p:cond delay="0"/>
                                          </p:stCondLst>
                                        </p:cTn>
                                        <p:tgtEl>
                                          <p:spTgt spid="43"/>
                                        </p:tgtEl>
                                        <p:attrNameLst>
                                          <p:attrName>style.visibility</p:attrName>
                                        </p:attrNameLst>
                                      </p:cBhvr>
                                      <p:to>
                                        <p:strVal val="visible"/>
                                      </p:to>
                                    </p:set>
                                    <p:anim calcmode="lin" valueType="num">
                                      <p:cBhvr additive="base">
                                        <p:cTn id="95" dur="500" fill="hold"/>
                                        <p:tgtEl>
                                          <p:spTgt spid="43"/>
                                        </p:tgtEl>
                                        <p:attrNameLst>
                                          <p:attrName>ppt_x</p:attrName>
                                        </p:attrNameLst>
                                      </p:cBhvr>
                                      <p:tavLst>
                                        <p:tav tm="0">
                                          <p:val>
                                            <p:strVal val="1+#ppt_w/2"/>
                                          </p:val>
                                        </p:tav>
                                        <p:tav tm="100000">
                                          <p:val>
                                            <p:strVal val="#ppt_x"/>
                                          </p:val>
                                        </p:tav>
                                      </p:tavLst>
                                    </p:anim>
                                    <p:anim calcmode="lin" valueType="num">
                                      <p:cBhvr additive="base">
                                        <p:cTn id="96" dur="500" fill="hold"/>
                                        <p:tgtEl>
                                          <p:spTgt spid="43"/>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500"/>
                                  </p:stCondLst>
                                  <p:childTnLst>
                                    <p:set>
                                      <p:cBhvr>
                                        <p:cTn id="98" dur="1" fill="hold">
                                          <p:stCondLst>
                                            <p:cond delay="0"/>
                                          </p:stCondLst>
                                        </p:cTn>
                                        <p:tgtEl>
                                          <p:spTgt spid="44"/>
                                        </p:tgtEl>
                                        <p:attrNameLst>
                                          <p:attrName>style.visibility</p:attrName>
                                        </p:attrNameLst>
                                      </p:cBhvr>
                                      <p:to>
                                        <p:strVal val="visible"/>
                                      </p:to>
                                    </p:set>
                                    <p:anim calcmode="lin" valueType="num">
                                      <p:cBhvr additive="base">
                                        <p:cTn id="99" dur="500" fill="hold"/>
                                        <p:tgtEl>
                                          <p:spTgt spid="44"/>
                                        </p:tgtEl>
                                        <p:attrNameLst>
                                          <p:attrName>ppt_x</p:attrName>
                                        </p:attrNameLst>
                                      </p:cBhvr>
                                      <p:tavLst>
                                        <p:tav tm="0">
                                          <p:val>
                                            <p:strVal val="1+#ppt_w/2"/>
                                          </p:val>
                                        </p:tav>
                                        <p:tav tm="100000">
                                          <p:val>
                                            <p:strVal val="#ppt_x"/>
                                          </p:val>
                                        </p:tav>
                                      </p:tavLst>
                                    </p:anim>
                                    <p:anim calcmode="lin" valueType="num">
                                      <p:cBhvr additive="base">
                                        <p:cTn id="100" dur="500" fill="hold"/>
                                        <p:tgtEl>
                                          <p:spTgt spid="44"/>
                                        </p:tgtEl>
                                        <p:attrNameLst>
                                          <p:attrName>ppt_y</p:attrName>
                                        </p:attrNameLst>
                                      </p:cBhvr>
                                      <p:tavLst>
                                        <p:tav tm="0">
                                          <p:val>
                                            <p:strVal val="#ppt_y"/>
                                          </p:val>
                                        </p:tav>
                                        <p:tav tm="100000">
                                          <p:val>
                                            <p:strVal val="#ppt_y"/>
                                          </p:val>
                                        </p:tav>
                                      </p:tavLst>
                                    </p:anim>
                                  </p:childTnLst>
                                </p:cTn>
                              </p:par>
                            </p:childTnLst>
                          </p:cTn>
                        </p:par>
                        <p:par>
                          <p:cTn id="101" fill="hold">
                            <p:stCondLst>
                              <p:cond delay="7500"/>
                            </p:stCondLst>
                            <p:childTnLst>
                              <p:par>
                                <p:cTn id="102" presetID="26" presetClass="entr" presetSubtype="0" fill="hold" nodeType="after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wipe(down)">
                                      <p:cBhvr>
                                        <p:cTn id="104" dur="290">
                                          <p:stCondLst>
                                            <p:cond delay="0"/>
                                          </p:stCondLst>
                                        </p:cTn>
                                        <p:tgtEl>
                                          <p:spTgt spid="49"/>
                                        </p:tgtEl>
                                      </p:cBhvr>
                                    </p:animEffect>
                                    <p:anim calcmode="lin" valueType="num">
                                      <p:cBhvr>
                                        <p:cTn id="105" dur="911"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6" dur="332"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7" dur="332" tmFilter="0, 0; 0.125,0.2665; 0.25,0.4; 0.375,0.465; 0.5,0.5;  0.625,0.535; 0.75,0.6; 0.875,0.7335; 1,1">
                                          <p:stCondLst>
                                            <p:cond delay="332"/>
                                          </p:stCondLst>
                                        </p:cTn>
                                        <p:tgtEl>
                                          <p:spTgt spid="49"/>
                                        </p:tgtEl>
                                        <p:attrNameLst>
                                          <p:attrName>ppt_y</p:attrName>
                                        </p:attrNameLst>
                                      </p:cBhvr>
                                      <p:tavLst>
                                        <p:tav tm="0" fmla="#ppt_y-sin(pi*$)/9">
                                          <p:val>
                                            <p:fltVal val="0"/>
                                          </p:val>
                                        </p:tav>
                                        <p:tav tm="100000">
                                          <p:val>
                                            <p:fltVal val="1"/>
                                          </p:val>
                                        </p:tav>
                                      </p:tavLst>
                                    </p:anim>
                                    <p:anim calcmode="lin" valueType="num">
                                      <p:cBhvr>
                                        <p:cTn id="108" dur="166" tmFilter="0, 0; 0.125,0.2665; 0.25,0.4; 0.375,0.465; 0.5,0.5;  0.625,0.535; 0.75,0.6; 0.875,0.7335; 1,1">
                                          <p:stCondLst>
                                            <p:cond delay="662"/>
                                          </p:stCondLst>
                                        </p:cTn>
                                        <p:tgtEl>
                                          <p:spTgt spid="49"/>
                                        </p:tgtEl>
                                        <p:attrNameLst>
                                          <p:attrName>ppt_y</p:attrName>
                                        </p:attrNameLst>
                                      </p:cBhvr>
                                      <p:tavLst>
                                        <p:tav tm="0" fmla="#ppt_y-sin(pi*$)/27">
                                          <p:val>
                                            <p:fltVal val="0"/>
                                          </p:val>
                                        </p:tav>
                                        <p:tav tm="100000">
                                          <p:val>
                                            <p:fltVal val="1"/>
                                          </p:val>
                                        </p:tav>
                                      </p:tavLst>
                                    </p:anim>
                                    <p:anim calcmode="lin" valueType="num">
                                      <p:cBhvr>
                                        <p:cTn id="109" dur="82" tmFilter="0, 0; 0.125,0.2665; 0.25,0.4; 0.375,0.465; 0.5,0.5;  0.625,0.535; 0.75,0.6; 0.875,0.7335; 1,1">
                                          <p:stCondLst>
                                            <p:cond delay="828"/>
                                          </p:stCondLst>
                                        </p:cTn>
                                        <p:tgtEl>
                                          <p:spTgt spid="49"/>
                                        </p:tgtEl>
                                        <p:attrNameLst>
                                          <p:attrName>ppt_y</p:attrName>
                                        </p:attrNameLst>
                                      </p:cBhvr>
                                      <p:tavLst>
                                        <p:tav tm="0" fmla="#ppt_y-sin(pi*$)/81">
                                          <p:val>
                                            <p:fltVal val="0"/>
                                          </p:val>
                                        </p:tav>
                                        <p:tav tm="100000">
                                          <p:val>
                                            <p:fltVal val="1"/>
                                          </p:val>
                                        </p:tav>
                                      </p:tavLst>
                                    </p:anim>
                                    <p:animScale>
                                      <p:cBhvr>
                                        <p:cTn id="110" dur="13">
                                          <p:stCondLst>
                                            <p:cond delay="325"/>
                                          </p:stCondLst>
                                        </p:cTn>
                                        <p:tgtEl>
                                          <p:spTgt spid="49"/>
                                        </p:tgtEl>
                                      </p:cBhvr>
                                      <p:to x="100000" y="60000"/>
                                    </p:animScale>
                                    <p:animScale>
                                      <p:cBhvr>
                                        <p:cTn id="111" dur="83" decel="50000">
                                          <p:stCondLst>
                                            <p:cond delay="338"/>
                                          </p:stCondLst>
                                        </p:cTn>
                                        <p:tgtEl>
                                          <p:spTgt spid="49"/>
                                        </p:tgtEl>
                                      </p:cBhvr>
                                      <p:to x="100000" y="100000"/>
                                    </p:animScale>
                                    <p:animScale>
                                      <p:cBhvr>
                                        <p:cTn id="112" dur="13">
                                          <p:stCondLst>
                                            <p:cond delay="656"/>
                                          </p:stCondLst>
                                        </p:cTn>
                                        <p:tgtEl>
                                          <p:spTgt spid="49"/>
                                        </p:tgtEl>
                                      </p:cBhvr>
                                      <p:to x="100000" y="80000"/>
                                    </p:animScale>
                                    <p:animScale>
                                      <p:cBhvr>
                                        <p:cTn id="113" dur="83" decel="50000">
                                          <p:stCondLst>
                                            <p:cond delay="669"/>
                                          </p:stCondLst>
                                        </p:cTn>
                                        <p:tgtEl>
                                          <p:spTgt spid="49"/>
                                        </p:tgtEl>
                                      </p:cBhvr>
                                      <p:to x="100000" y="100000"/>
                                    </p:animScale>
                                    <p:animScale>
                                      <p:cBhvr>
                                        <p:cTn id="114" dur="13">
                                          <p:stCondLst>
                                            <p:cond delay="821"/>
                                          </p:stCondLst>
                                        </p:cTn>
                                        <p:tgtEl>
                                          <p:spTgt spid="49"/>
                                        </p:tgtEl>
                                      </p:cBhvr>
                                      <p:to x="100000" y="90000"/>
                                    </p:animScale>
                                    <p:animScale>
                                      <p:cBhvr>
                                        <p:cTn id="115" dur="83" decel="50000">
                                          <p:stCondLst>
                                            <p:cond delay="834"/>
                                          </p:stCondLst>
                                        </p:cTn>
                                        <p:tgtEl>
                                          <p:spTgt spid="49"/>
                                        </p:tgtEl>
                                      </p:cBhvr>
                                      <p:to x="100000" y="100000"/>
                                    </p:animScale>
                                    <p:animScale>
                                      <p:cBhvr>
                                        <p:cTn id="116" dur="13">
                                          <p:stCondLst>
                                            <p:cond delay="904"/>
                                          </p:stCondLst>
                                        </p:cTn>
                                        <p:tgtEl>
                                          <p:spTgt spid="49"/>
                                        </p:tgtEl>
                                      </p:cBhvr>
                                      <p:to x="100000" y="95000"/>
                                    </p:animScale>
                                    <p:animScale>
                                      <p:cBhvr>
                                        <p:cTn id="117" dur="83" decel="50000">
                                          <p:stCondLst>
                                            <p:cond delay="917"/>
                                          </p:stCondLst>
                                        </p:cTn>
                                        <p:tgtEl>
                                          <p:spTgt spid="49"/>
                                        </p:tgtEl>
                                      </p:cBhvr>
                                      <p:to x="100000" y="100000"/>
                                    </p:animScale>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54"/>
                                        </p:tgtEl>
                                        <p:attrNameLst>
                                          <p:attrName>style.visibility</p:attrName>
                                        </p:attrNameLst>
                                      </p:cBhvr>
                                      <p:to>
                                        <p:strVal val="visible"/>
                                      </p:to>
                                    </p:set>
                                    <p:animEffect transition="in" filter="fade">
                                      <p:cBhvr>
                                        <p:cTn id="121" dur="1000"/>
                                        <p:tgtEl>
                                          <p:spTgt spid="54"/>
                                        </p:tgtEl>
                                      </p:cBhvr>
                                    </p:animEffect>
                                    <p:anim calcmode="lin" valueType="num">
                                      <p:cBhvr>
                                        <p:cTn id="122" dur="1000" fill="hold"/>
                                        <p:tgtEl>
                                          <p:spTgt spid="54"/>
                                        </p:tgtEl>
                                        <p:attrNameLst>
                                          <p:attrName>ppt_x</p:attrName>
                                        </p:attrNameLst>
                                      </p:cBhvr>
                                      <p:tavLst>
                                        <p:tav tm="0">
                                          <p:val>
                                            <p:strVal val="#ppt_x"/>
                                          </p:val>
                                        </p:tav>
                                        <p:tav tm="100000">
                                          <p:val>
                                            <p:strVal val="#ppt_x"/>
                                          </p:val>
                                        </p:tav>
                                      </p:tavLst>
                                    </p:anim>
                                    <p:anim calcmode="lin" valueType="num">
                                      <p:cBhvr>
                                        <p:cTn id="123" dur="1000" fill="hold"/>
                                        <p:tgtEl>
                                          <p:spTgt spid="54"/>
                                        </p:tgtEl>
                                        <p:attrNameLst>
                                          <p:attrName>ppt_y</p:attrName>
                                        </p:attrNameLst>
                                      </p:cBhvr>
                                      <p:tavLst>
                                        <p:tav tm="0">
                                          <p:val>
                                            <p:strVal val="#ppt_y+.1"/>
                                          </p:val>
                                        </p:tav>
                                        <p:tav tm="100000">
                                          <p:val>
                                            <p:strVal val="#ppt_y"/>
                                          </p:val>
                                        </p:tav>
                                      </p:tavLst>
                                    </p:anim>
                                  </p:childTnLst>
                                </p:cTn>
                              </p:par>
                            </p:childTnLst>
                          </p:cTn>
                        </p:par>
                        <p:par>
                          <p:cTn id="124" fill="hold">
                            <p:stCondLst>
                              <p:cond delay="9500"/>
                            </p:stCondLst>
                            <p:childTnLst>
                              <p:par>
                                <p:cTn id="125" presetID="22" presetClass="entr" presetSubtype="8" fill="hold"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par>
                                <p:cTn id="128" presetID="2" presetClass="entr" presetSubtype="2" fill="hold" grpId="0" nodeType="withEffect">
                                  <p:stCondLst>
                                    <p:cond delay="500"/>
                                  </p:stCondLst>
                                  <p:childTnLst>
                                    <p:set>
                                      <p:cBhvr>
                                        <p:cTn id="129" dur="1" fill="hold">
                                          <p:stCondLst>
                                            <p:cond delay="0"/>
                                          </p:stCondLst>
                                        </p:cTn>
                                        <p:tgtEl>
                                          <p:spTgt spid="52"/>
                                        </p:tgtEl>
                                        <p:attrNameLst>
                                          <p:attrName>style.visibility</p:attrName>
                                        </p:attrNameLst>
                                      </p:cBhvr>
                                      <p:to>
                                        <p:strVal val="visible"/>
                                      </p:to>
                                    </p:set>
                                    <p:anim calcmode="lin" valueType="num">
                                      <p:cBhvr additive="base">
                                        <p:cTn id="130" dur="500" fill="hold"/>
                                        <p:tgtEl>
                                          <p:spTgt spid="52"/>
                                        </p:tgtEl>
                                        <p:attrNameLst>
                                          <p:attrName>ppt_x</p:attrName>
                                        </p:attrNameLst>
                                      </p:cBhvr>
                                      <p:tavLst>
                                        <p:tav tm="0">
                                          <p:val>
                                            <p:strVal val="1+#ppt_w/2"/>
                                          </p:val>
                                        </p:tav>
                                        <p:tav tm="100000">
                                          <p:val>
                                            <p:strVal val="#ppt_x"/>
                                          </p:val>
                                        </p:tav>
                                      </p:tavLst>
                                    </p:anim>
                                    <p:anim calcmode="lin" valueType="num">
                                      <p:cBhvr additive="base">
                                        <p:cTn id="131" dur="500" fill="hold"/>
                                        <p:tgtEl>
                                          <p:spTgt spid="52"/>
                                        </p:tgtEl>
                                        <p:attrNameLst>
                                          <p:attrName>ppt_y</p:attrName>
                                        </p:attrNameLst>
                                      </p:cBhvr>
                                      <p:tavLst>
                                        <p:tav tm="0">
                                          <p:val>
                                            <p:strVal val="#ppt_y"/>
                                          </p:val>
                                        </p:tav>
                                        <p:tav tm="100000">
                                          <p:val>
                                            <p:strVal val="#ppt_y"/>
                                          </p:val>
                                        </p:tav>
                                      </p:tavLst>
                                    </p:anim>
                                  </p:childTnLst>
                                </p:cTn>
                              </p:par>
                              <p:par>
                                <p:cTn id="132" presetID="2" presetClass="entr" presetSubtype="2" fill="hold" grpId="0" nodeType="withEffect">
                                  <p:stCondLst>
                                    <p:cond delay="500"/>
                                  </p:stCondLst>
                                  <p:childTnLst>
                                    <p:set>
                                      <p:cBhvr>
                                        <p:cTn id="133" dur="1" fill="hold">
                                          <p:stCondLst>
                                            <p:cond delay="0"/>
                                          </p:stCondLst>
                                        </p:cTn>
                                        <p:tgtEl>
                                          <p:spTgt spid="53"/>
                                        </p:tgtEl>
                                        <p:attrNameLst>
                                          <p:attrName>style.visibility</p:attrName>
                                        </p:attrNameLst>
                                      </p:cBhvr>
                                      <p:to>
                                        <p:strVal val="visible"/>
                                      </p:to>
                                    </p:set>
                                    <p:anim calcmode="lin" valueType="num">
                                      <p:cBhvr additive="base">
                                        <p:cTn id="134" dur="500" fill="hold"/>
                                        <p:tgtEl>
                                          <p:spTgt spid="53"/>
                                        </p:tgtEl>
                                        <p:attrNameLst>
                                          <p:attrName>ppt_x</p:attrName>
                                        </p:attrNameLst>
                                      </p:cBhvr>
                                      <p:tavLst>
                                        <p:tav tm="0">
                                          <p:val>
                                            <p:strVal val="1+#ppt_w/2"/>
                                          </p:val>
                                        </p:tav>
                                        <p:tav tm="100000">
                                          <p:val>
                                            <p:strVal val="#ppt_x"/>
                                          </p:val>
                                        </p:tav>
                                      </p:tavLst>
                                    </p:anim>
                                    <p:anim calcmode="lin" valueType="num">
                                      <p:cBhvr additive="base">
                                        <p:cTn id="135"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3" grpId="0"/>
      <p:bldP spid="44" grpId="0"/>
      <p:bldP spid="52" grpId="0"/>
      <p:bldP spid="53" grpId="0"/>
      <p:bldP spid="5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图片 178" descr="f85d399bb60d1995f620eb4731c6e15d"/>
          <p:cNvPicPr>
            <a:picLocks noChangeAspect="1"/>
          </p:cNvPicPr>
          <p:nvPr/>
        </p:nvPicPr>
        <p:blipFill>
          <a:blip r:embed="rId1"/>
          <a:stretch>
            <a:fillRect/>
          </a:stretch>
        </p:blipFill>
        <p:spPr>
          <a:xfrm>
            <a:off x="1376045" y="1122680"/>
            <a:ext cx="2896870" cy="2896870"/>
          </a:xfrm>
          <a:prstGeom prst="rect">
            <a:avLst/>
          </a:prstGeom>
        </p:spPr>
      </p:pic>
      <p:sp>
        <p:nvSpPr>
          <p:cNvPr id="119" name="任意多边形 118"/>
          <p:cNvSpPr/>
          <p:nvPr/>
        </p:nvSpPr>
        <p:spPr>
          <a:xfrm>
            <a:off x="9067" y="5729817"/>
            <a:ext cx="12183533" cy="1147233"/>
          </a:xfrm>
          <a:custGeom>
            <a:avLst/>
            <a:gdLst>
              <a:gd name="connsiteX0" fmla="*/ 3825592 w 9138323"/>
              <a:gd name="connsiteY0" fmla="*/ 0 h 859537"/>
              <a:gd name="connsiteX1" fmla="*/ 4096303 w 9138323"/>
              <a:gd name="connsiteY1" fmla="*/ 83060 h 859537"/>
              <a:gd name="connsiteX2" fmla="*/ 4125154 w 9138323"/>
              <a:gd name="connsiteY2" fmla="*/ 106971 h 859537"/>
              <a:gd name="connsiteX3" fmla="*/ 4162050 w 9138323"/>
              <a:gd name="connsiteY3" fmla="*/ 76393 h 859537"/>
              <a:gd name="connsiteX4" fmla="*/ 4342300 w 9138323"/>
              <a:gd name="connsiteY4" fmla="*/ 21088 h 859537"/>
              <a:gd name="connsiteX5" fmla="*/ 4639354 w 9138323"/>
              <a:gd name="connsiteY5" fmla="*/ 218869 h 859537"/>
              <a:gd name="connsiteX6" fmla="*/ 4653136 w 9138323"/>
              <a:gd name="connsiteY6" fmla="*/ 287442 h 859537"/>
              <a:gd name="connsiteX7" fmla="*/ 4714569 w 9138323"/>
              <a:gd name="connsiteY7" fmla="*/ 293663 h 859537"/>
              <a:gd name="connsiteX8" fmla="*/ 4868055 w 9138323"/>
              <a:gd name="connsiteY8" fmla="*/ 354192 h 859537"/>
              <a:gd name="connsiteX9" fmla="*/ 4926135 w 9138323"/>
              <a:gd name="connsiteY9" fmla="*/ 396727 h 859537"/>
              <a:gd name="connsiteX10" fmla="*/ 4974485 w 9138323"/>
              <a:gd name="connsiteY10" fmla="*/ 370366 h 859537"/>
              <a:gd name="connsiteX11" fmla="*/ 5099974 w 9138323"/>
              <a:gd name="connsiteY11" fmla="*/ 344918 h 859537"/>
              <a:gd name="connsiteX12" fmla="*/ 5280224 w 9138323"/>
              <a:gd name="connsiteY12" fmla="*/ 400223 h 859537"/>
              <a:gd name="connsiteX13" fmla="*/ 5294059 w 9138323"/>
              <a:gd name="connsiteY13" fmla="*/ 411689 h 859537"/>
              <a:gd name="connsiteX14" fmla="*/ 5324701 w 9138323"/>
              <a:gd name="connsiteY14" fmla="*/ 386293 h 859537"/>
              <a:gd name="connsiteX15" fmla="*/ 5504952 w 9138323"/>
              <a:gd name="connsiteY15" fmla="*/ 330988 h 859537"/>
              <a:gd name="connsiteX16" fmla="*/ 5685202 w 9138323"/>
              <a:gd name="connsiteY16" fmla="*/ 386293 h 859537"/>
              <a:gd name="connsiteX17" fmla="*/ 5711865 w 9138323"/>
              <a:gd name="connsiteY17" fmla="*/ 408390 h 859537"/>
              <a:gd name="connsiteX18" fmla="*/ 5764783 w 9138323"/>
              <a:gd name="connsiteY18" fmla="*/ 343967 h 859537"/>
              <a:gd name="connsiteX19" fmla="*/ 6243258 w 9138323"/>
              <a:gd name="connsiteY19" fmla="*/ 144890 h 859537"/>
              <a:gd name="connsiteX20" fmla="*/ 6721733 w 9138323"/>
              <a:gd name="connsiteY20" fmla="*/ 343967 h 859537"/>
              <a:gd name="connsiteX21" fmla="*/ 6799757 w 9138323"/>
              <a:gd name="connsiteY21" fmla="*/ 438956 h 859537"/>
              <a:gd name="connsiteX22" fmla="*/ 6875686 w 9138323"/>
              <a:gd name="connsiteY22" fmla="*/ 397558 h 859537"/>
              <a:gd name="connsiteX23" fmla="*/ 7064152 w 9138323"/>
              <a:gd name="connsiteY23" fmla="*/ 359339 h 859537"/>
              <a:gd name="connsiteX24" fmla="*/ 7252617 w 9138323"/>
              <a:gd name="connsiteY24" fmla="*/ 397558 h 859537"/>
              <a:gd name="connsiteX25" fmla="*/ 7323961 w 9138323"/>
              <a:gd name="connsiteY25" fmla="*/ 436456 h 859537"/>
              <a:gd name="connsiteX26" fmla="*/ 7335578 w 9138323"/>
              <a:gd name="connsiteY26" fmla="*/ 414961 h 859537"/>
              <a:gd name="connsiteX27" fmla="*/ 7602907 w 9138323"/>
              <a:gd name="connsiteY27" fmla="*/ 272187 h 859537"/>
              <a:gd name="connsiteX28" fmla="*/ 7925296 w 9138323"/>
              <a:gd name="connsiteY28" fmla="*/ 596017 h 859537"/>
              <a:gd name="connsiteX29" fmla="*/ 7923535 w 9138323"/>
              <a:gd name="connsiteY29" fmla="*/ 604778 h 859537"/>
              <a:gd name="connsiteX30" fmla="*/ 7993021 w 9138323"/>
              <a:gd name="connsiteY30" fmla="*/ 583112 h 859537"/>
              <a:gd name="connsiteX31" fmla="*/ 8129393 w 9138323"/>
              <a:gd name="connsiteY31" fmla="*/ 569303 h 859537"/>
              <a:gd name="connsiteX32" fmla="*/ 8265765 w 9138323"/>
              <a:gd name="connsiteY32" fmla="*/ 583112 h 859537"/>
              <a:gd name="connsiteX33" fmla="*/ 8299780 w 9138323"/>
              <a:gd name="connsiteY33" fmla="*/ 593718 h 859537"/>
              <a:gd name="connsiteX34" fmla="*/ 8317449 w 9138323"/>
              <a:gd name="connsiteY34" fmla="*/ 572207 h 859537"/>
              <a:gd name="connsiteX35" fmla="*/ 8659817 w 9138323"/>
              <a:gd name="connsiteY35" fmla="*/ 429759 h 859537"/>
              <a:gd name="connsiteX36" fmla="*/ 9134163 w 9138323"/>
              <a:gd name="connsiteY36" fmla="*/ 818090 h 859537"/>
              <a:gd name="connsiteX37" fmla="*/ 9138323 w 9138323"/>
              <a:gd name="connsiteY37" fmla="*/ 859537 h 859537"/>
              <a:gd name="connsiteX38" fmla="*/ 4141781 w 9138323"/>
              <a:gd name="connsiteY38" fmla="*/ 859537 h 859537"/>
              <a:gd name="connsiteX39" fmla="*/ 4141242 w 9138323"/>
              <a:gd name="connsiteY39" fmla="*/ 854166 h 859537"/>
              <a:gd name="connsiteX40" fmla="*/ 4134437 w 9138323"/>
              <a:gd name="connsiteY40" fmla="*/ 859537 h 859537"/>
              <a:gd name="connsiteX41" fmla="*/ 1390 w 9138323"/>
              <a:gd name="connsiteY41" fmla="*/ 859537 h 859537"/>
              <a:gd name="connsiteX42" fmla="*/ 0 w 9138323"/>
              <a:gd name="connsiteY42" fmla="*/ 845688 h 859537"/>
              <a:gd name="connsiteX43" fmla="*/ 418787 w 9138323"/>
              <a:gd name="connsiteY43" fmla="*/ 425029 h 859537"/>
              <a:gd name="connsiteX44" fmla="*/ 581797 w 9138323"/>
              <a:gd name="connsiteY44" fmla="*/ 458087 h 859537"/>
              <a:gd name="connsiteX45" fmla="*/ 590440 w 9138323"/>
              <a:gd name="connsiteY45" fmla="*/ 462798 h 859537"/>
              <a:gd name="connsiteX46" fmla="*/ 598218 w 9138323"/>
              <a:gd name="connsiteY46" fmla="*/ 385294 h 859537"/>
              <a:gd name="connsiteX47" fmla="*/ 1029094 w 9138323"/>
              <a:gd name="connsiteY47" fmla="*/ 32550 h 859537"/>
              <a:gd name="connsiteX48" fmla="*/ 1340088 w 9138323"/>
              <a:gd name="connsiteY48" fmla="*/ 161944 h 859537"/>
              <a:gd name="connsiteX49" fmla="*/ 1364611 w 9138323"/>
              <a:gd name="connsiteY49" fmla="*/ 191799 h 859537"/>
              <a:gd name="connsiteX50" fmla="*/ 1403078 w 9138323"/>
              <a:gd name="connsiteY50" fmla="*/ 179805 h 859537"/>
              <a:gd name="connsiteX51" fmla="*/ 1539449 w 9138323"/>
              <a:gd name="connsiteY51" fmla="*/ 165996 h 859537"/>
              <a:gd name="connsiteX52" fmla="*/ 1802839 w 9138323"/>
              <a:gd name="connsiteY52" fmla="*/ 219409 h 859537"/>
              <a:gd name="connsiteX53" fmla="*/ 1857061 w 9138323"/>
              <a:gd name="connsiteY53" fmla="*/ 248972 h 859537"/>
              <a:gd name="connsiteX54" fmla="*/ 1899461 w 9138323"/>
              <a:gd name="connsiteY54" fmla="*/ 213833 h 859537"/>
              <a:gd name="connsiteX55" fmla="*/ 2133608 w 9138323"/>
              <a:gd name="connsiteY55" fmla="*/ 141991 h 859537"/>
              <a:gd name="connsiteX56" fmla="*/ 2367756 w 9138323"/>
              <a:gd name="connsiteY56" fmla="*/ 213833 h 859537"/>
              <a:gd name="connsiteX57" fmla="*/ 2420881 w 9138323"/>
              <a:gd name="connsiteY57" fmla="*/ 257860 h 859537"/>
              <a:gd name="connsiteX58" fmla="*/ 2509751 w 9138323"/>
              <a:gd name="connsiteY58" fmla="*/ 184207 h 859537"/>
              <a:gd name="connsiteX59" fmla="*/ 2939610 w 9138323"/>
              <a:gd name="connsiteY59" fmla="*/ 52317 h 859537"/>
              <a:gd name="connsiteX60" fmla="*/ 3369468 w 9138323"/>
              <a:gd name="connsiteY60" fmla="*/ 184207 h 859537"/>
              <a:gd name="connsiteX61" fmla="*/ 3418479 w 9138323"/>
              <a:gd name="connsiteY61" fmla="*/ 224826 h 859537"/>
              <a:gd name="connsiteX62" fmla="*/ 3424100 w 9138323"/>
              <a:gd name="connsiteY62" fmla="*/ 214426 h 859537"/>
              <a:gd name="connsiteX63" fmla="*/ 3825592 w 9138323"/>
              <a:gd name="connsiteY63" fmla="*/ 0 h 85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138323" h="859537">
                <a:moveTo>
                  <a:pt x="3825592" y="0"/>
                </a:moveTo>
                <a:cubicBezTo>
                  <a:pt x="3925869" y="0"/>
                  <a:pt x="4019027" y="30620"/>
                  <a:pt x="4096303" y="83060"/>
                </a:cubicBezTo>
                <a:lnTo>
                  <a:pt x="4125154" y="106971"/>
                </a:lnTo>
                <a:lnTo>
                  <a:pt x="4162050" y="76393"/>
                </a:lnTo>
                <a:cubicBezTo>
                  <a:pt x="4213504" y="41476"/>
                  <a:pt x="4275531" y="21088"/>
                  <a:pt x="4342300" y="21088"/>
                </a:cubicBezTo>
                <a:cubicBezTo>
                  <a:pt x="4475837" y="21088"/>
                  <a:pt x="4590411" y="102641"/>
                  <a:pt x="4639354" y="218869"/>
                </a:cubicBezTo>
                <a:lnTo>
                  <a:pt x="4653136" y="287442"/>
                </a:lnTo>
                <a:lnTo>
                  <a:pt x="4714569" y="293663"/>
                </a:lnTo>
                <a:cubicBezTo>
                  <a:pt x="4769728" y="305000"/>
                  <a:pt x="4821470" y="325759"/>
                  <a:pt x="4868055" y="354192"/>
                </a:cubicBezTo>
                <a:lnTo>
                  <a:pt x="4926135" y="396727"/>
                </a:lnTo>
                <a:lnTo>
                  <a:pt x="4974485" y="370366"/>
                </a:lnTo>
                <a:cubicBezTo>
                  <a:pt x="5013055" y="353979"/>
                  <a:pt x="5055461" y="344918"/>
                  <a:pt x="5099974" y="344918"/>
                </a:cubicBezTo>
                <a:cubicBezTo>
                  <a:pt x="5166742" y="344918"/>
                  <a:pt x="5228770" y="365306"/>
                  <a:pt x="5280224" y="400223"/>
                </a:cubicBezTo>
                <a:lnTo>
                  <a:pt x="5294059" y="411689"/>
                </a:lnTo>
                <a:lnTo>
                  <a:pt x="5324701" y="386293"/>
                </a:lnTo>
                <a:cubicBezTo>
                  <a:pt x="5376155" y="351376"/>
                  <a:pt x="5438184" y="330988"/>
                  <a:pt x="5504952" y="330988"/>
                </a:cubicBezTo>
                <a:cubicBezTo>
                  <a:pt x="5571721" y="330988"/>
                  <a:pt x="5633748" y="351376"/>
                  <a:pt x="5685202" y="386293"/>
                </a:cubicBezTo>
                <a:lnTo>
                  <a:pt x="5711865" y="408390"/>
                </a:lnTo>
                <a:lnTo>
                  <a:pt x="5764783" y="343967"/>
                </a:lnTo>
                <a:cubicBezTo>
                  <a:pt x="5887234" y="220967"/>
                  <a:pt x="6056401" y="144890"/>
                  <a:pt x="6243258" y="144890"/>
                </a:cubicBezTo>
                <a:cubicBezTo>
                  <a:pt x="6430113" y="144890"/>
                  <a:pt x="6599280" y="220967"/>
                  <a:pt x="6721733" y="343967"/>
                </a:cubicBezTo>
                <a:lnTo>
                  <a:pt x="6799757" y="438956"/>
                </a:lnTo>
                <a:lnTo>
                  <a:pt x="6875686" y="397558"/>
                </a:lnTo>
                <a:cubicBezTo>
                  <a:pt x="6933612" y="372948"/>
                  <a:pt x="6997300" y="359339"/>
                  <a:pt x="7064152" y="359339"/>
                </a:cubicBezTo>
                <a:cubicBezTo>
                  <a:pt x="7131003" y="359339"/>
                  <a:pt x="7194690" y="372948"/>
                  <a:pt x="7252617" y="397558"/>
                </a:cubicBezTo>
                <a:lnTo>
                  <a:pt x="7323961" y="436456"/>
                </a:lnTo>
                <a:lnTo>
                  <a:pt x="7335578" y="414961"/>
                </a:lnTo>
                <a:cubicBezTo>
                  <a:pt x="7393514" y="328821"/>
                  <a:pt x="7491626" y="272187"/>
                  <a:pt x="7602907" y="272187"/>
                </a:cubicBezTo>
                <a:cubicBezTo>
                  <a:pt x="7780958" y="272187"/>
                  <a:pt x="7925296" y="417171"/>
                  <a:pt x="7925296" y="596017"/>
                </a:cubicBezTo>
                <a:lnTo>
                  <a:pt x="7923535" y="604778"/>
                </a:lnTo>
                <a:lnTo>
                  <a:pt x="7993021" y="583112"/>
                </a:lnTo>
                <a:cubicBezTo>
                  <a:pt x="8037071" y="574058"/>
                  <a:pt x="8082679" y="569303"/>
                  <a:pt x="8129393" y="569303"/>
                </a:cubicBezTo>
                <a:cubicBezTo>
                  <a:pt x="8176107" y="569303"/>
                  <a:pt x="8221715" y="574058"/>
                  <a:pt x="8265765" y="583112"/>
                </a:cubicBezTo>
                <a:lnTo>
                  <a:pt x="8299780" y="593718"/>
                </a:lnTo>
                <a:lnTo>
                  <a:pt x="8317449" y="572207"/>
                </a:lnTo>
                <a:cubicBezTo>
                  <a:pt x="8405068" y="484195"/>
                  <a:pt x="8526114" y="429759"/>
                  <a:pt x="8659817" y="429759"/>
                </a:cubicBezTo>
                <a:cubicBezTo>
                  <a:pt x="8893798" y="429759"/>
                  <a:pt x="9089015" y="596470"/>
                  <a:pt x="9134163" y="818090"/>
                </a:cubicBezTo>
                <a:lnTo>
                  <a:pt x="9138323" y="859537"/>
                </a:lnTo>
                <a:lnTo>
                  <a:pt x="4141781" y="859537"/>
                </a:lnTo>
                <a:lnTo>
                  <a:pt x="4141242" y="854166"/>
                </a:lnTo>
                <a:lnTo>
                  <a:pt x="4134437" y="859537"/>
                </a:lnTo>
                <a:lnTo>
                  <a:pt x="1390" y="859537"/>
                </a:lnTo>
                <a:lnTo>
                  <a:pt x="0" y="845688"/>
                </a:lnTo>
                <a:cubicBezTo>
                  <a:pt x="0" y="613364"/>
                  <a:pt x="187497" y="425029"/>
                  <a:pt x="418787" y="425029"/>
                </a:cubicBezTo>
                <a:cubicBezTo>
                  <a:pt x="476609" y="425029"/>
                  <a:pt x="531694" y="436800"/>
                  <a:pt x="581797" y="458087"/>
                </a:cubicBezTo>
                <a:lnTo>
                  <a:pt x="590440" y="462798"/>
                </a:lnTo>
                <a:lnTo>
                  <a:pt x="598218" y="385294"/>
                </a:lnTo>
                <a:cubicBezTo>
                  <a:pt x="639228" y="183984"/>
                  <a:pt x="816556" y="32550"/>
                  <a:pt x="1029094" y="32550"/>
                </a:cubicBezTo>
                <a:cubicBezTo>
                  <a:pt x="1150545" y="32550"/>
                  <a:pt x="1260498" y="81998"/>
                  <a:pt x="1340088" y="161944"/>
                </a:cubicBezTo>
                <a:lnTo>
                  <a:pt x="1364611" y="191799"/>
                </a:lnTo>
                <a:lnTo>
                  <a:pt x="1403078" y="179805"/>
                </a:lnTo>
                <a:cubicBezTo>
                  <a:pt x="1447126" y="170751"/>
                  <a:pt x="1492736" y="165996"/>
                  <a:pt x="1539449" y="165996"/>
                </a:cubicBezTo>
                <a:cubicBezTo>
                  <a:pt x="1632877" y="165996"/>
                  <a:pt x="1721883" y="185015"/>
                  <a:pt x="1802839" y="219409"/>
                </a:cubicBezTo>
                <a:lnTo>
                  <a:pt x="1857061" y="248972"/>
                </a:lnTo>
                <a:lnTo>
                  <a:pt x="1899461" y="213833"/>
                </a:lnTo>
                <a:cubicBezTo>
                  <a:pt x="1966300" y="168476"/>
                  <a:pt x="2046875" y="141991"/>
                  <a:pt x="2133608" y="141991"/>
                </a:cubicBezTo>
                <a:cubicBezTo>
                  <a:pt x="2220342" y="141991"/>
                  <a:pt x="2300918" y="168476"/>
                  <a:pt x="2367756" y="213833"/>
                </a:cubicBezTo>
                <a:lnTo>
                  <a:pt x="2420881" y="257860"/>
                </a:lnTo>
                <a:lnTo>
                  <a:pt x="2509751" y="184207"/>
                </a:lnTo>
                <a:cubicBezTo>
                  <a:pt x="2632456" y="100939"/>
                  <a:pt x="2780381" y="52317"/>
                  <a:pt x="2939610" y="52317"/>
                </a:cubicBezTo>
                <a:cubicBezTo>
                  <a:pt x="3098839" y="52317"/>
                  <a:pt x="3246763" y="100939"/>
                  <a:pt x="3369468" y="184207"/>
                </a:cubicBezTo>
                <a:lnTo>
                  <a:pt x="3418479" y="224826"/>
                </a:lnTo>
                <a:lnTo>
                  <a:pt x="3424100" y="214426"/>
                </a:lnTo>
                <a:cubicBezTo>
                  <a:pt x="3511111" y="85057"/>
                  <a:pt x="3658462" y="0"/>
                  <a:pt x="3825592" y="0"/>
                </a:cubicBez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1" name="图片 10" descr="09eea0 2a48acf833b9858910a08d5c1b"/>
          <p:cNvPicPr>
            <a:picLocks noChangeAspect="1"/>
          </p:cNvPicPr>
          <p:nvPr/>
        </p:nvPicPr>
        <p:blipFill>
          <a:blip r:embed="rId2"/>
          <a:stretch>
            <a:fillRect/>
          </a:stretch>
        </p:blipFill>
        <p:spPr>
          <a:xfrm>
            <a:off x="13335" y="5527675"/>
            <a:ext cx="12179935" cy="1354455"/>
          </a:xfrm>
          <a:prstGeom prst="rect">
            <a:avLst/>
          </a:prstGeom>
        </p:spPr>
      </p:pic>
      <p:sp>
        <p:nvSpPr>
          <p:cNvPr id="162" name="文本框 161"/>
          <p:cNvSpPr txBox="1"/>
          <p:nvPr/>
        </p:nvSpPr>
        <p:spPr>
          <a:xfrm>
            <a:off x="1202020" y="3151082"/>
            <a:ext cx="3244850" cy="701040"/>
          </a:xfrm>
          <a:prstGeom prst="rect">
            <a:avLst/>
          </a:prstGeom>
          <a:noFill/>
        </p:spPr>
        <p:txBody>
          <a:bodyPr wrap="square" rtlCol="0">
            <a:spAutoFit/>
          </a:bodyP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mn-cs"/>
              </a:rPr>
              <a:t>目录</a:t>
            </a:r>
            <a:r>
              <a:rPr kumimoji="0" lang="en-US" altLang="zh-CN" sz="4000" b="0" i="0" u="none" strike="noStrike" kern="1200" cap="none" spc="0" normalizeH="0" baseline="0" noProof="0" dirty="0" smtClean="0">
                <a:ln>
                  <a:noFill/>
                </a:ln>
                <a:solidFill>
                  <a:schemeClr val="tx1"/>
                </a:solidFill>
                <a:effectLst/>
                <a:uLnTx/>
                <a:uFillTx/>
                <a:latin typeface="+mn-ea"/>
                <a:ea typeface="+mn-ea"/>
                <a:cs typeface="+mn-cs"/>
              </a:rPr>
              <a:t>content</a:t>
            </a:r>
            <a:endParaRPr kumimoji="0" lang="en-US" altLang="zh-CN" sz="4000" b="0" i="0" u="none" strike="noStrike" kern="1200" cap="none" spc="0" normalizeH="0" baseline="0" noProof="0" dirty="0" smtClean="0">
              <a:ln>
                <a:noFill/>
              </a:ln>
              <a:solidFill>
                <a:schemeClr val="tx1"/>
              </a:solidFill>
              <a:effectLst/>
              <a:uLnTx/>
              <a:uFillTx/>
              <a:latin typeface="+mn-ea"/>
              <a:ea typeface="+mn-ea"/>
              <a:cs typeface="+mn-cs"/>
            </a:endParaRPr>
          </a:p>
        </p:txBody>
      </p:sp>
      <p:grpSp>
        <p:nvGrpSpPr>
          <p:cNvPr id="167" name="组合 57"/>
          <p:cNvGrpSpPr/>
          <p:nvPr/>
        </p:nvGrpSpPr>
        <p:grpSpPr>
          <a:xfrm>
            <a:off x="4695367" y="1237403"/>
            <a:ext cx="990600" cy="579120"/>
            <a:chOff x="4353620" y="864629"/>
            <a:chExt cx="742365" cy="434060"/>
          </a:xfrm>
        </p:grpSpPr>
        <p:sp>
          <p:nvSpPr>
            <p:cNvPr id="168" name="KSO_Shape"/>
            <p:cNvSpPr/>
            <p:nvPr/>
          </p:nvSpPr>
          <p:spPr bwMode="auto">
            <a:xfrm>
              <a:off x="4353620" y="866311"/>
              <a:ext cx="742365" cy="40830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gradFill>
              <a:gsLst>
                <a:gs pos="0">
                  <a:srgbClr val="E30000"/>
                </a:gs>
                <a:gs pos="100000">
                  <a:srgbClr val="760303"/>
                </a:gs>
              </a:gsLst>
              <a:lin ang="5400000" scaled="0"/>
            </a:gra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169" name="文本框 168"/>
            <p:cNvSpPr txBox="1"/>
            <p:nvPr/>
          </p:nvSpPr>
          <p:spPr>
            <a:xfrm>
              <a:off x="4508346" y="864629"/>
              <a:ext cx="432912" cy="434060"/>
            </a:xfrm>
            <a:prstGeom prst="rect">
              <a:avLst/>
            </a:prstGeom>
            <a:noFill/>
          </p:spPr>
          <p:txBody>
            <a:bodyPr wrap="square" rtlCol="0">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1</a:t>
              </a:r>
              <a:endParaRPr kumimoji="0" lang="en-US" altLang="zh-CN" sz="32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170" name="组合 58"/>
          <p:cNvGrpSpPr/>
          <p:nvPr/>
        </p:nvGrpSpPr>
        <p:grpSpPr>
          <a:xfrm>
            <a:off x="4695367" y="2291503"/>
            <a:ext cx="990600" cy="579120"/>
            <a:chOff x="4353620" y="864629"/>
            <a:chExt cx="742365" cy="434060"/>
          </a:xfrm>
        </p:grpSpPr>
        <p:sp>
          <p:nvSpPr>
            <p:cNvPr id="171" name="KSO_Shape"/>
            <p:cNvSpPr/>
            <p:nvPr/>
          </p:nvSpPr>
          <p:spPr bwMode="auto">
            <a:xfrm>
              <a:off x="4353620" y="866311"/>
              <a:ext cx="742365" cy="40830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gradFill>
              <a:gsLst>
                <a:gs pos="0">
                  <a:srgbClr val="E30000"/>
                </a:gs>
                <a:gs pos="100000">
                  <a:srgbClr val="760303"/>
                </a:gs>
              </a:gsLst>
              <a:lin ang="5400000" scaled="0"/>
            </a:gra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172" name="文本框 171"/>
            <p:cNvSpPr txBox="1"/>
            <p:nvPr/>
          </p:nvSpPr>
          <p:spPr>
            <a:xfrm>
              <a:off x="4508346" y="864629"/>
              <a:ext cx="432912" cy="434060"/>
            </a:xfrm>
            <a:prstGeom prst="rect">
              <a:avLst/>
            </a:prstGeom>
            <a:noFill/>
          </p:spPr>
          <p:txBody>
            <a:bodyPr wrap="square" rtlCol="0">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2</a:t>
              </a:r>
              <a:endParaRPr kumimoji="0" lang="en-US" altLang="zh-CN" sz="3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173" name="组合 61"/>
          <p:cNvGrpSpPr/>
          <p:nvPr/>
        </p:nvGrpSpPr>
        <p:grpSpPr>
          <a:xfrm>
            <a:off x="4695367" y="3328670"/>
            <a:ext cx="990600" cy="579120"/>
            <a:chOff x="4353620" y="864629"/>
            <a:chExt cx="742365" cy="434060"/>
          </a:xfrm>
        </p:grpSpPr>
        <p:sp>
          <p:nvSpPr>
            <p:cNvPr id="174" name="KSO_Shape"/>
            <p:cNvSpPr/>
            <p:nvPr/>
          </p:nvSpPr>
          <p:spPr bwMode="auto">
            <a:xfrm>
              <a:off x="4353620" y="866311"/>
              <a:ext cx="742365" cy="40830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gradFill>
              <a:gsLst>
                <a:gs pos="0">
                  <a:srgbClr val="E30000"/>
                </a:gs>
                <a:gs pos="100000">
                  <a:srgbClr val="760303"/>
                </a:gs>
              </a:gsLst>
              <a:lin ang="5400000" scaled="0"/>
            </a:gra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175" name="文本框 174"/>
            <p:cNvSpPr txBox="1"/>
            <p:nvPr/>
          </p:nvSpPr>
          <p:spPr>
            <a:xfrm>
              <a:off x="4508346" y="864629"/>
              <a:ext cx="432912" cy="434060"/>
            </a:xfrm>
            <a:prstGeom prst="rect">
              <a:avLst/>
            </a:prstGeom>
            <a:noFill/>
          </p:spPr>
          <p:txBody>
            <a:bodyPr wrap="square" rtlCol="0">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3</a:t>
              </a:r>
              <a:endParaRPr kumimoji="0" lang="en-US" altLang="zh-CN" sz="3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176" name="组合 64"/>
          <p:cNvGrpSpPr/>
          <p:nvPr/>
        </p:nvGrpSpPr>
        <p:grpSpPr>
          <a:xfrm>
            <a:off x="4695367" y="4346787"/>
            <a:ext cx="990600" cy="579120"/>
            <a:chOff x="4353620" y="864629"/>
            <a:chExt cx="742365" cy="434061"/>
          </a:xfrm>
        </p:grpSpPr>
        <p:sp>
          <p:nvSpPr>
            <p:cNvPr id="177" name="KSO_Shape"/>
            <p:cNvSpPr/>
            <p:nvPr/>
          </p:nvSpPr>
          <p:spPr bwMode="auto">
            <a:xfrm>
              <a:off x="4353620" y="866311"/>
              <a:ext cx="742365" cy="40830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gradFill>
              <a:gsLst>
                <a:gs pos="0">
                  <a:srgbClr val="E30000"/>
                </a:gs>
                <a:gs pos="100000">
                  <a:srgbClr val="760303"/>
                </a:gs>
              </a:gsLst>
              <a:lin ang="5400000" scaled="0"/>
            </a:gra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178" name="文本框 177"/>
            <p:cNvSpPr txBox="1"/>
            <p:nvPr/>
          </p:nvSpPr>
          <p:spPr>
            <a:xfrm>
              <a:off x="4508346" y="864629"/>
              <a:ext cx="432912" cy="434061"/>
            </a:xfrm>
            <a:prstGeom prst="rect">
              <a:avLst/>
            </a:prstGeom>
            <a:noFill/>
          </p:spPr>
          <p:txBody>
            <a:bodyPr wrap="square" rtlCol="0">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4</a:t>
              </a:r>
              <a:endParaRPr kumimoji="0" lang="en-US" altLang="zh-CN" sz="3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sp>
        <p:nvSpPr>
          <p:cNvPr id="219" name=" 219"/>
          <p:cNvSpPr/>
          <p:nvPr/>
        </p:nvSpPr>
        <p:spPr>
          <a:xfrm>
            <a:off x="5841365" y="1253490"/>
            <a:ext cx="4639310" cy="589915"/>
          </a:xfrm>
          <a:prstGeom prst="roundRect">
            <a:avLst>
              <a:gd name="adj" fmla="val 50000"/>
            </a:avLst>
          </a:prstGeom>
          <a:noFill/>
          <a:ln>
            <a:solidFill>
              <a:srgbClr val="C00000">
                <a:alpha val="8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0" name=" 219"/>
          <p:cNvSpPr/>
          <p:nvPr/>
        </p:nvSpPr>
        <p:spPr>
          <a:xfrm>
            <a:off x="5841365" y="4349115"/>
            <a:ext cx="4639310" cy="589915"/>
          </a:xfrm>
          <a:prstGeom prst="roundRect">
            <a:avLst>
              <a:gd name="adj" fmla="val 50000"/>
            </a:avLst>
          </a:prstGeom>
          <a:noFill/>
          <a:ln>
            <a:solidFill>
              <a:srgbClr val="C00000">
                <a:alpha val="8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1" name=" 219"/>
          <p:cNvSpPr/>
          <p:nvPr/>
        </p:nvSpPr>
        <p:spPr>
          <a:xfrm>
            <a:off x="5841365" y="3331210"/>
            <a:ext cx="4639310" cy="589915"/>
          </a:xfrm>
          <a:prstGeom prst="roundRect">
            <a:avLst>
              <a:gd name="adj" fmla="val 50000"/>
            </a:avLst>
          </a:prstGeom>
          <a:noFill/>
          <a:ln>
            <a:solidFill>
              <a:srgbClr val="C00000">
                <a:alpha val="8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2" name=" 219"/>
          <p:cNvSpPr/>
          <p:nvPr/>
        </p:nvSpPr>
        <p:spPr>
          <a:xfrm>
            <a:off x="5841365" y="2270760"/>
            <a:ext cx="4639310" cy="589915"/>
          </a:xfrm>
          <a:prstGeom prst="roundRect">
            <a:avLst>
              <a:gd name="adj" fmla="val 50000"/>
            </a:avLst>
          </a:prstGeom>
          <a:noFill/>
          <a:ln>
            <a:solidFill>
              <a:srgbClr val="C00000">
                <a:alpha val="8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3" name="矩形 182"/>
          <p:cNvSpPr/>
          <p:nvPr/>
        </p:nvSpPr>
        <p:spPr>
          <a:xfrm>
            <a:off x="6143625" y="1264285"/>
            <a:ext cx="3745865" cy="579120"/>
          </a:xfrm>
          <a:prstGeom prst="rect">
            <a:avLst/>
          </a:prstGeom>
        </p:spPr>
        <p:txBody>
          <a:bodyPr wrap="square">
            <a:spAutoFit/>
          </a:bodyPr>
          <a:lstStyle/>
          <a:p>
            <a:pPr marL="0" marR="0" lvl="0" indent="0" algn="dist" defTabSz="685165" rtl="0" eaLnBrk="1" fontAlgn="auto" latinLnBrk="0" hangingPunct="1">
              <a:lnSpc>
                <a:spcPct val="100000"/>
              </a:lnSpc>
              <a:spcBef>
                <a:spcPts val="0"/>
              </a:spcBef>
              <a:spcAft>
                <a:spcPts val="0"/>
              </a:spcAft>
              <a:buClrTx/>
              <a:buSzTx/>
              <a:buFontTx/>
              <a:buNone/>
              <a:defRPr/>
            </a:pPr>
            <a:r>
              <a:rPr kumimoji="0" lang="en-US" altLang="zh-CN" sz="3200" b="0" i="0" u="none" strike="noStrike" kern="100" cap="none" spc="0" normalizeH="0" baseline="0" noProof="0" dirty="0" smtClean="0">
                <a:ln>
                  <a:noFill/>
                </a:ln>
                <a:solidFill>
                  <a:schemeClr val="tx1"/>
                </a:solidFill>
                <a:effectLst/>
                <a:uLnTx/>
                <a:uFillTx/>
                <a:latin typeface="黑体" panose="02010609060101010101" charset="-122"/>
                <a:ea typeface="黑体" panose="02010609060101010101" charset="-122"/>
                <a:cs typeface="Times New Roman" panose="02020603050405020304" pitchFamily="18" charset="0"/>
              </a:rPr>
              <a:t>单击此处添加标题</a:t>
            </a:r>
            <a:endParaRPr kumimoji="0" lang="en-US" altLang="zh-CN" sz="3200" b="0" i="0" u="none" strike="noStrike" kern="100" cap="none" spc="0" normalizeH="0" baseline="0" noProof="0" dirty="0" smtClean="0">
              <a:ln>
                <a:noFill/>
              </a:ln>
              <a:solidFill>
                <a:schemeClr val="tx1"/>
              </a:solidFill>
              <a:effectLst/>
              <a:uLnTx/>
              <a:uFillTx/>
              <a:latin typeface="黑体" panose="02010609060101010101" charset="-122"/>
              <a:ea typeface="黑体" panose="02010609060101010101" charset="-122"/>
              <a:cs typeface="Times New Roman" panose="02020603050405020304" pitchFamily="18" charset="0"/>
            </a:endParaRPr>
          </a:p>
        </p:txBody>
      </p:sp>
      <p:sp>
        <p:nvSpPr>
          <p:cNvPr id="184" name="矩形 183"/>
          <p:cNvSpPr/>
          <p:nvPr/>
        </p:nvSpPr>
        <p:spPr>
          <a:xfrm>
            <a:off x="6143625" y="4359910"/>
            <a:ext cx="3745865" cy="579120"/>
          </a:xfrm>
          <a:prstGeom prst="rect">
            <a:avLst/>
          </a:prstGeom>
        </p:spPr>
        <p:txBody>
          <a:bodyPr wrap="square">
            <a:spAutoFit/>
          </a:bodyPr>
          <a:lstStyle/>
          <a:p>
            <a:pPr marL="0" marR="0" lvl="0" indent="0" algn="dist" defTabSz="685165" rtl="0" eaLnBrk="1" fontAlgn="auto" latinLnBrk="0" hangingPunct="1">
              <a:lnSpc>
                <a:spcPct val="100000"/>
              </a:lnSpc>
              <a:spcBef>
                <a:spcPts val="0"/>
              </a:spcBef>
              <a:spcAft>
                <a:spcPts val="0"/>
              </a:spcAft>
              <a:buClrTx/>
              <a:buSzTx/>
              <a:buFontTx/>
              <a:buNone/>
              <a:defRPr/>
            </a:pPr>
            <a:r>
              <a:rPr kumimoji="0" lang="en-US" altLang="zh-CN" sz="3200" b="0" i="0" u="none" strike="noStrike" kern="100" cap="none" spc="0" normalizeH="0" baseline="0" noProof="0" dirty="0" smtClean="0">
                <a:ln>
                  <a:noFill/>
                </a:ln>
                <a:solidFill>
                  <a:schemeClr val="tx1"/>
                </a:solidFill>
                <a:effectLst/>
                <a:uLnTx/>
                <a:uFillTx/>
                <a:latin typeface="黑体" panose="02010609060101010101" charset="-122"/>
                <a:ea typeface="黑体" panose="02010609060101010101" charset="-122"/>
                <a:cs typeface="Times New Roman" panose="02020603050405020304" pitchFamily="18" charset="0"/>
              </a:rPr>
              <a:t>单击此处添加标题</a:t>
            </a:r>
            <a:endParaRPr kumimoji="0" lang="en-US" altLang="zh-CN" sz="3200" b="0" i="0" u="none" strike="noStrike" kern="100" cap="none" spc="0" normalizeH="0" baseline="0" noProof="0" dirty="0" smtClean="0">
              <a:ln>
                <a:noFill/>
              </a:ln>
              <a:solidFill>
                <a:schemeClr val="tx1"/>
              </a:solidFill>
              <a:effectLst/>
              <a:uLnTx/>
              <a:uFillTx/>
              <a:latin typeface="黑体" panose="02010609060101010101" charset="-122"/>
              <a:ea typeface="黑体" panose="02010609060101010101" charset="-122"/>
              <a:cs typeface="Times New Roman" panose="02020603050405020304" pitchFamily="18" charset="0"/>
            </a:endParaRPr>
          </a:p>
        </p:txBody>
      </p:sp>
      <p:sp>
        <p:nvSpPr>
          <p:cNvPr id="185" name="矩形 184"/>
          <p:cNvSpPr/>
          <p:nvPr/>
        </p:nvSpPr>
        <p:spPr>
          <a:xfrm>
            <a:off x="6143625" y="3328670"/>
            <a:ext cx="3745865" cy="579120"/>
          </a:xfrm>
          <a:prstGeom prst="rect">
            <a:avLst/>
          </a:prstGeom>
        </p:spPr>
        <p:txBody>
          <a:bodyPr wrap="square">
            <a:spAutoFit/>
          </a:bodyPr>
          <a:lstStyle/>
          <a:p>
            <a:pPr marL="0" marR="0" lvl="0" indent="0" algn="dist" defTabSz="685165" rtl="0" eaLnBrk="1" fontAlgn="auto" latinLnBrk="0" hangingPunct="1">
              <a:lnSpc>
                <a:spcPct val="100000"/>
              </a:lnSpc>
              <a:spcBef>
                <a:spcPts val="0"/>
              </a:spcBef>
              <a:spcAft>
                <a:spcPts val="0"/>
              </a:spcAft>
              <a:buClrTx/>
              <a:buSzTx/>
              <a:buFontTx/>
              <a:buNone/>
              <a:defRPr/>
            </a:pPr>
            <a:r>
              <a:rPr kumimoji="0" lang="en-US" altLang="zh-CN" sz="3200" b="0" i="0" u="none" strike="noStrike" kern="100" cap="none" spc="0" normalizeH="0" baseline="0" noProof="0" dirty="0" smtClean="0">
                <a:ln>
                  <a:noFill/>
                </a:ln>
                <a:solidFill>
                  <a:schemeClr val="tx1"/>
                </a:solidFill>
                <a:effectLst/>
                <a:uLnTx/>
                <a:uFillTx/>
                <a:latin typeface="黑体" panose="02010609060101010101" charset="-122"/>
                <a:ea typeface="黑体" panose="02010609060101010101" charset="-122"/>
                <a:cs typeface="Times New Roman" panose="02020603050405020304" pitchFamily="18" charset="0"/>
              </a:rPr>
              <a:t>单击此处添加标题</a:t>
            </a:r>
            <a:endParaRPr kumimoji="0" lang="en-US" altLang="zh-CN" sz="3200" b="0" i="0" u="none" strike="noStrike" kern="100" cap="none" spc="0" normalizeH="0" baseline="0" noProof="0" dirty="0" smtClean="0">
              <a:ln>
                <a:noFill/>
              </a:ln>
              <a:solidFill>
                <a:schemeClr val="tx1"/>
              </a:solidFill>
              <a:effectLst/>
              <a:uLnTx/>
              <a:uFillTx/>
              <a:latin typeface="黑体" panose="02010609060101010101" charset="-122"/>
              <a:ea typeface="黑体" panose="02010609060101010101" charset="-122"/>
              <a:cs typeface="Times New Roman" panose="02020603050405020304" pitchFamily="18" charset="0"/>
            </a:endParaRPr>
          </a:p>
        </p:txBody>
      </p:sp>
      <p:sp>
        <p:nvSpPr>
          <p:cNvPr id="186" name="矩形 185"/>
          <p:cNvSpPr/>
          <p:nvPr/>
        </p:nvSpPr>
        <p:spPr>
          <a:xfrm>
            <a:off x="6201410" y="2281555"/>
            <a:ext cx="3745865" cy="579120"/>
          </a:xfrm>
          <a:prstGeom prst="rect">
            <a:avLst/>
          </a:prstGeom>
        </p:spPr>
        <p:txBody>
          <a:bodyPr wrap="square">
            <a:spAutoFit/>
          </a:bodyPr>
          <a:lstStyle/>
          <a:p>
            <a:pPr marL="0" marR="0" lvl="0" indent="0" algn="dist" defTabSz="685165" rtl="0" eaLnBrk="1" fontAlgn="auto" latinLnBrk="0" hangingPunct="1">
              <a:lnSpc>
                <a:spcPct val="100000"/>
              </a:lnSpc>
              <a:spcBef>
                <a:spcPts val="0"/>
              </a:spcBef>
              <a:spcAft>
                <a:spcPts val="0"/>
              </a:spcAft>
              <a:buClrTx/>
              <a:buSzTx/>
              <a:buFontTx/>
              <a:buNone/>
              <a:defRPr/>
            </a:pPr>
            <a:r>
              <a:rPr kumimoji="0" lang="en-US" altLang="zh-CN" sz="3200" b="0" i="0" u="none" strike="noStrike" kern="100" cap="none" spc="0" normalizeH="0" baseline="0" noProof="0" dirty="0" smtClean="0">
                <a:ln>
                  <a:noFill/>
                </a:ln>
                <a:solidFill>
                  <a:schemeClr val="tx1"/>
                </a:solidFill>
                <a:effectLst/>
                <a:uLnTx/>
                <a:uFillTx/>
                <a:latin typeface="黑体" panose="02010609060101010101" charset="-122"/>
                <a:ea typeface="黑体" panose="02010609060101010101" charset="-122"/>
                <a:cs typeface="Times New Roman" panose="02020603050405020304" pitchFamily="18" charset="0"/>
              </a:rPr>
              <a:t>单击此处添加标题</a:t>
            </a:r>
            <a:endParaRPr kumimoji="0" lang="en-US" altLang="zh-CN" sz="3200" b="0" i="0" u="none" strike="noStrike" kern="100" cap="none" spc="0" normalizeH="0" baseline="0" noProof="0" dirty="0" smtClean="0">
              <a:ln>
                <a:noFill/>
              </a:ln>
              <a:solidFill>
                <a:schemeClr val="tx1"/>
              </a:solidFill>
              <a:effectLst/>
              <a:uLnTx/>
              <a:uFillTx/>
              <a:latin typeface="黑体" panose="02010609060101010101" charset="-122"/>
              <a:ea typeface="黑体" panose="02010609060101010101"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1270" y="2211338"/>
            <a:ext cx="12195175" cy="2016224"/>
          </a:xfrm>
          <a:prstGeom prst="rect">
            <a:avLst/>
          </a:prstGeom>
          <a:gradFill>
            <a:gsLst>
              <a:gs pos="0">
                <a:srgbClr val="E30000"/>
              </a:gs>
              <a:gs pos="100000">
                <a:srgbClr val="760303"/>
              </a:gs>
            </a:gsLst>
            <a:lin ang="54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09eea0 2a48acf833b9858910a08d5c1b"/>
          <p:cNvPicPr>
            <a:picLocks noChangeAspect="1"/>
          </p:cNvPicPr>
          <p:nvPr/>
        </p:nvPicPr>
        <p:blipFill>
          <a:blip r:embed="rId1"/>
          <a:stretch>
            <a:fillRect/>
          </a:stretch>
        </p:blipFill>
        <p:spPr>
          <a:xfrm>
            <a:off x="13335" y="5527675"/>
            <a:ext cx="12179935" cy="1354455"/>
          </a:xfrm>
          <a:prstGeom prst="rect">
            <a:avLst/>
          </a:prstGeom>
        </p:spPr>
      </p:pic>
      <p:sp>
        <p:nvSpPr>
          <p:cNvPr id="219" name=" 219"/>
          <p:cNvSpPr/>
          <p:nvPr/>
        </p:nvSpPr>
        <p:spPr>
          <a:xfrm>
            <a:off x="4612640" y="2929890"/>
            <a:ext cx="4780280" cy="607695"/>
          </a:xfrm>
          <a:prstGeom prst="roundRect">
            <a:avLst>
              <a:gd name="adj" fmla="val 50000"/>
            </a:avLst>
          </a:prstGeom>
          <a:noFill/>
          <a:ln>
            <a:solidFill>
              <a:schemeClr val="bg1">
                <a:alpha val="8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7171" name="组合 45"/>
          <p:cNvGrpSpPr/>
          <p:nvPr/>
        </p:nvGrpSpPr>
        <p:grpSpPr>
          <a:xfrm>
            <a:off x="3258574" y="2858246"/>
            <a:ext cx="5796279" cy="752788"/>
            <a:chOff x="2523573" y="1979293"/>
            <a:chExt cx="3404008" cy="442447"/>
          </a:xfrm>
        </p:grpSpPr>
        <p:sp>
          <p:nvSpPr>
            <p:cNvPr id="47" name="矩形 46"/>
            <p:cNvSpPr/>
            <p:nvPr/>
          </p:nvSpPr>
          <p:spPr>
            <a:xfrm>
              <a:off x="3470415" y="2023890"/>
              <a:ext cx="2457166" cy="340375"/>
            </a:xfrm>
            <a:prstGeom prst="rect">
              <a:avLst/>
            </a:prstGeom>
          </p:spPr>
          <p:txBody>
            <a:bodyPr wrap="square">
              <a:spAutoFit/>
            </a:bodyPr>
            <a:lstStyle/>
            <a:p>
              <a:pPr marL="0" marR="0" lvl="0" indent="0" algn="dist" defTabSz="685165" rtl="0" eaLnBrk="1" fontAlgn="auto" latinLnBrk="0" hangingPunct="1">
                <a:lnSpc>
                  <a:spcPct val="100000"/>
                </a:lnSpc>
                <a:spcBef>
                  <a:spcPts val="0"/>
                </a:spcBef>
                <a:spcAft>
                  <a:spcPts val="0"/>
                </a:spcAft>
                <a:buClrTx/>
                <a:buSzTx/>
                <a:buFontTx/>
                <a:buNone/>
                <a:defRPr/>
              </a:pPr>
              <a:r>
                <a:rPr kumimoji="0" lang="en-US" altLang="zh-CN" sz="3200" b="0" i="0" u="none" strike="noStrike" kern="100" cap="none" spc="0" normalizeH="0" baseline="0" noProof="0" dirty="0" smtClean="0">
                  <a:ln>
                    <a:noFill/>
                  </a:ln>
                  <a:solidFill>
                    <a:schemeClr val="bg1"/>
                  </a:solidFill>
                  <a:effectLst/>
                  <a:uLnTx/>
                  <a:uFillTx/>
                  <a:latin typeface="黑体" panose="02010609060101010101" charset="-122"/>
                  <a:ea typeface="黑体" panose="02010609060101010101" charset="-122"/>
                  <a:cs typeface="Times New Roman" panose="02020603050405020304" pitchFamily="18" charset="0"/>
                </a:rPr>
                <a:t>单击此处添加标题</a:t>
              </a:r>
              <a:endParaRPr kumimoji="0" lang="en-US" altLang="zh-CN" sz="3200" b="0" i="0" u="none" strike="noStrike" kern="100" cap="none" spc="0" normalizeH="0" baseline="0" noProof="0" dirty="0" smtClean="0">
                <a:ln>
                  <a:noFill/>
                </a:ln>
                <a:solidFill>
                  <a:schemeClr val="bg1"/>
                </a:solidFill>
                <a:effectLst/>
                <a:uLnTx/>
                <a:uFillTx/>
                <a:latin typeface="黑体" panose="02010609060101010101" charset="-122"/>
                <a:ea typeface="黑体" panose="02010609060101010101" charset="-122"/>
                <a:cs typeface="Times New Roman" panose="02020603050405020304" pitchFamily="18" charset="0"/>
              </a:endParaRPr>
            </a:p>
          </p:txBody>
        </p:sp>
        <p:grpSp>
          <p:nvGrpSpPr>
            <p:cNvPr id="7173" name="组合 57"/>
            <p:cNvGrpSpPr/>
            <p:nvPr/>
          </p:nvGrpSpPr>
          <p:grpSpPr>
            <a:xfrm>
              <a:off x="2523573" y="1979293"/>
              <a:ext cx="742365" cy="442447"/>
              <a:chOff x="4353620" y="866311"/>
              <a:chExt cx="742365" cy="442447"/>
            </a:xfrm>
          </p:grpSpPr>
          <p:sp>
            <p:nvSpPr>
              <p:cNvPr id="56" name="KSO_Shape"/>
              <p:cNvSpPr/>
              <p:nvPr/>
            </p:nvSpPr>
            <p:spPr bwMode="auto">
              <a:xfrm>
                <a:off x="4353620" y="866311"/>
                <a:ext cx="742365" cy="40830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tx1"/>
                  </a:solidFill>
                  <a:effectLst/>
                  <a:uLnTx/>
                  <a:uFillTx/>
                  <a:latin typeface="+mn-lt"/>
                  <a:ea typeface="+mn-ea"/>
                  <a:cs typeface="+mn-cs"/>
                </a:endParaRPr>
              </a:p>
            </p:txBody>
          </p:sp>
          <p:sp>
            <p:nvSpPr>
              <p:cNvPr id="57" name="文本框 56"/>
              <p:cNvSpPr txBox="1"/>
              <p:nvPr/>
            </p:nvSpPr>
            <p:spPr>
              <a:xfrm>
                <a:off x="4491974" y="872840"/>
                <a:ext cx="588094" cy="435918"/>
              </a:xfrm>
              <a:prstGeom prst="rect">
                <a:avLst/>
              </a:prstGeom>
              <a:noFill/>
            </p:spPr>
            <p:txBody>
              <a:bodyPr wrap="square" rtlCol="0">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altLang="zh-CN" sz="4265"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04</a:t>
                </a:r>
                <a:endParaRPr kumimoji="0" lang="en-US" altLang="zh-CN" sz="4265"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endParaRPr>
              </a:p>
            </p:txBody>
          </p:sp>
        </p:grpSp>
      </p:grpSp>
      <p:sp>
        <p:nvSpPr>
          <p:cNvPr id="10" name=" 219"/>
          <p:cNvSpPr/>
          <p:nvPr/>
        </p:nvSpPr>
        <p:spPr>
          <a:xfrm>
            <a:off x="1330325" y="355600"/>
            <a:ext cx="1415415"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l"/>
            <a:r>
              <a:rPr lang="zh-CN" altLang="en-US" sz="2000" dirty="0" smtClean="0">
                <a:solidFill>
                  <a:schemeClr val="bg1"/>
                </a:solidFill>
                <a:latin typeface="微软雅黑" panose="020B0503020204020204" charset="-122"/>
                <a:ea typeface="微软雅黑" panose="020B0503020204020204" charset="-122"/>
              </a:rPr>
              <a:t>过渡页面</a:t>
            </a:r>
            <a:endParaRPr lang="zh-CN" altLang="en-US" sz="2000" dirty="0" smtClean="0">
              <a:solidFill>
                <a:schemeClr val="bg1"/>
              </a:solidFill>
              <a:latin typeface="微软雅黑" panose="020B0503020204020204" charset="-122"/>
              <a:ea typeface="微软雅黑" panose="020B0503020204020204" charset="-122"/>
            </a:endParaRPr>
          </a:p>
        </p:txBody>
      </p:sp>
      <p:pic>
        <p:nvPicPr>
          <p:cNvPr id="4" name="图片 3" descr="f85d399bb60d1995f620eb4731c6e15d"/>
          <p:cNvPicPr>
            <a:picLocks noChangeAspect="1"/>
          </p:cNvPicPr>
          <p:nvPr/>
        </p:nvPicPr>
        <p:blipFill>
          <a:blip r:embed="rId2"/>
          <a:stretch>
            <a:fillRect/>
          </a:stretch>
        </p:blipFill>
        <p:spPr>
          <a:xfrm>
            <a:off x="139065" y="-98425"/>
            <a:ext cx="1253490" cy="1253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09eea0 2a48acf833b9858910a08d5c1b"/>
          <p:cNvPicPr>
            <a:picLocks noChangeAspect="1"/>
          </p:cNvPicPr>
          <p:nvPr/>
        </p:nvPicPr>
        <p:blipFill>
          <a:blip r:embed="rId1"/>
          <a:stretch>
            <a:fillRect/>
          </a:stretch>
        </p:blipFill>
        <p:spPr>
          <a:xfrm>
            <a:off x="13335" y="5527675"/>
            <a:ext cx="12179935" cy="1354455"/>
          </a:xfrm>
          <a:prstGeom prst="rect">
            <a:avLst/>
          </a:prstGeom>
        </p:spPr>
      </p:pic>
      <p:grpSp>
        <p:nvGrpSpPr>
          <p:cNvPr id="42" name="组合 41"/>
          <p:cNvGrpSpPr/>
          <p:nvPr/>
        </p:nvGrpSpPr>
        <p:grpSpPr>
          <a:xfrm>
            <a:off x="4764538" y="2492896"/>
            <a:ext cx="2671763" cy="4160838"/>
            <a:chOff x="7056438" y="2401888"/>
            <a:chExt cx="2671763" cy="4160838"/>
          </a:xfrm>
          <a:effectLst>
            <a:outerShdw blurRad="254000" dist="101600" dir="8100000" sx="102000" sy="102000" algn="tr" rotWithShape="0">
              <a:prstClr val="black">
                <a:alpha val="28000"/>
              </a:prstClr>
            </a:outerShdw>
          </a:effectLst>
        </p:grpSpPr>
        <p:sp>
          <p:nvSpPr>
            <p:cNvPr id="43" name="Freeform 49"/>
            <p:cNvSpPr/>
            <p:nvPr/>
          </p:nvSpPr>
          <p:spPr bwMode="auto">
            <a:xfrm>
              <a:off x="7056438" y="2401888"/>
              <a:ext cx="2671763" cy="4160838"/>
            </a:xfrm>
            <a:custGeom>
              <a:avLst/>
              <a:gdLst>
                <a:gd name="T0" fmla="*/ 388 w 842"/>
                <a:gd name="T1" fmla="*/ 1312 h 1312"/>
                <a:gd name="T2" fmla="*/ 340 w 842"/>
                <a:gd name="T3" fmla="*/ 1265 h 1312"/>
                <a:gd name="T4" fmla="*/ 343 w 842"/>
                <a:gd name="T5" fmla="*/ 1249 h 1312"/>
                <a:gd name="T6" fmla="*/ 278 w 842"/>
                <a:gd name="T7" fmla="*/ 1249 h 1312"/>
                <a:gd name="T8" fmla="*/ 228 w 842"/>
                <a:gd name="T9" fmla="*/ 1199 h 1312"/>
                <a:gd name="T10" fmla="*/ 241 w 842"/>
                <a:gd name="T11" fmla="*/ 1164 h 1312"/>
                <a:gd name="T12" fmla="*/ 219 w 842"/>
                <a:gd name="T13" fmla="*/ 1121 h 1312"/>
                <a:gd name="T14" fmla="*/ 232 w 842"/>
                <a:gd name="T15" fmla="*/ 1086 h 1312"/>
                <a:gd name="T16" fmla="*/ 196 w 842"/>
                <a:gd name="T17" fmla="*/ 1022 h 1312"/>
                <a:gd name="T18" fmla="*/ 196 w 842"/>
                <a:gd name="T19" fmla="*/ 982 h 1312"/>
                <a:gd name="T20" fmla="*/ 196 w 842"/>
                <a:gd name="T21" fmla="*/ 982 h 1312"/>
                <a:gd name="T22" fmla="*/ 196 w 842"/>
                <a:gd name="T23" fmla="*/ 976 h 1312"/>
                <a:gd name="T24" fmla="*/ 196 w 842"/>
                <a:gd name="T25" fmla="*/ 947 h 1312"/>
                <a:gd name="T26" fmla="*/ 197 w 842"/>
                <a:gd name="T27" fmla="*/ 940 h 1312"/>
                <a:gd name="T28" fmla="*/ 197 w 842"/>
                <a:gd name="T29" fmla="*/ 917 h 1312"/>
                <a:gd name="T30" fmla="*/ 180 w 842"/>
                <a:gd name="T31" fmla="*/ 849 h 1312"/>
                <a:gd name="T32" fmla="*/ 129 w 842"/>
                <a:gd name="T33" fmla="*/ 779 h 1312"/>
                <a:gd name="T34" fmla="*/ 0 w 842"/>
                <a:gd name="T35" fmla="*/ 419 h 1312"/>
                <a:gd name="T36" fmla="*/ 419 w 842"/>
                <a:gd name="T37" fmla="*/ 0 h 1312"/>
                <a:gd name="T38" fmla="*/ 423 w 842"/>
                <a:gd name="T39" fmla="*/ 0 h 1312"/>
                <a:gd name="T40" fmla="*/ 842 w 842"/>
                <a:gd name="T41" fmla="*/ 419 h 1312"/>
                <a:gd name="T42" fmla="*/ 713 w 842"/>
                <a:gd name="T43" fmla="*/ 779 h 1312"/>
                <a:gd name="T44" fmla="*/ 662 w 842"/>
                <a:gd name="T45" fmla="*/ 849 h 1312"/>
                <a:gd name="T46" fmla="*/ 647 w 842"/>
                <a:gd name="T47" fmla="*/ 899 h 1312"/>
                <a:gd name="T48" fmla="*/ 646 w 842"/>
                <a:gd name="T49" fmla="*/ 1023 h 1312"/>
                <a:gd name="T50" fmla="*/ 610 w 842"/>
                <a:gd name="T51" fmla="*/ 1086 h 1312"/>
                <a:gd name="T52" fmla="*/ 623 w 842"/>
                <a:gd name="T53" fmla="*/ 1121 h 1312"/>
                <a:gd name="T54" fmla="*/ 601 w 842"/>
                <a:gd name="T55" fmla="*/ 1164 h 1312"/>
                <a:gd name="T56" fmla="*/ 614 w 842"/>
                <a:gd name="T57" fmla="*/ 1199 h 1312"/>
                <a:gd name="T58" fmla="*/ 564 w 842"/>
                <a:gd name="T59" fmla="*/ 1249 h 1312"/>
                <a:gd name="T60" fmla="*/ 499 w 842"/>
                <a:gd name="T61" fmla="*/ 1249 h 1312"/>
                <a:gd name="T62" fmla="*/ 502 w 842"/>
                <a:gd name="T63" fmla="*/ 1265 h 1312"/>
                <a:gd name="T64" fmla="*/ 455 w 842"/>
                <a:gd name="T65" fmla="*/ 1312 h 1312"/>
                <a:gd name="T66" fmla="*/ 388 w 842"/>
                <a:gd name="T67" fmla="*/ 1312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0"/>
            <p:cNvSpPr/>
            <p:nvPr/>
          </p:nvSpPr>
          <p:spPr bwMode="auto">
            <a:xfrm>
              <a:off x="8247063" y="6384925"/>
              <a:ext cx="293688" cy="82550"/>
            </a:xfrm>
            <a:custGeom>
              <a:avLst/>
              <a:gdLst>
                <a:gd name="T0" fmla="*/ 13 w 93"/>
                <a:gd name="T1" fmla="*/ 26 h 26"/>
                <a:gd name="T2" fmla="*/ 0 w 93"/>
                <a:gd name="T3" fmla="*/ 13 h 26"/>
                <a:gd name="T4" fmla="*/ 13 w 93"/>
                <a:gd name="T5" fmla="*/ 0 h 26"/>
                <a:gd name="T6" fmla="*/ 80 w 93"/>
                <a:gd name="T7" fmla="*/ 0 h 26"/>
                <a:gd name="T8" fmla="*/ 93 w 93"/>
                <a:gd name="T9" fmla="*/ 13 h 26"/>
                <a:gd name="T10" fmla="*/ 80 w 93"/>
                <a:gd name="T11" fmla="*/ 26 h 26"/>
                <a:gd name="T12" fmla="*/ 13 w 9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rgbClr val="858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1"/>
            <p:cNvSpPr/>
            <p:nvPr/>
          </p:nvSpPr>
          <p:spPr bwMode="auto">
            <a:xfrm>
              <a:off x="7888288" y="6162675"/>
              <a:ext cx="1008063" cy="104775"/>
            </a:xfrm>
            <a:custGeom>
              <a:avLst/>
              <a:gdLst>
                <a:gd name="T0" fmla="*/ 16 w 318"/>
                <a:gd name="T1" fmla="*/ 33 h 33"/>
                <a:gd name="T2" fmla="*/ 0 w 318"/>
                <a:gd name="T3" fmla="*/ 16 h 33"/>
                <a:gd name="T4" fmla="*/ 16 w 318"/>
                <a:gd name="T5" fmla="*/ 0 h 33"/>
                <a:gd name="T6" fmla="*/ 302 w 318"/>
                <a:gd name="T7" fmla="*/ 0 h 33"/>
                <a:gd name="T8" fmla="*/ 318 w 318"/>
                <a:gd name="T9" fmla="*/ 16 h 33"/>
                <a:gd name="T10" fmla="*/ 302 w 318"/>
                <a:gd name="T11" fmla="*/ 33 h 33"/>
                <a:gd name="T12" fmla="*/ 16 w 31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rgbClr val="858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52"/>
            <p:cNvSpPr/>
            <p:nvPr/>
          </p:nvSpPr>
          <p:spPr bwMode="auto">
            <a:xfrm>
              <a:off x="7856538" y="5897563"/>
              <a:ext cx="1052513" cy="107950"/>
            </a:xfrm>
            <a:custGeom>
              <a:avLst/>
              <a:gdLst>
                <a:gd name="T0" fmla="*/ 17 w 332"/>
                <a:gd name="T1" fmla="*/ 34 h 34"/>
                <a:gd name="T2" fmla="*/ 0 w 332"/>
                <a:gd name="T3" fmla="*/ 17 h 34"/>
                <a:gd name="T4" fmla="*/ 17 w 332"/>
                <a:gd name="T5" fmla="*/ 0 h 34"/>
                <a:gd name="T6" fmla="*/ 315 w 332"/>
                <a:gd name="T7" fmla="*/ 0 h 34"/>
                <a:gd name="T8" fmla="*/ 332 w 332"/>
                <a:gd name="T9" fmla="*/ 17 h 34"/>
                <a:gd name="T10" fmla="*/ 315 w 332"/>
                <a:gd name="T11" fmla="*/ 34 h 34"/>
                <a:gd name="T12" fmla="*/ 17 w 33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rgbClr val="858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3"/>
            <p:cNvSpPr/>
            <p:nvPr/>
          </p:nvSpPr>
          <p:spPr bwMode="auto">
            <a:xfrm>
              <a:off x="7780338" y="5211763"/>
              <a:ext cx="1223963" cy="552450"/>
            </a:xfrm>
            <a:custGeom>
              <a:avLst/>
              <a:gdLst>
                <a:gd name="T0" fmla="*/ 3 w 386"/>
                <a:gd name="T1" fmla="*/ 30 h 174"/>
                <a:gd name="T2" fmla="*/ 3 w 386"/>
                <a:gd name="T3" fmla="*/ 30 h 174"/>
                <a:gd name="T4" fmla="*/ 3 w 386"/>
                <a:gd name="T5" fmla="*/ 54 h 174"/>
                <a:gd name="T6" fmla="*/ 2 w 386"/>
                <a:gd name="T7" fmla="*/ 62 h 174"/>
                <a:gd name="T8" fmla="*/ 3 w 386"/>
                <a:gd name="T9" fmla="*/ 62 h 174"/>
                <a:gd name="T10" fmla="*/ 2 w 386"/>
                <a:gd name="T11" fmla="*/ 137 h 174"/>
                <a:gd name="T12" fmla="*/ 27 w 386"/>
                <a:gd name="T13" fmla="*/ 174 h 174"/>
                <a:gd name="T14" fmla="*/ 359 w 386"/>
                <a:gd name="T15" fmla="*/ 174 h 174"/>
                <a:gd name="T16" fmla="*/ 384 w 386"/>
                <a:gd name="T17" fmla="*/ 136 h 174"/>
                <a:gd name="T18" fmla="*/ 385 w 386"/>
                <a:gd name="T19" fmla="*/ 11 h 174"/>
                <a:gd name="T20" fmla="*/ 385 w 386"/>
                <a:gd name="T21" fmla="*/ 10 h 174"/>
                <a:gd name="T22" fmla="*/ 386 w 386"/>
                <a:gd name="T23" fmla="*/ 0 h 174"/>
                <a:gd name="T24" fmla="*/ 0 w 386"/>
                <a:gd name="T25" fmla="*/ 0 h 174"/>
                <a:gd name="T26" fmla="*/ 3 w 386"/>
                <a:gd name="T27" fmla="*/ 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4"/>
            <p:cNvSpPr/>
            <p:nvPr/>
          </p:nvSpPr>
          <p:spPr bwMode="auto">
            <a:xfrm>
              <a:off x="7167563" y="2509838"/>
              <a:ext cx="2452688" cy="2578100"/>
            </a:xfrm>
            <a:custGeom>
              <a:avLst/>
              <a:gdLst>
                <a:gd name="T0" fmla="*/ 597 w 773"/>
                <a:gd name="T1" fmla="*/ 797 h 813"/>
                <a:gd name="T2" fmla="*/ 652 w 773"/>
                <a:gd name="T3" fmla="*/ 723 h 813"/>
                <a:gd name="T4" fmla="*/ 773 w 773"/>
                <a:gd name="T5" fmla="*/ 385 h 813"/>
                <a:gd name="T6" fmla="*/ 388 w 773"/>
                <a:gd name="T7" fmla="*/ 0 h 813"/>
                <a:gd name="T8" fmla="*/ 384 w 773"/>
                <a:gd name="T9" fmla="*/ 0 h 813"/>
                <a:gd name="T10" fmla="*/ 0 w 773"/>
                <a:gd name="T11" fmla="*/ 385 h 813"/>
                <a:gd name="T12" fmla="*/ 120 w 773"/>
                <a:gd name="T13" fmla="*/ 723 h 813"/>
                <a:gd name="T14" fmla="*/ 175 w 773"/>
                <a:gd name="T15" fmla="*/ 797 h 813"/>
                <a:gd name="T16" fmla="*/ 183 w 773"/>
                <a:gd name="T17" fmla="*/ 813 h 813"/>
                <a:gd name="T18" fmla="*/ 589 w 773"/>
                <a:gd name="T19" fmla="*/ 813 h 813"/>
                <a:gd name="T20" fmla="*/ 597 w 773"/>
                <a:gd name="T21" fmla="*/ 79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9" name="矩形 48"/>
          <p:cNvSpPr/>
          <p:nvPr/>
        </p:nvSpPr>
        <p:spPr>
          <a:xfrm>
            <a:off x="5089475" y="3436645"/>
            <a:ext cx="1980029"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chemeClr val="bg1"/>
                </a:solidFill>
                <a:latin typeface="微软雅黑" panose="020B0503020204020204" charset="-122"/>
                <a:ea typeface="微软雅黑" panose="020B0503020204020204" charset="-122"/>
                <a:cs typeface="Arial" panose="020B0604020202020204" pitchFamily="34" charset="0"/>
              </a:rPr>
              <a:t>点击输入标题</a:t>
            </a:r>
            <a:endParaRPr lang="zh-CN" altLang="en-US" b="1" dirty="0" smtClean="0">
              <a:solidFill>
                <a:schemeClr val="bg1"/>
              </a:solidFill>
              <a:latin typeface="微软雅黑" panose="020B0503020204020204" charset="-122"/>
              <a:ea typeface="微软雅黑" panose="020B0503020204020204" charset="-122"/>
              <a:cs typeface="Arial" panose="020B0604020202020204" pitchFamily="34" charset="0"/>
            </a:endParaRPr>
          </a:p>
          <a:p>
            <a:pPr algn="ctr">
              <a:spcBef>
                <a:spcPts val="500"/>
              </a:spcBef>
              <a:spcAft>
                <a:spcPts val="0"/>
              </a:spcAft>
              <a:defRPr/>
            </a:pPr>
            <a:r>
              <a:rPr lang="zh-CN" altLang="en-US" sz="1400" kern="100" dirty="0">
                <a:solidFill>
                  <a:schemeClr val="bg1"/>
                </a:solidFill>
                <a:latin typeface="Impact MT Std" pitchFamily="34" charset="0"/>
                <a:ea typeface="微软雅黑" panose="020B0503020204020204" charset="-122"/>
                <a:cs typeface="Times New Roman" panose="02020603050405020304" pitchFamily="18" charset="0"/>
              </a:rPr>
              <a:t>在此输入详细文字</a:t>
            </a:r>
            <a:r>
              <a:rPr lang="zh-CN" altLang="en-US" sz="1400" kern="100" dirty="0" smtClean="0">
                <a:solidFill>
                  <a:schemeClr val="bg1"/>
                </a:solidFill>
                <a:latin typeface="Impact MT Std" pitchFamily="34" charset="0"/>
                <a:ea typeface="微软雅黑" panose="020B0503020204020204" charset="-122"/>
                <a:cs typeface="Times New Roman" panose="02020603050405020304" pitchFamily="18" charset="0"/>
              </a:rPr>
              <a:t>介绍</a:t>
            </a:r>
            <a:endParaRPr lang="en-US" altLang="zh-CN" sz="1400" kern="100" dirty="0">
              <a:solidFill>
                <a:schemeClr val="bg1"/>
              </a:solidFill>
              <a:latin typeface="Impact MT Std" pitchFamily="34" charset="0"/>
              <a:ea typeface="微软雅黑" panose="020B0503020204020204" charset="-122"/>
              <a:cs typeface="Times New Roman" panose="02020603050405020304" pitchFamily="18" charset="0"/>
            </a:endParaRPr>
          </a:p>
          <a:p>
            <a:pPr algn="ctr">
              <a:spcBef>
                <a:spcPts val="500"/>
              </a:spcBef>
              <a:spcAft>
                <a:spcPts val="0"/>
              </a:spcAft>
              <a:defRPr/>
            </a:pPr>
            <a:r>
              <a:rPr lang="zh-CN" altLang="en-US" sz="1400" kern="100" dirty="0">
                <a:solidFill>
                  <a:schemeClr val="bg1"/>
                </a:solidFill>
                <a:latin typeface="Impact MT Std" pitchFamily="34" charset="0"/>
                <a:ea typeface="微软雅黑" panose="020B0503020204020204" charset="-122"/>
                <a:cs typeface="Times New Roman" panose="02020603050405020304" pitchFamily="18" charset="0"/>
              </a:rPr>
              <a:t>和详细信息。</a:t>
            </a:r>
            <a:endParaRPr lang="zh-CN" altLang="en-US" sz="1400" kern="100" dirty="0">
              <a:solidFill>
                <a:schemeClr val="bg1"/>
              </a:solidFill>
              <a:latin typeface="Impact MT Std" pitchFamily="34" charset="0"/>
              <a:ea typeface="微软雅黑" panose="020B0503020204020204" charset="-122"/>
              <a:cs typeface="Times New Roman" panose="02020603050405020304" pitchFamily="18" charset="0"/>
            </a:endParaRPr>
          </a:p>
        </p:txBody>
      </p:sp>
      <p:grpSp>
        <p:nvGrpSpPr>
          <p:cNvPr id="50" name="组合 49"/>
          <p:cNvGrpSpPr/>
          <p:nvPr/>
        </p:nvGrpSpPr>
        <p:grpSpPr>
          <a:xfrm>
            <a:off x="5792736" y="1742999"/>
            <a:ext cx="610268" cy="611524"/>
            <a:chOff x="5792736" y="1742999"/>
            <a:chExt cx="610268" cy="611524"/>
          </a:xfrm>
          <a:gradFill>
            <a:gsLst>
              <a:gs pos="0">
                <a:srgbClr val="002060"/>
              </a:gs>
              <a:gs pos="100000">
                <a:srgbClr val="00B0F0"/>
              </a:gs>
            </a:gsLst>
            <a:lin ang="5400000" scaled="1"/>
          </a:gradFill>
        </p:grpSpPr>
        <p:sp>
          <p:nvSpPr>
            <p:cNvPr id="51" name="任意多边形 50"/>
            <p:cNvSpPr/>
            <p:nvPr/>
          </p:nvSpPr>
          <p:spPr>
            <a:xfrm>
              <a:off x="5792736" y="1742999"/>
              <a:ext cx="610268" cy="611524"/>
            </a:xfrm>
            <a:custGeom>
              <a:avLst/>
              <a:gdLst>
                <a:gd name="connsiteX0" fmla="*/ 413083 w 772417"/>
                <a:gd name="connsiteY0" fmla="*/ 962 h 772417"/>
                <a:gd name="connsiteX1" fmla="*/ 720620 w 772417"/>
                <a:gd name="connsiteY1" fmla="*/ 193137 h 772417"/>
                <a:gd name="connsiteX2" fmla="*/ 579281 w 772417"/>
                <a:gd name="connsiteY2" fmla="*/ 720619 h 772417"/>
                <a:gd name="connsiteX3" fmla="*/ 51799 w 772417"/>
                <a:gd name="connsiteY3" fmla="*/ 579281 h 772417"/>
                <a:gd name="connsiteX4" fmla="*/ 193137 w 772417"/>
                <a:gd name="connsiteY4" fmla="*/ 51798 h 772417"/>
                <a:gd name="connsiteX5" fmla="*/ 413083 w 772417"/>
                <a:gd name="connsiteY5" fmla="*/ 962 h 77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7" h="772417">
                  <a:moveTo>
                    <a:pt x="413083" y="962"/>
                  </a:moveTo>
                  <a:cubicBezTo>
                    <a:pt x="536733" y="9701"/>
                    <a:pt x="653976" y="77706"/>
                    <a:pt x="720620" y="193137"/>
                  </a:cubicBezTo>
                  <a:cubicBezTo>
                    <a:pt x="827250" y="377826"/>
                    <a:pt x="763971" y="613989"/>
                    <a:pt x="579281" y="720619"/>
                  </a:cubicBezTo>
                  <a:cubicBezTo>
                    <a:pt x="394592" y="827250"/>
                    <a:pt x="158429" y="763970"/>
                    <a:pt x="51799" y="579281"/>
                  </a:cubicBezTo>
                  <a:cubicBezTo>
                    <a:pt x="-54832" y="394591"/>
                    <a:pt x="8448" y="158429"/>
                    <a:pt x="193137" y="51798"/>
                  </a:cubicBezTo>
                  <a:cubicBezTo>
                    <a:pt x="262396" y="11812"/>
                    <a:pt x="338893" y="-4281"/>
                    <a:pt x="413083" y="962"/>
                  </a:cubicBezTo>
                  <a:close/>
                </a:path>
              </a:pathLst>
            </a:cu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ffectLst>
                  <a:outerShdw blurRad="38100" dist="38100" dir="2700000" algn="tl">
                    <a:srgbClr val="000000">
                      <a:alpha val="43137"/>
                    </a:srgbClr>
                  </a:outerShdw>
                </a:effectLst>
                <a:latin typeface="DIN-BoldItalic" pitchFamily="50" charset="0"/>
              </a:endParaRPr>
            </a:p>
          </p:txBody>
        </p:sp>
        <p:sp>
          <p:nvSpPr>
            <p:cNvPr id="52" name="KSO_Shape"/>
            <p:cNvSpPr/>
            <p:nvPr/>
          </p:nvSpPr>
          <p:spPr bwMode="auto">
            <a:xfrm>
              <a:off x="5991136" y="1913773"/>
              <a:ext cx="213469" cy="269975"/>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400">
                <a:solidFill>
                  <a:srgbClr val="FFFFFF"/>
                </a:solidFill>
                <a:latin typeface="华文中宋" panose="02010600040101010101" pitchFamily="2" charset="-122"/>
                <a:ea typeface="华文中宋" panose="02010600040101010101" pitchFamily="2" charset="-122"/>
              </a:endParaRPr>
            </a:p>
          </p:txBody>
        </p:sp>
      </p:grpSp>
      <p:grpSp>
        <p:nvGrpSpPr>
          <p:cNvPr id="53" name="组合 52"/>
          <p:cNvGrpSpPr/>
          <p:nvPr/>
        </p:nvGrpSpPr>
        <p:grpSpPr>
          <a:xfrm>
            <a:off x="7575551" y="4007017"/>
            <a:ext cx="610268" cy="611524"/>
            <a:chOff x="7099916" y="4007017"/>
            <a:chExt cx="610268" cy="611524"/>
          </a:xfrm>
          <a:gradFill>
            <a:gsLst>
              <a:gs pos="0">
                <a:srgbClr val="002060"/>
              </a:gs>
              <a:gs pos="100000">
                <a:srgbClr val="00B0F0"/>
              </a:gs>
            </a:gsLst>
            <a:lin ang="5400000" scaled="1"/>
          </a:gradFill>
        </p:grpSpPr>
        <p:sp>
          <p:nvSpPr>
            <p:cNvPr id="54" name="任意多边形 53"/>
            <p:cNvSpPr/>
            <p:nvPr/>
          </p:nvSpPr>
          <p:spPr>
            <a:xfrm>
              <a:off x="7099916" y="4007017"/>
              <a:ext cx="610268" cy="611524"/>
            </a:xfrm>
            <a:custGeom>
              <a:avLst/>
              <a:gdLst>
                <a:gd name="connsiteX0" fmla="*/ 413081 w 772416"/>
                <a:gd name="connsiteY0" fmla="*/ 961 h 772416"/>
                <a:gd name="connsiteX1" fmla="*/ 720618 w 772416"/>
                <a:gd name="connsiteY1" fmla="*/ 193136 h 772416"/>
                <a:gd name="connsiteX2" fmla="*/ 579280 w 772416"/>
                <a:gd name="connsiteY2" fmla="*/ 720618 h 772416"/>
                <a:gd name="connsiteX3" fmla="*/ 51797 w 772416"/>
                <a:gd name="connsiteY3" fmla="*/ 579280 h 772416"/>
                <a:gd name="connsiteX4" fmla="*/ 193136 w 772416"/>
                <a:gd name="connsiteY4" fmla="*/ 51797 h 772416"/>
                <a:gd name="connsiteX5" fmla="*/ 413081 w 772416"/>
                <a:gd name="connsiteY5" fmla="*/ 961 h 77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6" h="772416">
                  <a:moveTo>
                    <a:pt x="413081" y="961"/>
                  </a:moveTo>
                  <a:cubicBezTo>
                    <a:pt x="536732" y="9700"/>
                    <a:pt x="653974" y="77705"/>
                    <a:pt x="720618" y="193136"/>
                  </a:cubicBezTo>
                  <a:cubicBezTo>
                    <a:pt x="827249" y="377825"/>
                    <a:pt x="763969" y="613988"/>
                    <a:pt x="579280" y="720618"/>
                  </a:cubicBezTo>
                  <a:cubicBezTo>
                    <a:pt x="394590" y="827249"/>
                    <a:pt x="158428" y="763969"/>
                    <a:pt x="51797" y="579280"/>
                  </a:cubicBezTo>
                  <a:cubicBezTo>
                    <a:pt x="-54833" y="394590"/>
                    <a:pt x="8446" y="158428"/>
                    <a:pt x="193136" y="51797"/>
                  </a:cubicBezTo>
                  <a:cubicBezTo>
                    <a:pt x="262394" y="11811"/>
                    <a:pt x="338891" y="-4282"/>
                    <a:pt x="413081" y="961"/>
                  </a:cubicBezTo>
                  <a:close/>
                </a:path>
              </a:pathLst>
            </a:cu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ffectLst>
                  <a:outerShdw blurRad="38100" dist="38100" dir="2700000" algn="tl">
                    <a:srgbClr val="000000">
                      <a:alpha val="43137"/>
                    </a:srgbClr>
                  </a:outerShdw>
                </a:effectLst>
                <a:latin typeface="DIN-BoldItalic" pitchFamily="50" charset="0"/>
              </a:endParaRPr>
            </a:p>
          </p:txBody>
        </p:sp>
        <p:sp>
          <p:nvSpPr>
            <p:cNvPr id="55" name="KSO_Shape"/>
            <p:cNvSpPr/>
            <p:nvPr/>
          </p:nvSpPr>
          <p:spPr bwMode="auto">
            <a:xfrm>
              <a:off x="7333475" y="4177792"/>
              <a:ext cx="144405" cy="269974"/>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400" dirty="0">
                <a:latin typeface="华文中宋" panose="02010600040101010101" pitchFamily="2" charset="-122"/>
                <a:ea typeface="华文中宋" panose="02010600040101010101" pitchFamily="2" charset="-122"/>
              </a:endParaRPr>
            </a:p>
          </p:txBody>
        </p:sp>
      </p:grpSp>
      <p:grpSp>
        <p:nvGrpSpPr>
          <p:cNvPr id="56" name="组合 55"/>
          <p:cNvGrpSpPr/>
          <p:nvPr/>
        </p:nvGrpSpPr>
        <p:grpSpPr>
          <a:xfrm>
            <a:off x="4009355" y="4007017"/>
            <a:ext cx="611524" cy="611524"/>
            <a:chOff x="4485555" y="4007017"/>
            <a:chExt cx="611524" cy="611524"/>
          </a:xfrm>
          <a:gradFill>
            <a:gsLst>
              <a:gs pos="0">
                <a:srgbClr val="002060"/>
              </a:gs>
              <a:gs pos="100000">
                <a:srgbClr val="00B0F0"/>
              </a:gs>
            </a:gsLst>
            <a:lin ang="5400000" scaled="1"/>
          </a:gradFill>
        </p:grpSpPr>
        <p:sp>
          <p:nvSpPr>
            <p:cNvPr id="57" name="任意多边形 56"/>
            <p:cNvSpPr/>
            <p:nvPr/>
          </p:nvSpPr>
          <p:spPr>
            <a:xfrm>
              <a:off x="4485555" y="4007017"/>
              <a:ext cx="611524" cy="611524"/>
            </a:xfrm>
            <a:custGeom>
              <a:avLst/>
              <a:gdLst>
                <a:gd name="connsiteX0" fmla="*/ 413083 w 772417"/>
                <a:gd name="connsiteY0" fmla="*/ 961 h 772415"/>
                <a:gd name="connsiteX1" fmla="*/ 720620 w 772417"/>
                <a:gd name="connsiteY1" fmla="*/ 193136 h 772415"/>
                <a:gd name="connsiteX2" fmla="*/ 579281 w 772417"/>
                <a:gd name="connsiteY2" fmla="*/ 720618 h 772415"/>
                <a:gd name="connsiteX3" fmla="*/ 51799 w 772417"/>
                <a:gd name="connsiteY3" fmla="*/ 579279 h 772415"/>
                <a:gd name="connsiteX4" fmla="*/ 193137 w 772417"/>
                <a:gd name="connsiteY4" fmla="*/ 51797 h 772415"/>
                <a:gd name="connsiteX5" fmla="*/ 413083 w 772417"/>
                <a:gd name="connsiteY5" fmla="*/ 961 h 7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7" h="772415">
                  <a:moveTo>
                    <a:pt x="413083" y="961"/>
                  </a:moveTo>
                  <a:cubicBezTo>
                    <a:pt x="536733" y="9700"/>
                    <a:pt x="653976" y="77705"/>
                    <a:pt x="720620" y="193136"/>
                  </a:cubicBezTo>
                  <a:cubicBezTo>
                    <a:pt x="827250" y="377825"/>
                    <a:pt x="763971" y="613987"/>
                    <a:pt x="579281" y="720618"/>
                  </a:cubicBezTo>
                  <a:cubicBezTo>
                    <a:pt x="394592" y="827248"/>
                    <a:pt x="158429" y="763969"/>
                    <a:pt x="51799" y="579279"/>
                  </a:cubicBezTo>
                  <a:cubicBezTo>
                    <a:pt x="-54832" y="394590"/>
                    <a:pt x="8448" y="158428"/>
                    <a:pt x="193137" y="51797"/>
                  </a:cubicBezTo>
                  <a:cubicBezTo>
                    <a:pt x="262396" y="11811"/>
                    <a:pt x="338893" y="-4282"/>
                    <a:pt x="413083" y="961"/>
                  </a:cubicBezTo>
                  <a:close/>
                </a:path>
              </a:pathLst>
            </a:cu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ffectLst>
                  <a:outerShdw blurRad="38100" dist="38100" dir="2700000" algn="tl">
                    <a:srgbClr val="000000">
                      <a:alpha val="43137"/>
                    </a:srgbClr>
                  </a:outerShdw>
                </a:effectLst>
                <a:latin typeface="DIN-BoldItalic" pitchFamily="50" charset="0"/>
              </a:endParaRPr>
            </a:p>
          </p:txBody>
        </p:sp>
        <p:sp>
          <p:nvSpPr>
            <p:cNvPr id="58" name="KSO_Shape"/>
            <p:cNvSpPr/>
            <p:nvPr/>
          </p:nvSpPr>
          <p:spPr bwMode="auto">
            <a:xfrm>
              <a:off x="4621171" y="4212952"/>
              <a:ext cx="340293" cy="199655"/>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400">
                <a:solidFill>
                  <a:srgbClr val="FFFFFF"/>
                </a:solidFill>
                <a:latin typeface="华文中宋" panose="02010600040101010101" pitchFamily="2" charset="-122"/>
                <a:ea typeface="华文中宋" panose="02010600040101010101" pitchFamily="2" charset="-122"/>
              </a:endParaRPr>
            </a:p>
          </p:txBody>
        </p:sp>
      </p:grpSp>
      <p:grpSp>
        <p:nvGrpSpPr>
          <p:cNvPr id="59" name="组合 58"/>
          <p:cNvGrpSpPr/>
          <p:nvPr/>
        </p:nvGrpSpPr>
        <p:grpSpPr>
          <a:xfrm>
            <a:off x="7359527" y="2497671"/>
            <a:ext cx="610268" cy="611524"/>
            <a:chOff x="7099916" y="2497671"/>
            <a:chExt cx="610268" cy="611524"/>
          </a:xfrm>
          <a:gradFill>
            <a:gsLst>
              <a:gs pos="0">
                <a:srgbClr val="002060"/>
              </a:gs>
              <a:gs pos="100000">
                <a:srgbClr val="00B0F0"/>
              </a:gs>
            </a:gsLst>
            <a:lin ang="5400000" scaled="1"/>
          </a:gradFill>
        </p:grpSpPr>
        <p:sp>
          <p:nvSpPr>
            <p:cNvPr id="60" name="任意多边形 59"/>
            <p:cNvSpPr/>
            <p:nvPr/>
          </p:nvSpPr>
          <p:spPr>
            <a:xfrm>
              <a:off x="7099916" y="2497671"/>
              <a:ext cx="610268" cy="611524"/>
            </a:xfrm>
            <a:custGeom>
              <a:avLst/>
              <a:gdLst>
                <a:gd name="connsiteX0" fmla="*/ 413081 w 772416"/>
                <a:gd name="connsiteY0" fmla="*/ 962 h 772417"/>
                <a:gd name="connsiteX1" fmla="*/ 720618 w 772416"/>
                <a:gd name="connsiteY1" fmla="*/ 193137 h 772417"/>
                <a:gd name="connsiteX2" fmla="*/ 579280 w 772416"/>
                <a:gd name="connsiteY2" fmla="*/ 720619 h 772417"/>
                <a:gd name="connsiteX3" fmla="*/ 51797 w 772416"/>
                <a:gd name="connsiteY3" fmla="*/ 579281 h 772417"/>
                <a:gd name="connsiteX4" fmla="*/ 193136 w 772416"/>
                <a:gd name="connsiteY4" fmla="*/ 51798 h 772417"/>
                <a:gd name="connsiteX5" fmla="*/ 413081 w 772416"/>
                <a:gd name="connsiteY5" fmla="*/ 962 h 77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6" h="772417">
                  <a:moveTo>
                    <a:pt x="413081" y="962"/>
                  </a:moveTo>
                  <a:cubicBezTo>
                    <a:pt x="536732" y="9701"/>
                    <a:pt x="653974" y="77706"/>
                    <a:pt x="720618" y="193137"/>
                  </a:cubicBezTo>
                  <a:cubicBezTo>
                    <a:pt x="827249" y="377826"/>
                    <a:pt x="763969" y="613989"/>
                    <a:pt x="579280" y="720619"/>
                  </a:cubicBezTo>
                  <a:cubicBezTo>
                    <a:pt x="394590" y="827250"/>
                    <a:pt x="158428" y="763970"/>
                    <a:pt x="51797" y="579281"/>
                  </a:cubicBezTo>
                  <a:cubicBezTo>
                    <a:pt x="-54833" y="394591"/>
                    <a:pt x="8446" y="158429"/>
                    <a:pt x="193136" y="51798"/>
                  </a:cubicBezTo>
                  <a:cubicBezTo>
                    <a:pt x="262394" y="11812"/>
                    <a:pt x="338891" y="-4281"/>
                    <a:pt x="413081" y="962"/>
                  </a:cubicBezTo>
                  <a:close/>
                </a:path>
              </a:pathLst>
            </a:cu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ffectLst>
                  <a:outerShdw blurRad="38100" dist="38100" dir="2700000" algn="tl">
                    <a:srgbClr val="000000">
                      <a:alpha val="43137"/>
                    </a:srgbClr>
                  </a:outerShdw>
                </a:effectLst>
                <a:latin typeface="DIN-BoldItalic" pitchFamily="50" charset="0"/>
              </a:endParaRPr>
            </a:p>
          </p:txBody>
        </p:sp>
        <p:sp>
          <p:nvSpPr>
            <p:cNvPr id="61" name="KSO_Shape"/>
            <p:cNvSpPr/>
            <p:nvPr/>
          </p:nvSpPr>
          <p:spPr bwMode="auto">
            <a:xfrm>
              <a:off x="7300826" y="2658400"/>
              <a:ext cx="271230" cy="246116"/>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400">
                <a:solidFill>
                  <a:srgbClr val="FFFFFF"/>
                </a:solidFill>
                <a:latin typeface="华文中宋" panose="02010600040101010101" pitchFamily="2" charset="-122"/>
                <a:ea typeface="华文中宋" panose="02010600040101010101" pitchFamily="2" charset="-122"/>
              </a:endParaRPr>
            </a:p>
          </p:txBody>
        </p:sp>
      </p:grpSp>
      <p:grpSp>
        <p:nvGrpSpPr>
          <p:cNvPr id="62" name="组合 61"/>
          <p:cNvGrpSpPr/>
          <p:nvPr/>
        </p:nvGrpSpPr>
        <p:grpSpPr>
          <a:xfrm>
            <a:off x="4261927" y="2497671"/>
            <a:ext cx="611524" cy="611524"/>
            <a:chOff x="4485555" y="2497671"/>
            <a:chExt cx="611524" cy="611524"/>
          </a:xfrm>
          <a:gradFill>
            <a:gsLst>
              <a:gs pos="0">
                <a:srgbClr val="002060"/>
              </a:gs>
              <a:gs pos="100000">
                <a:srgbClr val="00B0F0"/>
              </a:gs>
            </a:gsLst>
            <a:lin ang="5400000" scaled="1"/>
          </a:gradFill>
        </p:grpSpPr>
        <p:sp>
          <p:nvSpPr>
            <p:cNvPr id="63" name="任意多边形 62"/>
            <p:cNvSpPr/>
            <p:nvPr/>
          </p:nvSpPr>
          <p:spPr>
            <a:xfrm>
              <a:off x="4485555" y="2497671"/>
              <a:ext cx="611524" cy="611524"/>
            </a:xfrm>
            <a:custGeom>
              <a:avLst/>
              <a:gdLst>
                <a:gd name="connsiteX0" fmla="*/ 413083 w 772417"/>
                <a:gd name="connsiteY0" fmla="*/ 962 h 772417"/>
                <a:gd name="connsiteX1" fmla="*/ 720620 w 772417"/>
                <a:gd name="connsiteY1" fmla="*/ 193137 h 772417"/>
                <a:gd name="connsiteX2" fmla="*/ 579281 w 772417"/>
                <a:gd name="connsiteY2" fmla="*/ 720619 h 772417"/>
                <a:gd name="connsiteX3" fmla="*/ 51799 w 772417"/>
                <a:gd name="connsiteY3" fmla="*/ 579281 h 772417"/>
                <a:gd name="connsiteX4" fmla="*/ 193137 w 772417"/>
                <a:gd name="connsiteY4" fmla="*/ 51798 h 772417"/>
                <a:gd name="connsiteX5" fmla="*/ 413083 w 772417"/>
                <a:gd name="connsiteY5" fmla="*/ 962 h 77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7" h="772417">
                  <a:moveTo>
                    <a:pt x="413083" y="962"/>
                  </a:moveTo>
                  <a:cubicBezTo>
                    <a:pt x="536733" y="9701"/>
                    <a:pt x="653976" y="77706"/>
                    <a:pt x="720620" y="193137"/>
                  </a:cubicBezTo>
                  <a:cubicBezTo>
                    <a:pt x="827250" y="377826"/>
                    <a:pt x="763971" y="613989"/>
                    <a:pt x="579281" y="720619"/>
                  </a:cubicBezTo>
                  <a:cubicBezTo>
                    <a:pt x="394592" y="827250"/>
                    <a:pt x="158429" y="763970"/>
                    <a:pt x="51799" y="579281"/>
                  </a:cubicBezTo>
                  <a:cubicBezTo>
                    <a:pt x="-54832" y="394591"/>
                    <a:pt x="8448" y="158429"/>
                    <a:pt x="193137" y="51798"/>
                  </a:cubicBezTo>
                  <a:cubicBezTo>
                    <a:pt x="262396" y="11812"/>
                    <a:pt x="338893" y="-4281"/>
                    <a:pt x="413083" y="962"/>
                  </a:cubicBezTo>
                  <a:close/>
                </a:path>
              </a:pathLst>
            </a:cu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ffectLst>
                  <a:outerShdw blurRad="38100" dist="38100" dir="2700000" algn="tl">
                    <a:srgbClr val="000000">
                      <a:alpha val="43137"/>
                    </a:srgbClr>
                  </a:outerShdw>
                </a:effectLst>
                <a:latin typeface="DIN-BoldItalic" pitchFamily="50" charset="0"/>
              </a:endParaRPr>
            </a:p>
          </p:txBody>
        </p:sp>
        <p:sp>
          <p:nvSpPr>
            <p:cNvPr id="64" name="KSO_Shape"/>
            <p:cNvSpPr/>
            <p:nvPr/>
          </p:nvSpPr>
          <p:spPr>
            <a:xfrm>
              <a:off x="4657585" y="2668446"/>
              <a:ext cx="266207" cy="269974"/>
            </a:xfrm>
            <a:custGeom>
              <a:avLst/>
              <a:gdLst>
                <a:gd name="connsiteX0" fmla="*/ 150612 w 405200"/>
                <a:gd name="connsiteY0" fmla="*/ 52389 h 413075"/>
                <a:gd name="connsiteX1" fmla="*/ 52389 w 405200"/>
                <a:gd name="connsiteY1" fmla="*/ 150612 h 413075"/>
                <a:gd name="connsiteX2" fmla="*/ 150612 w 405200"/>
                <a:gd name="connsiteY2" fmla="*/ 248836 h 413075"/>
                <a:gd name="connsiteX3" fmla="*/ 248836 w 405200"/>
                <a:gd name="connsiteY3" fmla="*/ 150612 h 413075"/>
                <a:gd name="connsiteX4" fmla="*/ 150612 w 405200"/>
                <a:gd name="connsiteY4" fmla="*/ 52389 h 413075"/>
                <a:gd name="connsiteX5" fmla="*/ 150612 w 405200"/>
                <a:gd name="connsiteY5" fmla="*/ 0 h 413075"/>
                <a:gd name="connsiteX6" fmla="*/ 301225 w 405200"/>
                <a:gd name="connsiteY6" fmla="*/ 150612 h 413075"/>
                <a:gd name="connsiteX7" fmla="*/ 276789 w 405200"/>
                <a:gd name="connsiteY7" fmla="*/ 232452 h 413075"/>
                <a:gd name="connsiteX8" fmla="*/ 279486 w 405200"/>
                <a:gd name="connsiteY8" fmla="*/ 234307 h 413075"/>
                <a:gd name="connsiteX9" fmla="*/ 395404 w 405200"/>
                <a:gd name="connsiteY9" fmla="*/ 354065 h 413075"/>
                <a:gd name="connsiteX10" fmla="*/ 394603 w 405200"/>
                <a:gd name="connsiteY10" fmla="*/ 403280 h 413075"/>
                <a:gd name="connsiteX11" fmla="*/ 345389 w 405200"/>
                <a:gd name="connsiteY11" fmla="*/ 402478 h 413075"/>
                <a:gd name="connsiteX12" fmla="*/ 229470 w 405200"/>
                <a:gd name="connsiteY12" fmla="*/ 282720 h 413075"/>
                <a:gd name="connsiteX13" fmla="*/ 227420 w 405200"/>
                <a:gd name="connsiteY13" fmla="*/ 279520 h 413075"/>
                <a:gd name="connsiteX14" fmla="*/ 150612 w 405200"/>
                <a:gd name="connsiteY14" fmla="*/ 301225 h 413075"/>
                <a:gd name="connsiteX15" fmla="*/ 0 w 405200"/>
                <a:gd name="connsiteY15" fmla="*/ 150612 h 413075"/>
                <a:gd name="connsiteX16" fmla="*/ 150612 w 405200"/>
                <a:gd name="connsiteY16" fmla="*/ 0 h 41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200" h="413075">
                  <a:moveTo>
                    <a:pt x="150612" y="52389"/>
                  </a:moveTo>
                  <a:cubicBezTo>
                    <a:pt x="96365" y="52389"/>
                    <a:pt x="52389" y="96365"/>
                    <a:pt x="52389" y="150612"/>
                  </a:cubicBezTo>
                  <a:cubicBezTo>
                    <a:pt x="52389" y="204860"/>
                    <a:pt x="96365" y="248836"/>
                    <a:pt x="150612" y="248836"/>
                  </a:cubicBezTo>
                  <a:cubicBezTo>
                    <a:pt x="204860" y="248836"/>
                    <a:pt x="248836" y="204860"/>
                    <a:pt x="248836" y="150612"/>
                  </a:cubicBezTo>
                  <a:cubicBezTo>
                    <a:pt x="248836" y="96365"/>
                    <a:pt x="204860" y="52389"/>
                    <a:pt x="150612" y="52389"/>
                  </a:cubicBezTo>
                  <a:close/>
                  <a:moveTo>
                    <a:pt x="150612" y="0"/>
                  </a:moveTo>
                  <a:cubicBezTo>
                    <a:pt x="233793" y="0"/>
                    <a:pt x="301225" y="67431"/>
                    <a:pt x="301225" y="150612"/>
                  </a:cubicBezTo>
                  <a:cubicBezTo>
                    <a:pt x="301225" y="180842"/>
                    <a:pt x="292319" y="208992"/>
                    <a:pt x="276789" y="232452"/>
                  </a:cubicBezTo>
                  <a:cubicBezTo>
                    <a:pt x="277931" y="232774"/>
                    <a:pt x="278722" y="233519"/>
                    <a:pt x="279486" y="234307"/>
                  </a:cubicBezTo>
                  <a:lnTo>
                    <a:pt x="395404" y="354065"/>
                  </a:lnTo>
                  <a:cubicBezTo>
                    <a:pt x="408773" y="367877"/>
                    <a:pt x="408414" y="389911"/>
                    <a:pt x="394603" y="403280"/>
                  </a:cubicBezTo>
                  <a:cubicBezTo>
                    <a:pt x="380791" y="416648"/>
                    <a:pt x="358757" y="416289"/>
                    <a:pt x="345389" y="402478"/>
                  </a:cubicBezTo>
                  <a:lnTo>
                    <a:pt x="229470" y="282720"/>
                  </a:lnTo>
                  <a:lnTo>
                    <a:pt x="227420" y="279520"/>
                  </a:lnTo>
                  <a:cubicBezTo>
                    <a:pt x="205163" y="293486"/>
                    <a:pt x="178791" y="301225"/>
                    <a:pt x="150612" y="301225"/>
                  </a:cubicBezTo>
                  <a:cubicBezTo>
                    <a:pt x="67431" y="301225"/>
                    <a:pt x="0" y="233793"/>
                    <a:pt x="0" y="150612"/>
                  </a:cubicBezTo>
                  <a:cubicBezTo>
                    <a:pt x="0" y="67431"/>
                    <a:pt x="67431" y="0"/>
                    <a:pt x="1506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400">
                <a:solidFill>
                  <a:srgbClr val="FFFFFF"/>
                </a:solidFill>
                <a:latin typeface="华文中宋" panose="02010600040101010101" pitchFamily="2" charset="-122"/>
                <a:ea typeface="华文中宋" panose="02010600040101010101" pitchFamily="2" charset="-122"/>
              </a:endParaRPr>
            </a:p>
          </p:txBody>
        </p:sp>
      </p:grpSp>
      <p:sp>
        <p:nvSpPr>
          <p:cNvPr id="65" name="矩形 64"/>
          <p:cNvSpPr/>
          <p:nvPr/>
        </p:nvSpPr>
        <p:spPr>
          <a:xfrm>
            <a:off x="2137147" y="2284517"/>
            <a:ext cx="1980029"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rgbClr val="C00000"/>
                </a:solidFill>
                <a:latin typeface="微软雅黑" panose="020B0503020204020204" charset="-122"/>
                <a:ea typeface="微软雅黑" panose="020B0503020204020204" charset="-122"/>
                <a:cs typeface="Arial" panose="020B0604020202020204" pitchFamily="34" charset="0"/>
              </a:rPr>
              <a:t>点击输入标题</a:t>
            </a:r>
            <a:endParaRPr lang="zh-CN" altLang="en-US" b="1" dirty="0" smtClean="0">
              <a:solidFill>
                <a:srgbClr val="C00000"/>
              </a:solidFill>
              <a:latin typeface="微软雅黑" panose="020B0503020204020204" charset="-122"/>
              <a:ea typeface="微软雅黑" panose="020B0503020204020204" charset="-122"/>
              <a:cs typeface="Arial" panose="020B0604020202020204" pitchFamily="34" charset="0"/>
            </a:endParaRPr>
          </a:p>
          <a:p>
            <a:pPr algn="ctr">
              <a:spcBef>
                <a:spcPts val="500"/>
              </a:spcBef>
              <a:spcAft>
                <a:spcPts val="0"/>
              </a:spcAft>
              <a:defRPr/>
            </a:pPr>
            <a:r>
              <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rPr>
              <a:t>在此输入详细文字</a:t>
            </a:r>
            <a:r>
              <a:rPr lang="zh-CN" altLang="en-US" sz="1400" kern="100" dirty="0" smtClean="0">
                <a:solidFill>
                  <a:schemeClr val="tx1"/>
                </a:solidFill>
                <a:latin typeface="Impact MT Std" pitchFamily="34" charset="0"/>
                <a:ea typeface="微软雅黑" panose="020B0503020204020204" charset="-122"/>
                <a:cs typeface="Times New Roman" panose="02020603050405020304" pitchFamily="18" charset="0"/>
              </a:rPr>
              <a:t>介绍</a:t>
            </a:r>
            <a:endParaRPr lang="zh-CN" altLang="en-US" sz="1400" kern="100" dirty="0" smtClean="0">
              <a:solidFill>
                <a:schemeClr val="tx1"/>
              </a:solidFill>
              <a:latin typeface="Impact MT Std" pitchFamily="34" charset="0"/>
              <a:ea typeface="微软雅黑" panose="020B0503020204020204" charset="-122"/>
              <a:cs typeface="Times New Roman" panose="02020603050405020304" pitchFamily="18" charset="0"/>
            </a:endParaRPr>
          </a:p>
          <a:p>
            <a:pPr algn="ctr">
              <a:spcBef>
                <a:spcPts val="500"/>
              </a:spcBef>
              <a:spcAft>
                <a:spcPts val="0"/>
              </a:spcAft>
              <a:defRPr/>
            </a:pPr>
            <a:r>
              <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rPr>
              <a:t>和详细信息。</a:t>
            </a:r>
            <a:endPar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endParaRPr>
          </a:p>
        </p:txBody>
      </p:sp>
      <p:sp>
        <p:nvSpPr>
          <p:cNvPr id="66" name="矩形 65"/>
          <p:cNvSpPr/>
          <p:nvPr/>
        </p:nvSpPr>
        <p:spPr>
          <a:xfrm>
            <a:off x="1849115" y="3861048"/>
            <a:ext cx="1980029"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rgbClr val="C00000"/>
                </a:solidFill>
                <a:latin typeface="微软雅黑" panose="020B0503020204020204" charset="-122"/>
                <a:ea typeface="微软雅黑" panose="020B0503020204020204" charset="-122"/>
                <a:cs typeface="Arial" panose="020B0604020202020204" pitchFamily="34" charset="0"/>
              </a:rPr>
              <a:t>点击输入标题</a:t>
            </a:r>
            <a:endParaRPr lang="zh-CN" altLang="en-US" b="1" dirty="0" smtClean="0">
              <a:solidFill>
                <a:srgbClr val="C00000"/>
              </a:solidFill>
              <a:latin typeface="微软雅黑" panose="020B0503020204020204" charset="-122"/>
              <a:ea typeface="微软雅黑" panose="020B0503020204020204" charset="-122"/>
              <a:cs typeface="Arial" panose="020B0604020202020204" pitchFamily="34" charset="0"/>
            </a:endParaRPr>
          </a:p>
          <a:p>
            <a:pPr algn="ctr">
              <a:spcBef>
                <a:spcPts val="500"/>
              </a:spcBef>
              <a:spcAft>
                <a:spcPts val="0"/>
              </a:spcAft>
              <a:defRPr/>
            </a:pPr>
            <a:r>
              <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rPr>
              <a:t>在此输入详细文字</a:t>
            </a:r>
            <a:r>
              <a:rPr lang="zh-CN" altLang="en-US" sz="1400" kern="100" dirty="0" smtClean="0">
                <a:solidFill>
                  <a:schemeClr val="tx1"/>
                </a:solidFill>
                <a:latin typeface="Impact MT Std" pitchFamily="34" charset="0"/>
                <a:ea typeface="微软雅黑" panose="020B0503020204020204" charset="-122"/>
                <a:cs typeface="Times New Roman" panose="02020603050405020304" pitchFamily="18" charset="0"/>
              </a:rPr>
              <a:t>介绍</a:t>
            </a:r>
            <a:endParaRPr lang="zh-CN" altLang="en-US" sz="1400" kern="100" dirty="0" smtClean="0">
              <a:solidFill>
                <a:schemeClr val="tx1"/>
              </a:solidFill>
              <a:latin typeface="Impact MT Std" pitchFamily="34" charset="0"/>
              <a:ea typeface="微软雅黑" panose="020B0503020204020204" charset="-122"/>
              <a:cs typeface="Times New Roman" panose="02020603050405020304" pitchFamily="18" charset="0"/>
            </a:endParaRPr>
          </a:p>
          <a:p>
            <a:pPr algn="ctr">
              <a:spcBef>
                <a:spcPts val="500"/>
              </a:spcBef>
              <a:spcAft>
                <a:spcPts val="0"/>
              </a:spcAft>
              <a:defRPr/>
            </a:pPr>
            <a:r>
              <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rPr>
              <a:t>和详细信息。</a:t>
            </a:r>
            <a:endPar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endParaRPr>
          </a:p>
        </p:txBody>
      </p:sp>
      <p:sp>
        <p:nvSpPr>
          <p:cNvPr id="67" name="矩形 66"/>
          <p:cNvSpPr/>
          <p:nvPr/>
        </p:nvSpPr>
        <p:spPr>
          <a:xfrm>
            <a:off x="8113811" y="2276872"/>
            <a:ext cx="1980029"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rgbClr val="C00000"/>
                </a:solidFill>
                <a:latin typeface="微软雅黑" panose="020B0503020204020204" charset="-122"/>
                <a:ea typeface="微软雅黑" panose="020B0503020204020204" charset="-122"/>
                <a:cs typeface="Arial" panose="020B0604020202020204" pitchFamily="34" charset="0"/>
              </a:rPr>
              <a:t>点击输入标题</a:t>
            </a:r>
            <a:endParaRPr lang="zh-CN" altLang="en-US" b="1" dirty="0" smtClean="0">
              <a:solidFill>
                <a:srgbClr val="C00000"/>
              </a:solidFill>
              <a:latin typeface="微软雅黑" panose="020B0503020204020204" charset="-122"/>
              <a:ea typeface="微软雅黑" panose="020B0503020204020204" charset="-122"/>
              <a:cs typeface="Arial" panose="020B0604020202020204" pitchFamily="34" charset="0"/>
            </a:endParaRPr>
          </a:p>
          <a:p>
            <a:pPr algn="ctr">
              <a:spcBef>
                <a:spcPts val="500"/>
              </a:spcBef>
              <a:spcAft>
                <a:spcPts val="0"/>
              </a:spcAft>
              <a:defRPr/>
            </a:pPr>
            <a:r>
              <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rPr>
              <a:t>在此输入详细文字</a:t>
            </a:r>
            <a:r>
              <a:rPr lang="zh-CN" altLang="en-US" sz="1400" kern="100" dirty="0" smtClean="0">
                <a:solidFill>
                  <a:schemeClr val="tx1"/>
                </a:solidFill>
                <a:latin typeface="Impact MT Std" pitchFamily="34" charset="0"/>
                <a:ea typeface="微软雅黑" panose="020B0503020204020204" charset="-122"/>
                <a:cs typeface="Times New Roman" panose="02020603050405020304" pitchFamily="18" charset="0"/>
              </a:rPr>
              <a:t>介绍</a:t>
            </a:r>
            <a:endParaRPr lang="zh-CN" altLang="en-US" sz="1400" kern="100" dirty="0" smtClean="0">
              <a:solidFill>
                <a:schemeClr val="tx1"/>
              </a:solidFill>
              <a:latin typeface="Impact MT Std" pitchFamily="34" charset="0"/>
              <a:ea typeface="微软雅黑" panose="020B0503020204020204" charset="-122"/>
              <a:cs typeface="Times New Roman" panose="02020603050405020304" pitchFamily="18" charset="0"/>
            </a:endParaRPr>
          </a:p>
          <a:p>
            <a:pPr algn="ctr">
              <a:spcBef>
                <a:spcPts val="500"/>
              </a:spcBef>
              <a:spcAft>
                <a:spcPts val="0"/>
              </a:spcAft>
              <a:defRPr/>
            </a:pPr>
            <a:r>
              <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rPr>
              <a:t>和详细信息。</a:t>
            </a:r>
            <a:endPar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endParaRPr>
          </a:p>
        </p:txBody>
      </p:sp>
      <p:sp>
        <p:nvSpPr>
          <p:cNvPr id="68" name="矩形 67"/>
          <p:cNvSpPr/>
          <p:nvPr/>
        </p:nvSpPr>
        <p:spPr>
          <a:xfrm>
            <a:off x="8294022" y="3853403"/>
            <a:ext cx="1980029"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rgbClr val="C00000"/>
                </a:solidFill>
                <a:latin typeface="微软雅黑" panose="020B0503020204020204" charset="-122"/>
                <a:ea typeface="微软雅黑" panose="020B0503020204020204" charset="-122"/>
                <a:cs typeface="Arial" panose="020B0604020202020204" pitchFamily="34" charset="0"/>
              </a:rPr>
              <a:t>点击输入标题</a:t>
            </a:r>
            <a:endParaRPr lang="zh-CN" altLang="en-US" b="1" dirty="0" smtClean="0">
              <a:solidFill>
                <a:srgbClr val="C00000"/>
              </a:solidFill>
              <a:latin typeface="微软雅黑" panose="020B0503020204020204" charset="-122"/>
              <a:ea typeface="微软雅黑" panose="020B0503020204020204" charset="-122"/>
              <a:cs typeface="Arial" panose="020B0604020202020204" pitchFamily="34" charset="0"/>
            </a:endParaRPr>
          </a:p>
          <a:p>
            <a:pPr algn="ctr">
              <a:spcBef>
                <a:spcPts val="500"/>
              </a:spcBef>
              <a:spcAft>
                <a:spcPts val="0"/>
              </a:spcAft>
              <a:defRPr/>
            </a:pPr>
            <a:r>
              <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rPr>
              <a:t>在此输入详细文字</a:t>
            </a:r>
            <a:r>
              <a:rPr lang="zh-CN" altLang="en-US" sz="1400" kern="100" dirty="0" smtClean="0">
                <a:solidFill>
                  <a:schemeClr val="tx1"/>
                </a:solidFill>
                <a:latin typeface="Impact MT Std" pitchFamily="34" charset="0"/>
                <a:ea typeface="微软雅黑" panose="020B0503020204020204" charset="-122"/>
                <a:cs typeface="Times New Roman" panose="02020603050405020304" pitchFamily="18" charset="0"/>
              </a:rPr>
              <a:t>介绍</a:t>
            </a:r>
            <a:endParaRPr lang="zh-CN" altLang="en-US" sz="1400" kern="100" dirty="0" smtClean="0">
              <a:solidFill>
                <a:schemeClr val="tx1"/>
              </a:solidFill>
              <a:latin typeface="Impact MT Std" pitchFamily="34" charset="0"/>
              <a:ea typeface="微软雅黑" panose="020B0503020204020204" charset="-122"/>
              <a:cs typeface="Times New Roman" panose="02020603050405020304" pitchFamily="18" charset="0"/>
            </a:endParaRPr>
          </a:p>
          <a:p>
            <a:pPr algn="ctr">
              <a:spcBef>
                <a:spcPts val="500"/>
              </a:spcBef>
              <a:spcAft>
                <a:spcPts val="0"/>
              </a:spcAft>
              <a:defRPr/>
            </a:pPr>
            <a:r>
              <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rPr>
              <a:t>和详细信息。</a:t>
            </a:r>
            <a:endPar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endParaRPr>
          </a:p>
        </p:txBody>
      </p:sp>
      <p:sp>
        <p:nvSpPr>
          <p:cNvPr id="69" name="矩形 68"/>
          <p:cNvSpPr/>
          <p:nvPr/>
        </p:nvSpPr>
        <p:spPr>
          <a:xfrm>
            <a:off x="5089475" y="692696"/>
            <a:ext cx="1980029"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rgbClr val="C00000"/>
                </a:solidFill>
                <a:latin typeface="微软雅黑" panose="020B0503020204020204" charset="-122"/>
                <a:ea typeface="微软雅黑" panose="020B0503020204020204" charset="-122"/>
                <a:cs typeface="Arial" panose="020B0604020202020204" pitchFamily="34" charset="0"/>
              </a:rPr>
              <a:t>点击输入标题</a:t>
            </a:r>
            <a:endParaRPr lang="zh-CN" altLang="en-US" b="1" dirty="0" smtClean="0">
              <a:solidFill>
                <a:srgbClr val="C00000"/>
              </a:solidFill>
              <a:latin typeface="微软雅黑" panose="020B0503020204020204" charset="-122"/>
              <a:ea typeface="微软雅黑" panose="020B0503020204020204" charset="-122"/>
              <a:cs typeface="Arial" panose="020B0604020202020204" pitchFamily="34" charset="0"/>
            </a:endParaRPr>
          </a:p>
          <a:p>
            <a:pPr algn="ctr">
              <a:spcBef>
                <a:spcPts val="500"/>
              </a:spcBef>
              <a:spcAft>
                <a:spcPts val="0"/>
              </a:spcAft>
              <a:defRPr/>
            </a:pPr>
            <a:r>
              <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rPr>
              <a:t>在此输入详细文字</a:t>
            </a:r>
            <a:r>
              <a:rPr lang="zh-CN" altLang="en-US" sz="1400" kern="100" dirty="0" smtClean="0">
                <a:solidFill>
                  <a:schemeClr val="tx1"/>
                </a:solidFill>
                <a:latin typeface="Impact MT Std" pitchFamily="34" charset="0"/>
                <a:ea typeface="微软雅黑" panose="020B0503020204020204" charset="-122"/>
                <a:cs typeface="Times New Roman" panose="02020603050405020304" pitchFamily="18" charset="0"/>
              </a:rPr>
              <a:t>介绍</a:t>
            </a:r>
            <a:endParaRPr lang="zh-CN" altLang="en-US" sz="1400" kern="100" dirty="0" smtClean="0">
              <a:solidFill>
                <a:schemeClr val="tx1"/>
              </a:solidFill>
              <a:latin typeface="Impact MT Std" pitchFamily="34" charset="0"/>
              <a:ea typeface="微软雅黑" panose="020B0503020204020204" charset="-122"/>
              <a:cs typeface="Times New Roman" panose="02020603050405020304" pitchFamily="18" charset="0"/>
            </a:endParaRPr>
          </a:p>
          <a:p>
            <a:pPr algn="ctr">
              <a:spcBef>
                <a:spcPts val="500"/>
              </a:spcBef>
              <a:spcAft>
                <a:spcPts val="0"/>
              </a:spcAft>
              <a:defRPr/>
            </a:pPr>
            <a:r>
              <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rPr>
              <a:t>和详细信息。</a:t>
            </a:r>
            <a:endPar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endParaRPr>
          </a:p>
        </p:txBody>
      </p:sp>
      <p:sp>
        <p:nvSpPr>
          <p:cNvPr id="219" name=" 219"/>
          <p:cNvSpPr/>
          <p:nvPr/>
        </p:nvSpPr>
        <p:spPr>
          <a:xfrm>
            <a:off x="1330325" y="355600"/>
            <a:ext cx="2928620"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4"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dist"/>
            <a:r>
              <a:rPr lang="zh-CN" altLang="en-US" sz="2000" dirty="0" smtClean="0">
                <a:solidFill>
                  <a:schemeClr val="bg1"/>
                </a:solidFill>
                <a:latin typeface="微软雅黑" panose="020B0503020204020204" charset="-122"/>
                <a:ea typeface="微软雅黑" panose="020B0503020204020204" charset="-122"/>
              </a:rPr>
              <a:t>单击此处添加标题</a:t>
            </a:r>
            <a:endParaRPr lang="zh-CN" altLang="en-US" sz="2000" dirty="0" smtClean="0">
              <a:solidFill>
                <a:schemeClr val="bg1"/>
              </a:solidFill>
              <a:latin typeface="微软雅黑" panose="020B0503020204020204" charset="-122"/>
              <a:ea typeface="微软雅黑" panose="020B0503020204020204" charset="-122"/>
            </a:endParaRPr>
          </a:p>
        </p:txBody>
      </p:sp>
      <p:pic>
        <p:nvPicPr>
          <p:cNvPr id="179" name="图片 178" descr="f85d399bb60d1995f620eb4731c6e15d"/>
          <p:cNvPicPr>
            <a:picLocks noChangeAspect="1"/>
          </p:cNvPicPr>
          <p:nvPr/>
        </p:nvPicPr>
        <p:blipFill>
          <a:blip r:embed="rId2"/>
          <a:stretch>
            <a:fillRect/>
          </a:stretch>
        </p:blipFill>
        <p:spPr>
          <a:xfrm>
            <a:off x="139065" y="-98425"/>
            <a:ext cx="1253490" cy="1253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6"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down)">
                                      <p:cBhvr>
                                        <p:cTn id="18" dur="290">
                                          <p:stCondLst>
                                            <p:cond delay="0"/>
                                          </p:stCondLst>
                                        </p:cTn>
                                        <p:tgtEl>
                                          <p:spTgt spid="50"/>
                                        </p:tgtEl>
                                      </p:cBhvr>
                                    </p:animEffect>
                                    <p:anim calcmode="lin" valueType="num">
                                      <p:cBhvr>
                                        <p:cTn id="19" dur="911"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50"/>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50"/>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50"/>
                                        </p:tgtEl>
                                        <p:attrNameLst>
                                          <p:attrName>ppt_y</p:attrName>
                                        </p:attrNameLst>
                                      </p:cBhvr>
                                      <p:tavLst>
                                        <p:tav tm="0" fmla="#ppt_y-sin(pi*$)/81">
                                          <p:val>
                                            <p:fltVal val="0"/>
                                          </p:val>
                                        </p:tav>
                                        <p:tav tm="100000">
                                          <p:val>
                                            <p:fltVal val="1"/>
                                          </p:val>
                                        </p:tav>
                                      </p:tavLst>
                                    </p:anim>
                                    <p:animScale>
                                      <p:cBhvr>
                                        <p:cTn id="24" dur="13">
                                          <p:stCondLst>
                                            <p:cond delay="325"/>
                                          </p:stCondLst>
                                        </p:cTn>
                                        <p:tgtEl>
                                          <p:spTgt spid="50"/>
                                        </p:tgtEl>
                                      </p:cBhvr>
                                      <p:to x="100000" y="60000"/>
                                    </p:animScale>
                                    <p:animScale>
                                      <p:cBhvr>
                                        <p:cTn id="25" dur="83" decel="50000">
                                          <p:stCondLst>
                                            <p:cond delay="338"/>
                                          </p:stCondLst>
                                        </p:cTn>
                                        <p:tgtEl>
                                          <p:spTgt spid="50"/>
                                        </p:tgtEl>
                                      </p:cBhvr>
                                      <p:to x="100000" y="100000"/>
                                    </p:animScale>
                                    <p:animScale>
                                      <p:cBhvr>
                                        <p:cTn id="26" dur="13">
                                          <p:stCondLst>
                                            <p:cond delay="656"/>
                                          </p:stCondLst>
                                        </p:cTn>
                                        <p:tgtEl>
                                          <p:spTgt spid="50"/>
                                        </p:tgtEl>
                                      </p:cBhvr>
                                      <p:to x="100000" y="80000"/>
                                    </p:animScale>
                                    <p:animScale>
                                      <p:cBhvr>
                                        <p:cTn id="27" dur="83" decel="50000">
                                          <p:stCondLst>
                                            <p:cond delay="669"/>
                                          </p:stCondLst>
                                        </p:cTn>
                                        <p:tgtEl>
                                          <p:spTgt spid="50"/>
                                        </p:tgtEl>
                                      </p:cBhvr>
                                      <p:to x="100000" y="100000"/>
                                    </p:animScale>
                                    <p:animScale>
                                      <p:cBhvr>
                                        <p:cTn id="28" dur="13">
                                          <p:stCondLst>
                                            <p:cond delay="821"/>
                                          </p:stCondLst>
                                        </p:cTn>
                                        <p:tgtEl>
                                          <p:spTgt spid="50"/>
                                        </p:tgtEl>
                                      </p:cBhvr>
                                      <p:to x="100000" y="90000"/>
                                    </p:animScale>
                                    <p:animScale>
                                      <p:cBhvr>
                                        <p:cTn id="29" dur="83" decel="50000">
                                          <p:stCondLst>
                                            <p:cond delay="834"/>
                                          </p:stCondLst>
                                        </p:cTn>
                                        <p:tgtEl>
                                          <p:spTgt spid="50"/>
                                        </p:tgtEl>
                                      </p:cBhvr>
                                      <p:to x="100000" y="100000"/>
                                    </p:animScale>
                                    <p:animScale>
                                      <p:cBhvr>
                                        <p:cTn id="30" dur="13">
                                          <p:stCondLst>
                                            <p:cond delay="904"/>
                                          </p:stCondLst>
                                        </p:cTn>
                                        <p:tgtEl>
                                          <p:spTgt spid="50"/>
                                        </p:tgtEl>
                                      </p:cBhvr>
                                      <p:to x="100000" y="95000"/>
                                    </p:animScale>
                                    <p:animScale>
                                      <p:cBhvr>
                                        <p:cTn id="31" dur="83" decel="50000">
                                          <p:stCondLst>
                                            <p:cond delay="917"/>
                                          </p:stCondLst>
                                        </p:cTn>
                                        <p:tgtEl>
                                          <p:spTgt spid="50"/>
                                        </p:tgtEl>
                                      </p:cBhvr>
                                      <p:to x="100000" y="100000"/>
                                    </p:animScale>
                                  </p:childTnLst>
                                </p:cTn>
                              </p:par>
                            </p:childTnLst>
                          </p:cTn>
                        </p:par>
                        <p:par>
                          <p:cTn id="32" fill="hold">
                            <p:stCondLst>
                              <p:cond delay="2500"/>
                            </p:stCondLst>
                            <p:childTnLst>
                              <p:par>
                                <p:cTn id="33" presetID="26" presetClass="entr" presetSubtype="0"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down)">
                                      <p:cBhvr>
                                        <p:cTn id="35" dur="290">
                                          <p:stCondLst>
                                            <p:cond delay="0"/>
                                          </p:stCondLst>
                                        </p:cTn>
                                        <p:tgtEl>
                                          <p:spTgt spid="59"/>
                                        </p:tgtEl>
                                      </p:cBhvr>
                                    </p:animEffect>
                                    <p:anim calcmode="lin" valueType="num">
                                      <p:cBhvr>
                                        <p:cTn id="36" dur="911"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59"/>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59"/>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59"/>
                                        </p:tgtEl>
                                        <p:attrNameLst>
                                          <p:attrName>ppt_y</p:attrName>
                                        </p:attrNameLst>
                                      </p:cBhvr>
                                      <p:tavLst>
                                        <p:tav tm="0" fmla="#ppt_y-sin(pi*$)/81">
                                          <p:val>
                                            <p:fltVal val="0"/>
                                          </p:val>
                                        </p:tav>
                                        <p:tav tm="100000">
                                          <p:val>
                                            <p:fltVal val="1"/>
                                          </p:val>
                                        </p:tav>
                                      </p:tavLst>
                                    </p:anim>
                                    <p:animScale>
                                      <p:cBhvr>
                                        <p:cTn id="41" dur="13">
                                          <p:stCondLst>
                                            <p:cond delay="325"/>
                                          </p:stCondLst>
                                        </p:cTn>
                                        <p:tgtEl>
                                          <p:spTgt spid="59"/>
                                        </p:tgtEl>
                                      </p:cBhvr>
                                      <p:to x="100000" y="60000"/>
                                    </p:animScale>
                                    <p:animScale>
                                      <p:cBhvr>
                                        <p:cTn id="42" dur="83" decel="50000">
                                          <p:stCondLst>
                                            <p:cond delay="338"/>
                                          </p:stCondLst>
                                        </p:cTn>
                                        <p:tgtEl>
                                          <p:spTgt spid="59"/>
                                        </p:tgtEl>
                                      </p:cBhvr>
                                      <p:to x="100000" y="100000"/>
                                    </p:animScale>
                                    <p:animScale>
                                      <p:cBhvr>
                                        <p:cTn id="43" dur="13">
                                          <p:stCondLst>
                                            <p:cond delay="656"/>
                                          </p:stCondLst>
                                        </p:cTn>
                                        <p:tgtEl>
                                          <p:spTgt spid="59"/>
                                        </p:tgtEl>
                                      </p:cBhvr>
                                      <p:to x="100000" y="80000"/>
                                    </p:animScale>
                                    <p:animScale>
                                      <p:cBhvr>
                                        <p:cTn id="44" dur="83" decel="50000">
                                          <p:stCondLst>
                                            <p:cond delay="669"/>
                                          </p:stCondLst>
                                        </p:cTn>
                                        <p:tgtEl>
                                          <p:spTgt spid="59"/>
                                        </p:tgtEl>
                                      </p:cBhvr>
                                      <p:to x="100000" y="100000"/>
                                    </p:animScale>
                                    <p:animScale>
                                      <p:cBhvr>
                                        <p:cTn id="45" dur="13">
                                          <p:stCondLst>
                                            <p:cond delay="821"/>
                                          </p:stCondLst>
                                        </p:cTn>
                                        <p:tgtEl>
                                          <p:spTgt spid="59"/>
                                        </p:tgtEl>
                                      </p:cBhvr>
                                      <p:to x="100000" y="90000"/>
                                    </p:animScale>
                                    <p:animScale>
                                      <p:cBhvr>
                                        <p:cTn id="46" dur="83" decel="50000">
                                          <p:stCondLst>
                                            <p:cond delay="834"/>
                                          </p:stCondLst>
                                        </p:cTn>
                                        <p:tgtEl>
                                          <p:spTgt spid="59"/>
                                        </p:tgtEl>
                                      </p:cBhvr>
                                      <p:to x="100000" y="100000"/>
                                    </p:animScale>
                                    <p:animScale>
                                      <p:cBhvr>
                                        <p:cTn id="47" dur="13">
                                          <p:stCondLst>
                                            <p:cond delay="904"/>
                                          </p:stCondLst>
                                        </p:cTn>
                                        <p:tgtEl>
                                          <p:spTgt spid="59"/>
                                        </p:tgtEl>
                                      </p:cBhvr>
                                      <p:to x="100000" y="95000"/>
                                    </p:animScale>
                                    <p:animScale>
                                      <p:cBhvr>
                                        <p:cTn id="48" dur="83" decel="50000">
                                          <p:stCondLst>
                                            <p:cond delay="917"/>
                                          </p:stCondLst>
                                        </p:cTn>
                                        <p:tgtEl>
                                          <p:spTgt spid="59"/>
                                        </p:tgtEl>
                                      </p:cBhvr>
                                      <p:to x="100000" y="100000"/>
                                    </p:animScale>
                                  </p:childTnLst>
                                </p:cTn>
                              </p:par>
                            </p:childTnLst>
                          </p:cTn>
                        </p:par>
                        <p:par>
                          <p:cTn id="49" fill="hold">
                            <p:stCondLst>
                              <p:cond delay="3500"/>
                            </p:stCondLst>
                            <p:childTnLst>
                              <p:par>
                                <p:cTn id="50" presetID="26" presetClass="entr" presetSubtype="0" fill="hold" nodeType="after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wipe(down)">
                                      <p:cBhvr>
                                        <p:cTn id="52" dur="290">
                                          <p:stCondLst>
                                            <p:cond delay="0"/>
                                          </p:stCondLst>
                                        </p:cTn>
                                        <p:tgtEl>
                                          <p:spTgt spid="62"/>
                                        </p:tgtEl>
                                      </p:cBhvr>
                                    </p:animEffect>
                                    <p:anim calcmode="lin" valueType="num">
                                      <p:cBhvr>
                                        <p:cTn id="53" dur="911"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54" dur="332"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55" dur="332" tmFilter="0, 0; 0.125,0.2665; 0.25,0.4; 0.375,0.465; 0.5,0.5;  0.625,0.535; 0.75,0.6; 0.875,0.7335; 1,1">
                                          <p:stCondLst>
                                            <p:cond delay="332"/>
                                          </p:stCondLst>
                                        </p:cTn>
                                        <p:tgtEl>
                                          <p:spTgt spid="62"/>
                                        </p:tgtEl>
                                        <p:attrNameLst>
                                          <p:attrName>ppt_y</p:attrName>
                                        </p:attrNameLst>
                                      </p:cBhvr>
                                      <p:tavLst>
                                        <p:tav tm="0" fmla="#ppt_y-sin(pi*$)/9">
                                          <p:val>
                                            <p:fltVal val="0"/>
                                          </p:val>
                                        </p:tav>
                                        <p:tav tm="100000">
                                          <p:val>
                                            <p:fltVal val="1"/>
                                          </p:val>
                                        </p:tav>
                                      </p:tavLst>
                                    </p:anim>
                                    <p:anim calcmode="lin" valueType="num">
                                      <p:cBhvr>
                                        <p:cTn id="56" dur="166" tmFilter="0, 0; 0.125,0.2665; 0.25,0.4; 0.375,0.465; 0.5,0.5;  0.625,0.535; 0.75,0.6; 0.875,0.7335; 1,1">
                                          <p:stCondLst>
                                            <p:cond delay="662"/>
                                          </p:stCondLst>
                                        </p:cTn>
                                        <p:tgtEl>
                                          <p:spTgt spid="62"/>
                                        </p:tgtEl>
                                        <p:attrNameLst>
                                          <p:attrName>ppt_y</p:attrName>
                                        </p:attrNameLst>
                                      </p:cBhvr>
                                      <p:tavLst>
                                        <p:tav tm="0" fmla="#ppt_y-sin(pi*$)/27">
                                          <p:val>
                                            <p:fltVal val="0"/>
                                          </p:val>
                                        </p:tav>
                                        <p:tav tm="100000">
                                          <p:val>
                                            <p:fltVal val="1"/>
                                          </p:val>
                                        </p:tav>
                                      </p:tavLst>
                                    </p:anim>
                                    <p:anim calcmode="lin" valueType="num">
                                      <p:cBhvr>
                                        <p:cTn id="57" dur="82" tmFilter="0, 0; 0.125,0.2665; 0.25,0.4; 0.375,0.465; 0.5,0.5;  0.625,0.535; 0.75,0.6; 0.875,0.7335; 1,1">
                                          <p:stCondLst>
                                            <p:cond delay="828"/>
                                          </p:stCondLst>
                                        </p:cTn>
                                        <p:tgtEl>
                                          <p:spTgt spid="62"/>
                                        </p:tgtEl>
                                        <p:attrNameLst>
                                          <p:attrName>ppt_y</p:attrName>
                                        </p:attrNameLst>
                                      </p:cBhvr>
                                      <p:tavLst>
                                        <p:tav tm="0" fmla="#ppt_y-sin(pi*$)/81">
                                          <p:val>
                                            <p:fltVal val="0"/>
                                          </p:val>
                                        </p:tav>
                                        <p:tav tm="100000">
                                          <p:val>
                                            <p:fltVal val="1"/>
                                          </p:val>
                                        </p:tav>
                                      </p:tavLst>
                                    </p:anim>
                                    <p:animScale>
                                      <p:cBhvr>
                                        <p:cTn id="58" dur="13">
                                          <p:stCondLst>
                                            <p:cond delay="325"/>
                                          </p:stCondLst>
                                        </p:cTn>
                                        <p:tgtEl>
                                          <p:spTgt spid="62"/>
                                        </p:tgtEl>
                                      </p:cBhvr>
                                      <p:to x="100000" y="60000"/>
                                    </p:animScale>
                                    <p:animScale>
                                      <p:cBhvr>
                                        <p:cTn id="59" dur="83" decel="50000">
                                          <p:stCondLst>
                                            <p:cond delay="338"/>
                                          </p:stCondLst>
                                        </p:cTn>
                                        <p:tgtEl>
                                          <p:spTgt spid="62"/>
                                        </p:tgtEl>
                                      </p:cBhvr>
                                      <p:to x="100000" y="100000"/>
                                    </p:animScale>
                                    <p:animScale>
                                      <p:cBhvr>
                                        <p:cTn id="60" dur="13">
                                          <p:stCondLst>
                                            <p:cond delay="656"/>
                                          </p:stCondLst>
                                        </p:cTn>
                                        <p:tgtEl>
                                          <p:spTgt spid="62"/>
                                        </p:tgtEl>
                                      </p:cBhvr>
                                      <p:to x="100000" y="80000"/>
                                    </p:animScale>
                                    <p:animScale>
                                      <p:cBhvr>
                                        <p:cTn id="61" dur="83" decel="50000">
                                          <p:stCondLst>
                                            <p:cond delay="669"/>
                                          </p:stCondLst>
                                        </p:cTn>
                                        <p:tgtEl>
                                          <p:spTgt spid="62"/>
                                        </p:tgtEl>
                                      </p:cBhvr>
                                      <p:to x="100000" y="100000"/>
                                    </p:animScale>
                                    <p:animScale>
                                      <p:cBhvr>
                                        <p:cTn id="62" dur="13">
                                          <p:stCondLst>
                                            <p:cond delay="821"/>
                                          </p:stCondLst>
                                        </p:cTn>
                                        <p:tgtEl>
                                          <p:spTgt spid="62"/>
                                        </p:tgtEl>
                                      </p:cBhvr>
                                      <p:to x="100000" y="90000"/>
                                    </p:animScale>
                                    <p:animScale>
                                      <p:cBhvr>
                                        <p:cTn id="63" dur="83" decel="50000">
                                          <p:stCondLst>
                                            <p:cond delay="834"/>
                                          </p:stCondLst>
                                        </p:cTn>
                                        <p:tgtEl>
                                          <p:spTgt spid="62"/>
                                        </p:tgtEl>
                                      </p:cBhvr>
                                      <p:to x="100000" y="100000"/>
                                    </p:animScale>
                                    <p:animScale>
                                      <p:cBhvr>
                                        <p:cTn id="64" dur="13">
                                          <p:stCondLst>
                                            <p:cond delay="904"/>
                                          </p:stCondLst>
                                        </p:cTn>
                                        <p:tgtEl>
                                          <p:spTgt spid="62"/>
                                        </p:tgtEl>
                                      </p:cBhvr>
                                      <p:to x="100000" y="95000"/>
                                    </p:animScale>
                                    <p:animScale>
                                      <p:cBhvr>
                                        <p:cTn id="65" dur="83" decel="50000">
                                          <p:stCondLst>
                                            <p:cond delay="917"/>
                                          </p:stCondLst>
                                        </p:cTn>
                                        <p:tgtEl>
                                          <p:spTgt spid="62"/>
                                        </p:tgtEl>
                                      </p:cBhvr>
                                      <p:to x="100000" y="100000"/>
                                    </p:animScale>
                                  </p:childTnLst>
                                </p:cTn>
                              </p:par>
                            </p:childTnLst>
                          </p:cTn>
                        </p:par>
                        <p:par>
                          <p:cTn id="66" fill="hold">
                            <p:stCondLst>
                              <p:cond delay="4500"/>
                            </p:stCondLst>
                            <p:childTnLst>
                              <p:par>
                                <p:cTn id="67" presetID="26" presetClass="entr" presetSubtype="0" fill="hold"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down)">
                                      <p:cBhvr>
                                        <p:cTn id="69" dur="290">
                                          <p:stCondLst>
                                            <p:cond delay="0"/>
                                          </p:stCondLst>
                                        </p:cTn>
                                        <p:tgtEl>
                                          <p:spTgt spid="53"/>
                                        </p:tgtEl>
                                      </p:cBhvr>
                                    </p:animEffect>
                                    <p:anim calcmode="lin" valueType="num">
                                      <p:cBhvr>
                                        <p:cTn id="70" dur="911"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71" dur="332"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72" dur="332" tmFilter="0, 0; 0.125,0.2665; 0.25,0.4; 0.375,0.465; 0.5,0.5;  0.625,0.535; 0.75,0.6; 0.875,0.7335; 1,1">
                                          <p:stCondLst>
                                            <p:cond delay="332"/>
                                          </p:stCondLst>
                                        </p:cTn>
                                        <p:tgtEl>
                                          <p:spTgt spid="53"/>
                                        </p:tgtEl>
                                        <p:attrNameLst>
                                          <p:attrName>ppt_y</p:attrName>
                                        </p:attrNameLst>
                                      </p:cBhvr>
                                      <p:tavLst>
                                        <p:tav tm="0" fmla="#ppt_y-sin(pi*$)/9">
                                          <p:val>
                                            <p:fltVal val="0"/>
                                          </p:val>
                                        </p:tav>
                                        <p:tav tm="100000">
                                          <p:val>
                                            <p:fltVal val="1"/>
                                          </p:val>
                                        </p:tav>
                                      </p:tavLst>
                                    </p:anim>
                                    <p:anim calcmode="lin" valueType="num">
                                      <p:cBhvr>
                                        <p:cTn id="73" dur="166" tmFilter="0, 0; 0.125,0.2665; 0.25,0.4; 0.375,0.465; 0.5,0.5;  0.625,0.535; 0.75,0.6; 0.875,0.7335; 1,1">
                                          <p:stCondLst>
                                            <p:cond delay="662"/>
                                          </p:stCondLst>
                                        </p:cTn>
                                        <p:tgtEl>
                                          <p:spTgt spid="53"/>
                                        </p:tgtEl>
                                        <p:attrNameLst>
                                          <p:attrName>ppt_y</p:attrName>
                                        </p:attrNameLst>
                                      </p:cBhvr>
                                      <p:tavLst>
                                        <p:tav tm="0" fmla="#ppt_y-sin(pi*$)/27">
                                          <p:val>
                                            <p:fltVal val="0"/>
                                          </p:val>
                                        </p:tav>
                                        <p:tav tm="100000">
                                          <p:val>
                                            <p:fltVal val="1"/>
                                          </p:val>
                                        </p:tav>
                                      </p:tavLst>
                                    </p:anim>
                                    <p:anim calcmode="lin" valueType="num">
                                      <p:cBhvr>
                                        <p:cTn id="74" dur="82" tmFilter="0, 0; 0.125,0.2665; 0.25,0.4; 0.375,0.465; 0.5,0.5;  0.625,0.535; 0.75,0.6; 0.875,0.7335; 1,1">
                                          <p:stCondLst>
                                            <p:cond delay="828"/>
                                          </p:stCondLst>
                                        </p:cTn>
                                        <p:tgtEl>
                                          <p:spTgt spid="53"/>
                                        </p:tgtEl>
                                        <p:attrNameLst>
                                          <p:attrName>ppt_y</p:attrName>
                                        </p:attrNameLst>
                                      </p:cBhvr>
                                      <p:tavLst>
                                        <p:tav tm="0" fmla="#ppt_y-sin(pi*$)/81">
                                          <p:val>
                                            <p:fltVal val="0"/>
                                          </p:val>
                                        </p:tav>
                                        <p:tav tm="100000">
                                          <p:val>
                                            <p:fltVal val="1"/>
                                          </p:val>
                                        </p:tav>
                                      </p:tavLst>
                                    </p:anim>
                                    <p:animScale>
                                      <p:cBhvr>
                                        <p:cTn id="75" dur="13">
                                          <p:stCondLst>
                                            <p:cond delay="325"/>
                                          </p:stCondLst>
                                        </p:cTn>
                                        <p:tgtEl>
                                          <p:spTgt spid="53"/>
                                        </p:tgtEl>
                                      </p:cBhvr>
                                      <p:to x="100000" y="60000"/>
                                    </p:animScale>
                                    <p:animScale>
                                      <p:cBhvr>
                                        <p:cTn id="76" dur="83" decel="50000">
                                          <p:stCondLst>
                                            <p:cond delay="338"/>
                                          </p:stCondLst>
                                        </p:cTn>
                                        <p:tgtEl>
                                          <p:spTgt spid="53"/>
                                        </p:tgtEl>
                                      </p:cBhvr>
                                      <p:to x="100000" y="100000"/>
                                    </p:animScale>
                                    <p:animScale>
                                      <p:cBhvr>
                                        <p:cTn id="77" dur="13">
                                          <p:stCondLst>
                                            <p:cond delay="656"/>
                                          </p:stCondLst>
                                        </p:cTn>
                                        <p:tgtEl>
                                          <p:spTgt spid="53"/>
                                        </p:tgtEl>
                                      </p:cBhvr>
                                      <p:to x="100000" y="80000"/>
                                    </p:animScale>
                                    <p:animScale>
                                      <p:cBhvr>
                                        <p:cTn id="78" dur="83" decel="50000">
                                          <p:stCondLst>
                                            <p:cond delay="669"/>
                                          </p:stCondLst>
                                        </p:cTn>
                                        <p:tgtEl>
                                          <p:spTgt spid="53"/>
                                        </p:tgtEl>
                                      </p:cBhvr>
                                      <p:to x="100000" y="100000"/>
                                    </p:animScale>
                                    <p:animScale>
                                      <p:cBhvr>
                                        <p:cTn id="79" dur="13">
                                          <p:stCondLst>
                                            <p:cond delay="821"/>
                                          </p:stCondLst>
                                        </p:cTn>
                                        <p:tgtEl>
                                          <p:spTgt spid="53"/>
                                        </p:tgtEl>
                                      </p:cBhvr>
                                      <p:to x="100000" y="90000"/>
                                    </p:animScale>
                                    <p:animScale>
                                      <p:cBhvr>
                                        <p:cTn id="80" dur="83" decel="50000">
                                          <p:stCondLst>
                                            <p:cond delay="834"/>
                                          </p:stCondLst>
                                        </p:cTn>
                                        <p:tgtEl>
                                          <p:spTgt spid="53"/>
                                        </p:tgtEl>
                                      </p:cBhvr>
                                      <p:to x="100000" y="100000"/>
                                    </p:animScale>
                                    <p:animScale>
                                      <p:cBhvr>
                                        <p:cTn id="81" dur="13">
                                          <p:stCondLst>
                                            <p:cond delay="904"/>
                                          </p:stCondLst>
                                        </p:cTn>
                                        <p:tgtEl>
                                          <p:spTgt spid="53"/>
                                        </p:tgtEl>
                                      </p:cBhvr>
                                      <p:to x="100000" y="95000"/>
                                    </p:animScale>
                                    <p:animScale>
                                      <p:cBhvr>
                                        <p:cTn id="82" dur="83" decel="50000">
                                          <p:stCondLst>
                                            <p:cond delay="917"/>
                                          </p:stCondLst>
                                        </p:cTn>
                                        <p:tgtEl>
                                          <p:spTgt spid="53"/>
                                        </p:tgtEl>
                                      </p:cBhvr>
                                      <p:to x="100000" y="100000"/>
                                    </p:animScale>
                                  </p:childTnLst>
                                </p:cTn>
                              </p:par>
                            </p:childTnLst>
                          </p:cTn>
                        </p:par>
                        <p:par>
                          <p:cTn id="83" fill="hold">
                            <p:stCondLst>
                              <p:cond delay="5500"/>
                            </p:stCondLst>
                            <p:childTnLst>
                              <p:par>
                                <p:cTn id="84" presetID="26" presetClass="entr" presetSubtype="0"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wipe(down)">
                                      <p:cBhvr>
                                        <p:cTn id="86" dur="290">
                                          <p:stCondLst>
                                            <p:cond delay="0"/>
                                          </p:stCondLst>
                                        </p:cTn>
                                        <p:tgtEl>
                                          <p:spTgt spid="56"/>
                                        </p:tgtEl>
                                      </p:cBhvr>
                                    </p:animEffect>
                                    <p:anim calcmode="lin" valueType="num">
                                      <p:cBhvr>
                                        <p:cTn id="87" dur="911"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88" dur="332"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89" dur="332" tmFilter="0, 0; 0.125,0.2665; 0.25,0.4; 0.375,0.465; 0.5,0.5;  0.625,0.535; 0.75,0.6; 0.875,0.7335; 1,1">
                                          <p:stCondLst>
                                            <p:cond delay="332"/>
                                          </p:stCondLst>
                                        </p:cTn>
                                        <p:tgtEl>
                                          <p:spTgt spid="56"/>
                                        </p:tgtEl>
                                        <p:attrNameLst>
                                          <p:attrName>ppt_y</p:attrName>
                                        </p:attrNameLst>
                                      </p:cBhvr>
                                      <p:tavLst>
                                        <p:tav tm="0" fmla="#ppt_y-sin(pi*$)/9">
                                          <p:val>
                                            <p:fltVal val="0"/>
                                          </p:val>
                                        </p:tav>
                                        <p:tav tm="100000">
                                          <p:val>
                                            <p:fltVal val="1"/>
                                          </p:val>
                                        </p:tav>
                                      </p:tavLst>
                                    </p:anim>
                                    <p:anim calcmode="lin" valueType="num">
                                      <p:cBhvr>
                                        <p:cTn id="90" dur="166" tmFilter="0, 0; 0.125,0.2665; 0.25,0.4; 0.375,0.465; 0.5,0.5;  0.625,0.535; 0.75,0.6; 0.875,0.7335; 1,1">
                                          <p:stCondLst>
                                            <p:cond delay="662"/>
                                          </p:stCondLst>
                                        </p:cTn>
                                        <p:tgtEl>
                                          <p:spTgt spid="56"/>
                                        </p:tgtEl>
                                        <p:attrNameLst>
                                          <p:attrName>ppt_y</p:attrName>
                                        </p:attrNameLst>
                                      </p:cBhvr>
                                      <p:tavLst>
                                        <p:tav tm="0" fmla="#ppt_y-sin(pi*$)/27">
                                          <p:val>
                                            <p:fltVal val="0"/>
                                          </p:val>
                                        </p:tav>
                                        <p:tav tm="100000">
                                          <p:val>
                                            <p:fltVal val="1"/>
                                          </p:val>
                                        </p:tav>
                                      </p:tavLst>
                                    </p:anim>
                                    <p:anim calcmode="lin" valueType="num">
                                      <p:cBhvr>
                                        <p:cTn id="91" dur="82" tmFilter="0, 0; 0.125,0.2665; 0.25,0.4; 0.375,0.465; 0.5,0.5;  0.625,0.535; 0.75,0.6; 0.875,0.7335; 1,1">
                                          <p:stCondLst>
                                            <p:cond delay="828"/>
                                          </p:stCondLst>
                                        </p:cTn>
                                        <p:tgtEl>
                                          <p:spTgt spid="56"/>
                                        </p:tgtEl>
                                        <p:attrNameLst>
                                          <p:attrName>ppt_y</p:attrName>
                                        </p:attrNameLst>
                                      </p:cBhvr>
                                      <p:tavLst>
                                        <p:tav tm="0" fmla="#ppt_y-sin(pi*$)/81">
                                          <p:val>
                                            <p:fltVal val="0"/>
                                          </p:val>
                                        </p:tav>
                                        <p:tav tm="100000">
                                          <p:val>
                                            <p:fltVal val="1"/>
                                          </p:val>
                                        </p:tav>
                                      </p:tavLst>
                                    </p:anim>
                                    <p:animScale>
                                      <p:cBhvr>
                                        <p:cTn id="92" dur="13">
                                          <p:stCondLst>
                                            <p:cond delay="325"/>
                                          </p:stCondLst>
                                        </p:cTn>
                                        <p:tgtEl>
                                          <p:spTgt spid="56"/>
                                        </p:tgtEl>
                                      </p:cBhvr>
                                      <p:to x="100000" y="60000"/>
                                    </p:animScale>
                                    <p:animScale>
                                      <p:cBhvr>
                                        <p:cTn id="93" dur="83" decel="50000">
                                          <p:stCondLst>
                                            <p:cond delay="338"/>
                                          </p:stCondLst>
                                        </p:cTn>
                                        <p:tgtEl>
                                          <p:spTgt spid="56"/>
                                        </p:tgtEl>
                                      </p:cBhvr>
                                      <p:to x="100000" y="100000"/>
                                    </p:animScale>
                                    <p:animScale>
                                      <p:cBhvr>
                                        <p:cTn id="94" dur="13">
                                          <p:stCondLst>
                                            <p:cond delay="656"/>
                                          </p:stCondLst>
                                        </p:cTn>
                                        <p:tgtEl>
                                          <p:spTgt spid="56"/>
                                        </p:tgtEl>
                                      </p:cBhvr>
                                      <p:to x="100000" y="80000"/>
                                    </p:animScale>
                                    <p:animScale>
                                      <p:cBhvr>
                                        <p:cTn id="95" dur="83" decel="50000">
                                          <p:stCondLst>
                                            <p:cond delay="669"/>
                                          </p:stCondLst>
                                        </p:cTn>
                                        <p:tgtEl>
                                          <p:spTgt spid="56"/>
                                        </p:tgtEl>
                                      </p:cBhvr>
                                      <p:to x="100000" y="100000"/>
                                    </p:animScale>
                                    <p:animScale>
                                      <p:cBhvr>
                                        <p:cTn id="96" dur="13">
                                          <p:stCondLst>
                                            <p:cond delay="821"/>
                                          </p:stCondLst>
                                        </p:cTn>
                                        <p:tgtEl>
                                          <p:spTgt spid="56"/>
                                        </p:tgtEl>
                                      </p:cBhvr>
                                      <p:to x="100000" y="90000"/>
                                    </p:animScale>
                                    <p:animScale>
                                      <p:cBhvr>
                                        <p:cTn id="97" dur="83" decel="50000">
                                          <p:stCondLst>
                                            <p:cond delay="834"/>
                                          </p:stCondLst>
                                        </p:cTn>
                                        <p:tgtEl>
                                          <p:spTgt spid="56"/>
                                        </p:tgtEl>
                                      </p:cBhvr>
                                      <p:to x="100000" y="100000"/>
                                    </p:animScale>
                                    <p:animScale>
                                      <p:cBhvr>
                                        <p:cTn id="98" dur="13">
                                          <p:stCondLst>
                                            <p:cond delay="904"/>
                                          </p:stCondLst>
                                        </p:cTn>
                                        <p:tgtEl>
                                          <p:spTgt spid="56"/>
                                        </p:tgtEl>
                                      </p:cBhvr>
                                      <p:to x="100000" y="95000"/>
                                    </p:animScale>
                                    <p:animScale>
                                      <p:cBhvr>
                                        <p:cTn id="99" dur="83" decel="50000">
                                          <p:stCondLst>
                                            <p:cond delay="917"/>
                                          </p:stCondLst>
                                        </p:cTn>
                                        <p:tgtEl>
                                          <p:spTgt spid="56"/>
                                        </p:tgtEl>
                                      </p:cBhvr>
                                      <p:to x="100000" y="100000"/>
                                    </p:animScale>
                                  </p:childTnLst>
                                </p:cTn>
                              </p:par>
                            </p:childTnLst>
                          </p:cTn>
                        </p:par>
                        <p:par>
                          <p:cTn id="100" fill="hold">
                            <p:stCondLst>
                              <p:cond delay="6500"/>
                            </p:stCondLst>
                            <p:childTnLst>
                              <p:par>
                                <p:cTn id="101" presetID="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additive="base">
                                        <p:cTn id="103" dur="500" fill="hold"/>
                                        <p:tgtEl>
                                          <p:spTgt spid="65"/>
                                        </p:tgtEl>
                                        <p:attrNameLst>
                                          <p:attrName>ppt_x</p:attrName>
                                        </p:attrNameLst>
                                      </p:cBhvr>
                                      <p:tavLst>
                                        <p:tav tm="0">
                                          <p:val>
                                            <p:strVal val="0-#ppt_w/2"/>
                                          </p:val>
                                        </p:tav>
                                        <p:tav tm="100000">
                                          <p:val>
                                            <p:strVal val="#ppt_x"/>
                                          </p:val>
                                        </p:tav>
                                      </p:tavLst>
                                    </p:anim>
                                    <p:anim calcmode="lin" valueType="num">
                                      <p:cBhvr additive="base">
                                        <p:cTn id="104" dur="500" fill="hold"/>
                                        <p:tgtEl>
                                          <p:spTgt spid="65"/>
                                        </p:tgtEl>
                                        <p:attrNameLst>
                                          <p:attrName>ppt_y</p:attrName>
                                        </p:attrNameLst>
                                      </p:cBhvr>
                                      <p:tavLst>
                                        <p:tav tm="0">
                                          <p:val>
                                            <p:strVal val="#ppt_y"/>
                                          </p:val>
                                        </p:tav>
                                        <p:tav tm="100000">
                                          <p:val>
                                            <p:strVal val="#ppt_y"/>
                                          </p:val>
                                        </p:tav>
                                      </p:tavLst>
                                    </p:anim>
                                  </p:childTnLst>
                                </p:cTn>
                              </p:par>
                            </p:childTnLst>
                          </p:cTn>
                        </p:par>
                        <p:par>
                          <p:cTn id="105" fill="hold">
                            <p:stCondLst>
                              <p:cond delay="7000"/>
                            </p:stCondLst>
                            <p:childTnLst>
                              <p:par>
                                <p:cTn id="106" presetID="2" presetClass="entr" presetSubtype="8"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 calcmode="lin" valueType="num">
                                      <p:cBhvr additive="base">
                                        <p:cTn id="108" dur="500" fill="hold"/>
                                        <p:tgtEl>
                                          <p:spTgt spid="66"/>
                                        </p:tgtEl>
                                        <p:attrNameLst>
                                          <p:attrName>ppt_x</p:attrName>
                                        </p:attrNameLst>
                                      </p:cBhvr>
                                      <p:tavLst>
                                        <p:tav tm="0">
                                          <p:val>
                                            <p:strVal val="0-#ppt_w/2"/>
                                          </p:val>
                                        </p:tav>
                                        <p:tav tm="100000">
                                          <p:val>
                                            <p:strVal val="#ppt_x"/>
                                          </p:val>
                                        </p:tav>
                                      </p:tavLst>
                                    </p:anim>
                                    <p:anim calcmode="lin" valueType="num">
                                      <p:cBhvr additive="base">
                                        <p:cTn id="109" dur="500" fill="hold"/>
                                        <p:tgtEl>
                                          <p:spTgt spid="66"/>
                                        </p:tgtEl>
                                        <p:attrNameLst>
                                          <p:attrName>ppt_y</p:attrName>
                                        </p:attrNameLst>
                                      </p:cBhvr>
                                      <p:tavLst>
                                        <p:tav tm="0">
                                          <p:val>
                                            <p:strVal val="#ppt_y"/>
                                          </p:val>
                                        </p:tav>
                                        <p:tav tm="100000">
                                          <p:val>
                                            <p:strVal val="#ppt_y"/>
                                          </p:val>
                                        </p:tav>
                                      </p:tavLst>
                                    </p:anim>
                                  </p:childTnLst>
                                </p:cTn>
                              </p:par>
                            </p:childTnLst>
                          </p:cTn>
                        </p:par>
                        <p:par>
                          <p:cTn id="110" fill="hold">
                            <p:stCondLst>
                              <p:cond delay="7500"/>
                            </p:stCondLst>
                            <p:childTnLst>
                              <p:par>
                                <p:cTn id="111" presetID="2" presetClass="entr" presetSubtype="2" fill="hold" grpId="0" nodeType="afterEffect">
                                  <p:stCondLst>
                                    <p:cond delay="0"/>
                                  </p:stCondLst>
                                  <p:childTnLst>
                                    <p:set>
                                      <p:cBhvr>
                                        <p:cTn id="112" dur="1" fill="hold">
                                          <p:stCondLst>
                                            <p:cond delay="0"/>
                                          </p:stCondLst>
                                        </p:cTn>
                                        <p:tgtEl>
                                          <p:spTgt spid="67"/>
                                        </p:tgtEl>
                                        <p:attrNameLst>
                                          <p:attrName>style.visibility</p:attrName>
                                        </p:attrNameLst>
                                      </p:cBhvr>
                                      <p:to>
                                        <p:strVal val="visible"/>
                                      </p:to>
                                    </p:set>
                                    <p:anim calcmode="lin" valueType="num">
                                      <p:cBhvr additive="base">
                                        <p:cTn id="113" dur="500" fill="hold"/>
                                        <p:tgtEl>
                                          <p:spTgt spid="67"/>
                                        </p:tgtEl>
                                        <p:attrNameLst>
                                          <p:attrName>ppt_x</p:attrName>
                                        </p:attrNameLst>
                                      </p:cBhvr>
                                      <p:tavLst>
                                        <p:tav tm="0">
                                          <p:val>
                                            <p:strVal val="1+#ppt_w/2"/>
                                          </p:val>
                                        </p:tav>
                                        <p:tav tm="100000">
                                          <p:val>
                                            <p:strVal val="#ppt_x"/>
                                          </p:val>
                                        </p:tav>
                                      </p:tavLst>
                                    </p:anim>
                                    <p:anim calcmode="lin" valueType="num">
                                      <p:cBhvr additive="base">
                                        <p:cTn id="114" dur="500" fill="hold"/>
                                        <p:tgtEl>
                                          <p:spTgt spid="67"/>
                                        </p:tgtEl>
                                        <p:attrNameLst>
                                          <p:attrName>ppt_y</p:attrName>
                                        </p:attrNameLst>
                                      </p:cBhvr>
                                      <p:tavLst>
                                        <p:tav tm="0">
                                          <p:val>
                                            <p:strVal val="#ppt_y"/>
                                          </p:val>
                                        </p:tav>
                                        <p:tav tm="100000">
                                          <p:val>
                                            <p:strVal val="#ppt_y"/>
                                          </p:val>
                                        </p:tav>
                                      </p:tavLst>
                                    </p:anim>
                                  </p:childTnLst>
                                </p:cTn>
                              </p:par>
                            </p:childTnLst>
                          </p:cTn>
                        </p:par>
                        <p:par>
                          <p:cTn id="115" fill="hold">
                            <p:stCondLst>
                              <p:cond delay="8000"/>
                            </p:stCondLst>
                            <p:childTnLst>
                              <p:par>
                                <p:cTn id="116" presetID="2" presetClass="entr" presetSubtype="2" fill="hold" grpId="0" nodeType="afterEffect">
                                  <p:stCondLst>
                                    <p:cond delay="0"/>
                                  </p:stCondLst>
                                  <p:childTnLst>
                                    <p:set>
                                      <p:cBhvr>
                                        <p:cTn id="117" dur="1" fill="hold">
                                          <p:stCondLst>
                                            <p:cond delay="0"/>
                                          </p:stCondLst>
                                        </p:cTn>
                                        <p:tgtEl>
                                          <p:spTgt spid="68"/>
                                        </p:tgtEl>
                                        <p:attrNameLst>
                                          <p:attrName>style.visibility</p:attrName>
                                        </p:attrNameLst>
                                      </p:cBhvr>
                                      <p:to>
                                        <p:strVal val="visible"/>
                                      </p:to>
                                    </p:set>
                                    <p:anim calcmode="lin" valueType="num">
                                      <p:cBhvr additive="base">
                                        <p:cTn id="118" dur="500" fill="hold"/>
                                        <p:tgtEl>
                                          <p:spTgt spid="68"/>
                                        </p:tgtEl>
                                        <p:attrNameLst>
                                          <p:attrName>ppt_x</p:attrName>
                                        </p:attrNameLst>
                                      </p:cBhvr>
                                      <p:tavLst>
                                        <p:tav tm="0">
                                          <p:val>
                                            <p:strVal val="1+#ppt_w/2"/>
                                          </p:val>
                                        </p:tav>
                                        <p:tav tm="100000">
                                          <p:val>
                                            <p:strVal val="#ppt_x"/>
                                          </p:val>
                                        </p:tav>
                                      </p:tavLst>
                                    </p:anim>
                                    <p:anim calcmode="lin" valueType="num">
                                      <p:cBhvr additive="base">
                                        <p:cTn id="119" dur="500" fill="hold"/>
                                        <p:tgtEl>
                                          <p:spTgt spid="68"/>
                                        </p:tgtEl>
                                        <p:attrNameLst>
                                          <p:attrName>ppt_y</p:attrName>
                                        </p:attrNameLst>
                                      </p:cBhvr>
                                      <p:tavLst>
                                        <p:tav tm="0">
                                          <p:val>
                                            <p:strVal val="#ppt_y"/>
                                          </p:val>
                                        </p:tav>
                                        <p:tav tm="100000">
                                          <p:val>
                                            <p:strVal val="#ppt_y"/>
                                          </p:val>
                                        </p:tav>
                                      </p:tavLst>
                                    </p:anim>
                                  </p:childTnLst>
                                </p:cTn>
                              </p:par>
                            </p:childTnLst>
                          </p:cTn>
                        </p:par>
                        <p:par>
                          <p:cTn id="120" fill="hold">
                            <p:stCondLst>
                              <p:cond delay="8500"/>
                            </p:stCondLst>
                            <p:childTnLst>
                              <p:par>
                                <p:cTn id="121" presetID="2" presetClass="entr" presetSubtype="1" fill="hold" grpId="0" nodeType="afterEffect">
                                  <p:stCondLst>
                                    <p:cond delay="0"/>
                                  </p:stCondLst>
                                  <p:childTnLst>
                                    <p:set>
                                      <p:cBhvr>
                                        <p:cTn id="122" dur="1" fill="hold">
                                          <p:stCondLst>
                                            <p:cond delay="0"/>
                                          </p:stCondLst>
                                        </p:cTn>
                                        <p:tgtEl>
                                          <p:spTgt spid="69"/>
                                        </p:tgtEl>
                                        <p:attrNameLst>
                                          <p:attrName>style.visibility</p:attrName>
                                        </p:attrNameLst>
                                      </p:cBhvr>
                                      <p:to>
                                        <p:strVal val="visible"/>
                                      </p:to>
                                    </p:set>
                                    <p:anim calcmode="lin" valueType="num">
                                      <p:cBhvr additive="base">
                                        <p:cTn id="123" dur="500" fill="hold"/>
                                        <p:tgtEl>
                                          <p:spTgt spid="69"/>
                                        </p:tgtEl>
                                        <p:attrNameLst>
                                          <p:attrName>ppt_x</p:attrName>
                                        </p:attrNameLst>
                                      </p:cBhvr>
                                      <p:tavLst>
                                        <p:tav tm="0">
                                          <p:val>
                                            <p:strVal val="#ppt_x"/>
                                          </p:val>
                                        </p:tav>
                                        <p:tav tm="100000">
                                          <p:val>
                                            <p:strVal val="#ppt_x"/>
                                          </p:val>
                                        </p:tav>
                                      </p:tavLst>
                                    </p:anim>
                                    <p:anim calcmode="lin" valueType="num">
                                      <p:cBhvr additive="base">
                                        <p:cTn id="124" dur="500" fill="hold"/>
                                        <p:tgtEl>
                                          <p:spTgt spid="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5" grpId="0"/>
      <p:bldP spid="66" grpId="0"/>
      <p:bldP spid="67" grpId="0"/>
      <p:bldP spid="68" grpId="0"/>
      <p:bldP spid="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09eea0 2a48acf833b9858910a08d5c1b"/>
          <p:cNvPicPr>
            <a:picLocks noChangeAspect="1"/>
          </p:cNvPicPr>
          <p:nvPr/>
        </p:nvPicPr>
        <p:blipFill>
          <a:blip r:embed="rId1"/>
          <a:stretch>
            <a:fillRect/>
          </a:stretch>
        </p:blipFill>
        <p:spPr>
          <a:xfrm>
            <a:off x="13335" y="5527675"/>
            <a:ext cx="12179935" cy="1354455"/>
          </a:xfrm>
          <a:prstGeom prst="rect">
            <a:avLst/>
          </a:prstGeom>
        </p:spPr>
      </p:pic>
      <p:grpSp>
        <p:nvGrpSpPr>
          <p:cNvPr id="9" name="组合 8"/>
          <p:cNvGrpSpPr/>
          <p:nvPr/>
        </p:nvGrpSpPr>
        <p:grpSpPr>
          <a:xfrm>
            <a:off x="1801237" y="1476529"/>
            <a:ext cx="2664296" cy="1997467"/>
            <a:chOff x="1777107" y="1628800"/>
            <a:chExt cx="2664296" cy="1997467"/>
          </a:xfrm>
        </p:grpSpPr>
        <p:grpSp>
          <p:nvGrpSpPr>
            <p:cNvPr id="10" name="组合 9"/>
            <p:cNvGrpSpPr/>
            <p:nvPr/>
          </p:nvGrpSpPr>
          <p:grpSpPr>
            <a:xfrm>
              <a:off x="1777107" y="1628800"/>
              <a:ext cx="2664296" cy="1997467"/>
              <a:chOff x="1944563" y="1916832"/>
              <a:chExt cx="2977456" cy="2232248"/>
            </a:xfrm>
          </p:grpSpPr>
          <p:sp>
            <p:nvSpPr>
              <p:cNvPr id="12" name="圆角矩形 11"/>
              <p:cNvSpPr/>
              <p:nvPr/>
            </p:nvSpPr>
            <p:spPr>
              <a:xfrm>
                <a:off x="1944563" y="1916832"/>
                <a:ext cx="2977456" cy="2232248"/>
              </a:xfrm>
              <a:prstGeom prst="roundRect">
                <a:avLst>
                  <a:gd name="adj" fmla="val 12288"/>
                </a:avLst>
              </a:prstGeom>
              <a:blipFill rotWithShape="1">
                <a:blip r:embed="rId2">
                  <a:extLst>
                    <a:ext uri="{BEBA8EAE-BF5A-486C-A8C5-ECC9F3942E4B}">
                      <a14:imgProps xmlns:a14="http://schemas.microsoft.com/office/drawing/2010/main">
                        <a14:imgLayer r:embed="rId3">
                          <a14:imgEffect>
                            <a14:brightnessContrast bright="9000"/>
                          </a14:imgEffect>
                        </a14:imgLayer>
                      </a14:imgProps>
                    </a:ext>
                  </a:extLst>
                </a:blip>
                <a:srcRect/>
                <a:stretch>
                  <a:fillRect l="-23149" t="-10736" r="-20732" b="-75244"/>
                </a:stretch>
              </a:blipFill>
              <a:ln>
                <a:noFill/>
              </a:ln>
              <a:effectLst>
                <a:outerShdw blurRad="2667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3" name="圆角矩形 12"/>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2" name="文本框 9"/>
            <p:cNvSpPr txBox="1"/>
            <p:nvPr/>
          </p:nvSpPr>
          <p:spPr>
            <a:xfrm>
              <a:off x="2641203" y="3140968"/>
              <a:ext cx="932748" cy="438582"/>
            </a:xfrm>
            <a:prstGeom prst="rect">
              <a:avLst/>
            </a:prstGeom>
            <a:noFill/>
            <a:effectLst/>
          </p:spPr>
          <p:txBody>
            <a:bodyPr wrap="square" lIns="68580" tIns="34290" rIns="68580" bIns="34290" rtlCol="0">
              <a:spAutoFit/>
            </a:bodyPr>
            <a:lstStyle/>
            <a:p>
              <a:pPr marL="0" lvl="1" algn="ctr"/>
              <a:r>
                <a:rPr lang="en-US" altLang="zh-CN" sz="2400" dirty="0" smtClean="0">
                  <a:solidFill>
                    <a:srgbClr val="C00000"/>
                  </a:solidFill>
                  <a:latin typeface="Impact MT Std" pitchFamily="34" charset="0"/>
                  <a:ea typeface="方正兰亭黑简体" panose="02000000000000000000" pitchFamily="2" charset="-122"/>
                </a:rPr>
                <a:t>01</a:t>
              </a:r>
              <a:endParaRPr lang="zh-CN" altLang="en-US" sz="2400" dirty="0">
                <a:solidFill>
                  <a:srgbClr val="C00000"/>
                </a:solidFill>
                <a:latin typeface="Impact MT Std" pitchFamily="34" charset="0"/>
                <a:ea typeface="方正兰亭黑简体" panose="02000000000000000000" pitchFamily="2" charset="-122"/>
              </a:endParaRPr>
            </a:p>
          </p:txBody>
        </p:sp>
      </p:grpSp>
      <p:grpSp>
        <p:nvGrpSpPr>
          <p:cNvPr id="14" name="组合 13"/>
          <p:cNvGrpSpPr/>
          <p:nvPr/>
        </p:nvGrpSpPr>
        <p:grpSpPr>
          <a:xfrm>
            <a:off x="4801443" y="1484784"/>
            <a:ext cx="2593268" cy="1950750"/>
            <a:chOff x="4801443" y="1628800"/>
            <a:chExt cx="2593268" cy="1950750"/>
          </a:xfrm>
        </p:grpSpPr>
        <p:grpSp>
          <p:nvGrpSpPr>
            <p:cNvPr id="15" name="组合 14"/>
            <p:cNvGrpSpPr/>
            <p:nvPr/>
          </p:nvGrpSpPr>
          <p:grpSpPr>
            <a:xfrm>
              <a:off x="4801443" y="1628800"/>
              <a:ext cx="2593268" cy="1944216"/>
              <a:chOff x="1944563" y="1916832"/>
              <a:chExt cx="2977456" cy="2232248"/>
            </a:xfrm>
          </p:grpSpPr>
          <p:sp>
            <p:nvSpPr>
              <p:cNvPr id="17" name="圆角矩形 16"/>
              <p:cNvSpPr/>
              <p:nvPr/>
            </p:nvSpPr>
            <p:spPr>
              <a:xfrm>
                <a:off x="1944563" y="1916832"/>
                <a:ext cx="2977456" cy="2232248"/>
              </a:xfrm>
              <a:prstGeom prst="roundRect">
                <a:avLst>
                  <a:gd name="adj" fmla="val 12288"/>
                </a:avLst>
              </a:prstGeom>
              <a:blipFill rotWithShape="1">
                <a:blip r:embed="rId4">
                  <a:extLst>
                    <a:ext uri="{BEBA8EAE-BF5A-486C-A8C5-ECC9F3942E4B}">
                      <a14:imgProps xmlns:a14="http://schemas.microsoft.com/office/drawing/2010/main">
                        <a14:imgLayer r:embed="rId5">
                          <a14:imgEffect>
                            <a14:brightnessContrast bright="22000"/>
                          </a14:imgEffect>
                        </a14:imgLayer>
                      </a14:imgProps>
                    </a:ext>
                  </a:extLst>
                </a:blip>
                <a:srcRect/>
                <a:stretch>
                  <a:fillRect l="-15290" t="-41118" r="-12873" b="812"/>
                </a:stretch>
              </a:blipFill>
              <a:ln>
                <a:noFill/>
              </a:ln>
              <a:effectLst>
                <a:outerShdw blurRad="2667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8" name="圆角矩形 17"/>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16" name="文本框 9"/>
            <p:cNvSpPr txBox="1"/>
            <p:nvPr/>
          </p:nvSpPr>
          <p:spPr>
            <a:xfrm>
              <a:off x="5665538" y="3140968"/>
              <a:ext cx="907883" cy="438582"/>
            </a:xfrm>
            <a:prstGeom prst="rect">
              <a:avLst/>
            </a:prstGeom>
            <a:noFill/>
            <a:effectLst/>
          </p:spPr>
          <p:txBody>
            <a:bodyPr wrap="square" lIns="68580" tIns="34290" rIns="68580" bIns="34290" rtlCol="0">
              <a:spAutoFit/>
            </a:bodyPr>
            <a:lstStyle/>
            <a:p>
              <a:pPr marL="0" lvl="1" algn="ctr"/>
              <a:r>
                <a:rPr lang="en-US" altLang="zh-CN" sz="2400" dirty="0" smtClean="0">
                  <a:solidFill>
                    <a:srgbClr val="C00000"/>
                  </a:solidFill>
                  <a:latin typeface="Impact MT Std" pitchFamily="34" charset="0"/>
                  <a:ea typeface="方正兰亭黑简体" panose="02000000000000000000" pitchFamily="2" charset="-122"/>
                </a:rPr>
                <a:t>02</a:t>
              </a:r>
              <a:endParaRPr lang="zh-CN" altLang="en-US" sz="2400" dirty="0">
                <a:solidFill>
                  <a:srgbClr val="C00000"/>
                </a:solidFill>
                <a:latin typeface="Impact MT Std" pitchFamily="34" charset="0"/>
                <a:ea typeface="方正兰亭黑简体" panose="02000000000000000000" pitchFamily="2" charset="-122"/>
              </a:endParaRPr>
            </a:p>
          </p:txBody>
        </p:sp>
      </p:grpSp>
      <p:grpSp>
        <p:nvGrpSpPr>
          <p:cNvPr id="19" name="组合 18"/>
          <p:cNvGrpSpPr/>
          <p:nvPr/>
        </p:nvGrpSpPr>
        <p:grpSpPr>
          <a:xfrm>
            <a:off x="7777211" y="1484784"/>
            <a:ext cx="2593268" cy="1950750"/>
            <a:chOff x="7777211" y="1628800"/>
            <a:chExt cx="2593268" cy="1950750"/>
          </a:xfrm>
        </p:grpSpPr>
        <p:grpSp>
          <p:nvGrpSpPr>
            <p:cNvPr id="20" name="组合 19"/>
            <p:cNvGrpSpPr/>
            <p:nvPr/>
          </p:nvGrpSpPr>
          <p:grpSpPr>
            <a:xfrm>
              <a:off x="7777211" y="1628800"/>
              <a:ext cx="2593268" cy="1944216"/>
              <a:chOff x="1944563" y="1916832"/>
              <a:chExt cx="2977456" cy="2232248"/>
            </a:xfrm>
          </p:grpSpPr>
          <p:sp>
            <p:nvSpPr>
              <p:cNvPr id="22" name="圆角矩形 21"/>
              <p:cNvSpPr/>
              <p:nvPr/>
            </p:nvSpPr>
            <p:spPr>
              <a:xfrm>
                <a:off x="1944563" y="1916832"/>
                <a:ext cx="2977456" cy="2232248"/>
              </a:xfrm>
              <a:prstGeom prst="roundRect">
                <a:avLst>
                  <a:gd name="adj" fmla="val 12288"/>
                </a:avLst>
              </a:prstGeom>
              <a:blipFill rotWithShape="1">
                <a:blip r:embed="rId6"/>
                <a:srcRect/>
                <a:stretch>
                  <a:fillRect l="-49774" t="-46883" r="-47352" b="-4952"/>
                </a:stretch>
              </a:blipFill>
              <a:ln>
                <a:noFill/>
              </a:ln>
              <a:effectLst>
                <a:outerShdw blurRad="1143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3" name="圆角矩形 22"/>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21" name="文本框 9"/>
            <p:cNvSpPr txBox="1"/>
            <p:nvPr/>
          </p:nvSpPr>
          <p:spPr>
            <a:xfrm>
              <a:off x="8689875" y="3140968"/>
              <a:ext cx="859314" cy="438582"/>
            </a:xfrm>
            <a:prstGeom prst="rect">
              <a:avLst/>
            </a:prstGeom>
            <a:noFill/>
            <a:effectLst/>
          </p:spPr>
          <p:txBody>
            <a:bodyPr wrap="square" lIns="68580" tIns="34290" rIns="68580" bIns="34290" rtlCol="0">
              <a:spAutoFit/>
            </a:bodyPr>
            <a:lstStyle/>
            <a:p>
              <a:pPr marL="0" lvl="1" algn="ctr"/>
              <a:r>
                <a:rPr lang="en-US" altLang="zh-CN" sz="2400" dirty="0" smtClean="0">
                  <a:solidFill>
                    <a:srgbClr val="C00000"/>
                  </a:solidFill>
                  <a:latin typeface="Impact MT Std" pitchFamily="34" charset="0"/>
                  <a:ea typeface="方正兰亭黑简体" panose="02000000000000000000" pitchFamily="2" charset="-122"/>
                </a:rPr>
                <a:t>03</a:t>
              </a:r>
              <a:endParaRPr lang="zh-CN" altLang="en-US" sz="2400" dirty="0">
                <a:solidFill>
                  <a:srgbClr val="C00000"/>
                </a:solidFill>
                <a:latin typeface="Impact MT Std" pitchFamily="34" charset="0"/>
                <a:ea typeface="方正兰亭黑简体" panose="02000000000000000000" pitchFamily="2" charset="-122"/>
              </a:endParaRPr>
            </a:p>
          </p:txBody>
        </p:sp>
      </p:grpSp>
      <p:grpSp>
        <p:nvGrpSpPr>
          <p:cNvPr id="24" name="组合 23"/>
          <p:cNvGrpSpPr/>
          <p:nvPr/>
        </p:nvGrpSpPr>
        <p:grpSpPr>
          <a:xfrm>
            <a:off x="2569488" y="3657424"/>
            <a:ext cx="1135936" cy="1135936"/>
            <a:chOff x="1677608" y="2996952"/>
            <a:chExt cx="1395643" cy="1395643"/>
          </a:xfrm>
        </p:grpSpPr>
        <p:sp>
          <p:nvSpPr>
            <p:cNvPr id="30"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31"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endParaRPr lang="en-US" sz="2800" dirty="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32" name="组合 31"/>
          <p:cNvGrpSpPr/>
          <p:nvPr/>
        </p:nvGrpSpPr>
        <p:grpSpPr>
          <a:xfrm>
            <a:off x="2925881" y="4034206"/>
            <a:ext cx="423150" cy="390158"/>
            <a:chOff x="7339246" y="1487600"/>
            <a:chExt cx="423150" cy="390158"/>
          </a:xfrm>
        </p:grpSpPr>
        <p:sp>
          <p:nvSpPr>
            <p:cNvPr id="33" name="Freeform 364"/>
            <p:cNvSpPr/>
            <p:nvPr/>
          </p:nvSpPr>
          <p:spPr bwMode="auto">
            <a:xfrm>
              <a:off x="7339246" y="1689008"/>
              <a:ext cx="423150" cy="188750"/>
            </a:xfrm>
            <a:custGeom>
              <a:avLst/>
              <a:gdLst>
                <a:gd name="T0" fmla="*/ 222 w 262"/>
                <a:gd name="T1" fmla="*/ 18 h 94"/>
                <a:gd name="T2" fmla="*/ 205 w 262"/>
                <a:gd name="T3" fmla="*/ 18 h 94"/>
                <a:gd name="T4" fmla="*/ 205 w 262"/>
                <a:gd name="T5" fmla="*/ 0 h 94"/>
                <a:gd name="T6" fmla="*/ 57 w 262"/>
                <a:gd name="T7" fmla="*/ 0 h 94"/>
                <a:gd name="T8" fmla="*/ 57 w 262"/>
                <a:gd name="T9" fmla="*/ 18 h 94"/>
                <a:gd name="T10" fmla="*/ 40 w 262"/>
                <a:gd name="T11" fmla="*/ 18 h 94"/>
                <a:gd name="T12" fmla="*/ 40 w 262"/>
                <a:gd name="T13" fmla="*/ 0 h 94"/>
                <a:gd name="T14" fmla="*/ 0 w 262"/>
                <a:gd name="T15" fmla="*/ 0 h 94"/>
                <a:gd name="T16" fmla="*/ 0 w 262"/>
                <a:gd name="T17" fmla="*/ 83 h 94"/>
                <a:gd name="T18" fmla="*/ 11 w 262"/>
                <a:gd name="T19" fmla="*/ 94 h 94"/>
                <a:gd name="T20" fmla="*/ 251 w 262"/>
                <a:gd name="T21" fmla="*/ 94 h 94"/>
                <a:gd name="T22" fmla="*/ 262 w 262"/>
                <a:gd name="T23" fmla="*/ 83 h 94"/>
                <a:gd name="T24" fmla="*/ 262 w 262"/>
                <a:gd name="T25" fmla="*/ 0 h 94"/>
                <a:gd name="T26" fmla="*/ 222 w 262"/>
                <a:gd name="T27" fmla="*/ 0 h 94"/>
                <a:gd name="T28" fmla="*/ 222 w 262"/>
                <a:gd name="T29"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94">
                  <a:moveTo>
                    <a:pt x="222" y="18"/>
                  </a:moveTo>
                  <a:cubicBezTo>
                    <a:pt x="205" y="18"/>
                    <a:pt x="205" y="18"/>
                    <a:pt x="205" y="18"/>
                  </a:cubicBezTo>
                  <a:cubicBezTo>
                    <a:pt x="205" y="0"/>
                    <a:pt x="205" y="0"/>
                    <a:pt x="205" y="0"/>
                  </a:cubicBezTo>
                  <a:cubicBezTo>
                    <a:pt x="57" y="0"/>
                    <a:pt x="57" y="0"/>
                    <a:pt x="57" y="0"/>
                  </a:cubicBezTo>
                  <a:cubicBezTo>
                    <a:pt x="57" y="18"/>
                    <a:pt x="57" y="18"/>
                    <a:pt x="57" y="18"/>
                  </a:cubicBezTo>
                  <a:cubicBezTo>
                    <a:pt x="40" y="18"/>
                    <a:pt x="40" y="18"/>
                    <a:pt x="40" y="18"/>
                  </a:cubicBezTo>
                  <a:cubicBezTo>
                    <a:pt x="40" y="0"/>
                    <a:pt x="40" y="0"/>
                    <a:pt x="40" y="0"/>
                  </a:cubicBezTo>
                  <a:cubicBezTo>
                    <a:pt x="0" y="0"/>
                    <a:pt x="0" y="0"/>
                    <a:pt x="0" y="0"/>
                  </a:cubicBezTo>
                  <a:cubicBezTo>
                    <a:pt x="0" y="83"/>
                    <a:pt x="0" y="83"/>
                    <a:pt x="0" y="83"/>
                  </a:cubicBezTo>
                  <a:cubicBezTo>
                    <a:pt x="0" y="89"/>
                    <a:pt x="5" y="94"/>
                    <a:pt x="11" y="94"/>
                  </a:cubicBezTo>
                  <a:cubicBezTo>
                    <a:pt x="251" y="94"/>
                    <a:pt x="251" y="94"/>
                    <a:pt x="251" y="94"/>
                  </a:cubicBezTo>
                  <a:cubicBezTo>
                    <a:pt x="258" y="94"/>
                    <a:pt x="262" y="89"/>
                    <a:pt x="262" y="83"/>
                  </a:cubicBezTo>
                  <a:cubicBezTo>
                    <a:pt x="262" y="0"/>
                    <a:pt x="262" y="0"/>
                    <a:pt x="262" y="0"/>
                  </a:cubicBezTo>
                  <a:cubicBezTo>
                    <a:pt x="222" y="0"/>
                    <a:pt x="222" y="0"/>
                    <a:pt x="222" y="0"/>
                  </a:cubicBezTo>
                  <a:lnTo>
                    <a:pt x="222" y="1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4" name="Freeform 365"/>
            <p:cNvSpPr/>
            <p:nvPr/>
          </p:nvSpPr>
          <p:spPr bwMode="auto">
            <a:xfrm>
              <a:off x="7339246" y="1552399"/>
              <a:ext cx="423150" cy="128060"/>
            </a:xfrm>
            <a:custGeom>
              <a:avLst/>
              <a:gdLst>
                <a:gd name="T0" fmla="*/ 251 w 262"/>
                <a:gd name="T1" fmla="*/ 0 h 45"/>
                <a:gd name="T2" fmla="*/ 11 w 262"/>
                <a:gd name="T3" fmla="*/ 0 h 45"/>
                <a:gd name="T4" fmla="*/ 0 w 262"/>
                <a:gd name="T5" fmla="*/ 11 h 45"/>
                <a:gd name="T6" fmla="*/ 0 w 262"/>
                <a:gd name="T7" fmla="*/ 45 h 45"/>
                <a:gd name="T8" fmla="*/ 40 w 262"/>
                <a:gd name="T9" fmla="*/ 45 h 45"/>
                <a:gd name="T10" fmla="*/ 40 w 262"/>
                <a:gd name="T11" fmla="*/ 34 h 45"/>
                <a:gd name="T12" fmla="*/ 57 w 262"/>
                <a:gd name="T13" fmla="*/ 34 h 45"/>
                <a:gd name="T14" fmla="*/ 57 w 262"/>
                <a:gd name="T15" fmla="*/ 45 h 45"/>
                <a:gd name="T16" fmla="*/ 205 w 262"/>
                <a:gd name="T17" fmla="*/ 45 h 45"/>
                <a:gd name="T18" fmla="*/ 205 w 262"/>
                <a:gd name="T19" fmla="*/ 34 h 45"/>
                <a:gd name="T20" fmla="*/ 222 w 262"/>
                <a:gd name="T21" fmla="*/ 34 h 45"/>
                <a:gd name="T22" fmla="*/ 222 w 262"/>
                <a:gd name="T23" fmla="*/ 45 h 45"/>
                <a:gd name="T24" fmla="*/ 262 w 262"/>
                <a:gd name="T25" fmla="*/ 45 h 45"/>
                <a:gd name="T26" fmla="*/ 262 w 262"/>
                <a:gd name="T27" fmla="*/ 11 h 45"/>
                <a:gd name="T28" fmla="*/ 251 w 262"/>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45">
                  <a:moveTo>
                    <a:pt x="251" y="0"/>
                  </a:moveTo>
                  <a:cubicBezTo>
                    <a:pt x="11" y="0"/>
                    <a:pt x="11" y="0"/>
                    <a:pt x="11" y="0"/>
                  </a:cubicBezTo>
                  <a:cubicBezTo>
                    <a:pt x="5" y="0"/>
                    <a:pt x="0" y="5"/>
                    <a:pt x="0" y="11"/>
                  </a:cubicBezTo>
                  <a:cubicBezTo>
                    <a:pt x="0" y="45"/>
                    <a:pt x="0" y="45"/>
                    <a:pt x="0" y="45"/>
                  </a:cubicBezTo>
                  <a:cubicBezTo>
                    <a:pt x="40" y="45"/>
                    <a:pt x="40" y="45"/>
                    <a:pt x="40" y="45"/>
                  </a:cubicBezTo>
                  <a:cubicBezTo>
                    <a:pt x="40" y="34"/>
                    <a:pt x="40" y="34"/>
                    <a:pt x="40" y="34"/>
                  </a:cubicBezTo>
                  <a:cubicBezTo>
                    <a:pt x="57" y="34"/>
                    <a:pt x="57" y="34"/>
                    <a:pt x="57" y="34"/>
                  </a:cubicBezTo>
                  <a:cubicBezTo>
                    <a:pt x="57" y="45"/>
                    <a:pt x="57" y="45"/>
                    <a:pt x="57" y="45"/>
                  </a:cubicBezTo>
                  <a:cubicBezTo>
                    <a:pt x="205" y="45"/>
                    <a:pt x="205" y="45"/>
                    <a:pt x="205" y="45"/>
                  </a:cubicBezTo>
                  <a:cubicBezTo>
                    <a:pt x="205" y="34"/>
                    <a:pt x="205" y="34"/>
                    <a:pt x="205" y="34"/>
                  </a:cubicBezTo>
                  <a:cubicBezTo>
                    <a:pt x="222" y="34"/>
                    <a:pt x="222" y="34"/>
                    <a:pt x="222" y="34"/>
                  </a:cubicBezTo>
                  <a:cubicBezTo>
                    <a:pt x="222" y="45"/>
                    <a:pt x="222" y="45"/>
                    <a:pt x="222" y="45"/>
                  </a:cubicBezTo>
                  <a:cubicBezTo>
                    <a:pt x="262" y="45"/>
                    <a:pt x="262" y="45"/>
                    <a:pt x="262" y="45"/>
                  </a:cubicBezTo>
                  <a:cubicBezTo>
                    <a:pt x="262" y="11"/>
                    <a:pt x="262" y="11"/>
                    <a:pt x="262" y="11"/>
                  </a:cubicBezTo>
                  <a:cubicBezTo>
                    <a:pt x="262" y="5"/>
                    <a:pt x="258" y="0"/>
                    <a:pt x="251"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Freeform 366"/>
            <p:cNvSpPr/>
            <p:nvPr/>
          </p:nvSpPr>
          <p:spPr bwMode="auto">
            <a:xfrm>
              <a:off x="7443155" y="1487600"/>
              <a:ext cx="215332" cy="79403"/>
            </a:xfrm>
            <a:custGeom>
              <a:avLst/>
              <a:gdLst>
                <a:gd name="T0" fmla="*/ 132 w 132"/>
                <a:gd name="T1" fmla="*/ 63 h 63"/>
                <a:gd name="T2" fmla="*/ 115 w 132"/>
                <a:gd name="T3" fmla="*/ 63 h 63"/>
                <a:gd name="T4" fmla="*/ 115 w 132"/>
                <a:gd name="T5" fmla="*/ 20 h 63"/>
                <a:gd name="T6" fmla="*/ 112 w 132"/>
                <a:gd name="T7" fmla="*/ 17 h 63"/>
                <a:gd name="T8" fmla="*/ 20 w 132"/>
                <a:gd name="T9" fmla="*/ 17 h 63"/>
                <a:gd name="T10" fmla="*/ 18 w 132"/>
                <a:gd name="T11" fmla="*/ 20 h 63"/>
                <a:gd name="T12" fmla="*/ 18 w 132"/>
                <a:gd name="T13" fmla="*/ 63 h 63"/>
                <a:gd name="T14" fmla="*/ 0 w 132"/>
                <a:gd name="T15" fmla="*/ 63 h 63"/>
                <a:gd name="T16" fmla="*/ 0 w 132"/>
                <a:gd name="T17" fmla="*/ 20 h 63"/>
                <a:gd name="T18" fmla="*/ 20 w 132"/>
                <a:gd name="T19" fmla="*/ 0 h 63"/>
                <a:gd name="T20" fmla="*/ 112 w 132"/>
                <a:gd name="T21" fmla="*/ 0 h 63"/>
                <a:gd name="T22" fmla="*/ 132 w 132"/>
                <a:gd name="T23" fmla="*/ 20 h 63"/>
                <a:gd name="T24" fmla="*/ 132 w 132"/>
                <a:gd name="T2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3">
                  <a:moveTo>
                    <a:pt x="132" y="63"/>
                  </a:moveTo>
                  <a:cubicBezTo>
                    <a:pt x="115" y="63"/>
                    <a:pt x="115" y="63"/>
                    <a:pt x="115" y="63"/>
                  </a:cubicBezTo>
                  <a:cubicBezTo>
                    <a:pt x="115" y="20"/>
                    <a:pt x="115" y="20"/>
                    <a:pt x="115" y="20"/>
                  </a:cubicBezTo>
                  <a:cubicBezTo>
                    <a:pt x="115" y="18"/>
                    <a:pt x="114" y="17"/>
                    <a:pt x="112" y="17"/>
                  </a:cubicBezTo>
                  <a:cubicBezTo>
                    <a:pt x="20" y="17"/>
                    <a:pt x="20" y="17"/>
                    <a:pt x="20" y="17"/>
                  </a:cubicBezTo>
                  <a:cubicBezTo>
                    <a:pt x="19" y="17"/>
                    <a:pt x="18" y="18"/>
                    <a:pt x="18" y="20"/>
                  </a:cubicBezTo>
                  <a:cubicBezTo>
                    <a:pt x="18" y="63"/>
                    <a:pt x="18" y="63"/>
                    <a:pt x="18" y="63"/>
                  </a:cubicBezTo>
                  <a:cubicBezTo>
                    <a:pt x="0" y="63"/>
                    <a:pt x="0" y="63"/>
                    <a:pt x="0" y="63"/>
                  </a:cubicBezTo>
                  <a:cubicBezTo>
                    <a:pt x="0" y="20"/>
                    <a:pt x="0" y="20"/>
                    <a:pt x="0" y="20"/>
                  </a:cubicBezTo>
                  <a:cubicBezTo>
                    <a:pt x="0" y="9"/>
                    <a:pt x="9" y="0"/>
                    <a:pt x="20" y="0"/>
                  </a:cubicBezTo>
                  <a:cubicBezTo>
                    <a:pt x="112" y="0"/>
                    <a:pt x="112" y="0"/>
                    <a:pt x="112" y="0"/>
                  </a:cubicBezTo>
                  <a:cubicBezTo>
                    <a:pt x="123" y="0"/>
                    <a:pt x="132" y="9"/>
                    <a:pt x="132" y="20"/>
                  </a:cubicBezTo>
                  <a:lnTo>
                    <a:pt x="132" y="6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5521523" y="3694405"/>
            <a:ext cx="1135936" cy="1135936"/>
            <a:chOff x="1677608" y="2996952"/>
            <a:chExt cx="1395643" cy="1395643"/>
          </a:xfrm>
        </p:grpSpPr>
        <p:sp>
          <p:nvSpPr>
            <p:cNvPr id="3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38"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endParaRPr lang="en-US" sz="2800" dirty="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39" name="组合 38"/>
          <p:cNvGrpSpPr/>
          <p:nvPr/>
        </p:nvGrpSpPr>
        <p:grpSpPr>
          <a:xfrm>
            <a:off x="5868177" y="4049808"/>
            <a:ext cx="448854" cy="457012"/>
            <a:chOff x="2000378" y="1974523"/>
            <a:chExt cx="576064" cy="586534"/>
          </a:xfrm>
        </p:grpSpPr>
        <p:sp>
          <p:nvSpPr>
            <p:cNvPr id="40" name="Freeform 562"/>
            <p:cNvSpPr>
              <a:spLocks noEditPoints="1"/>
            </p:cNvSpPr>
            <p:nvPr/>
          </p:nvSpPr>
          <p:spPr bwMode="auto">
            <a:xfrm>
              <a:off x="2000378" y="1974523"/>
              <a:ext cx="576064" cy="504844"/>
            </a:xfrm>
            <a:custGeom>
              <a:avLst/>
              <a:gdLst>
                <a:gd name="T0" fmla="*/ 182 w 233"/>
                <a:gd name="T1" fmla="*/ 7 h 204"/>
                <a:gd name="T2" fmla="*/ 183 w 233"/>
                <a:gd name="T3" fmla="*/ 0 h 204"/>
                <a:gd name="T4" fmla="*/ 116 w 233"/>
                <a:gd name="T5" fmla="*/ 0 h 204"/>
                <a:gd name="T6" fmla="*/ 50 w 233"/>
                <a:gd name="T7" fmla="*/ 0 h 204"/>
                <a:gd name="T8" fmla="*/ 50 w 233"/>
                <a:gd name="T9" fmla="*/ 7 h 204"/>
                <a:gd name="T10" fmla="*/ 0 w 233"/>
                <a:gd name="T11" fmla="*/ 7 h 204"/>
                <a:gd name="T12" fmla="*/ 0 w 233"/>
                <a:gd name="T13" fmla="*/ 14 h 204"/>
                <a:gd name="T14" fmla="*/ 31 w 233"/>
                <a:gd name="T15" fmla="*/ 95 h 204"/>
                <a:gd name="T16" fmla="*/ 86 w 233"/>
                <a:gd name="T17" fmla="*/ 131 h 204"/>
                <a:gd name="T18" fmla="*/ 100 w 233"/>
                <a:gd name="T19" fmla="*/ 143 h 204"/>
                <a:gd name="T20" fmla="*/ 100 w 233"/>
                <a:gd name="T21" fmla="*/ 186 h 204"/>
                <a:gd name="T22" fmla="*/ 83 w 233"/>
                <a:gd name="T23" fmla="*/ 204 h 204"/>
                <a:gd name="T24" fmla="*/ 116 w 233"/>
                <a:gd name="T25" fmla="*/ 204 h 204"/>
                <a:gd name="T26" fmla="*/ 150 w 233"/>
                <a:gd name="T27" fmla="*/ 204 h 204"/>
                <a:gd name="T28" fmla="*/ 133 w 233"/>
                <a:gd name="T29" fmla="*/ 186 h 204"/>
                <a:gd name="T30" fmla="*/ 133 w 233"/>
                <a:gd name="T31" fmla="*/ 143 h 204"/>
                <a:gd name="T32" fmla="*/ 147 w 233"/>
                <a:gd name="T33" fmla="*/ 131 h 204"/>
                <a:gd name="T34" fmla="*/ 202 w 233"/>
                <a:gd name="T35" fmla="*/ 95 h 204"/>
                <a:gd name="T36" fmla="*/ 233 w 233"/>
                <a:gd name="T37" fmla="*/ 14 h 204"/>
                <a:gd name="T38" fmla="*/ 233 w 233"/>
                <a:gd name="T39" fmla="*/ 7 h 204"/>
                <a:gd name="T40" fmla="*/ 182 w 233"/>
                <a:gd name="T41" fmla="*/ 7 h 204"/>
                <a:gd name="T42" fmla="*/ 42 w 233"/>
                <a:gd name="T43" fmla="*/ 86 h 204"/>
                <a:gd name="T44" fmla="*/ 15 w 233"/>
                <a:gd name="T45" fmla="*/ 21 h 204"/>
                <a:gd name="T46" fmla="*/ 51 w 233"/>
                <a:gd name="T47" fmla="*/ 21 h 204"/>
                <a:gd name="T48" fmla="*/ 53 w 233"/>
                <a:gd name="T49" fmla="*/ 49 h 204"/>
                <a:gd name="T50" fmla="*/ 69 w 233"/>
                <a:gd name="T51" fmla="*/ 107 h 204"/>
                <a:gd name="T52" fmla="*/ 42 w 233"/>
                <a:gd name="T53" fmla="*/ 86 h 204"/>
                <a:gd name="T54" fmla="*/ 190 w 233"/>
                <a:gd name="T55" fmla="*/ 86 h 204"/>
                <a:gd name="T56" fmla="*/ 163 w 233"/>
                <a:gd name="T57" fmla="*/ 107 h 204"/>
                <a:gd name="T58" fmla="*/ 180 w 233"/>
                <a:gd name="T59" fmla="*/ 49 h 204"/>
                <a:gd name="T60" fmla="*/ 181 w 233"/>
                <a:gd name="T61" fmla="*/ 21 h 204"/>
                <a:gd name="T62" fmla="*/ 218 w 233"/>
                <a:gd name="T63" fmla="*/ 21 h 204"/>
                <a:gd name="T64" fmla="*/ 190 w 233"/>
                <a:gd name="T6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204">
                  <a:moveTo>
                    <a:pt x="182" y="7"/>
                  </a:moveTo>
                  <a:cubicBezTo>
                    <a:pt x="183" y="0"/>
                    <a:pt x="183" y="0"/>
                    <a:pt x="183" y="0"/>
                  </a:cubicBezTo>
                  <a:cubicBezTo>
                    <a:pt x="116" y="0"/>
                    <a:pt x="116" y="0"/>
                    <a:pt x="116" y="0"/>
                  </a:cubicBezTo>
                  <a:cubicBezTo>
                    <a:pt x="50" y="0"/>
                    <a:pt x="50" y="0"/>
                    <a:pt x="50" y="0"/>
                  </a:cubicBezTo>
                  <a:cubicBezTo>
                    <a:pt x="50" y="7"/>
                    <a:pt x="50" y="7"/>
                    <a:pt x="50" y="7"/>
                  </a:cubicBezTo>
                  <a:cubicBezTo>
                    <a:pt x="0" y="7"/>
                    <a:pt x="0" y="7"/>
                    <a:pt x="0" y="7"/>
                  </a:cubicBezTo>
                  <a:cubicBezTo>
                    <a:pt x="0" y="14"/>
                    <a:pt x="0" y="14"/>
                    <a:pt x="0" y="14"/>
                  </a:cubicBezTo>
                  <a:cubicBezTo>
                    <a:pt x="0" y="16"/>
                    <a:pt x="0" y="58"/>
                    <a:pt x="31" y="95"/>
                  </a:cubicBezTo>
                  <a:cubicBezTo>
                    <a:pt x="32" y="96"/>
                    <a:pt x="52" y="119"/>
                    <a:pt x="86" y="131"/>
                  </a:cubicBezTo>
                  <a:cubicBezTo>
                    <a:pt x="93" y="139"/>
                    <a:pt x="100" y="143"/>
                    <a:pt x="100" y="143"/>
                  </a:cubicBezTo>
                  <a:cubicBezTo>
                    <a:pt x="100" y="186"/>
                    <a:pt x="100" y="186"/>
                    <a:pt x="100" y="186"/>
                  </a:cubicBezTo>
                  <a:cubicBezTo>
                    <a:pt x="83" y="204"/>
                    <a:pt x="83" y="204"/>
                    <a:pt x="83" y="204"/>
                  </a:cubicBezTo>
                  <a:cubicBezTo>
                    <a:pt x="116" y="204"/>
                    <a:pt x="116" y="204"/>
                    <a:pt x="116" y="204"/>
                  </a:cubicBezTo>
                  <a:cubicBezTo>
                    <a:pt x="150" y="204"/>
                    <a:pt x="150" y="204"/>
                    <a:pt x="150" y="204"/>
                  </a:cubicBezTo>
                  <a:cubicBezTo>
                    <a:pt x="133" y="186"/>
                    <a:pt x="133" y="186"/>
                    <a:pt x="133" y="186"/>
                  </a:cubicBezTo>
                  <a:cubicBezTo>
                    <a:pt x="133" y="143"/>
                    <a:pt x="133" y="143"/>
                    <a:pt x="133" y="143"/>
                  </a:cubicBezTo>
                  <a:cubicBezTo>
                    <a:pt x="133" y="143"/>
                    <a:pt x="139" y="139"/>
                    <a:pt x="147" y="131"/>
                  </a:cubicBezTo>
                  <a:cubicBezTo>
                    <a:pt x="181" y="119"/>
                    <a:pt x="201" y="96"/>
                    <a:pt x="202" y="95"/>
                  </a:cubicBezTo>
                  <a:cubicBezTo>
                    <a:pt x="233" y="58"/>
                    <a:pt x="233" y="16"/>
                    <a:pt x="233" y="14"/>
                  </a:cubicBezTo>
                  <a:cubicBezTo>
                    <a:pt x="233" y="7"/>
                    <a:pt x="233" y="7"/>
                    <a:pt x="233" y="7"/>
                  </a:cubicBezTo>
                  <a:lnTo>
                    <a:pt x="182" y="7"/>
                  </a:lnTo>
                  <a:close/>
                  <a:moveTo>
                    <a:pt x="42" y="86"/>
                  </a:moveTo>
                  <a:cubicBezTo>
                    <a:pt x="22" y="61"/>
                    <a:pt x="16" y="34"/>
                    <a:pt x="15" y="21"/>
                  </a:cubicBezTo>
                  <a:cubicBezTo>
                    <a:pt x="51" y="21"/>
                    <a:pt x="51" y="21"/>
                    <a:pt x="51" y="21"/>
                  </a:cubicBezTo>
                  <a:cubicBezTo>
                    <a:pt x="53" y="49"/>
                    <a:pt x="53" y="49"/>
                    <a:pt x="53" y="49"/>
                  </a:cubicBezTo>
                  <a:cubicBezTo>
                    <a:pt x="55" y="74"/>
                    <a:pt x="62" y="93"/>
                    <a:pt x="69" y="107"/>
                  </a:cubicBezTo>
                  <a:cubicBezTo>
                    <a:pt x="52" y="97"/>
                    <a:pt x="43" y="86"/>
                    <a:pt x="42" y="86"/>
                  </a:cubicBezTo>
                  <a:close/>
                  <a:moveTo>
                    <a:pt x="190" y="86"/>
                  </a:moveTo>
                  <a:cubicBezTo>
                    <a:pt x="190" y="86"/>
                    <a:pt x="180" y="97"/>
                    <a:pt x="163" y="107"/>
                  </a:cubicBezTo>
                  <a:cubicBezTo>
                    <a:pt x="171" y="93"/>
                    <a:pt x="178" y="74"/>
                    <a:pt x="180" y="49"/>
                  </a:cubicBezTo>
                  <a:cubicBezTo>
                    <a:pt x="181" y="21"/>
                    <a:pt x="181" y="21"/>
                    <a:pt x="181" y="21"/>
                  </a:cubicBezTo>
                  <a:cubicBezTo>
                    <a:pt x="218" y="21"/>
                    <a:pt x="218" y="21"/>
                    <a:pt x="218" y="21"/>
                  </a:cubicBezTo>
                  <a:cubicBezTo>
                    <a:pt x="216" y="34"/>
                    <a:pt x="211" y="61"/>
                    <a:pt x="190" y="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1" name="Freeform 563"/>
            <p:cNvSpPr/>
            <p:nvPr/>
          </p:nvSpPr>
          <p:spPr bwMode="auto">
            <a:xfrm>
              <a:off x="2129730" y="2488785"/>
              <a:ext cx="317360" cy="72272"/>
            </a:xfrm>
            <a:custGeom>
              <a:avLst/>
              <a:gdLst>
                <a:gd name="T0" fmla="*/ 0 w 303"/>
                <a:gd name="T1" fmla="*/ 0 h 69"/>
                <a:gd name="T2" fmla="*/ 0 w 303"/>
                <a:gd name="T3" fmla="*/ 69 h 69"/>
                <a:gd name="T4" fmla="*/ 152 w 303"/>
                <a:gd name="T5" fmla="*/ 69 h 69"/>
                <a:gd name="T6" fmla="*/ 303 w 303"/>
                <a:gd name="T7" fmla="*/ 69 h 69"/>
                <a:gd name="T8" fmla="*/ 303 w 303"/>
                <a:gd name="T9" fmla="*/ 0 h 69"/>
                <a:gd name="T10" fmla="*/ 152 w 303"/>
                <a:gd name="T11" fmla="*/ 0 h 69"/>
                <a:gd name="T12" fmla="*/ 0 w 30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303" h="69">
                  <a:moveTo>
                    <a:pt x="0" y="0"/>
                  </a:moveTo>
                  <a:lnTo>
                    <a:pt x="0" y="69"/>
                  </a:lnTo>
                  <a:lnTo>
                    <a:pt x="152" y="69"/>
                  </a:lnTo>
                  <a:lnTo>
                    <a:pt x="303" y="69"/>
                  </a:lnTo>
                  <a:lnTo>
                    <a:pt x="303" y="0"/>
                  </a:lnTo>
                  <a:lnTo>
                    <a:pt x="152" y="0"/>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sz="2400"/>
            </a:p>
          </p:txBody>
        </p:sp>
      </p:grpSp>
      <p:grpSp>
        <p:nvGrpSpPr>
          <p:cNvPr id="42" name="组合 41"/>
          <p:cNvGrpSpPr/>
          <p:nvPr/>
        </p:nvGrpSpPr>
        <p:grpSpPr>
          <a:xfrm>
            <a:off x="8561465" y="3678213"/>
            <a:ext cx="1135936" cy="1135936"/>
            <a:chOff x="1677608" y="2996952"/>
            <a:chExt cx="1395643" cy="1395643"/>
          </a:xfrm>
        </p:grpSpPr>
        <p:sp>
          <p:nvSpPr>
            <p:cNvPr id="4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44"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endParaRPr lang="en-US" sz="2800" dirty="0">
                <a:solidFill>
                  <a:prstClr val="white"/>
                </a:solidFill>
                <a:effectLst>
                  <a:outerShdw blurRad="38100" dist="38100" dir="2700000" algn="tl">
                    <a:srgbClr val="000000">
                      <a:alpha val="43137"/>
                    </a:srgbClr>
                  </a:outerShdw>
                </a:effectLst>
                <a:latin typeface="DIN-BoldItalic" pitchFamily="50" charset="0"/>
              </a:endParaRPr>
            </a:p>
          </p:txBody>
        </p:sp>
      </p:grpSp>
      <p:sp>
        <p:nvSpPr>
          <p:cNvPr id="45" name="Freeform 133"/>
          <p:cNvSpPr/>
          <p:nvPr/>
        </p:nvSpPr>
        <p:spPr bwMode="auto">
          <a:xfrm>
            <a:off x="8859222" y="3999929"/>
            <a:ext cx="546648" cy="492503"/>
          </a:xfrm>
          <a:custGeom>
            <a:avLst/>
            <a:gdLst>
              <a:gd name="T0" fmla="*/ 442 w 525"/>
              <a:gd name="T1" fmla="*/ 185 h 473"/>
              <a:gd name="T2" fmla="*/ 442 w 525"/>
              <a:gd name="T3" fmla="*/ 40 h 473"/>
              <a:gd name="T4" fmla="*/ 343 w 525"/>
              <a:gd name="T5" fmla="*/ 40 h 473"/>
              <a:gd name="T6" fmla="*/ 343 w 525"/>
              <a:gd name="T7" fmla="*/ 83 h 473"/>
              <a:gd name="T8" fmla="*/ 262 w 525"/>
              <a:gd name="T9" fmla="*/ 0 h 473"/>
              <a:gd name="T10" fmla="*/ 0 w 525"/>
              <a:gd name="T11" fmla="*/ 267 h 473"/>
              <a:gd name="T12" fmla="*/ 59 w 525"/>
              <a:gd name="T13" fmla="*/ 267 h 473"/>
              <a:gd name="T14" fmla="*/ 59 w 525"/>
              <a:gd name="T15" fmla="*/ 473 h 473"/>
              <a:gd name="T16" fmla="*/ 165 w 525"/>
              <a:gd name="T17" fmla="*/ 473 h 473"/>
              <a:gd name="T18" fmla="*/ 165 w 525"/>
              <a:gd name="T19" fmla="*/ 326 h 473"/>
              <a:gd name="T20" fmla="*/ 359 w 525"/>
              <a:gd name="T21" fmla="*/ 326 h 473"/>
              <a:gd name="T22" fmla="*/ 359 w 525"/>
              <a:gd name="T23" fmla="*/ 473 h 473"/>
              <a:gd name="T24" fmla="*/ 466 w 525"/>
              <a:gd name="T25" fmla="*/ 473 h 473"/>
              <a:gd name="T26" fmla="*/ 466 w 525"/>
              <a:gd name="T27" fmla="*/ 267 h 473"/>
              <a:gd name="T28" fmla="*/ 525 w 525"/>
              <a:gd name="T29" fmla="*/ 267 h 473"/>
              <a:gd name="T30" fmla="*/ 442 w 525"/>
              <a:gd name="T31" fmla="*/ 18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5" h="473">
                <a:moveTo>
                  <a:pt x="442" y="185"/>
                </a:moveTo>
                <a:lnTo>
                  <a:pt x="442" y="40"/>
                </a:lnTo>
                <a:lnTo>
                  <a:pt x="343" y="40"/>
                </a:lnTo>
                <a:lnTo>
                  <a:pt x="343" y="83"/>
                </a:lnTo>
                <a:lnTo>
                  <a:pt x="262" y="0"/>
                </a:lnTo>
                <a:lnTo>
                  <a:pt x="0" y="267"/>
                </a:lnTo>
                <a:lnTo>
                  <a:pt x="59" y="267"/>
                </a:lnTo>
                <a:lnTo>
                  <a:pt x="59" y="473"/>
                </a:lnTo>
                <a:lnTo>
                  <a:pt x="165" y="473"/>
                </a:lnTo>
                <a:lnTo>
                  <a:pt x="165" y="326"/>
                </a:lnTo>
                <a:lnTo>
                  <a:pt x="359" y="326"/>
                </a:lnTo>
                <a:lnTo>
                  <a:pt x="359" y="473"/>
                </a:lnTo>
                <a:lnTo>
                  <a:pt x="466" y="473"/>
                </a:lnTo>
                <a:lnTo>
                  <a:pt x="466" y="267"/>
                </a:lnTo>
                <a:lnTo>
                  <a:pt x="525" y="267"/>
                </a:lnTo>
                <a:lnTo>
                  <a:pt x="442" y="18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6" name="组合 45"/>
          <p:cNvGrpSpPr/>
          <p:nvPr/>
        </p:nvGrpSpPr>
        <p:grpSpPr>
          <a:xfrm>
            <a:off x="2281163" y="5013176"/>
            <a:ext cx="1656477" cy="884885"/>
            <a:chOff x="2496894" y="3984275"/>
            <a:chExt cx="1656477" cy="884885"/>
          </a:xfrm>
        </p:grpSpPr>
        <p:grpSp>
          <p:nvGrpSpPr>
            <p:cNvPr id="47" name="组合 46"/>
            <p:cNvGrpSpPr/>
            <p:nvPr/>
          </p:nvGrpSpPr>
          <p:grpSpPr>
            <a:xfrm>
              <a:off x="2496894" y="4268381"/>
              <a:ext cx="153895" cy="316672"/>
              <a:chOff x="5300663" y="2555875"/>
              <a:chExt cx="165100" cy="339726"/>
            </a:xfrm>
          </p:grpSpPr>
          <p:sp>
            <p:nvSpPr>
              <p:cNvPr id="52" name="Oval 19"/>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mn-lt"/>
                  <a:ea typeface="+mn-ea"/>
                </a:endParaRPr>
              </a:p>
            </p:txBody>
          </p:sp>
          <p:sp>
            <p:nvSpPr>
              <p:cNvPr id="53"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mn-lt"/>
                  <a:ea typeface="+mn-ea"/>
                </a:endParaRPr>
              </a:p>
            </p:txBody>
          </p:sp>
        </p:grpSp>
        <p:grpSp>
          <p:nvGrpSpPr>
            <p:cNvPr id="48" name="组合 47"/>
            <p:cNvGrpSpPr/>
            <p:nvPr/>
          </p:nvGrpSpPr>
          <p:grpSpPr>
            <a:xfrm>
              <a:off x="2699205" y="3984275"/>
              <a:ext cx="1333743" cy="884885"/>
              <a:chOff x="4271689" y="1207551"/>
              <a:chExt cx="1333743" cy="884885"/>
            </a:xfrm>
          </p:grpSpPr>
          <p:sp>
            <p:nvSpPr>
              <p:cNvPr id="50" name="文本框 30"/>
              <p:cNvSpPr txBox="1"/>
              <p:nvPr/>
            </p:nvSpPr>
            <p:spPr>
              <a:xfrm>
                <a:off x="4283968" y="1207551"/>
                <a:ext cx="1276564" cy="369332"/>
              </a:xfrm>
              <a:prstGeom prst="rect">
                <a:avLst/>
              </a:prstGeom>
              <a:noFill/>
            </p:spPr>
            <p:txBody>
              <a:bodyPr wrap="square" rtlCol="0">
                <a:spAutoFit/>
              </a:bodyPr>
              <a:lstStyle/>
              <a:p>
                <a:pPr algn="ctr"/>
                <a:r>
                  <a:rPr lang="zh-CN" altLang="en-US" b="1" dirty="0" smtClean="0">
                    <a:solidFill>
                      <a:srgbClr val="C00000"/>
                    </a:solidFill>
                    <a:latin typeface="微软雅黑" panose="020B0503020204020204" charset="-122"/>
                    <a:ea typeface="微软雅黑" panose="020B0503020204020204" charset="-122"/>
                  </a:rPr>
                  <a:t>添加标题</a:t>
                </a:r>
                <a:endParaRPr lang="zh-CN" altLang="en-US" b="1" dirty="0">
                  <a:solidFill>
                    <a:srgbClr val="C00000"/>
                  </a:solidFill>
                  <a:latin typeface="微软雅黑" panose="020B0503020204020204" charset="-122"/>
                  <a:ea typeface="微软雅黑" panose="020B0503020204020204" charset="-122"/>
                </a:endParaRPr>
              </a:p>
            </p:txBody>
          </p:sp>
          <p:sp>
            <p:nvSpPr>
              <p:cNvPr id="51" name="文本框 31"/>
              <p:cNvSpPr txBox="1"/>
              <p:nvPr/>
            </p:nvSpPr>
            <p:spPr>
              <a:xfrm>
                <a:off x="4271689" y="1504967"/>
                <a:ext cx="1333743" cy="587469"/>
              </a:xfrm>
              <a:prstGeom prst="rect">
                <a:avLst/>
              </a:prstGeom>
              <a:noFill/>
            </p:spPr>
            <p:txBody>
              <a:bodyPr wrap="square" rtlCol="0">
                <a:spAutoFit/>
              </a:bodyPr>
              <a:lstStyle/>
              <a:p>
                <a:pPr algn="ctr">
                  <a:lnSpc>
                    <a:spcPct val="120000"/>
                  </a:lnSpc>
                </a:pPr>
                <a:r>
                  <a:rPr lang="zh-CN" altLang="en-US" sz="1400" dirty="0">
                    <a:solidFill>
                      <a:schemeClr val="tx1"/>
                    </a:solidFill>
                    <a:latin typeface="微软雅黑" panose="020B0503020204020204" charset="-122"/>
                    <a:ea typeface="微软雅黑" panose="020B0503020204020204" charset="-122"/>
                  </a:rPr>
                  <a:t>点击添加内容点击添加内容</a:t>
                </a:r>
                <a:endParaRPr lang="zh-CN" altLang="en-US" sz="1400" dirty="0">
                  <a:solidFill>
                    <a:schemeClr val="tx1"/>
                  </a:solidFill>
                  <a:latin typeface="微软雅黑" panose="020B0503020204020204" charset="-122"/>
                  <a:ea typeface="微软雅黑" panose="020B0503020204020204" charset="-122"/>
                </a:endParaRPr>
              </a:p>
            </p:txBody>
          </p:sp>
        </p:grpSp>
        <p:sp>
          <p:nvSpPr>
            <p:cNvPr id="49"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C00000"/>
                </a:solidFill>
              </a:endParaRPr>
            </a:p>
          </p:txBody>
        </p:sp>
      </p:grpSp>
      <p:grpSp>
        <p:nvGrpSpPr>
          <p:cNvPr id="54" name="组合 53"/>
          <p:cNvGrpSpPr/>
          <p:nvPr/>
        </p:nvGrpSpPr>
        <p:grpSpPr>
          <a:xfrm>
            <a:off x="5233491" y="5013176"/>
            <a:ext cx="1656477" cy="884885"/>
            <a:chOff x="2496894" y="3984275"/>
            <a:chExt cx="1656477" cy="884885"/>
          </a:xfrm>
        </p:grpSpPr>
        <p:grpSp>
          <p:nvGrpSpPr>
            <p:cNvPr id="55" name="组合 54"/>
            <p:cNvGrpSpPr/>
            <p:nvPr/>
          </p:nvGrpSpPr>
          <p:grpSpPr>
            <a:xfrm>
              <a:off x="2496894" y="4268381"/>
              <a:ext cx="153895" cy="316672"/>
              <a:chOff x="5300663" y="2555875"/>
              <a:chExt cx="165100" cy="339726"/>
            </a:xfrm>
          </p:grpSpPr>
          <p:sp>
            <p:nvSpPr>
              <p:cNvPr id="60" name="Oval 19"/>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mn-lt"/>
                  <a:ea typeface="+mn-ea"/>
                </a:endParaRPr>
              </a:p>
            </p:txBody>
          </p:sp>
          <p:sp>
            <p:nvSpPr>
              <p:cNvPr id="61"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mn-lt"/>
                  <a:ea typeface="+mn-ea"/>
                </a:endParaRPr>
              </a:p>
            </p:txBody>
          </p:sp>
        </p:grpSp>
        <p:grpSp>
          <p:nvGrpSpPr>
            <p:cNvPr id="56" name="组合 55"/>
            <p:cNvGrpSpPr/>
            <p:nvPr/>
          </p:nvGrpSpPr>
          <p:grpSpPr>
            <a:xfrm>
              <a:off x="2699205" y="3984275"/>
              <a:ext cx="1333743" cy="884885"/>
              <a:chOff x="4271689" y="1207551"/>
              <a:chExt cx="1333743" cy="884885"/>
            </a:xfrm>
          </p:grpSpPr>
          <p:sp>
            <p:nvSpPr>
              <p:cNvPr id="58" name="文本框 30"/>
              <p:cNvSpPr txBox="1"/>
              <p:nvPr/>
            </p:nvSpPr>
            <p:spPr>
              <a:xfrm>
                <a:off x="4283968" y="1207551"/>
                <a:ext cx="1276564" cy="369332"/>
              </a:xfrm>
              <a:prstGeom prst="rect">
                <a:avLst/>
              </a:prstGeom>
              <a:noFill/>
            </p:spPr>
            <p:txBody>
              <a:bodyPr wrap="square" rtlCol="0">
                <a:spAutoFit/>
              </a:bodyPr>
              <a:lstStyle/>
              <a:p>
                <a:pPr algn="ctr"/>
                <a:r>
                  <a:rPr lang="zh-CN" altLang="en-US" b="1" dirty="0" smtClean="0">
                    <a:solidFill>
                      <a:srgbClr val="C00000"/>
                    </a:solidFill>
                    <a:latin typeface="微软雅黑" panose="020B0503020204020204" charset="-122"/>
                    <a:ea typeface="微软雅黑" panose="020B0503020204020204" charset="-122"/>
                  </a:rPr>
                  <a:t>添加标题</a:t>
                </a:r>
                <a:endParaRPr lang="zh-CN" altLang="en-US" b="1" dirty="0">
                  <a:solidFill>
                    <a:srgbClr val="C00000"/>
                  </a:solidFill>
                  <a:latin typeface="微软雅黑" panose="020B0503020204020204" charset="-122"/>
                  <a:ea typeface="微软雅黑" panose="020B0503020204020204" charset="-122"/>
                </a:endParaRPr>
              </a:p>
            </p:txBody>
          </p:sp>
          <p:sp>
            <p:nvSpPr>
              <p:cNvPr id="59" name="文本框 31"/>
              <p:cNvSpPr txBox="1"/>
              <p:nvPr/>
            </p:nvSpPr>
            <p:spPr>
              <a:xfrm>
                <a:off x="4271689" y="1504967"/>
                <a:ext cx="1333743" cy="587469"/>
              </a:xfrm>
              <a:prstGeom prst="rect">
                <a:avLst/>
              </a:prstGeom>
              <a:noFill/>
            </p:spPr>
            <p:txBody>
              <a:bodyPr wrap="square" rtlCol="0">
                <a:spAutoFit/>
              </a:bodyPr>
              <a:lstStyle/>
              <a:p>
                <a:pPr algn="ctr">
                  <a:lnSpc>
                    <a:spcPct val="120000"/>
                  </a:lnSpc>
                </a:pPr>
                <a:r>
                  <a:rPr lang="zh-CN" altLang="en-US" sz="1400" dirty="0">
                    <a:solidFill>
                      <a:schemeClr val="tx1"/>
                    </a:solidFill>
                    <a:latin typeface="微软雅黑" panose="020B0503020204020204" charset="-122"/>
                    <a:ea typeface="微软雅黑" panose="020B0503020204020204" charset="-122"/>
                  </a:rPr>
                  <a:t>点击添加内容点击添加内容</a:t>
                </a:r>
                <a:endParaRPr lang="zh-CN" altLang="en-US" sz="1400" dirty="0">
                  <a:solidFill>
                    <a:schemeClr val="tx1"/>
                  </a:solidFill>
                  <a:latin typeface="微软雅黑" panose="020B0503020204020204" charset="-122"/>
                  <a:ea typeface="微软雅黑" panose="020B0503020204020204" charset="-122"/>
                </a:endParaRPr>
              </a:p>
            </p:txBody>
          </p:sp>
        </p:grpSp>
        <p:sp>
          <p:nvSpPr>
            <p:cNvPr id="57"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C00000"/>
                </a:solidFill>
              </a:endParaRPr>
            </a:p>
          </p:txBody>
        </p:sp>
      </p:grpSp>
      <p:grpSp>
        <p:nvGrpSpPr>
          <p:cNvPr id="62" name="组合 61"/>
          <p:cNvGrpSpPr/>
          <p:nvPr/>
        </p:nvGrpSpPr>
        <p:grpSpPr>
          <a:xfrm>
            <a:off x="8329835" y="5013176"/>
            <a:ext cx="1656477" cy="884885"/>
            <a:chOff x="2496894" y="3984275"/>
            <a:chExt cx="1656477" cy="884885"/>
          </a:xfrm>
        </p:grpSpPr>
        <p:grpSp>
          <p:nvGrpSpPr>
            <p:cNvPr id="63" name="组合 62"/>
            <p:cNvGrpSpPr/>
            <p:nvPr/>
          </p:nvGrpSpPr>
          <p:grpSpPr>
            <a:xfrm>
              <a:off x="2496894" y="4268381"/>
              <a:ext cx="153895" cy="316672"/>
              <a:chOff x="5300663" y="2555875"/>
              <a:chExt cx="165100" cy="339726"/>
            </a:xfrm>
          </p:grpSpPr>
          <p:sp>
            <p:nvSpPr>
              <p:cNvPr id="68" name="Oval 19"/>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mn-lt"/>
                  <a:ea typeface="+mn-ea"/>
                </a:endParaRPr>
              </a:p>
            </p:txBody>
          </p:sp>
          <p:sp>
            <p:nvSpPr>
              <p:cNvPr id="69"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mn-lt"/>
                  <a:ea typeface="+mn-ea"/>
                </a:endParaRPr>
              </a:p>
            </p:txBody>
          </p:sp>
        </p:grpSp>
        <p:grpSp>
          <p:nvGrpSpPr>
            <p:cNvPr id="64" name="组合 63"/>
            <p:cNvGrpSpPr/>
            <p:nvPr/>
          </p:nvGrpSpPr>
          <p:grpSpPr>
            <a:xfrm>
              <a:off x="2699205" y="3984275"/>
              <a:ext cx="1333743" cy="884885"/>
              <a:chOff x="4271689" y="1207551"/>
              <a:chExt cx="1333743" cy="884885"/>
            </a:xfrm>
          </p:grpSpPr>
          <p:sp>
            <p:nvSpPr>
              <p:cNvPr id="66" name="文本框 30"/>
              <p:cNvSpPr txBox="1"/>
              <p:nvPr/>
            </p:nvSpPr>
            <p:spPr>
              <a:xfrm>
                <a:off x="4283968" y="1207551"/>
                <a:ext cx="1276564" cy="369332"/>
              </a:xfrm>
              <a:prstGeom prst="rect">
                <a:avLst/>
              </a:prstGeom>
              <a:noFill/>
            </p:spPr>
            <p:txBody>
              <a:bodyPr wrap="square" rtlCol="0">
                <a:spAutoFit/>
              </a:bodyPr>
              <a:lstStyle/>
              <a:p>
                <a:pPr algn="ctr"/>
                <a:r>
                  <a:rPr lang="zh-CN" altLang="en-US" b="1" dirty="0" smtClean="0">
                    <a:solidFill>
                      <a:srgbClr val="C00000"/>
                    </a:solidFill>
                    <a:latin typeface="微软雅黑" panose="020B0503020204020204" charset="-122"/>
                    <a:ea typeface="微软雅黑" panose="020B0503020204020204" charset="-122"/>
                  </a:rPr>
                  <a:t>添加标题</a:t>
                </a:r>
                <a:endParaRPr lang="zh-CN" altLang="en-US" b="1" dirty="0">
                  <a:solidFill>
                    <a:srgbClr val="C00000"/>
                  </a:solidFill>
                  <a:latin typeface="微软雅黑" panose="020B0503020204020204" charset="-122"/>
                  <a:ea typeface="微软雅黑" panose="020B0503020204020204" charset="-122"/>
                </a:endParaRPr>
              </a:p>
            </p:txBody>
          </p:sp>
          <p:sp>
            <p:nvSpPr>
              <p:cNvPr id="67" name="文本框 31"/>
              <p:cNvSpPr txBox="1"/>
              <p:nvPr/>
            </p:nvSpPr>
            <p:spPr>
              <a:xfrm>
                <a:off x="4271689" y="1504967"/>
                <a:ext cx="1333743" cy="587469"/>
              </a:xfrm>
              <a:prstGeom prst="rect">
                <a:avLst/>
              </a:prstGeom>
              <a:noFill/>
            </p:spPr>
            <p:txBody>
              <a:bodyPr wrap="square" rtlCol="0">
                <a:spAutoFit/>
              </a:bodyPr>
              <a:lstStyle/>
              <a:p>
                <a:pPr algn="ctr">
                  <a:lnSpc>
                    <a:spcPct val="120000"/>
                  </a:lnSpc>
                </a:pPr>
                <a:r>
                  <a:rPr lang="zh-CN" altLang="en-US" sz="1400" dirty="0">
                    <a:solidFill>
                      <a:schemeClr val="tx1"/>
                    </a:solidFill>
                    <a:latin typeface="微软雅黑" panose="020B0503020204020204" charset="-122"/>
                    <a:ea typeface="微软雅黑" panose="020B0503020204020204" charset="-122"/>
                  </a:rPr>
                  <a:t>点击添加内容点击添加内容</a:t>
                </a:r>
                <a:endParaRPr lang="zh-CN" altLang="en-US" sz="1400" dirty="0">
                  <a:solidFill>
                    <a:schemeClr val="tx1"/>
                  </a:solidFill>
                  <a:latin typeface="微软雅黑" panose="020B0503020204020204" charset="-122"/>
                  <a:ea typeface="微软雅黑" panose="020B0503020204020204" charset="-122"/>
                </a:endParaRPr>
              </a:p>
            </p:txBody>
          </p:sp>
        </p:grpSp>
        <p:sp>
          <p:nvSpPr>
            <p:cNvPr id="65"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C00000"/>
                </a:solidFill>
              </a:endParaRPr>
            </a:p>
          </p:txBody>
        </p:sp>
      </p:grpSp>
      <p:sp>
        <p:nvSpPr>
          <p:cNvPr id="219" name=" 219"/>
          <p:cNvSpPr/>
          <p:nvPr/>
        </p:nvSpPr>
        <p:spPr>
          <a:xfrm>
            <a:off x="1330325" y="355600"/>
            <a:ext cx="2928620"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dist"/>
            <a:r>
              <a:rPr lang="zh-CN" altLang="en-US" sz="2000" dirty="0" smtClean="0">
                <a:solidFill>
                  <a:schemeClr val="bg1"/>
                </a:solidFill>
                <a:latin typeface="微软雅黑" panose="020B0503020204020204" charset="-122"/>
                <a:ea typeface="微软雅黑" panose="020B0503020204020204" charset="-122"/>
              </a:rPr>
              <a:t>单击此处添加标题</a:t>
            </a:r>
            <a:endParaRPr lang="zh-CN" altLang="en-US" sz="2000" dirty="0" smtClean="0">
              <a:solidFill>
                <a:schemeClr val="bg1"/>
              </a:solidFill>
              <a:latin typeface="微软雅黑" panose="020B0503020204020204" charset="-122"/>
              <a:ea typeface="微软雅黑" panose="020B0503020204020204" charset="-122"/>
            </a:endParaRPr>
          </a:p>
        </p:txBody>
      </p:sp>
      <p:pic>
        <p:nvPicPr>
          <p:cNvPr id="179" name="图片 178" descr="f85d399bb60d1995f620eb4731c6e15d"/>
          <p:cNvPicPr>
            <a:picLocks noChangeAspect="1"/>
          </p:cNvPicPr>
          <p:nvPr/>
        </p:nvPicPr>
        <p:blipFill>
          <a:blip r:embed="rId7"/>
          <a:stretch>
            <a:fillRect/>
          </a:stretch>
        </p:blipFill>
        <p:spPr>
          <a:xfrm>
            <a:off x="139065" y="-98425"/>
            <a:ext cx="1253490" cy="1253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style.rotation</p:attrName>
                                        </p:attrNameLst>
                                      </p:cBhvr>
                                      <p:tavLst>
                                        <p:tav tm="0">
                                          <p:val>
                                            <p:fltVal val="90"/>
                                          </p:val>
                                        </p:tav>
                                        <p:tav tm="100000">
                                          <p:val>
                                            <p:fltVal val="0"/>
                                          </p:val>
                                        </p:tav>
                                      </p:tavLst>
                                    </p:anim>
                                    <p:animEffect transition="in" filter="fade">
                                      <p:cBhvr>
                                        <p:cTn id="10" dur="750"/>
                                        <p:tgtEl>
                                          <p:spTgt spid="9"/>
                                        </p:tgtEl>
                                      </p:cBhvr>
                                    </p:animEffect>
                                  </p:childTnLst>
                                </p:cTn>
                              </p:par>
                              <p:par>
                                <p:cTn id="11" presetID="31" presetClass="entr" presetSubtype="0" fill="hold" nodeType="withEffect">
                                  <p:stCondLst>
                                    <p:cond delay="250"/>
                                  </p:stCondLst>
                                  <p:childTnLst>
                                    <p:set>
                                      <p:cBhvr>
                                        <p:cTn id="12" dur="1" fill="hold">
                                          <p:stCondLst>
                                            <p:cond delay="0"/>
                                          </p:stCondLst>
                                        </p:cTn>
                                        <p:tgtEl>
                                          <p:spTgt spid="14"/>
                                        </p:tgtEl>
                                        <p:attrNameLst>
                                          <p:attrName>style.visibility</p:attrName>
                                        </p:attrNameLst>
                                      </p:cBhvr>
                                      <p:to>
                                        <p:strVal val="visible"/>
                                      </p:to>
                                    </p:set>
                                    <p:anim calcmode="lin" valueType="num">
                                      <p:cBhvr>
                                        <p:cTn id="13" dur="750" fill="hold"/>
                                        <p:tgtEl>
                                          <p:spTgt spid="14"/>
                                        </p:tgtEl>
                                        <p:attrNameLst>
                                          <p:attrName>ppt_w</p:attrName>
                                        </p:attrNameLst>
                                      </p:cBhvr>
                                      <p:tavLst>
                                        <p:tav tm="0">
                                          <p:val>
                                            <p:fltVal val="0"/>
                                          </p:val>
                                        </p:tav>
                                        <p:tav tm="100000">
                                          <p:val>
                                            <p:strVal val="#ppt_w"/>
                                          </p:val>
                                        </p:tav>
                                      </p:tavLst>
                                    </p:anim>
                                    <p:anim calcmode="lin" valueType="num">
                                      <p:cBhvr>
                                        <p:cTn id="14" dur="750" fill="hold"/>
                                        <p:tgtEl>
                                          <p:spTgt spid="14"/>
                                        </p:tgtEl>
                                        <p:attrNameLst>
                                          <p:attrName>ppt_h</p:attrName>
                                        </p:attrNameLst>
                                      </p:cBhvr>
                                      <p:tavLst>
                                        <p:tav tm="0">
                                          <p:val>
                                            <p:fltVal val="0"/>
                                          </p:val>
                                        </p:tav>
                                        <p:tav tm="100000">
                                          <p:val>
                                            <p:strVal val="#ppt_h"/>
                                          </p:val>
                                        </p:tav>
                                      </p:tavLst>
                                    </p:anim>
                                    <p:anim calcmode="lin" valueType="num">
                                      <p:cBhvr>
                                        <p:cTn id="15" dur="750" fill="hold"/>
                                        <p:tgtEl>
                                          <p:spTgt spid="14"/>
                                        </p:tgtEl>
                                        <p:attrNameLst>
                                          <p:attrName>style.rotation</p:attrName>
                                        </p:attrNameLst>
                                      </p:cBhvr>
                                      <p:tavLst>
                                        <p:tav tm="0">
                                          <p:val>
                                            <p:fltVal val="90"/>
                                          </p:val>
                                        </p:tav>
                                        <p:tav tm="100000">
                                          <p:val>
                                            <p:fltVal val="0"/>
                                          </p:val>
                                        </p:tav>
                                      </p:tavLst>
                                    </p:anim>
                                    <p:animEffect transition="in" filter="fade">
                                      <p:cBhvr>
                                        <p:cTn id="16" dur="750"/>
                                        <p:tgtEl>
                                          <p:spTgt spid="14"/>
                                        </p:tgtEl>
                                      </p:cBhvr>
                                    </p:animEffect>
                                  </p:childTnLst>
                                </p:cTn>
                              </p:par>
                              <p:par>
                                <p:cTn id="17" presetID="31" presetClass="entr" presetSubtype="0" fill="hold"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p:cTn id="19" dur="750" fill="hold"/>
                                        <p:tgtEl>
                                          <p:spTgt spid="19"/>
                                        </p:tgtEl>
                                        <p:attrNameLst>
                                          <p:attrName>ppt_w</p:attrName>
                                        </p:attrNameLst>
                                      </p:cBhvr>
                                      <p:tavLst>
                                        <p:tav tm="0">
                                          <p:val>
                                            <p:fltVal val="0"/>
                                          </p:val>
                                        </p:tav>
                                        <p:tav tm="100000">
                                          <p:val>
                                            <p:strVal val="#ppt_w"/>
                                          </p:val>
                                        </p:tav>
                                      </p:tavLst>
                                    </p:anim>
                                    <p:anim calcmode="lin" valueType="num">
                                      <p:cBhvr>
                                        <p:cTn id="20" dur="750" fill="hold"/>
                                        <p:tgtEl>
                                          <p:spTgt spid="19"/>
                                        </p:tgtEl>
                                        <p:attrNameLst>
                                          <p:attrName>ppt_h</p:attrName>
                                        </p:attrNameLst>
                                      </p:cBhvr>
                                      <p:tavLst>
                                        <p:tav tm="0">
                                          <p:val>
                                            <p:fltVal val="0"/>
                                          </p:val>
                                        </p:tav>
                                        <p:tav tm="100000">
                                          <p:val>
                                            <p:strVal val="#ppt_h"/>
                                          </p:val>
                                        </p:tav>
                                      </p:tavLst>
                                    </p:anim>
                                    <p:anim calcmode="lin" valueType="num">
                                      <p:cBhvr>
                                        <p:cTn id="21" dur="750" fill="hold"/>
                                        <p:tgtEl>
                                          <p:spTgt spid="19"/>
                                        </p:tgtEl>
                                        <p:attrNameLst>
                                          <p:attrName>style.rotation</p:attrName>
                                        </p:attrNameLst>
                                      </p:cBhvr>
                                      <p:tavLst>
                                        <p:tav tm="0">
                                          <p:val>
                                            <p:fltVal val="90"/>
                                          </p:val>
                                        </p:tav>
                                        <p:tav tm="100000">
                                          <p:val>
                                            <p:fltVal val="0"/>
                                          </p:val>
                                        </p:tav>
                                      </p:tavLst>
                                    </p:anim>
                                    <p:animEffect transition="in" filter="fade">
                                      <p:cBhvr>
                                        <p:cTn id="22" dur="750"/>
                                        <p:tgtEl>
                                          <p:spTgt spid="19"/>
                                        </p:tgtEl>
                                      </p:cBhvr>
                                    </p:animEffect>
                                  </p:childTnLst>
                                </p:cTn>
                              </p:par>
                            </p:childTnLst>
                          </p:cTn>
                        </p:par>
                        <p:par>
                          <p:cTn id="23" fill="hold">
                            <p:stCondLst>
                              <p:cond delay="1250"/>
                            </p:stCondLst>
                            <p:childTnLst>
                              <p:par>
                                <p:cTn id="24" presetID="26"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290">
                                          <p:stCondLst>
                                            <p:cond delay="0"/>
                                          </p:stCondLst>
                                        </p:cTn>
                                        <p:tgtEl>
                                          <p:spTgt spid="24"/>
                                        </p:tgtEl>
                                      </p:cBhvr>
                                    </p:animEffect>
                                    <p:anim calcmode="lin" valueType="num">
                                      <p:cBhvr>
                                        <p:cTn id="27"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8"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9"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30"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31"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32" dur="13">
                                          <p:stCondLst>
                                            <p:cond delay="325"/>
                                          </p:stCondLst>
                                        </p:cTn>
                                        <p:tgtEl>
                                          <p:spTgt spid="24"/>
                                        </p:tgtEl>
                                      </p:cBhvr>
                                      <p:to x="100000" y="60000"/>
                                    </p:animScale>
                                    <p:animScale>
                                      <p:cBhvr>
                                        <p:cTn id="33" dur="83" decel="50000">
                                          <p:stCondLst>
                                            <p:cond delay="338"/>
                                          </p:stCondLst>
                                        </p:cTn>
                                        <p:tgtEl>
                                          <p:spTgt spid="24"/>
                                        </p:tgtEl>
                                      </p:cBhvr>
                                      <p:to x="100000" y="100000"/>
                                    </p:animScale>
                                    <p:animScale>
                                      <p:cBhvr>
                                        <p:cTn id="34" dur="13">
                                          <p:stCondLst>
                                            <p:cond delay="656"/>
                                          </p:stCondLst>
                                        </p:cTn>
                                        <p:tgtEl>
                                          <p:spTgt spid="24"/>
                                        </p:tgtEl>
                                      </p:cBhvr>
                                      <p:to x="100000" y="80000"/>
                                    </p:animScale>
                                    <p:animScale>
                                      <p:cBhvr>
                                        <p:cTn id="35" dur="83" decel="50000">
                                          <p:stCondLst>
                                            <p:cond delay="669"/>
                                          </p:stCondLst>
                                        </p:cTn>
                                        <p:tgtEl>
                                          <p:spTgt spid="24"/>
                                        </p:tgtEl>
                                      </p:cBhvr>
                                      <p:to x="100000" y="100000"/>
                                    </p:animScale>
                                    <p:animScale>
                                      <p:cBhvr>
                                        <p:cTn id="36" dur="13">
                                          <p:stCondLst>
                                            <p:cond delay="821"/>
                                          </p:stCondLst>
                                        </p:cTn>
                                        <p:tgtEl>
                                          <p:spTgt spid="24"/>
                                        </p:tgtEl>
                                      </p:cBhvr>
                                      <p:to x="100000" y="90000"/>
                                    </p:animScale>
                                    <p:animScale>
                                      <p:cBhvr>
                                        <p:cTn id="37" dur="83" decel="50000">
                                          <p:stCondLst>
                                            <p:cond delay="834"/>
                                          </p:stCondLst>
                                        </p:cTn>
                                        <p:tgtEl>
                                          <p:spTgt spid="24"/>
                                        </p:tgtEl>
                                      </p:cBhvr>
                                      <p:to x="100000" y="100000"/>
                                    </p:animScale>
                                    <p:animScale>
                                      <p:cBhvr>
                                        <p:cTn id="38" dur="13">
                                          <p:stCondLst>
                                            <p:cond delay="904"/>
                                          </p:stCondLst>
                                        </p:cTn>
                                        <p:tgtEl>
                                          <p:spTgt spid="24"/>
                                        </p:tgtEl>
                                      </p:cBhvr>
                                      <p:to x="100000" y="95000"/>
                                    </p:animScale>
                                    <p:animScale>
                                      <p:cBhvr>
                                        <p:cTn id="39" dur="83" decel="50000">
                                          <p:stCondLst>
                                            <p:cond delay="917"/>
                                          </p:stCondLst>
                                        </p:cTn>
                                        <p:tgtEl>
                                          <p:spTgt spid="24"/>
                                        </p:tgtEl>
                                      </p:cBhvr>
                                      <p:to x="100000" y="100000"/>
                                    </p:animScale>
                                  </p:childTnLst>
                                </p:cTn>
                              </p:par>
                            </p:childTnLst>
                          </p:cTn>
                        </p:par>
                        <p:par>
                          <p:cTn id="40" fill="hold">
                            <p:stCondLst>
                              <p:cond delay="2250"/>
                            </p:stCondLst>
                            <p:childTnLst>
                              <p:par>
                                <p:cTn id="41" presetID="42"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childTnLst>
                          </p:cTn>
                        </p:par>
                        <p:par>
                          <p:cTn id="46" fill="hold">
                            <p:stCondLst>
                              <p:cond delay="3250"/>
                            </p:stCondLst>
                            <p:childTnLst>
                              <p:par>
                                <p:cTn id="47" presetID="26" presetClass="entr" presetSubtype="0"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down)">
                                      <p:cBhvr>
                                        <p:cTn id="49" dur="290">
                                          <p:stCondLst>
                                            <p:cond delay="0"/>
                                          </p:stCondLst>
                                        </p:cTn>
                                        <p:tgtEl>
                                          <p:spTgt spid="36"/>
                                        </p:tgtEl>
                                      </p:cBhvr>
                                    </p:animEffect>
                                    <p:anim calcmode="lin" valueType="num">
                                      <p:cBhvr>
                                        <p:cTn id="50" dur="911"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51" dur="332"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52" dur="332" tmFilter="0, 0; 0.125,0.2665; 0.25,0.4; 0.375,0.465; 0.5,0.5;  0.625,0.535; 0.75,0.6; 0.875,0.7335; 1,1">
                                          <p:stCondLst>
                                            <p:cond delay="332"/>
                                          </p:stCondLst>
                                        </p:cTn>
                                        <p:tgtEl>
                                          <p:spTgt spid="36"/>
                                        </p:tgtEl>
                                        <p:attrNameLst>
                                          <p:attrName>ppt_y</p:attrName>
                                        </p:attrNameLst>
                                      </p:cBhvr>
                                      <p:tavLst>
                                        <p:tav tm="0" fmla="#ppt_y-sin(pi*$)/9">
                                          <p:val>
                                            <p:fltVal val="0"/>
                                          </p:val>
                                        </p:tav>
                                        <p:tav tm="100000">
                                          <p:val>
                                            <p:fltVal val="1"/>
                                          </p:val>
                                        </p:tav>
                                      </p:tavLst>
                                    </p:anim>
                                    <p:anim calcmode="lin" valueType="num">
                                      <p:cBhvr>
                                        <p:cTn id="53" dur="166" tmFilter="0, 0; 0.125,0.2665; 0.25,0.4; 0.375,0.465; 0.5,0.5;  0.625,0.535; 0.75,0.6; 0.875,0.7335; 1,1">
                                          <p:stCondLst>
                                            <p:cond delay="662"/>
                                          </p:stCondLst>
                                        </p:cTn>
                                        <p:tgtEl>
                                          <p:spTgt spid="36"/>
                                        </p:tgtEl>
                                        <p:attrNameLst>
                                          <p:attrName>ppt_y</p:attrName>
                                        </p:attrNameLst>
                                      </p:cBhvr>
                                      <p:tavLst>
                                        <p:tav tm="0" fmla="#ppt_y-sin(pi*$)/27">
                                          <p:val>
                                            <p:fltVal val="0"/>
                                          </p:val>
                                        </p:tav>
                                        <p:tav tm="100000">
                                          <p:val>
                                            <p:fltVal val="1"/>
                                          </p:val>
                                        </p:tav>
                                      </p:tavLst>
                                    </p:anim>
                                    <p:anim calcmode="lin" valueType="num">
                                      <p:cBhvr>
                                        <p:cTn id="54" dur="82" tmFilter="0, 0; 0.125,0.2665; 0.25,0.4; 0.375,0.465; 0.5,0.5;  0.625,0.535; 0.75,0.6; 0.875,0.7335; 1,1">
                                          <p:stCondLst>
                                            <p:cond delay="828"/>
                                          </p:stCondLst>
                                        </p:cTn>
                                        <p:tgtEl>
                                          <p:spTgt spid="36"/>
                                        </p:tgtEl>
                                        <p:attrNameLst>
                                          <p:attrName>ppt_y</p:attrName>
                                        </p:attrNameLst>
                                      </p:cBhvr>
                                      <p:tavLst>
                                        <p:tav tm="0" fmla="#ppt_y-sin(pi*$)/81">
                                          <p:val>
                                            <p:fltVal val="0"/>
                                          </p:val>
                                        </p:tav>
                                        <p:tav tm="100000">
                                          <p:val>
                                            <p:fltVal val="1"/>
                                          </p:val>
                                        </p:tav>
                                      </p:tavLst>
                                    </p:anim>
                                    <p:animScale>
                                      <p:cBhvr>
                                        <p:cTn id="55" dur="13">
                                          <p:stCondLst>
                                            <p:cond delay="325"/>
                                          </p:stCondLst>
                                        </p:cTn>
                                        <p:tgtEl>
                                          <p:spTgt spid="36"/>
                                        </p:tgtEl>
                                      </p:cBhvr>
                                      <p:to x="100000" y="60000"/>
                                    </p:animScale>
                                    <p:animScale>
                                      <p:cBhvr>
                                        <p:cTn id="56" dur="83" decel="50000">
                                          <p:stCondLst>
                                            <p:cond delay="338"/>
                                          </p:stCondLst>
                                        </p:cTn>
                                        <p:tgtEl>
                                          <p:spTgt spid="36"/>
                                        </p:tgtEl>
                                      </p:cBhvr>
                                      <p:to x="100000" y="100000"/>
                                    </p:animScale>
                                    <p:animScale>
                                      <p:cBhvr>
                                        <p:cTn id="57" dur="13">
                                          <p:stCondLst>
                                            <p:cond delay="656"/>
                                          </p:stCondLst>
                                        </p:cTn>
                                        <p:tgtEl>
                                          <p:spTgt spid="36"/>
                                        </p:tgtEl>
                                      </p:cBhvr>
                                      <p:to x="100000" y="80000"/>
                                    </p:animScale>
                                    <p:animScale>
                                      <p:cBhvr>
                                        <p:cTn id="58" dur="83" decel="50000">
                                          <p:stCondLst>
                                            <p:cond delay="669"/>
                                          </p:stCondLst>
                                        </p:cTn>
                                        <p:tgtEl>
                                          <p:spTgt spid="36"/>
                                        </p:tgtEl>
                                      </p:cBhvr>
                                      <p:to x="100000" y="100000"/>
                                    </p:animScale>
                                    <p:animScale>
                                      <p:cBhvr>
                                        <p:cTn id="59" dur="13">
                                          <p:stCondLst>
                                            <p:cond delay="821"/>
                                          </p:stCondLst>
                                        </p:cTn>
                                        <p:tgtEl>
                                          <p:spTgt spid="36"/>
                                        </p:tgtEl>
                                      </p:cBhvr>
                                      <p:to x="100000" y="90000"/>
                                    </p:animScale>
                                    <p:animScale>
                                      <p:cBhvr>
                                        <p:cTn id="60" dur="83" decel="50000">
                                          <p:stCondLst>
                                            <p:cond delay="834"/>
                                          </p:stCondLst>
                                        </p:cTn>
                                        <p:tgtEl>
                                          <p:spTgt spid="36"/>
                                        </p:tgtEl>
                                      </p:cBhvr>
                                      <p:to x="100000" y="100000"/>
                                    </p:animScale>
                                    <p:animScale>
                                      <p:cBhvr>
                                        <p:cTn id="61" dur="13">
                                          <p:stCondLst>
                                            <p:cond delay="904"/>
                                          </p:stCondLst>
                                        </p:cTn>
                                        <p:tgtEl>
                                          <p:spTgt spid="36"/>
                                        </p:tgtEl>
                                      </p:cBhvr>
                                      <p:to x="100000" y="95000"/>
                                    </p:animScale>
                                    <p:animScale>
                                      <p:cBhvr>
                                        <p:cTn id="62" dur="83" decel="50000">
                                          <p:stCondLst>
                                            <p:cond delay="917"/>
                                          </p:stCondLst>
                                        </p:cTn>
                                        <p:tgtEl>
                                          <p:spTgt spid="36"/>
                                        </p:tgtEl>
                                      </p:cBhvr>
                                      <p:to x="100000" y="100000"/>
                                    </p:animScale>
                                  </p:childTnLst>
                                </p:cTn>
                              </p:par>
                            </p:childTnLst>
                          </p:cTn>
                        </p:par>
                        <p:par>
                          <p:cTn id="63" fill="hold">
                            <p:stCondLst>
                              <p:cond delay="4250"/>
                            </p:stCondLst>
                            <p:childTnLst>
                              <p:par>
                                <p:cTn id="64" presetID="42" presetClass="entr" presetSubtype="0"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1000"/>
                                        <p:tgtEl>
                                          <p:spTgt spid="39"/>
                                        </p:tgtEl>
                                      </p:cBhvr>
                                    </p:animEffect>
                                    <p:anim calcmode="lin" valueType="num">
                                      <p:cBhvr>
                                        <p:cTn id="67" dur="1000" fill="hold"/>
                                        <p:tgtEl>
                                          <p:spTgt spid="39"/>
                                        </p:tgtEl>
                                        <p:attrNameLst>
                                          <p:attrName>ppt_x</p:attrName>
                                        </p:attrNameLst>
                                      </p:cBhvr>
                                      <p:tavLst>
                                        <p:tav tm="0">
                                          <p:val>
                                            <p:strVal val="#ppt_x"/>
                                          </p:val>
                                        </p:tav>
                                        <p:tav tm="100000">
                                          <p:val>
                                            <p:strVal val="#ppt_x"/>
                                          </p:val>
                                        </p:tav>
                                      </p:tavLst>
                                    </p:anim>
                                    <p:anim calcmode="lin" valueType="num">
                                      <p:cBhvr>
                                        <p:cTn id="68" dur="1000" fill="hold"/>
                                        <p:tgtEl>
                                          <p:spTgt spid="39"/>
                                        </p:tgtEl>
                                        <p:attrNameLst>
                                          <p:attrName>ppt_y</p:attrName>
                                        </p:attrNameLst>
                                      </p:cBhvr>
                                      <p:tavLst>
                                        <p:tav tm="0">
                                          <p:val>
                                            <p:strVal val="#ppt_y+.1"/>
                                          </p:val>
                                        </p:tav>
                                        <p:tav tm="100000">
                                          <p:val>
                                            <p:strVal val="#ppt_y"/>
                                          </p:val>
                                        </p:tav>
                                      </p:tavLst>
                                    </p:anim>
                                  </p:childTnLst>
                                </p:cTn>
                              </p:par>
                            </p:childTnLst>
                          </p:cTn>
                        </p:par>
                        <p:par>
                          <p:cTn id="69" fill="hold">
                            <p:stCondLst>
                              <p:cond delay="5250"/>
                            </p:stCondLst>
                            <p:childTnLst>
                              <p:par>
                                <p:cTn id="70" presetID="26" presetClass="entr" presetSubtype="0" fill="hold"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down)">
                                      <p:cBhvr>
                                        <p:cTn id="72" dur="290">
                                          <p:stCondLst>
                                            <p:cond delay="0"/>
                                          </p:stCondLst>
                                        </p:cTn>
                                        <p:tgtEl>
                                          <p:spTgt spid="42"/>
                                        </p:tgtEl>
                                      </p:cBhvr>
                                    </p:animEffect>
                                    <p:anim calcmode="lin" valueType="num">
                                      <p:cBhvr>
                                        <p:cTn id="73"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74"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75"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76"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77"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78" dur="13">
                                          <p:stCondLst>
                                            <p:cond delay="325"/>
                                          </p:stCondLst>
                                        </p:cTn>
                                        <p:tgtEl>
                                          <p:spTgt spid="42"/>
                                        </p:tgtEl>
                                      </p:cBhvr>
                                      <p:to x="100000" y="60000"/>
                                    </p:animScale>
                                    <p:animScale>
                                      <p:cBhvr>
                                        <p:cTn id="79" dur="83" decel="50000">
                                          <p:stCondLst>
                                            <p:cond delay="338"/>
                                          </p:stCondLst>
                                        </p:cTn>
                                        <p:tgtEl>
                                          <p:spTgt spid="42"/>
                                        </p:tgtEl>
                                      </p:cBhvr>
                                      <p:to x="100000" y="100000"/>
                                    </p:animScale>
                                    <p:animScale>
                                      <p:cBhvr>
                                        <p:cTn id="80" dur="13">
                                          <p:stCondLst>
                                            <p:cond delay="656"/>
                                          </p:stCondLst>
                                        </p:cTn>
                                        <p:tgtEl>
                                          <p:spTgt spid="42"/>
                                        </p:tgtEl>
                                      </p:cBhvr>
                                      <p:to x="100000" y="80000"/>
                                    </p:animScale>
                                    <p:animScale>
                                      <p:cBhvr>
                                        <p:cTn id="81" dur="83" decel="50000">
                                          <p:stCondLst>
                                            <p:cond delay="669"/>
                                          </p:stCondLst>
                                        </p:cTn>
                                        <p:tgtEl>
                                          <p:spTgt spid="42"/>
                                        </p:tgtEl>
                                      </p:cBhvr>
                                      <p:to x="100000" y="100000"/>
                                    </p:animScale>
                                    <p:animScale>
                                      <p:cBhvr>
                                        <p:cTn id="82" dur="13">
                                          <p:stCondLst>
                                            <p:cond delay="821"/>
                                          </p:stCondLst>
                                        </p:cTn>
                                        <p:tgtEl>
                                          <p:spTgt spid="42"/>
                                        </p:tgtEl>
                                      </p:cBhvr>
                                      <p:to x="100000" y="90000"/>
                                    </p:animScale>
                                    <p:animScale>
                                      <p:cBhvr>
                                        <p:cTn id="83" dur="83" decel="50000">
                                          <p:stCondLst>
                                            <p:cond delay="834"/>
                                          </p:stCondLst>
                                        </p:cTn>
                                        <p:tgtEl>
                                          <p:spTgt spid="42"/>
                                        </p:tgtEl>
                                      </p:cBhvr>
                                      <p:to x="100000" y="100000"/>
                                    </p:animScale>
                                    <p:animScale>
                                      <p:cBhvr>
                                        <p:cTn id="84" dur="13">
                                          <p:stCondLst>
                                            <p:cond delay="904"/>
                                          </p:stCondLst>
                                        </p:cTn>
                                        <p:tgtEl>
                                          <p:spTgt spid="42"/>
                                        </p:tgtEl>
                                      </p:cBhvr>
                                      <p:to x="100000" y="95000"/>
                                    </p:animScale>
                                    <p:animScale>
                                      <p:cBhvr>
                                        <p:cTn id="85" dur="83" decel="50000">
                                          <p:stCondLst>
                                            <p:cond delay="917"/>
                                          </p:stCondLst>
                                        </p:cTn>
                                        <p:tgtEl>
                                          <p:spTgt spid="42"/>
                                        </p:tgtEl>
                                      </p:cBhvr>
                                      <p:to x="100000" y="100000"/>
                                    </p:animScale>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42" presetClass="entr" presetSubtype="0" fill="hold" nodeType="after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1000"/>
                                        <p:tgtEl>
                                          <p:spTgt spid="46"/>
                                        </p:tgtEl>
                                      </p:cBhvr>
                                    </p:animEffect>
                                    <p:anim calcmode="lin" valueType="num">
                                      <p:cBhvr>
                                        <p:cTn id="96" dur="1000" fill="hold"/>
                                        <p:tgtEl>
                                          <p:spTgt spid="46"/>
                                        </p:tgtEl>
                                        <p:attrNameLst>
                                          <p:attrName>ppt_x</p:attrName>
                                        </p:attrNameLst>
                                      </p:cBhvr>
                                      <p:tavLst>
                                        <p:tav tm="0">
                                          <p:val>
                                            <p:strVal val="#ppt_x"/>
                                          </p:val>
                                        </p:tav>
                                        <p:tav tm="100000">
                                          <p:val>
                                            <p:strVal val="#ppt_x"/>
                                          </p:val>
                                        </p:tav>
                                      </p:tavLst>
                                    </p:anim>
                                    <p:anim calcmode="lin" valueType="num">
                                      <p:cBhvr>
                                        <p:cTn id="97" dur="1000" fill="hold"/>
                                        <p:tgtEl>
                                          <p:spTgt spid="46"/>
                                        </p:tgtEl>
                                        <p:attrNameLst>
                                          <p:attrName>ppt_y</p:attrName>
                                        </p:attrNameLst>
                                      </p:cBhvr>
                                      <p:tavLst>
                                        <p:tav tm="0">
                                          <p:val>
                                            <p:strVal val="#ppt_y+.1"/>
                                          </p:val>
                                        </p:tav>
                                        <p:tav tm="100000">
                                          <p:val>
                                            <p:strVal val="#ppt_y"/>
                                          </p:val>
                                        </p:tav>
                                      </p:tavLst>
                                    </p:anim>
                                  </p:childTnLst>
                                </p:cTn>
                              </p:par>
                            </p:childTnLst>
                          </p:cTn>
                        </p:par>
                        <p:par>
                          <p:cTn id="98" fill="hold">
                            <p:stCondLst>
                              <p:cond delay="8250"/>
                            </p:stCondLst>
                            <p:childTnLst>
                              <p:par>
                                <p:cTn id="99" presetID="42" presetClass="entr" presetSubtype="0" fill="hold" nodeType="after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fade">
                                      <p:cBhvr>
                                        <p:cTn id="101" dur="1000"/>
                                        <p:tgtEl>
                                          <p:spTgt spid="54"/>
                                        </p:tgtEl>
                                      </p:cBhvr>
                                    </p:animEffect>
                                    <p:anim calcmode="lin" valueType="num">
                                      <p:cBhvr>
                                        <p:cTn id="102" dur="1000" fill="hold"/>
                                        <p:tgtEl>
                                          <p:spTgt spid="54"/>
                                        </p:tgtEl>
                                        <p:attrNameLst>
                                          <p:attrName>ppt_x</p:attrName>
                                        </p:attrNameLst>
                                      </p:cBhvr>
                                      <p:tavLst>
                                        <p:tav tm="0">
                                          <p:val>
                                            <p:strVal val="#ppt_x"/>
                                          </p:val>
                                        </p:tav>
                                        <p:tav tm="100000">
                                          <p:val>
                                            <p:strVal val="#ppt_x"/>
                                          </p:val>
                                        </p:tav>
                                      </p:tavLst>
                                    </p:anim>
                                    <p:anim calcmode="lin" valueType="num">
                                      <p:cBhvr>
                                        <p:cTn id="103" dur="1000" fill="hold"/>
                                        <p:tgtEl>
                                          <p:spTgt spid="54"/>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42" presetClass="entr" presetSubtype="0" fill="hold"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fade">
                                      <p:cBhvr>
                                        <p:cTn id="107" dur="1000"/>
                                        <p:tgtEl>
                                          <p:spTgt spid="62"/>
                                        </p:tgtEl>
                                      </p:cBhvr>
                                    </p:animEffect>
                                    <p:anim calcmode="lin" valueType="num">
                                      <p:cBhvr>
                                        <p:cTn id="108" dur="1000" fill="hold"/>
                                        <p:tgtEl>
                                          <p:spTgt spid="62"/>
                                        </p:tgtEl>
                                        <p:attrNameLst>
                                          <p:attrName>ppt_x</p:attrName>
                                        </p:attrNameLst>
                                      </p:cBhvr>
                                      <p:tavLst>
                                        <p:tav tm="0">
                                          <p:val>
                                            <p:strVal val="#ppt_x"/>
                                          </p:val>
                                        </p:tav>
                                        <p:tav tm="100000">
                                          <p:val>
                                            <p:strVal val="#ppt_x"/>
                                          </p:val>
                                        </p:tav>
                                      </p:tavLst>
                                    </p:anim>
                                    <p:anim calcmode="lin" valueType="num">
                                      <p:cBhvr>
                                        <p:cTn id="10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09eea0 2a48acf833b9858910a08d5c1b"/>
          <p:cNvPicPr>
            <a:picLocks noChangeAspect="1"/>
          </p:cNvPicPr>
          <p:nvPr/>
        </p:nvPicPr>
        <p:blipFill>
          <a:blip r:embed="rId1"/>
          <a:stretch>
            <a:fillRect/>
          </a:stretch>
        </p:blipFill>
        <p:spPr>
          <a:xfrm>
            <a:off x="13335" y="5527675"/>
            <a:ext cx="12179935" cy="1354455"/>
          </a:xfrm>
          <a:prstGeom prst="rect">
            <a:avLst/>
          </a:prstGeom>
        </p:spPr>
      </p:pic>
      <p:sp>
        <p:nvSpPr>
          <p:cNvPr id="9" name="椭圆 8"/>
          <p:cNvSpPr/>
          <p:nvPr/>
        </p:nvSpPr>
        <p:spPr>
          <a:xfrm>
            <a:off x="2281163" y="1903233"/>
            <a:ext cx="3378946" cy="3378945"/>
          </a:xfrm>
          <a:prstGeom prst="ellipse">
            <a:avLst/>
          </a:prstGeom>
          <a:ln w="28575">
            <a:solidFill>
              <a:srgbClr val="A6A6A6"/>
            </a:solidFill>
            <a:prstDash val="solid"/>
            <a:headEnd type="none" w="lg" len="lg"/>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latin typeface="DIN-BoldItalic" pitchFamily="50" charset="0"/>
            </a:endParaRPr>
          </a:p>
        </p:txBody>
      </p:sp>
      <p:grpSp>
        <p:nvGrpSpPr>
          <p:cNvPr id="10" name="组合 9"/>
          <p:cNvGrpSpPr/>
          <p:nvPr/>
        </p:nvGrpSpPr>
        <p:grpSpPr>
          <a:xfrm>
            <a:off x="3190270" y="2836835"/>
            <a:ext cx="1528675" cy="1528675"/>
            <a:chOff x="2494238" y="1545926"/>
            <a:chExt cx="1170130" cy="1170130"/>
          </a:xfrm>
        </p:grpSpPr>
        <p:sp>
          <p:nvSpPr>
            <p:cNvPr id="2" name="椭圆 1"/>
            <p:cNvSpPr/>
            <p:nvPr/>
          </p:nvSpPr>
          <p:spPr>
            <a:xfrm>
              <a:off x="2494238" y="1545926"/>
              <a:ext cx="1170130" cy="1170130"/>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12" name="椭圆 11"/>
            <p:cNvSpPr/>
            <p:nvPr/>
          </p:nvSpPr>
          <p:spPr>
            <a:xfrm>
              <a:off x="2633023" y="1684711"/>
              <a:ext cx="892559" cy="892559"/>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ffectLst>
                  <a:outerShdw blurRad="38100" dist="38100" dir="2700000" algn="tl">
                    <a:srgbClr val="000000">
                      <a:alpha val="43137"/>
                    </a:srgbClr>
                  </a:outerShdw>
                </a:effectLst>
                <a:latin typeface="DIN-BoldItalic" pitchFamily="50" charset="0"/>
              </a:endParaRPr>
            </a:p>
          </p:txBody>
        </p:sp>
      </p:grpSp>
      <p:sp>
        <p:nvSpPr>
          <p:cNvPr id="13" name="椭圆 12"/>
          <p:cNvSpPr/>
          <p:nvPr/>
        </p:nvSpPr>
        <p:spPr>
          <a:xfrm flipH="1">
            <a:off x="6583884" y="1903233"/>
            <a:ext cx="3378945" cy="3378945"/>
          </a:xfrm>
          <a:prstGeom prst="ellipse">
            <a:avLst/>
          </a:prstGeom>
          <a:ln w="28575">
            <a:solidFill>
              <a:srgbClr val="A6A6A6"/>
            </a:solidFill>
            <a:prstDash val="solid"/>
            <a:headEnd type="none" w="lg" len="lg"/>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latin typeface="DIN-BoldItalic" pitchFamily="50" charset="0"/>
            </a:endParaRPr>
          </a:p>
        </p:txBody>
      </p:sp>
      <p:grpSp>
        <p:nvGrpSpPr>
          <p:cNvPr id="14" name="组合 13"/>
          <p:cNvGrpSpPr/>
          <p:nvPr/>
        </p:nvGrpSpPr>
        <p:grpSpPr>
          <a:xfrm flipH="1">
            <a:off x="7513697" y="2836835"/>
            <a:ext cx="1528675" cy="1528675"/>
            <a:chOff x="2494238" y="1545926"/>
            <a:chExt cx="1170130" cy="1170130"/>
          </a:xfrm>
        </p:grpSpPr>
        <p:sp>
          <p:nvSpPr>
            <p:cNvPr id="15" name="椭圆 14"/>
            <p:cNvSpPr/>
            <p:nvPr/>
          </p:nvSpPr>
          <p:spPr>
            <a:xfrm>
              <a:off x="2494238" y="1545926"/>
              <a:ext cx="1170130" cy="1170130"/>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16" name="椭圆 15"/>
            <p:cNvSpPr/>
            <p:nvPr/>
          </p:nvSpPr>
          <p:spPr>
            <a:xfrm>
              <a:off x="2633023" y="1684711"/>
              <a:ext cx="892559" cy="892559"/>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ffectLst>
                  <a:outerShdw blurRad="38100" dist="38100" dir="2700000" algn="tl">
                    <a:srgbClr val="000000">
                      <a:alpha val="43137"/>
                    </a:srgbClr>
                  </a:outerShdw>
                </a:effectLst>
                <a:latin typeface="DIN-BoldItalic" pitchFamily="50" charset="0"/>
              </a:endParaRPr>
            </a:p>
          </p:txBody>
        </p:sp>
      </p:grpSp>
      <p:grpSp>
        <p:nvGrpSpPr>
          <p:cNvPr id="17" name="组合 16"/>
          <p:cNvGrpSpPr/>
          <p:nvPr/>
        </p:nvGrpSpPr>
        <p:grpSpPr>
          <a:xfrm>
            <a:off x="4981525" y="3252252"/>
            <a:ext cx="2236173" cy="714855"/>
            <a:chOff x="4968629" y="3252252"/>
            <a:chExt cx="2236173" cy="714855"/>
          </a:xfrm>
        </p:grpSpPr>
        <p:sp>
          <p:nvSpPr>
            <p:cNvPr id="18" name="圆角矩形 17"/>
            <p:cNvSpPr/>
            <p:nvPr/>
          </p:nvSpPr>
          <p:spPr>
            <a:xfrm>
              <a:off x="4968629" y="3252252"/>
              <a:ext cx="2236173" cy="714855"/>
            </a:xfrm>
            <a:prstGeom prst="roundRect">
              <a:avLst>
                <a:gd name="adj" fmla="val 50000"/>
              </a:avLst>
            </a:prstGeom>
            <a:solidFill>
              <a:srgbClr val="C00000"/>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rgbClr val="00B0F0"/>
                </a:solidFill>
              </a:endParaRPr>
            </a:p>
          </p:txBody>
        </p:sp>
        <p:sp>
          <p:nvSpPr>
            <p:cNvPr id="19" name="TextBox 27"/>
            <p:cNvSpPr txBox="1"/>
            <p:nvPr/>
          </p:nvSpPr>
          <p:spPr>
            <a:xfrm>
              <a:off x="4968629" y="3434365"/>
              <a:ext cx="2236173" cy="369332"/>
            </a:xfrm>
            <a:prstGeom prst="rect">
              <a:avLst/>
            </a:prstGeom>
            <a:noFill/>
          </p:spPr>
          <p:txBody>
            <a:bodyPr wrap="square" rtlCol="0" anchor="ctr">
              <a:spAutoFit/>
            </a:bodyPr>
            <a:lstStyle/>
            <a:p>
              <a:pPr marL="0" lvl="1" algn="ctr"/>
              <a:r>
                <a:rPr lang="zh-CN" altLang="en-US" b="1" dirty="0" smtClean="0">
                  <a:solidFill>
                    <a:schemeClr val="bg1"/>
                  </a:solidFill>
                  <a:latin typeface="微软雅黑" panose="020B0503020204020204" charset="-122"/>
                  <a:ea typeface="微软雅黑" panose="020B0503020204020204" charset="-122"/>
                </a:rPr>
                <a:t>添加文字标题</a:t>
              </a:r>
              <a:endParaRPr lang="en-US" altLang="ko-KR" b="1" kern="0" dirty="0" smtClean="0">
                <a:solidFill>
                  <a:schemeClr val="bg1"/>
                </a:solidFill>
                <a:latin typeface="微软雅黑" panose="020B0503020204020204" charset="-122"/>
                <a:ea typeface="微软雅黑" panose="020B0503020204020204" charset="-122"/>
              </a:endParaRPr>
            </a:p>
          </p:txBody>
        </p:sp>
      </p:grpSp>
      <p:sp>
        <p:nvSpPr>
          <p:cNvPr id="20" name="弧形 19"/>
          <p:cNvSpPr/>
          <p:nvPr/>
        </p:nvSpPr>
        <p:spPr>
          <a:xfrm flipV="1">
            <a:off x="4875322" y="3019682"/>
            <a:ext cx="2422785" cy="2422784"/>
          </a:xfrm>
          <a:prstGeom prst="arc">
            <a:avLst>
              <a:gd name="adj1" fmla="val 13200300"/>
              <a:gd name="adj2" fmla="val 19353242"/>
            </a:avLst>
          </a:prstGeom>
          <a:ln w="28575">
            <a:solidFill>
              <a:srgbClr val="A6A6A6"/>
            </a:solidFill>
            <a:prstDash val="sysDash"/>
            <a:headEnd type="none" w="lg" len="lg"/>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latin typeface="DIN-BoldItalic" pitchFamily="50" charset="0"/>
            </a:endParaRPr>
          </a:p>
        </p:txBody>
      </p:sp>
      <p:sp>
        <p:nvSpPr>
          <p:cNvPr id="21" name="弧形 20"/>
          <p:cNvSpPr/>
          <p:nvPr/>
        </p:nvSpPr>
        <p:spPr>
          <a:xfrm rot="10800000" flipV="1">
            <a:off x="4875322" y="1763962"/>
            <a:ext cx="2422785" cy="2422784"/>
          </a:xfrm>
          <a:prstGeom prst="arc">
            <a:avLst>
              <a:gd name="adj1" fmla="val 13200300"/>
              <a:gd name="adj2" fmla="val 19353242"/>
            </a:avLst>
          </a:prstGeom>
          <a:ln w="28575">
            <a:solidFill>
              <a:srgbClr val="A6A6A6"/>
            </a:solidFill>
            <a:prstDash val="sysDash"/>
            <a:headEnd type="none" w="lg" len="lg"/>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latin typeface="DIN-BoldItalic" pitchFamily="50" charset="0"/>
            </a:endParaRPr>
          </a:p>
        </p:txBody>
      </p:sp>
      <p:grpSp>
        <p:nvGrpSpPr>
          <p:cNvPr id="22" name="组合 21"/>
          <p:cNvGrpSpPr/>
          <p:nvPr/>
        </p:nvGrpSpPr>
        <p:grpSpPr>
          <a:xfrm>
            <a:off x="3716001" y="3382884"/>
            <a:ext cx="494089" cy="472291"/>
            <a:chOff x="6472919" y="2732165"/>
            <a:chExt cx="548947" cy="524729"/>
          </a:xfrm>
          <a:solidFill>
            <a:schemeClr val="bg1"/>
          </a:solidFill>
        </p:grpSpPr>
        <p:sp>
          <p:nvSpPr>
            <p:cNvPr id="23" name="Freeform 255"/>
            <p:cNvSpPr>
              <a:spLocks noEditPoints="1"/>
            </p:cNvSpPr>
            <p:nvPr/>
          </p:nvSpPr>
          <p:spPr bwMode="auto">
            <a:xfrm>
              <a:off x="6472919" y="2732165"/>
              <a:ext cx="548947" cy="524729"/>
            </a:xfrm>
            <a:custGeom>
              <a:avLst/>
              <a:gdLst>
                <a:gd name="T0" fmla="*/ 224 w 260"/>
                <a:gd name="T1" fmla="*/ 0 h 248"/>
                <a:gd name="T2" fmla="*/ 36 w 260"/>
                <a:gd name="T3" fmla="*/ 0 h 248"/>
                <a:gd name="T4" fmla="*/ 0 w 260"/>
                <a:gd name="T5" fmla="*/ 36 h 248"/>
                <a:gd name="T6" fmla="*/ 0 w 260"/>
                <a:gd name="T7" fmla="*/ 166 h 248"/>
                <a:gd name="T8" fmla="*/ 29 w 260"/>
                <a:gd name="T9" fmla="*/ 203 h 248"/>
                <a:gd name="T10" fmla="*/ 68 w 260"/>
                <a:gd name="T11" fmla="*/ 203 h 248"/>
                <a:gd name="T12" fmla="*/ 84 w 260"/>
                <a:gd name="T13" fmla="*/ 210 h 248"/>
                <a:gd name="T14" fmla="*/ 110 w 260"/>
                <a:gd name="T15" fmla="*/ 239 h 248"/>
                <a:gd name="T16" fmla="*/ 130 w 260"/>
                <a:gd name="T17" fmla="*/ 248 h 248"/>
                <a:gd name="T18" fmla="*/ 150 w 260"/>
                <a:gd name="T19" fmla="*/ 239 h 248"/>
                <a:gd name="T20" fmla="*/ 176 w 260"/>
                <a:gd name="T21" fmla="*/ 210 h 248"/>
                <a:gd name="T22" fmla="*/ 188 w 260"/>
                <a:gd name="T23" fmla="*/ 203 h 248"/>
                <a:gd name="T24" fmla="*/ 228 w 260"/>
                <a:gd name="T25" fmla="*/ 203 h 248"/>
                <a:gd name="T26" fmla="*/ 260 w 260"/>
                <a:gd name="T27" fmla="*/ 166 h 248"/>
                <a:gd name="T28" fmla="*/ 260 w 260"/>
                <a:gd name="T29" fmla="*/ 36 h 248"/>
                <a:gd name="T30" fmla="*/ 224 w 260"/>
                <a:gd name="T31" fmla="*/ 0 h 248"/>
                <a:gd name="T32" fmla="*/ 239 w 260"/>
                <a:gd name="T33" fmla="*/ 166 h 248"/>
                <a:gd name="T34" fmla="*/ 228 w 260"/>
                <a:gd name="T35" fmla="*/ 181 h 248"/>
                <a:gd name="T36" fmla="*/ 188 w 260"/>
                <a:gd name="T37" fmla="*/ 181 h 248"/>
                <a:gd name="T38" fmla="*/ 158 w 260"/>
                <a:gd name="T39" fmla="*/ 197 h 248"/>
                <a:gd name="T40" fmla="*/ 134 w 260"/>
                <a:gd name="T41" fmla="*/ 224 h 248"/>
                <a:gd name="T42" fmla="*/ 130 w 260"/>
                <a:gd name="T43" fmla="*/ 226 h 248"/>
                <a:gd name="T44" fmla="*/ 126 w 260"/>
                <a:gd name="T45" fmla="*/ 224 h 248"/>
                <a:gd name="T46" fmla="*/ 102 w 260"/>
                <a:gd name="T47" fmla="*/ 197 h 248"/>
                <a:gd name="T48" fmla="*/ 68 w 260"/>
                <a:gd name="T49" fmla="*/ 181 h 248"/>
                <a:gd name="T50" fmla="*/ 29 w 260"/>
                <a:gd name="T51" fmla="*/ 181 h 248"/>
                <a:gd name="T52" fmla="*/ 21 w 260"/>
                <a:gd name="T53" fmla="*/ 166 h 248"/>
                <a:gd name="T54" fmla="*/ 21 w 260"/>
                <a:gd name="T55" fmla="*/ 36 h 248"/>
                <a:gd name="T56" fmla="*/ 36 w 260"/>
                <a:gd name="T57" fmla="*/ 22 h 248"/>
                <a:gd name="T58" fmla="*/ 224 w 260"/>
                <a:gd name="T59" fmla="*/ 22 h 248"/>
                <a:gd name="T60" fmla="*/ 239 w 260"/>
                <a:gd name="T61" fmla="*/ 36 h 248"/>
                <a:gd name="T62" fmla="*/ 239 w 260"/>
                <a:gd name="T63" fmla="*/ 16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0" h="248">
                  <a:moveTo>
                    <a:pt x="224" y="0"/>
                  </a:moveTo>
                  <a:cubicBezTo>
                    <a:pt x="36" y="0"/>
                    <a:pt x="36" y="0"/>
                    <a:pt x="36" y="0"/>
                  </a:cubicBezTo>
                  <a:cubicBezTo>
                    <a:pt x="16" y="0"/>
                    <a:pt x="0" y="16"/>
                    <a:pt x="0" y="36"/>
                  </a:cubicBezTo>
                  <a:cubicBezTo>
                    <a:pt x="0" y="166"/>
                    <a:pt x="0" y="166"/>
                    <a:pt x="0" y="166"/>
                  </a:cubicBezTo>
                  <a:cubicBezTo>
                    <a:pt x="0" y="186"/>
                    <a:pt x="13" y="203"/>
                    <a:pt x="29" y="203"/>
                  </a:cubicBezTo>
                  <a:cubicBezTo>
                    <a:pt x="45" y="203"/>
                    <a:pt x="62" y="203"/>
                    <a:pt x="68" y="203"/>
                  </a:cubicBezTo>
                  <a:cubicBezTo>
                    <a:pt x="74" y="203"/>
                    <a:pt x="82" y="206"/>
                    <a:pt x="84" y="210"/>
                  </a:cubicBezTo>
                  <a:cubicBezTo>
                    <a:pt x="87" y="214"/>
                    <a:pt x="99" y="227"/>
                    <a:pt x="110" y="239"/>
                  </a:cubicBezTo>
                  <a:cubicBezTo>
                    <a:pt x="115" y="245"/>
                    <a:pt x="123" y="248"/>
                    <a:pt x="130" y="248"/>
                  </a:cubicBezTo>
                  <a:cubicBezTo>
                    <a:pt x="137" y="248"/>
                    <a:pt x="145" y="245"/>
                    <a:pt x="150" y="239"/>
                  </a:cubicBezTo>
                  <a:cubicBezTo>
                    <a:pt x="161" y="227"/>
                    <a:pt x="173" y="214"/>
                    <a:pt x="176" y="210"/>
                  </a:cubicBezTo>
                  <a:cubicBezTo>
                    <a:pt x="178" y="206"/>
                    <a:pt x="184" y="203"/>
                    <a:pt x="188" y="203"/>
                  </a:cubicBezTo>
                  <a:cubicBezTo>
                    <a:pt x="192" y="203"/>
                    <a:pt x="210" y="203"/>
                    <a:pt x="228" y="203"/>
                  </a:cubicBezTo>
                  <a:cubicBezTo>
                    <a:pt x="246" y="203"/>
                    <a:pt x="260" y="186"/>
                    <a:pt x="260" y="166"/>
                  </a:cubicBezTo>
                  <a:cubicBezTo>
                    <a:pt x="260" y="36"/>
                    <a:pt x="260" y="36"/>
                    <a:pt x="260" y="36"/>
                  </a:cubicBezTo>
                  <a:cubicBezTo>
                    <a:pt x="260" y="16"/>
                    <a:pt x="244" y="0"/>
                    <a:pt x="224" y="0"/>
                  </a:cubicBezTo>
                  <a:close/>
                  <a:moveTo>
                    <a:pt x="239" y="166"/>
                  </a:moveTo>
                  <a:cubicBezTo>
                    <a:pt x="239" y="174"/>
                    <a:pt x="233" y="181"/>
                    <a:pt x="228" y="181"/>
                  </a:cubicBezTo>
                  <a:cubicBezTo>
                    <a:pt x="188" y="181"/>
                    <a:pt x="188" y="181"/>
                    <a:pt x="188" y="181"/>
                  </a:cubicBezTo>
                  <a:cubicBezTo>
                    <a:pt x="177" y="181"/>
                    <a:pt x="165" y="188"/>
                    <a:pt x="158" y="197"/>
                  </a:cubicBezTo>
                  <a:cubicBezTo>
                    <a:pt x="156" y="200"/>
                    <a:pt x="146" y="212"/>
                    <a:pt x="134" y="224"/>
                  </a:cubicBezTo>
                  <a:cubicBezTo>
                    <a:pt x="133" y="226"/>
                    <a:pt x="131" y="226"/>
                    <a:pt x="130" y="226"/>
                  </a:cubicBezTo>
                  <a:cubicBezTo>
                    <a:pt x="129" y="226"/>
                    <a:pt x="127" y="226"/>
                    <a:pt x="126" y="224"/>
                  </a:cubicBezTo>
                  <a:cubicBezTo>
                    <a:pt x="114" y="212"/>
                    <a:pt x="104" y="200"/>
                    <a:pt x="102" y="197"/>
                  </a:cubicBezTo>
                  <a:cubicBezTo>
                    <a:pt x="95" y="188"/>
                    <a:pt x="81" y="181"/>
                    <a:pt x="68" y="181"/>
                  </a:cubicBezTo>
                  <a:cubicBezTo>
                    <a:pt x="29" y="181"/>
                    <a:pt x="29" y="181"/>
                    <a:pt x="29" y="181"/>
                  </a:cubicBezTo>
                  <a:cubicBezTo>
                    <a:pt x="26" y="181"/>
                    <a:pt x="21" y="175"/>
                    <a:pt x="21" y="166"/>
                  </a:cubicBezTo>
                  <a:cubicBezTo>
                    <a:pt x="21" y="36"/>
                    <a:pt x="21" y="36"/>
                    <a:pt x="21" y="36"/>
                  </a:cubicBezTo>
                  <a:cubicBezTo>
                    <a:pt x="21" y="28"/>
                    <a:pt x="28" y="22"/>
                    <a:pt x="36" y="22"/>
                  </a:cubicBezTo>
                  <a:cubicBezTo>
                    <a:pt x="224" y="22"/>
                    <a:pt x="224" y="22"/>
                    <a:pt x="224" y="22"/>
                  </a:cubicBezTo>
                  <a:cubicBezTo>
                    <a:pt x="232" y="22"/>
                    <a:pt x="239" y="28"/>
                    <a:pt x="239" y="36"/>
                  </a:cubicBezTo>
                  <a:lnTo>
                    <a:pt x="239" y="166"/>
                  </a:lnTo>
                  <a:close/>
                </a:path>
              </a:pathLst>
            </a:custGeom>
            <a:grpFill/>
            <a:ln>
              <a:noFill/>
            </a:ln>
          </p:spPr>
          <p:txBody>
            <a:bodyPr vert="horz" wrap="square" lIns="91440" tIns="45720" rIns="91440" bIns="45720" numCol="1" anchor="t" anchorCtr="0" compatLnSpc="1"/>
            <a:lstStyle/>
            <a:p>
              <a:endParaRPr lang="en-US" sz="1600">
                <a:solidFill>
                  <a:schemeClr val="bg1"/>
                </a:solidFill>
              </a:endParaRPr>
            </a:p>
          </p:txBody>
        </p:sp>
        <p:sp>
          <p:nvSpPr>
            <p:cNvPr id="24" name="Rectangle 256"/>
            <p:cNvSpPr>
              <a:spLocks noChangeArrowheads="1"/>
            </p:cNvSpPr>
            <p:nvPr/>
          </p:nvSpPr>
          <p:spPr bwMode="auto">
            <a:xfrm>
              <a:off x="6624956" y="2901692"/>
              <a:ext cx="244874" cy="29600"/>
            </a:xfrm>
            <a:prstGeom prst="rect">
              <a:avLst/>
            </a:prstGeom>
            <a:grpFill/>
            <a:ln>
              <a:noFill/>
            </a:ln>
          </p:spPr>
          <p:txBody>
            <a:bodyPr vert="horz" wrap="square" lIns="91440" tIns="45720" rIns="91440" bIns="45720" numCol="1" anchor="t" anchorCtr="0" compatLnSpc="1"/>
            <a:lstStyle/>
            <a:p>
              <a:endParaRPr lang="en-US" sz="1600">
                <a:solidFill>
                  <a:schemeClr val="bg1"/>
                </a:solidFill>
              </a:endParaRPr>
            </a:p>
          </p:txBody>
        </p:sp>
        <p:sp>
          <p:nvSpPr>
            <p:cNvPr id="25" name="Rectangle 257"/>
            <p:cNvSpPr>
              <a:spLocks noChangeArrowheads="1"/>
            </p:cNvSpPr>
            <p:nvPr/>
          </p:nvSpPr>
          <p:spPr bwMode="auto">
            <a:xfrm>
              <a:off x="6624956" y="2977038"/>
              <a:ext cx="244874" cy="29600"/>
            </a:xfrm>
            <a:prstGeom prst="rect">
              <a:avLst/>
            </a:prstGeom>
            <a:grpFill/>
            <a:ln>
              <a:noFill/>
            </a:ln>
          </p:spPr>
          <p:txBody>
            <a:bodyPr vert="horz" wrap="square" lIns="91440" tIns="45720" rIns="91440" bIns="45720" numCol="1" anchor="t" anchorCtr="0" compatLnSpc="1"/>
            <a:lstStyle/>
            <a:p>
              <a:endParaRPr lang="en-US" sz="1600">
                <a:solidFill>
                  <a:schemeClr val="bg1"/>
                </a:solidFill>
              </a:endParaRPr>
            </a:p>
          </p:txBody>
        </p:sp>
      </p:grpSp>
      <p:grpSp>
        <p:nvGrpSpPr>
          <p:cNvPr id="26" name="组合 25"/>
          <p:cNvGrpSpPr/>
          <p:nvPr/>
        </p:nvGrpSpPr>
        <p:grpSpPr>
          <a:xfrm>
            <a:off x="8019075" y="3345509"/>
            <a:ext cx="496511" cy="496511"/>
            <a:chOff x="10876606" y="5685447"/>
            <a:chExt cx="551638" cy="551638"/>
          </a:xfrm>
          <a:solidFill>
            <a:schemeClr val="bg1"/>
          </a:solidFill>
        </p:grpSpPr>
        <p:sp>
          <p:nvSpPr>
            <p:cNvPr id="27" name="Freeform 285"/>
            <p:cNvSpPr>
              <a:spLocks noEditPoints="1"/>
            </p:cNvSpPr>
            <p:nvPr/>
          </p:nvSpPr>
          <p:spPr bwMode="auto">
            <a:xfrm>
              <a:off x="10876606" y="5685447"/>
              <a:ext cx="551638" cy="551638"/>
            </a:xfrm>
            <a:custGeom>
              <a:avLst/>
              <a:gdLst>
                <a:gd name="T0" fmla="*/ 130 w 261"/>
                <a:gd name="T1" fmla="*/ 0 h 261"/>
                <a:gd name="T2" fmla="*/ 0 w 261"/>
                <a:gd name="T3" fmla="*/ 130 h 261"/>
                <a:gd name="T4" fmla="*/ 130 w 261"/>
                <a:gd name="T5" fmla="*/ 261 h 261"/>
                <a:gd name="T6" fmla="*/ 261 w 261"/>
                <a:gd name="T7" fmla="*/ 130 h 261"/>
                <a:gd name="T8" fmla="*/ 130 w 261"/>
                <a:gd name="T9" fmla="*/ 0 h 261"/>
                <a:gd name="T10" fmla="*/ 130 w 261"/>
                <a:gd name="T11" fmla="*/ 239 h 261"/>
                <a:gd name="T12" fmla="*/ 22 w 261"/>
                <a:gd name="T13" fmla="*/ 130 h 261"/>
                <a:gd name="T14" fmla="*/ 130 w 261"/>
                <a:gd name="T15" fmla="*/ 21 h 261"/>
                <a:gd name="T16" fmla="*/ 239 w 261"/>
                <a:gd name="T17" fmla="*/ 130 h 261"/>
                <a:gd name="T18" fmla="*/ 130 w 261"/>
                <a:gd name="T19" fmla="*/ 2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130" y="0"/>
                  </a:moveTo>
                  <a:cubicBezTo>
                    <a:pt x="58" y="0"/>
                    <a:pt x="0" y="58"/>
                    <a:pt x="0" y="130"/>
                  </a:cubicBezTo>
                  <a:cubicBezTo>
                    <a:pt x="0" y="202"/>
                    <a:pt x="58" y="261"/>
                    <a:pt x="130" y="261"/>
                  </a:cubicBezTo>
                  <a:cubicBezTo>
                    <a:pt x="202" y="261"/>
                    <a:pt x="261" y="202"/>
                    <a:pt x="261" y="130"/>
                  </a:cubicBezTo>
                  <a:cubicBezTo>
                    <a:pt x="261" y="58"/>
                    <a:pt x="202" y="0"/>
                    <a:pt x="130" y="0"/>
                  </a:cubicBezTo>
                  <a:close/>
                  <a:moveTo>
                    <a:pt x="130" y="239"/>
                  </a:moveTo>
                  <a:cubicBezTo>
                    <a:pt x="70" y="239"/>
                    <a:pt x="22" y="190"/>
                    <a:pt x="22" y="130"/>
                  </a:cubicBezTo>
                  <a:cubicBezTo>
                    <a:pt x="22" y="70"/>
                    <a:pt x="70" y="21"/>
                    <a:pt x="130" y="21"/>
                  </a:cubicBezTo>
                  <a:cubicBezTo>
                    <a:pt x="191" y="21"/>
                    <a:pt x="239" y="70"/>
                    <a:pt x="239" y="130"/>
                  </a:cubicBezTo>
                  <a:cubicBezTo>
                    <a:pt x="239" y="190"/>
                    <a:pt x="191" y="239"/>
                    <a:pt x="130" y="239"/>
                  </a:cubicBezTo>
                  <a:close/>
                </a:path>
              </a:pathLst>
            </a:custGeom>
            <a:grpFill/>
            <a:ln>
              <a:noFill/>
            </a:ln>
          </p:spPr>
          <p:txBody>
            <a:bodyPr vert="horz" wrap="square" lIns="91440" tIns="45720" rIns="91440" bIns="45720" numCol="1" anchor="t" anchorCtr="0" compatLnSpc="1"/>
            <a:lstStyle/>
            <a:p>
              <a:endParaRPr lang="en-US" sz="1600">
                <a:solidFill>
                  <a:schemeClr val="bg1"/>
                </a:solidFill>
              </a:endParaRPr>
            </a:p>
          </p:txBody>
        </p:sp>
        <p:sp>
          <p:nvSpPr>
            <p:cNvPr id="28" name="Freeform 286"/>
            <p:cNvSpPr>
              <a:spLocks noEditPoints="1"/>
            </p:cNvSpPr>
            <p:nvPr/>
          </p:nvSpPr>
          <p:spPr bwMode="auto">
            <a:xfrm>
              <a:off x="11047480" y="5854975"/>
              <a:ext cx="209892" cy="211237"/>
            </a:xfrm>
            <a:custGeom>
              <a:avLst/>
              <a:gdLst>
                <a:gd name="T0" fmla="*/ 49 w 99"/>
                <a:gd name="T1" fmla="*/ 0 h 100"/>
                <a:gd name="T2" fmla="*/ 0 w 99"/>
                <a:gd name="T3" fmla="*/ 50 h 100"/>
                <a:gd name="T4" fmla="*/ 49 w 99"/>
                <a:gd name="T5" fmla="*/ 100 h 100"/>
                <a:gd name="T6" fmla="*/ 99 w 99"/>
                <a:gd name="T7" fmla="*/ 50 h 100"/>
                <a:gd name="T8" fmla="*/ 49 w 99"/>
                <a:gd name="T9" fmla="*/ 0 h 100"/>
                <a:gd name="T10" fmla="*/ 49 w 99"/>
                <a:gd name="T11" fmla="*/ 93 h 100"/>
                <a:gd name="T12" fmla="*/ 7 w 99"/>
                <a:gd name="T13" fmla="*/ 50 h 100"/>
                <a:gd name="T14" fmla="*/ 49 w 99"/>
                <a:gd name="T15" fmla="*/ 8 h 100"/>
                <a:gd name="T16" fmla="*/ 92 w 99"/>
                <a:gd name="T17" fmla="*/ 50 h 100"/>
                <a:gd name="T18" fmla="*/ 49 w 99"/>
                <a:gd name="T19" fmla="*/ 9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00">
                  <a:moveTo>
                    <a:pt x="49" y="0"/>
                  </a:moveTo>
                  <a:cubicBezTo>
                    <a:pt x="22" y="0"/>
                    <a:pt x="0" y="23"/>
                    <a:pt x="0" y="50"/>
                  </a:cubicBezTo>
                  <a:cubicBezTo>
                    <a:pt x="0" y="78"/>
                    <a:pt x="22" y="100"/>
                    <a:pt x="49" y="100"/>
                  </a:cubicBezTo>
                  <a:cubicBezTo>
                    <a:pt x="77" y="100"/>
                    <a:pt x="99" y="78"/>
                    <a:pt x="99" y="50"/>
                  </a:cubicBezTo>
                  <a:cubicBezTo>
                    <a:pt x="99" y="23"/>
                    <a:pt x="77" y="0"/>
                    <a:pt x="49" y="0"/>
                  </a:cubicBezTo>
                  <a:close/>
                  <a:moveTo>
                    <a:pt x="49" y="93"/>
                  </a:moveTo>
                  <a:cubicBezTo>
                    <a:pt x="26" y="93"/>
                    <a:pt x="7" y="74"/>
                    <a:pt x="7" y="50"/>
                  </a:cubicBezTo>
                  <a:cubicBezTo>
                    <a:pt x="7" y="27"/>
                    <a:pt x="26" y="8"/>
                    <a:pt x="49" y="8"/>
                  </a:cubicBezTo>
                  <a:cubicBezTo>
                    <a:pt x="73" y="8"/>
                    <a:pt x="92" y="27"/>
                    <a:pt x="92" y="50"/>
                  </a:cubicBezTo>
                  <a:cubicBezTo>
                    <a:pt x="92" y="74"/>
                    <a:pt x="73" y="93"/>
                    <a:pt x="49" y="93"/>
                  </a:cubicBezTo>
                  <a:close/>
                </a:path>
              </a:pathLst>
            </a:custGeom>
            <a:grpFill/>
            <a:ln>
              <a:noFill/>
            </a:ln>
          </p:spPr>
          <p:txBody>
            <a:bodyPr vert="horz" wrap="square" lIns="91440" tIns="45720" rIns="91440" bIns="45720" numCol="1" anchor="t" anchorCtr="0" compatLnSpc="1"/>
            <a:lstStyle/>
            <a:p>
              <a:endParaRPr lang="en-US" sz="1600">
                <a:solidFill>
                  <a:schemeClr val="bg1"/>
                </a:solidFill>
              </a:endParaRPr>
            </a:p>
          </p:txBody>
        </p:sp>
        <p:sp>
          <p:nvSpPr>
            <p:cNvPr id="29" name="Freeform 287"/>
            <p:cNvSpPr>
              <a:spLocks noEditPoints="1"/>
            </p:cNvSpPr>
            <p:nvPr/>
          </p:nvSpPr>
          <p:spPr bwMode="auto">
            <a:xfrm>
              <a:off x="11117443" y="5926284"/>
              <a:ext cx="69964" cy="69964"/>
            </a:xfrm>
            <a:custGeom>
              <a:avLst/>
              <a:gdLst>
                <a:gd name="T0" fmla="*/ 16 w 33"/>
                <a:gd name="T1" fmla="*/ 0 h 33"/>
                <a:gd name="T2" fmla="*/ 0 w 33"/>
                <a:gd name="T3" fmla="*/ 16 h 33"/>
                <a:gd name="T4" fmla="*/ 16 w 33"/>
                <a:gd name="T5" fmla="*/ 33 h 33"/>
                <a:gd name="T6" fmla="*/ 33 w 33"/>
                <a:gd name="T7" fmla="*/ 16 h 33"/>
                <a:gd name="T8" fmla="*/ 16 w 33"/>
                <a:gd name="T9" fmla="*/ 0 h 33"/>
                <a:gd name="T10" fmla="*/ 16 w 33"/>
                <a:gd name="T11" fmla="*/ 26 h 33"/>
                <a:gd name="T12" fmla="*/ 7 w 33"/>
                <a:gd name="T13" fmla="*/ 16 h 33"/>
                <a:gd name="T14" fmla="*/ 16 w 33"/>
                <a:gd name="T15" fmla="*/ 7 h 33"/>
                <a:gd name="T16" fmla="*/ 26 w 33"/>
                <a:gd name="T17" fmla="*/ 16 h 33"/>
                <a:gd name="T18" fmla="*/ 16 w 33"/>
                <a:gd name="T19"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6" y="0"/>
                  </a:moveTo>
                  <a:cubicBezTo>
                    <a:pt x="7" y="0"/>
                    <a:pt x="0" y="7"/>
                    <a:pt x="0" y="16"/>
                  </a:cubicBezTo>
                  <a:cubicBezTo>
                    <a:pt x="0" y="25"/>
                    <a:pt x="7" y="33"/>
                    <a:pt x="16" y="33"/>
                  </a:cubicBezTo>
                  <a:cubicBezTo>
                    <a:pt x="26" y="33"/>
                    <a:pt x="33" y="25"/>
                    <a:pt x="33" y="16"/>
                  </a:cubicBezTo>
                  <a:cubicBezTo>
                    <a:pt x="33" y="7"/>
                    <a:pt x="26" y="0"/>
                    <a:pt x="16" y="0"/>
                  </a:cubicBezTo>
                  <a:close/>
                  <a:moveTo>
                    <a:pt x="16" y="26"/>
                  </a:moveTo>
                  <a:cubicBezTo>
                    <a:pt x="11" y="26"/>
                    <a:pt x="7" y="21"/>
                    <a:pt x="7" y="16"/>
                  </a:cubicBezTo>
                  <a:cubicBezTo>
                    <a:pt x="7" y="11"/>
                    <a:pt x="11" y="7"/>
                    <a:pt x="16" y="7"/>
                  </a:cubicBezTo>
                  <a:cubicBezTo>
                    <a:pt x="22" y="7"/>
                    <a:pt x="26" y="11"/>
                    <a:pt x="26" y="16"/>
                  </a:cubicBezTo>
                  <a:cubicBezTo>
                    <a:pt x="26" y="21"/>
                    <a:pt x="22" y="26"/>
                    <a:pt x="16" y="26"/>
                  </a:cubicBezTo>
                  <a:close/>
                </a:path>
              </a:pathLst>
            </a:custGeom>
            <a:grpFill/>
            <a:ln>
              <a:noFill/>
            </a:ln>
          </p:spPr>
          <p:txBody>
            <a:bodyPr vert="horz" wrap="square" lIns="91440" tIns="45720" rIns="91440" bIns="45720" numCol="1" anchor="t" anchorCtr="0" compatLnSpc="1"/>
            <a:lstStyle/>
            <a:p>
              <a:endParaRPr lang="en-US" sz="1600">
                <a:solidFill>
                  <a:schemeClr val="bg1"/>
                </a:solidFill>
              </a:endParaRPr>
            </a:p>
          </p:txBody>
        </p:sp>
        <p:sp>
          <p:nvSpPr>
            <p:cNvPr id="30" name="Freeform 288"/>
            <p:cNvSpPr/>
            <p:nvPr/>
          </p:nvSpPr>
          <p:spPr bwMode="auto">
            <a:xfrm>
              <a:off x="11043443" y="5852284"/>
              <a:ext cx="33636" cy="32291"/>
            </a:xfrm>
            <a:custGeom>
              <a:avLst/>
              <a:gdLst>
                <a:gd name="T0" fmla="*/ 25 w 25"/>
                <a:gd name="T1" fmla="*/ 8 h 24"/>
                <a:gd name="T2" fmla="*/ 17 w 25"/>
                <a:gd name="T3" fmla="*/ 0 h 24"/>
                <a:gd name="T4" fmla="*/ 0 w 25"/>
                <a:gd name="T5" fmla="*/ 16 h 24"/>
                <a:gd name="T6" fmla="*/ 8 w 25"/>
                <a:gd name="T7" fmla="*/ 24 h 24"/>
                <a:gd name="T8" fmla="*/ 25 w 25"/>
                <a:gd name="T9" fmla="*/ 8 h 24"/>
              </a:gdLst>
              <a:ahLst/>
              <a:cxnLst>
                <a:cxn ang="0">
                  <a:pos x="T0" y="T1"/>
                </a:cxn>
                <a:cxn ang="0">
                  <a:pos x="T2" y="T3"/>
                </a:cxn>
                <a:cxn ang="0">
                  <a:pos x="T4" y="T5"/>
                </a:cxn>
                <a:cxn ang="0">
                  <a:pos x="T6" y="T7"/>
                </a:cxn>
                <a:cxn ang="0">
                  <a:pos x="T8" y="T9"/>
                </a:cxn>
              </a:cxnLst>
              <a:rect l="0" t="0" r="r" b="b"/>
              <a:pathLst>
                <a:path w="25" h="24">
                  <a:moveTo>
                    <a:pt x="25" y="8"/>
                  </a:moveTo>
                  <a:lnTo>
                    <a:pt x="17" y="0"/>
                  </a:lnTo>
                  <a:lnTo>
                    <a:pt x="0" y="16"/>
                  </a:lnTo>
                  <a:lnTo>
                    <a:pt x="8" y="24"/>
                  </a:lnTo>
                  <a:lnTo>
                    <a:pt x="25" y="8"/>
                  </a:lnTo>
                  <a:close/>
                </a:path>
              </a:pathLst>
            </a:custGeom>
            <a:grpFill/>
            <a:ln>
              <a:noFill/>
            </a:ln>
          </p:spPr>
          <p:txBody>
            <a:bodyPr vert="horz" wrap="square" lIns="91440" tIns="45720" rIns="91440" bIns="45720" numCol="1" anchor="t" anchorCtr="0" compatLnSpc="1"/>
            <a:lstStyle/>
            <a:p>
              <a:endParaRPr lang="en-US" sz="1600">
                <a:solidFill>
                  <a:schemeClr val="bg1"/>
                </a:solidFill>
              </a:endParaRPr>
            </a:p>
          </p:txBody>
        </p:sp>
        <p:sp>
          <p:nvSpPr>
            <p:cNvPr id="31" name="Freeform 289"/>
            <p:cNvSpPr/>
            <p:nvPr/>
          </p:nvSpPr>
          <p:spPr bwMode="auto">
            <a:xfrm>
              <a:off x="11012498" y="5821338"/>
              <a:ext cx="53818" cy="52473"/>
            </a:xfrm>
            <a:custGeom>
              <a:avLst/>
              <a:gdLst>
                <a:gd name="T0" fmla="*/ 31 w 40"/>
                <a:gd name="T1" fmla="*/ 0 h 39"/>
                <a:gd name="T2" fmla="*/ 0 w 40"/>
                <a:gd name="T3" fmla="*/ 31 h 39"/>
                <a:gd name="T4" fmla="*/ 7 w 40"/>
                <a:gd name="T5" fmla="*/ 39 h 39"/>
                <a:gd name="T6" fmla="*/ 40 w 40"/>
                <a:gd name="T7" fmla="*/ 8 h 39"/>
                <a:gd name="T8" fmla="*/ 31 w 40"/>
                <a:gd name="T9" fmla="*/ 0 h 39"/>
              </a:gdLst>
              <a:ahLst/>
              <a:cxnLst>
                <a:cxn ang="0">
                  <a:pos x="T0" y="T1"/>
                </a:cxn>
                <a:cxn ang="0">
                  <a:pos x="T2" y="T3"/>
                </a:cxn>
                <a:cxn ang="0">
                  <a:pos x="T4" y="T5"/>
                </a:cxn>
                <a:cxn ang="0">
                  <a:pos x="T6" y="T7"/>
                </a:cxn>
                <a:cxn ang="0">
                  <a:pos x="T8" y="T9"/>
                </a:cxn>
              </a:cxnLst>
              <a:rect l="0" t="0" r="r" b="b"/>
              <a:pathLst>
                <a:path w="40" h="39">
                  <a:moveTo>
                    <a:pt x="31" y="0"/>
                  </a:moveTo>
                  <a:lnTo>
                    <a:pt x="0" y="31"/>
                  </a:lnTo>
                  <a:lnTo>
                    <a:pt x="7" y="39"/>
                  </a:lnTo>
                  <a:lnTo>
                    <a:pt x="40" y="8"/>
                  </a:lnTo>
                  <a:lnTo>
                    <a:pt x="31" y="0"/>
                  </a:lnTo>
                  <a:close/>
                </a:path>
              </a:pathLst>
            </a:custGeom>
            <a:grpFill/>
            <a:ln>
              <a:noFill/>
            </a:ln>
          </p:spPr>
          <p:txBody>
            <a:bodyPr vert="horz" wrap="square" lIns="91440" tIns="45720" rIns="91440" bIns="45720" numCol="1" anchor="t" anchorCtr="0" compatLnSpc="1"/>
            <a:lstStyle/>
            <a:p>
              <a:endParaRPr lang="en-US" sz="1600">
                <a:solidFill>
                  <a:schemeClr val="bg1"/>
                </a:solidFill>
              </a:endParaRPr>
            </a:p>
          </p:txBody>
        </p:sp>
        <p:sp>
          <p:nvSpPr>
            <p:cNvPr id="32" name="Freeform 290"/>
            <p:cNvSpPr/>
            <p:nvPr/>
          </p:nvSpPr>
          <p:spPr bwMode="auto">
            <a:xfrm>
              <a:off x="10980207" y="5787702"/>
              <a:ext cx="74000" cy="75346"/>
            </a:xfrm>
            <a:custGeom>
              <a:avLst/>
              <a:gdLst>
                <a:gd name="T0" fmla="*/ 47 w 55"/>
                <a:gd name="T1" fmla="*/ 0 h 56"/>
                <a:gd name="T2" fmla="*/ 0 w 55"/>
                <a:gd name="T3" fmla="*/ 48 h 56"/>
                <a:gd name="T4" fmla="*/ 8 w 55"/>
                <a:gd name="T5" fmla="*/ 56 h 56"/>
                <a:gd name="T6" fmla="*/ 55 w 55"/>
                <a:gd name="T7" fmla="*/ 8 h 56"/>
                <a:gd name="T8" fmla="*/ 47 w 55"/>
                <a:gd name="T9" fmla="*/ 0 h 56"/>
              </a:gdLst>
              <a:ahLst/>
              <a:cxnLst>
                <a:cxn ang="0">
                  <a:pos x="T0" y="T1"/>
                </a:cxn>
                <a:cxn ang="0">
                  <a:pos x="T2" y="T3"/>
                </a:cxn>
                <a:cxn ang="0">
                  <a:pos x="T4" y="T5"/>
                </a:cxn>
                <a:cxn ang="0">
                  <a:pos x="T6" y="T7"/>
                </a:cxn>
                <a:cxn ang="0">
                  <a:pos x="T8" y="T9"/>
                </a:cxn>
              </a:cxnLst>
              <a:rect l="0" t="0" r="r" b="b"/>
              <a:pathLst>
                <a:path w="55" h="56">
                  <a:moveTo>
                    <a:pt x="47" y="0"/>
                  </a:moveTo>
                  <a:lnTo>
                    <a:pt x="0" y="48"/>
                  </a:lnTo>
                  <a:lnTo>
                    <a:pt x="8" y="56"/>
                  </a:lnTo>
                  <a:lnTo>
                    <a:pt x="55" y="8"/>
                  </a:lnTo>
                  <a:lnTo>
                    <a:pt x="47" y="0"/>
                  </a:lnTo>
                  <a:close/>
                </a:path>
              </a:pathLst>
            </a:custGeom>
            <a:grpFill/>
            <a:ln>
              <a:noFill/>
            </a:ln>
          </p:spPr>
          <p:txBody>
            <a:bodyPr vert="horz" wrap="square" lIns="91440" tIns="45720" rIns="91440" bIns="45720" numCol="1" anchor="t" anchorCtr="0" compatLnSpc="1"/>
            <a:lstStyle/>
            <a:p>
              <a:endParaRPr lang="en-US" sz="1600">
                <a:solidFill>
                  <a:schemeClr val="bg1"/>
                </a:solidFill>
              </a:endParaRPr>
            </a:p>
          </p:txBody>
        </p:sp>
        <p:sp>
          <p:nvSpPr>
            <p:cNvPr id="33" name="Freeform 291"/>
            <p:cNvSpPr/>
            <p:nvPr/>
          </p:nvSpPr>
          <p:spPr bwMode="auto">
            <a:xfrm>
              <a:off x="11227771" y="6036612"/>
              <a:ext cx="33636" cy="32291"/>
            </a:xfrm>
            <a:custGeom>
              <a:avLst/>
              <a:gdLst>
                <a:gd name="T0" fmla="*/ 25 w 25"/>
                <a:gd name="T1" fmla="*/ 8 h 24"/>
                <a:gd name="T2" fmla="*/ 17 w 25"/>
                <a:gd name="T3" fmla="*/ 0 h 24"/>
                <a:gd name="T4" fmla="*/ 0 w 25"/>
                <a:gd name="T5" fmla="*/ 16 h 24"/>
                <a:gd name="T6" fmla="*/ 8 w 25"/>
                <a:gd name="T7" fmla="*/ 24 h 24"/>
                <a:gd name="T8" fmla="*/ 25 w 25"/>
                <a:gd name="T9" fmla="*/ 8 h 24"/>
              </a:gdLst>
              <a:ahLst/>
              <a:cxnLst>
                <a:cxn ang="0">
                  <a:pos x="T0" y="T1"/>
                </a:cxn>
                <a:cxn ang="0">
                  <a:pos x="T2" y="T3"/>
                </a:cxn>
                <a:cxn ang="0">
                  <a:pos x="T4" y="T5"/>
                </a:cxn>
                <a:cxn ang="0">
                  <a:pos x="T6" y="T7"/>
                </a:cxn>
                <a:cxn ang="0">
                  <a:pos x="T8" y="T9"/>
                </a:cxn>
              </a:cxnLst>
              <a:rect l="0" t="0" r="r" b="b"/>
              <a:pathLst>
                <a:path w="25" h="24">
                  <a:moveTo>
                    <a:pt x="25" y="8"/>
                  </a:moveTo>
                  <a:lnTo>
                    <a:pt x="17" y="0"/>
                  </a:lnTo>
                  <a:lnTo>
                    <a:pt x="0" y="16"/>
                  </a:lnTo>
                  <a:lnTo>
                    <a:pt x="8" y="24"/>
                  </a:lnTo>
                  <a:lnTo>
                    <a:pt x="25" y="8"/>
                  </a:lnTo>
                  <a:close/>
                </a:path>
              </a:pathLst>
            </a:custGeom>
            <a:grpFill/>
            <a:ln>
              <a:noFill/>
            </a:ln>
          </p:spPr>
          <p:txBody>
            <a:bodyPr vert="horz" wrap="square" lIns="91440" tIns="45720" rIns="91440" bIns="45720" numCol="1" anchor="t" anchorCtr="0" compatLnSpc="1"/>
            <a:lstStyle/>
            <a:p>
              <a:endParaRPr lang="en-US" sz="1600">
                <a:solidFill>
                  <a:schemeClr val="bg1"/>
                </a:solidFill>
              </a:endParaRPr>
            </a:p>
          </p:txBody>
        </p:sp>
        <p:sp>
          <p:nvSpPr>
            <p:cNvPr id="34" name="Freeform 292"/>
            <p:cNvSpPr/>
            <p:nvPr/>
          </p:nvSpPr>
          <p:spPr bwMode="auto">
            <a:xfrm>
              <a:off x="11238535" y="6047375"/>
              <a:ext cx="53818" cy="55164"/>
            </a:xfrm>
            <a:custGeom>
              <a:avLst/>
              <a:gdLst>
                <a:gd name="T0" fmla="*/ 40 w 40"/>
                <a:gd name="T1" fmla="*/ 8 h 41"/>
                <a:gd name="T2" fmla="*/ 33 w 40"/>
                <a:gd name="T3" fmla="*/ 0 h 41"/>
                <a:gd name="T4" fmla="*/ 0 w 40"/>
                <a:gd name="T5" fmla="*/ 33 h 41"/>
                <a:gd name="T6" fmla="*/ 9 w 40"/>
                <a:gd name="T7" fmla="*/ 41 h 41"/>
                <a:gd name="T8" fmla="*/ 40 w 40"/>
                <a:gd name="T9" fmla="*/ 8 h 41"/>
              </a:gdLst>
              <a:ahLst/>
              <a:cxnLst>
                <a:cxn ang="0">
                  <a:pos x="T0" y="T1"/>
                </a:cxn>
                <a:cxn ang="0">
                  <a:pos x="T2" y="T3"/>
                </a:cxn>
                <a:cxn ang="0">
                  <a:pos x="T4" y="T5"/>
                </a:cxn>
                <a:cxn ang="0">
                  <a:pos x="T6" y="T7"/>
                </a:cxn>
                <a:cxn ang="0">
                  <a:pos x="T8" y="T9"/>
                </a:cxn>
              </a:cxnLst>
              <a:rect l="0" t="0" r="r" b="b"/>
              <a:pathLst>
                <a:path w="40" h="41">
                  <a:moveTo>
                    <a:pt x="40" y="8"/>
                  </a:moveTo>
                  <a:lnTo>
                    <a:pt x="33" y="0"/>
                  </a:lnTo>
                  <a:lnTo>
                    <a:pt x="0" y="33"/>
                  </a:lnTo>
                  <a:lnTo>
                    <a:pt x="9" y="41"/>
                  </a:lnTo>
                  <a:lnTo>
                    <a:pt x="40" y="8"/>
                  </a:lnTo>
                  <a:close/>
                </a:path>
              </a:pathLst>
            </a:custGeom>
            <a:grpFill/>
            <a:ln>
              <a:noFill/>
            </a:ln>
          </p:spPr>
          <p:txBody>
            <a:bodyPr vert="horz" wrap="square" lIns="91440" tIns="45720" rIns="91440" bIns="45720" numCol="1" anchor="t" anchorCtr="0" compatLnSpc="1"/>
            <a:lstStyle/>
            <a:p>
              <a:endParaRPr lang="en-US" sz="1600">
                <a:solidFill>
                  <a:schemeClr val="bg1"/>
                </a:solidFill>
              </a:endParaRPr>
            </a:p>
          </p:txBody>
        </p:sp>
        <p:sp>
          <p:nvSpPr>
            <p:cNvPr id="35" name="Freeform 293"/>
            <p:cNvSpPr/>
            <p:nvPr/>
          </p:nvSpPr>
          <p:spPr bwMode="auto">
            <a:xfrm>
              <a:off x="11250644" y="6058139"/>
              <a:ext cx="74000" cy="75346"/>
            </a:xfrm>
            <a:custGeom>
              <a:avLst/>
              <a:gdLst>
                <a:gd name="T0" fmla="*/ 47 w 55"/>
                <a:gd name="T1" fmla="*/ 0 h 56"/>
                <a:gd name="T2" fmla="*/ 0 w 55"/>
                <a:gd name="T3" fmla="*/ 49 h 56"/>
                <a:gd name="T4" fmla="*/ 8 w 55"/>
                <a:gd name="T5" fmla="*/ 56 h 56"/>
                <a:gd name="T6" fmla="*/ 55 w 55"/>
                <a:gd name="T7" fmla="*/ 8 h 56"/>
                <a:gd name="T8" fmla="*/ 47 w 55"/>
                <a:gd name="T9" fmla="*/ 0 h 56"/>
              </a:gdLst>
              <a:ahLst/>
              <a:cxnLst>
                <a:cxn ang="0">
                  <a:pos x="T0" y="T1"/>
                </a:cxn>
                <a:cxn ang="0">
                  <a:pos x="T2" y="T3"/>
                </a:cxn>
                <a:cxn ang="0">
                  <a:pos x="T4" y="T5"/>
                </a:cxn>
                <a:cxn ang="0">
                  <a:pos x="T6" y="T7"/>
                </a:cxn>
                <a:cxn ang="0">
                  <a:pos x="T8" y="T9"/>
                </a:cxn>
              </a:cxnLst>
              <a:rect l="0" t="0" r="r" b="b"/>
              <a:pathLst>
                <a:path w="55" h="56">
                  <a:moveTo>
                    <a:pt x="47" y="0"/>
                  </a:moveTo>
                  <a:lnTo>
                    <a:pt x="0" y="49"/>
                  </a:lnTo>
                  <a:lnTo>
                    <a:pt x="8" y="56"/>
                  </a:lnTo>
                  <a:lnTo>
                    <a:pt x="55" y="8"/>
                  </a:lnTo>
                  <a:lnTo>
                    <a:pt x="47" y="0"/>
                  </a:lnTo>
                  <a:close/>
                </a:path>
              </a:pathLst>
            </a:custGeom>
            <a:grpFill/>
            <a:ln>
              <a:noFill/>
            </a:ln>
          </p:spPr>
          <p:txBody>
            <a:bodyPr vert="horz" wrap="square" lIns="91440" tIns="45720" rIns="91440" bIns="45720" numCol="1" anchor="t" anchorCtr="0" compatLnSpc="1"/>
            <a:lstStyle/>
            <a:p>
              <a:endParaRPr lang="en-US" sz="1600">
                <a:solidFill>
                  <a:schemeClr val="bg1"/>
                </a:solidFill>
              </a:endParaRPr>
            </a:p>
          </p:txBody>
        </p:sp>
      </p:grpSp>
      <p:grpSp>
        <p:nvGrpSpPr>
          <p:cNvPr id="36" name="组合 35"/>
          <p:cNvGrpSpPr/>
          <p:nvPr/>
        </p:nvGrpSpPr>
        <p:grpSpPr>
          <a:xfrm>
            <a:off x="2669835" y="1556792"/>
            <a:ext cx="1024580" cy="1024579"/>
            <a:chOff x="2656939" y="1556792"/>
            <a:chExt cx="1024580" cy="1024579"/>
          </a:xfrm>
        </p:grpSpPr>
        <p:sp>
          <p:nvSpPr>
            <p:cNvPr id="42" name="椭圆 41"/>
            <p:cNvSpPr/>
            <p:nvPr/>
          </p:nvSpPr>
          <p:spPr>
            <a:xfrm>
              <a:off x="2656939" y="1556792"/>
              <a:ext cx="1024580" cy="1024579"/>
            </a:xfrm>
            <a:prstGeom prst="ellipse">
              <a:avLst/>
            </a:prstGeom>
            <a:solidFill>
              <a:srgbClr val="C00000"/>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43" name="矩形 42"/>
            <p:cNvSpPr/>
            <p:nvPr/>
          </p:nvSpPr>
          <p:spPr>
            <a:xfrm>
              <a:off x="2858968" y="1912952"/>
              <a:ext cx="646331" cy="369332"/>
            </a:xfrm>
            <a:prstGeom prst="rect">
              <a:avLst/>
            </a:prstGeom>
          </p:spPr>
          <p:txBody>
            <a:bodyPr wrap="none">
              <a:spAutoFit/>
            </a:bodyPr>
            <a:lstStyle/>
            <a:p>
              <a:pPr marL="0" lvl="1"/>
              <a:r>
                <a:rPr lang="zh-CN" altLang="en-US" dirty="0" smtClean="0">
                  <a:solidFill>
                    <a:schemeClr val="bg1"/>
                  </a:solidFill>
                  <a:latin typeface="微软雅黑" panose="020B0503020204020204" charset="-122"/>
                  <a:ea typeface="微软雅黑" panose="020B0503020204020204" charset="-122"/>
                </a:rPr>
                <a:t>标题</a:t>
              </a:r>
              <a:endParaRPr lang="en-US" altLang="ko-KR" kern="0" dirty="0" smtClean="0">
                <a:solidFill>
                  <a:schemeClr val="bg1"/>
                </a:solidFill>
                <a:latin typeface="微软雅黑" panose="020B0503020204020204" charset="-122"/>
                <a:ea typeface="微软雅黑" panose="020B0503020204020204" charset="-122"/>
              </a:endParaRPr>
            </a:p>
          </p:txBody>
        </p:sp>
      </p:grpSp>
      <p:grpSp>
        <p:nvGrpSpPr>
          <p:cNvPr id="44" name="组合 43"/>
          <p:cNvGrpSpPr/>
          <p:nvPr/>
        </p:nvGrpSpPr>
        <p:grpSpPr>
          <a:xfrm>
            <a:off x="8564020" y="1556792"/>
            <a:ext cx="1024579" cy="1024579"/>
            <a:chOff x="8551124" y="1556792"/>
            <a:chExt cx="1024579" cy="1024579"/>
          </a:xfrm>
        </p:grpSpPr>
        <p:sp>
          <p:nvSpPr>
            <p:cNvPr id="45" name="椭圆 44"/>
            <p:cNvSpPr/>
            <p:nvPr/>
          </p:nvSpPr>
          <p:spPr>
            <a:xfrm flipH="1">
              <a:off x="8551124" y="1556792"/>
              <a:ext cx="1024579" cy="1024579"/>
            </a:xfrm>
            <a:prstGeom prst="ellipse">
              <a:avLst/>
            </a:prstGeom>
            <a:solidFill>
              <a:srgbClr val="C00000"/>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46" name="矩形 45"/>
            <p:cNvSpPr/>
            <p:nvPr/>
          </p:nvSpPr>
          <p:spPr>
            <a:xfrm>
              <a:off x="8763624" y="1912952"/>
              <a:ext cx="646331" cy="369332"/>
            </a:xfrm>
            <a:prstGeom prst="rect">
              <a:avLst/>
            </a:prstGeom>
          </p:spPr>
          <p:txBody>
            <a:bodyPr wrap="none">
              <a:spAutoFit/>
            </a:bodyPr>
            <a:lstStyle/>
            <a:p>
              <a:pPr marL="0" lvl="1"/>
              <a:r>
                <a:rPr lang="zh-CN" altLang="en-US" dirty="0" smtClean="0">
                  <a:solidFill>
                    <a:schemeClr val="bg1"/>
                  </a:solidFill>
                  <a:latin typeface="微软雅黑" panose="020B0503020204020204" charset="-122"/>
                  <a:ea typeface="微软雅黑" panose="020B0503020204020204" charset="-122"/>
                </a:rPr>
                <a:t>标题</a:t>
              </a:r>
              <a:endParaRPr lang="en-US" altLang="ko-KR" kern="0" dirty="0" smtClean="0">
                <a:solidFill>
                  <a:schemeClr val="bg1"/>
                </a:solidFill>
                <a:latin typeface="微软雅黑" panose="020B0503020204020204" charset="-122"/>
                <a:ea typeface="微软雅黑" panose="020B0503020204020204" charset="-122"/>
              </a:endParaRPr>
            </a:p>
          </p:txBody>
        </p:sp>
      </p:grpSp>
      <p:grpSp>
        <p:nvGrpSpPr>
          <p:cNvPr id="47" name="组合 46"/>
          <p:cNvGrpSpPr/>
          <p:nvPr/>
        </p:nvGrpSpPr>
        <p:grpSpPr>
          <a:xfrm>
            <a:off x="1828059" y="3117638"/>
            <a:ext cx="1024580" cy="1024579"/>
            <a:chOff x="1845929" y="3080416"/>
            <a:chExt cx="1024580" cy="1024579"/>
          </a:xfrm>
        </p:grpSpPr>
        <p:sp>
          <p:nvSpPr>
            <p:cNvPr id="48" name="椭圆 47"/>
            <p:cNvSpPr/>
            <p:nvPr/>
          </p:nvSpPr>
          <p:spPr>
            <a:xfrm>
              <a:off x="1845929" y="3080416"/>
              <a:ext cx="1024580" cy="1024579"/>
            </a:xfrm>
            <a:prstGeom prst="ellipse">
              <a:avLst/>
            </a:prstGeom>
            <a:solidFill>
              <a:srgbClr val="C00000"/>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49" name="矩形 48"/>
            <p:cNvSpPr/>
            <p:nvPr/>
          </p:nvSpPr>
          <p:spPr>
            <a:xfrm>
              <a:off x="1994872" y="3421957"/>
              <a:ext cx="646331" cy="369332"/>
            </a:xfrm>
            <a:prstGeom prst="rect">
              <a:avLst/>
            </a:prstGeom>
          </p:spPr>
          <p:txBody>
            <a:bodyPr wrap="none">
              <a:spAutoFit/>
            </a:bodyPr>
            <a:lstStyle/>
            <a:p>
              <a:pPr marL="0" lvl="1"/>
              <a:r>
                <a:rPr lang="zh-CN" altLang="en-US" dirty="0" smtClean="0">
                  <a:solidFill>
                    <a:schemeClr val="bg1"/>
                  </a:solidFill>
                  <a:latin typeface="微软雅黑" panose="020B0503020204020204" charset="-122"/>
                  <a:ea typeface="微软雅黑" panose="020B0503020204020204" charset="-122"/>
                </a:rPr>
                <a:t>标题</a:t>
              </a:r>
              <a:endParaRPr lang="en-US" altLang="ko-KR" kern="0" dirty="0" smtClean="0">
                <a:solidFill>
                  <a:schemeClr val="bg1"/>
                </a:solidFill>
                <a:latin typeface="微软雅黑" panose="020B0503020204020204" charset="-122"/>
                <a:ea typeface="微软雅黑" panose="020B0503020204020204" charset="-122"/>
              </a:endParaRPr>
            </a:p>
          </p:txBody>
        </p:sp>
      </p:grpSp>
      <p:grpSp>
        <p:nvGrpSpPr>
          <p:cNvPr id="50" name="组合 49"/>
          <p:cNvGrpSpPr/>
          <p:nvPr/>
        </p:nvGrpSpPr>
        <p:grpSpPr>
          <a:xfrm>
            <a:off x="9353377" y="3080416"/>
            <a:ext cx="1024579" cy="1024579"/>
            <a:chOff x="9362134" y="3080416"/>
            <a:chExt cx="1024579" cy="1024579"/>
          </a:xfrm>
        </p:grpSpPr>
        <p:sp>
          <p:nvSpPr>
            <p:cNvPr id="51" name="椭圆 50"/>
            <p:cNvSpPr/>
            <p:nvPr/>
          </p:nvSpPr>
          <p:spPr>
            <a:xfrm flipH="1">
              <a:off x="9362134" y="3080416"/>
              <a:ext cx="1024579" cy="1024579"/>
            </a:xfrm>
            <a:prstGeom prst="ellipse">
              <a:avLst/>
            </a:prstGeom>
            <a:solidFill>
              <a:srgbClr val="C00000"/>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52" name="矩形 51"/>
            <p:cNvSpPr/>
            <p:nvPr/>
          </p:nvSpPr>
          <p:spPr>
            <a:xfrm>
              <a:off x="9555712" y="3421957"/>
              <a:ext cx="646331" cy="369332"/>
            </a:xfrm>
            <a:prstGeom prst="rect">
              <a:avLst/>
            </a:prstGeom>
          </p:spPr>
          <p:txBody>
            <a:bodyPr wrap="none">
              <a:spAutoFit/>
            </a:bodyPr>
            <a:lstStyle/>
            <a:p>
              <a:pPr marL="0" lvl="1"/>
              <a:r>
                <a:rPr lang="zh-CN" altLang="en-US" dirty="0" smtClean="0">
                  <a:solidFill>
                    <a:schemeClr val="bg1"/>
                  </a:solidFill>
                  <a:latin typeface="微软雅黑" panose="020B0503020204020204" charset="-122"/>
                  <a:ea typeface="微软雅黑" panose="020B0503020204020204" charset="-122"/>
                </a:rPr>
                <a:t>标题</a:t>
              </a:r>
              <a:endParaRPr lang="en-US" altLang="ko-KR" kern="0" dirty="0" smtClean="0">
                <a:solidFill>
                  <a:schemeClr val="bg1"/>
                </a:solidFill>
                <a:latin typeface="微软雅黑" panose="020B0503020204020204" charset="-122"/>
                <a:ea typeface="微软雅黑" panose="020B0503020204020204" charset="-122"/>
              </a:endParaRPr>
            </a:p>
          </p:txBody>
        </p:sp>
      </p:grpSp>
      <p:grpSp>
        <p:nvGrpSpPr>
          <p:cNvPr id="53" name="组合 52"/>
          <p:cNvGrpSpPr/>
          <p:nvPr/>
        </p:nvGrpSpPr>
        <p:grpSpPr>
          <a:xfrm>
            <a:off x="2669835" y="4495639"/>
            <a:ext cx="1024580" cy="1024579"/>
            <a:chOff x="2656939" y="4495639"/>
            <a:chExt cx="1024580" cy="1024579"/>
          </a:xfrm>
        </p:grpSpPr>
        <p:sp>
          <p:nvSpPr>
            <p:cNvPr id="54" name="椭圆 53"/>
            <p:cNvSpPr/>
            <p:nvPr/>
          </p:nvSpPr>
          <p:spPr>
            <a:xfrm>
              <a:off x="2656939" y="4495639"/>
              <a:ext cx="1024580" cy="1024579"/>
            </a:xfrm>
            <a:prstGeom prst="ellipse">
              <a:avLst/>
            </a:prstGeom>
            <a:solidFill>
              <a:srgbClr val="C00000"/>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55" name="矩形 54"/>
            <p:cNvSpPr/>
            <p:nvPr/>
          </p:nvSpPr>
          <p:spPr>
            <a:xfrm>
              <a:off x="2858968" y="4878799"/>
              <a:ext cx="646331" cy="369332"/>
            </a:xfrm>
            <a:prstGeom prst="rect">
              <a:avLst/>
            </a:prstGeom>
          </p:spPr>
          <p:txBody>
            <a:bodyPr wrap="none">
              <a:spAutoFit/>
            </a:bodyPr>
            <a:lstStyle/>
            <a:p>
              <a:pPr marL="0" lvl="1"/>
              <a:r>
                <a:rPr lang="zh-CN" altLang="en-US" dirty="0" smtClean="0">
                  <a:solidFill>
                    <a:schemeClr val="bg1"/>
                  </a:solidFill>
                  <a:latin typeface="微软雅黑" panose="020B0503020204020204" charset="-122"/>
                  <a:ea typeface="微软雅黑" panose="020B0503020204020204" charset="-122"/>
                </a:rPr>
                <a:t>标题</a:t>
              </a:r>
              <a:endParaRPr lang="en-US" altLang="ko-KR" kern="0" dirty="0" smtClean="0">
                <a:solidFill>
                  <a:schemeClr val="bg1"/>
                </a:solidFill>
                <a:latin typeface="微软雅黑" panose="020B0503020204020204" charset="-122"/>
                <a:ea typeface="微软雅黑" panose="020B0503020204020204" charset="-122"/>
              </a:endParaRPr>
            </a:p>
          </p:txBody>
        </p:sp>
      </p:grpSp>
      <p:grpSp>
        <p:nvGrpSpPr>
          <p:cNvPr id="56" name="组合 55"/>
          <p:cNvGrpSpPr/>
          <p:nvPr/>
        </p:nvGrpSpPr>
        <p:grpSpPr>
          <a:xfrm>
            <a:off x="8551124" y="4495639"/>
            <a:ext cx="1024579" cy="1024579"/>
            <a:chOff x="8551124" y="4495639"/>
            <a:chExt cx="1024579" cy="1024579"/>
          </a:xfrm>
        </p:grpSpPr>
        <p:sp>
          <p:nvSpPr>
            <p:cNvPr id="57" name="椭圆 56"/>
            <p:cNvSpPr/>
            <p:nvPr/>
          </p:nvSpPr>
          <p:spPr>
            <a:xfrm flipH="1">
              <a:off x="8551124" y="4495639"/>
              <a:ext cx="1024579" cy="1024579"/>
            </a:xfrm>
            <a:prstGeom prst="ellipse">
              <a:avLst/>
            </a:prstGeom>
            <a:solidFill>
              <a:srgbClr val="C00000"/>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58" name="矩形 57"/>
            <p:cNvSpPr/>
            <p:nvPr/>
          </p:nvSpPr>
          <p:spPr>
            <a:xfrm>
              <a:off x="8763624" y="4878799"/>
              <a:ext cx="646331" cy="369332"/>
            </a:xfrm>
            <a:prstGeom prst="rect">
              <a:avLst/>
            </a:prstGeom>
          </p:spPr>
          <p:txBody>
            <a:bodyPr wrap="none">
              <a:spAutoFit/>
            </a:bodyPr>
            <a:lstStyle/>
            <a:p>
              <a:pPr marL="0" lvl="1"/>
              <a:r>
                <a:rPr lang="zh-CN" altLang="en-US" dirty="0" smtClean="0">
                  <a:solidFill>
                    <a:schemeClr val="bg1"/>
                  </a:solidFill>
                  <a:latin typeface="微软雅黑" panose="020B0503020204020204" charset="-122"/>
                  <a:ea typeface="微软雅黑" panose="020B0503020204020204" charset="-122"/>
                </a:rPr>
                <a:t>标题</a:t>
              </a:r>
              <a:endParaRPr lang="en-US" altLang="ko-KR" kern="0" dirty="0" smtClean="0">
                <a:solidFill>
                  <a:schemeClr val="bg1"/>
                </a:solidFill>
                <a:latin typeface="微软雅黑" panose="020B0503020204020204" charset="-122"/>
                <a:ea typeface="微软雅黑" panose="020B0503020204020204" charset="-122"/>
              </a:endParaRPr>
            </a:p>
          </p:txBody>
        </p:sp>
      </p:grpSp>
      <p:sp>
        <p:nvSpPr>
          <p:cNvPr id="59" name="矩形 58"/>
          <p:cNvSpPr/>
          <p:nvPr/>
        </p:nvSpPr>
        <p:spPr>
          <a:xfrm>
            <a:off x="9637465" y="1561171"/>
            <a:ext cx="1576519" cy="905248"/>
          </a:xfrm>
          <a:prstGeom prst="rect">
            <a:avLst/>
          </a:prstGeom>
        </p:spPr>
        <p:txBody>
          <a:bodyPr wrap="square" anchor="ctr">
            <a:spAutoFit/>
          </a:bodyPr>
          <a:lstStyle/>
          <a:p>
            <a:pPr>
              <a:lnSpc>
                <a:spcPct val="130000"/>
              </a:lnSpc>
            </a:pPr>
            <a:r>
              <a:rPr lang="zh-CN" altLang="en-US" sz="1400" dirty="0" smtClean="0">
                <a:solidFill>
                  <a:schemeClr val="tx1"/>
                </a:solidFill>
                <a:latin typeface="微软雅黑" panose="020B0503020204020204" charset="-122"/>
                <a:ea typeface="微软雅黑" panose="020B0503020204020204" charset="-122"/>
              </a:rPr>
              <a:t>请在此输入详细的文字介绍信息，表达图表的含义。</a:t>
            </a:r>
            <a:endParaRPr lang="zh-CN" altLang="en-US" sz="1400" dirty="0" smtClean="0">
              <a:solidFill>
                <a:schemeClr val="tx1"/>
              </a:solidFill>
              <a:latin typeface="微软雅黑" panose="020B0503020204020204" charset="-122"/>
              <a:ea typeface="微软雅黑" panose="020B0503020204020204" charset="-122"/>
            </a:endParaRPr>
          </a:p>
        </p:txBody>
      </p:sp>
      <p:sp>
        <p:nvSpPr>
          <p:cNvPr id="60" name="矩形 59"/>
          <p:cNvSpPr/>
          <p:nvPr/>
        </p:nvSpPr>
        <p:spPr>
          <a:xfrm>
            <a:off x="10425724" y="3096169"/>
            <a:ext cx="1576519" cy="905248"/>
          </a:xfrm>
          <a:prstGeom prst="rect">
            <a:avLst/>
          </a:prstGeom>
        </p:spPr>
        <p:txBody>
          <a:bodyPr wrap="square" anchor="ctr">
            <a:spAutoFit/>
          </a:bodyPr>
          <a:lstStyle/>
          <a:p>
            <a:pPr>
              <a:lnSpc>
                <a:spcPct val="130000"/>
              </a:lnSpc>
            </a:pPr>
            <a:r>
              <a:rPr lang="zh-CN" altLang="en-US" sz="1400" dirty="0" smtClean="0">
                <a:solidFill>
                  <a:schemeClr val="tx1"/>
                </a:solidFill>
                <a:latin typeface="微软雅黑" panose="020B0503020204020204" charset="-122"/>
                <a:ea typeface="微软雅黑" panose="020B0503020204020204" charset="-122"/>
              </a:rPr>
              <a:t>请在此输入详细的文字介绍信息，表达图表的含义。</a:t>
            </a:r>
            <a:endParaRPr lang="zh-CN" altLang="en-US" sz="1400" dirty="0" smtClean="0">
              <a:solidFill>
                <a:schemeClr val="tx1"/>
              </a:solidFill>
              <a:latin typeface="微软雅黑" panose="020B0503020204020204" charset="-122"/>
              <a:ea typeface="微软雅黑" panose="020B0503020204020204" charset="-122"/>
            </a:endParaRPr>
          </a:p>
        </p:txBody>
      </p:sp>
      <p:sp>
        <p:nvSpPr>
          <p:cNvPr id="61" name="矩形 60"/>
          <p:cNvSpPr/>
          <p:nvPr/>
        </p:nvSpPr>
        <p:spPr>
          <a:xfrm>
            <a:off x="9637465" y="4555306"/>
            <a:ext cx="1576519" cy="905248"/>
          </a:xfrm>
          <a:prstGeom prst="rect">
            <a:avLst/>
          </a:prstGeom>
        </p:spPr>
        <p:txBody>
          <a:bodyPr wrap="square" anchor="ctr">
            <a:spAutoFit/>
          </a:bodyPr>
          <a:lstStyle/>
          <a:p>
            <a:pPr>
              <a:lnSpc>
                <a:spcPct val="130000"/>
              </a:lnSpc>
            </a:pPr>
            <a:r>
              <a:rPr lang="zh-CN" altLang="en-US" sz="1400" dirty="0" smtClean="0">
                <a:solidFill>
                  <a:schemeClr val="tx1"/>
                </a:solidFill>
                <a:latin typeface="微软雅黑" panose="020B0503020204020204" charset="-122"/>
                <a:ea typeface="微软雅黑" panose="020B0503020204020204" charset="-122"/>
              </a:rPr>
              <a:t>请在此输入详细的文字介绍信息，表达图表的含义。</a:t>
            </a:r>
            <a:endParaRPr lang="zh-CN" altLang="en-US" sz="1400" dirty="0" smtClean="0">
              <a:solidFill>
                <a:schemeClr val="tx1"/>
              </a:solidFill>
              <a:latin typeface="微软雅黑" panose="020B0503020204020204" charset="-122"/>
              <a:ea typeface="微软雅黑" panose="020B0503020204020204" charset="-122"/>
            </a:endParaRPr>
          </a:p>
        </p:txBody>
      </p:sp>
      <p:sp>
        <p:nvSpPr>
          <p:cNvPr id="62" name="矩形 61"/>
          <p:cNvSpPr/>
          <p:nvPr/>
        </p:nvSpPr>
        <p:spPr>
          <a:xfrm>
            <a:off x="310996" y="3096169"/>
            <a:ext cx="1576519" cy="905248"/>
          </a:xfrm>
          <a:prstGeom prst="rect">
            <a:avLst/>
          </a:prstGeom>
        </p:spPr>
        <p:txBody>
          <a:bodyPr wrap="square" anchor="ctr">
            <a:spAutoFit/>
          </a:bodyPr>
          <a:lstStyle/>
          <a:p>
            <a:pPr>
              <a:lnSpc>
                <a:spcPct val="130000"/>
              </a:lnSpc>
            </a:pPr>
            <a:r>
              <a:rPr lang="zh-CN" altLang="en-US" sz="1400" dirty="0" smtClean="0">
                <a:solidFill>
                  <a:schemeClr val="tx1"/>
                </a:solidFill>
                <a:latin typeface="微软雅黑" panose="020B0503020204020204" charset="-122"/>
                <a:ea typeface="微软雅黑" panose="020B0503020204020204" charset="-122"/>
              </a:rPr>
              <a:t>请在此输入详细的文字介绍信息，表达图表的含义。</a:t>
            </a:r>
            <a:endParaRPr lang="zh-CN" altLang="en-US" sz="1400" dirty="0" smtClean="0">
              <a:solidFill>
                <a:schemeClr val="tx1"/>
              </a:solidFill>
              <a:latin typeface="微软雅黑" panose="020B0503020204020204" charset="-122"/>
              <a:ea typeface="微软雅黑" panose="020B0503020204020204" charset="-122"/>
            </a:endParaRPr>
          </a:p>
        </p:txBody>
      </p:sp>
      <p:sp>
        <p:nvSpPr>
          <p:cNvPr id="63" name="矩形 62"/>
          <p:cNvSpPr/>
          <p:nvPr/>
        </p:nvSpPr>
        <p:spPr>
          <a:xfrm>
            <a:off x="1033156" y="1561171"/>
            <a:ext cx="1576519" cy="905248"/>
          </a:xfrm>
          <a:prstGeom prst="rect">
            <a:avLst/>
          </a:prstGeom>
        </p:spPr>
        <p:txBody>
          <a:bodyPr wrap="square" anchor="ctr">
            <a:spAutoFit/>
          </a:bodyPr>
          <a:lstStyle/>
          <a:p>
            <a:pPr>
              <a:lnSpc>
                <a:spcPct val="130000"/>
              </a:lnSpc>
            </a:pPr>
            <a:r>
              <a:rPr lang="zh-CN" altLang="en-US" sz="1400" dirty="0" smtClean="0">
                <a:solidFill>
                  <a:schemeClr val="tx1"/>
                </a:solidFill>
                <a:latin typeface="微软雅黑" panose="020B0503020204020204" charset="-122"/>
                <a:ea typeface="微软雅黑" panose="020B0503020204020204" charset="-122"/>
              </a:rPr>
              <a:t>请在此输入详细的文字介绍信息，表达图表的含义。</a:t>
            </a:r>
            <a:endParaRPr lang="zh-CN" altLang="en-US" sz="1400" dirty="0" smtClean="0">
              <a:solidFill>
                <a:schemeClr val="tx1"/>
              </a:solidFill>
              <a:latin typeface="微软雅黑" panose="020B0503020204020204" charset="-122"/>
              <a:ea typeface="微软雅黑" panose="020B0503020204020204" charset="-122"/>
            </a:endParaRPr>
          </a:p>
        </p:txBody>
      </p:sp>
      <p:sp>
        <p:nvSpPr>
          <p:cNvPr id="64" name="矩形 63"/>
          <p:cNvSpPr/>
          <p:nvPr/>
        </p:nvSpPr>
        <p:spPr>
          <a:xfrm>
            <a:off x="1033156" y="4555306"/>
            <a:ext cx="1576519" cy="905248"/>
          </a:xfrm>
          <a:prstGeom prst="rect">
            <a:avLst/>
          </a:prstGeom>
        </p:spPr>
        <p:txBody>
          <a:bodyPr wrap="square" anchor="ctr">
            <a:spAutoFit/>
          </a:bodyPr>
          <a:lstStyle/>
          <a:p>
            <a:pPr>
              <a:lnSpc>
                <a:spcPct val="130000"/>
              </a:lnSpc>
            </a:pPr>
            <a:r>
              <a:rPr lang="zh-CN" altLang="en-US" sz="1400" dirty="0" smtClean="0">
                <a:solidFill>
                  <a:schemeClr val="tx1"/>
                </a:solidFill>
                <a:latin typeface="微软雅黑" panose="020B0503020204020204" charset="-122"/>
                <a:ea typeface="微软雅黑" panose="020B0503020204020204" charset="-122"/>
              </a:rPr>
              <a:t>请在此输入详细的文字介绍信息，表达图表的含义。</a:t>
            </a:r>
            <a:endParaRPr lang="zh-CN" altLang="en-US" sz="1400" dirty="0" smtClean="0">
              <a:solidFill>
                <a:schemeClr val="tx1"/>
              </a:solidFill>
              <a:latin typeface="微软雅黑" panose="020B0503020204020204" charset="-122"/>
              <a:ea typeface="微软雅黑" panose="020B0503020204020204" charset="-122"/>
            </a:endParaRPr>
          </a:p>
        </p:txBody>
      </p:sp>
      <p:sp>
        <p:nvSpPr>
          <p:cNvPr id="219" name=" 219"/>
          <p:cNvSpPr/>
          <p:nvPr/>
        </p:nvSpPr>
        <p:spPr>
          <a:xfrm>
            <a:off x="1330325" y="355600"/>
            <a:ext cx="2928620"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dist"/>
            <a:r>
              <a:rPr lang="zh-CN" altLang="en-US" sz="2000" dirty="0" smtClean="0">
                <a:solidFill>
                  <a:schemeClr val="bg1"/>
                </a:solidFill>
                <a:latin typeface="微软雅黑" panose="020B0503020204020204" charset="-122"/>
                <a:ea typeface="微软雅黑" panose="020B0503020204020204" charset="-122"/>
              </a:rPr>
              <a:t>单击此处添加标题</a:t>
            </a:r>
            <a:endParaRPr lang="zh-CN" altLang="en-US" sz="2000" dirty="0" smtClean="0">
              <a:solidFill>
                <a:schemeClr val="bg1"/>
              </a:solidFill>
              <a:latin typeface="微软雅黑" panose="020B0503020204020204" charset="-122"/>
              <a:ea typeface="微软雅黑" panose="020B0503020204020204" charset="-122"/>
            </a:endParaRPr>
          </a:p>
        </p:txBody>
      </p:sp>
      <p:pic>
        <p:nvPicPr>
          <p:cNvPr id="179" name="图片 178" descr="f85d399bb60d1995f620eb4731c6e15d"/>
          <p:cNvPicPr>
            <a:picLocks noChangeAspect="1"/>
          </p:cNvPicPr>
          <p:nvPr/>
        </p:nvPicPr>
        <p:blipFill>
          <a:blip r:embed="rId2"/>
          <a:stretch>
            <a:fillRect/>
          </a:stretch>
        </p:blipFill>
        <p:spPr>
          <a:xfrm>
            <a:off x="139065" y="-98425"/>
            <a:ext cx="1253490" cy="1253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2" presetClass="entr" presetSubtype="8" fill="hold" nodeType="withEffect">
                                  <p:stCondLst>
                                    <p:cond delay="50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0-#ppt_w/2"/>
                                          </p:val>
                                        </p:tav>
                                        <p:tav tm="100000">
                                          <p:val>
                                            <p:strVal val="#ppt_x"/>
                                          </p:val>
                                        </p:tav>
                                      </p:tavLst>
                                    </p:anim>
                                    <p:anim calcmode="lin" valueType="num">
                                      <p:cBhvr additive="base">
                                        <p:cTn id="33" dur="500" fill="hold"/>
                                        <p:tgtEl>
                                          <p:spTgt spid="36"/>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50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0-#ppt_w/2"/>
                                          </p:val>
                                        </p:tav>
                                        <p:tav tm="100000">
                                          <p:val>
                                            <p:strVal val="#ppt_x"/>
                                          </p:val>
                                        </p:tav>
                                      </p:tavLst>
                                    </p:anim>
                                    <p:anim calcmode="lin" valueType="num">
                                      <p:cBhvr additive="base">
                                        <p:cTn id="37" dur="500" fill="hold"/>
                                        <p:tgtEl>
                                          <p:spTgt spid="5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50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500" fill="hold"/>
                                        <p:tgtEl>
                                          <p:spTgt spid="47"/>
                                        </p:tgtEl>
                                        <p:attrNameLst>
                                          <p:attrName>ppt_x</p:attrName>
                                        </p:attrNameLst>
                                      </p:cBhvr>
                                      <p:tavLst>
                                        <p:tav tm="0">
                                          <p:val>
                                            <p:strVal val="0-#ppt_w/2"/>
                                          </p:val>
                                        </p:tav>
                                        <p:tav tm="100000">
                                          <p:val>
                                            <p:strVal val="#ppt_x"/>
                                          </p:val>
                                        </p:tav>
                                      </p:tavLst>
                                    </p:anim>
                                    <p:anim calcmode="lin" valueType="num">
                                      <p:cBhvr additive="base">
                                        <p:cTn id="41" dur="500" fill="hold"/>
                                        <p:tgtEl>
                                          <p:spTgt spid="47"/>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100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0-#ppt_w/2"/>
                                          </p:val>
                                        </p:tav>
                                        <p:tav tm="100000">
                                          <p:val>
                                            <p:strVal val="#ppt_x"/>
                                          </p:val>
                                        </p:tav>
                                      </p:tavLst>
                                    </p:anim>
                                    <p:anim calcmode="lin" valueType="num">
                                      <p:cBhvr additive="base">
                                        <p:cTn id="45" dur="500" fill="hold"/>
                                        <p:tgtEl>
                                          <p:spTgt spid="63"/>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1000"/>
                                  </p:stCondLst>
                                  <p:childTnLst>
                                    <p:set>
                                      <p:cBhvr>
                                        <p:cTn id="47" dur="1" fill="hold">
                                          <p:stCondLst>
                                            <p:cond delay="0"/>
                                          </p:stCondLst>
                                        </p:cTn>
                                        <p:tgtEl>
                                          <p:spTgt spid="62"/>
                                        </p:tgtEl>
                                        <p:attrNameLst>
                                          <p:attrName>style.visibility</p:attrName>
                                        </p:attrNameLst>
                                      </p:cBhvr>
                                      <p:to>
                                        <p:strVal val="visible"/>
                                      </p:to>
                                    </p:set>
                                    <p:anim calcmode="lin" valueType="num">
                                      <p:cBhvr additive="base">
                                        <p:cTn id="48" dur="500" fill="hold"/>
                                        <p:tgtEl>
                                          <p:spTgt spid="62"/>
                                        </p:tgtEl>
                                        <p:attrNameLst>
                                          <p:attrName>ppt_x</p:attrName>
                                        </p:attrNameLst>
                                      </p:cBhvr>
                                      <p:tavLst>
                                        <p:tav tm="0">
                                          <p:val>
                                            <p:strVal val="0-#ppt_w/2"/>
                                          </p:val>
                                        </p:tav>
                                        <p:tav tm="100000">
                                          <p:val>
                                            <p:strVal val="#ppt_x"/>
                                          </p:val>
                                        </p:tav>
                                      </p:tavLst>
                                    </p:anim>
                                    <p:anim calcmode="lin" valueType="num">
                                      <p:cBhvr additive="base">
                                        <p:cTn id="49" dur="500" fill="hold"/>
                                        <p:tgtEl>
                                          <p:spTgt spid="6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1000"/>
                                  </p:stCondLst>
                                  <p:childTnLst>
                                    <p:set>
                                      <p:cBhvr>
                                        <p:cTn id="51" dur="1" fill="hold">
                                          <p:stCondLst>
                                            <p:cond delay="0"/>
                                          </p:stCondLst>
                                        </p:cTn>
                                        <p:tgtEl>
                                          <p:spTgt spid="64"/>
                                        </p:tgtEl>
                                        <p:attrNameLst>
                                          <p:attrName>style.visibility</p:attrName>
                                        </p:attrNameLst>
                                      </p:cBhvr>
                                      <p:to>
                                        <p:strVal val="visible"/>
                                      </p:to>
                                    </p:set>
                                    <p:anim calcmode="lin" valueType="num">
                                      <p:cBhvr additive="base">
                                        <p:cTn id="52" dur="500" fill="hold"/>
                                        <p:tgtEl>
                                          <p:spTgt spid="64"/>
                                        </p:tgtEl>
                                        <p:attrNameLst>
                                          <p:attrName>ppt_x</p:attrName>
                                        </p:attrNameLst>
                                      </p:cBhvr>
                                      <p:tavLst>
                                        <p:tav tm="0">
                                          <p:val>
                                            <p:strVal val="0-#ppt_w/2"/>
                                          </p:val>
                                        </p:tav>
                                        <p:tav tm="100000">
                                          <p:val>
                                            <p:strVal val="#ppt_x"/>
                                          </p:val>
                                        </p:tav>
                                      </p:tavLst>
                                    </p:anim>
                                    <p:anim calcmode="lin" valueType="num">
                                      <p:cBhvr additive="base">
                                        <p:cTn id="53" dur="500" fill="hold"/>
                                        <p:tgtEl>
                                          <p:spTgt spid="64"/>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par>
                          <p:cTn id="58" fill="hold">
                            <p:stCondLst>
                              <p:cond delay="2500"/>
                            </p:stCondLst>
                            <p:childTnLst>
                              <p:par>
                                <p:cTn id="59" presetID="53" presetClass="entr" presetSubtype="16"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par>
                          <p:cTn id="64" fill="hold">
                            <p:stCondLst>
                              <p:cond delay="30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transition="in" filter="fade">
                                      <p:cBhvr>
                                        <p:cTn id="69" dur="500"/>
                                        <p:tgtEl>
                                          <p:spTgt spid="26"/>
                                        </p:tgtEl>
                                      </p:cBhvr>
                                    </p:animEffect>
                                  </p:childTnLst>
                                </p:cTn>
                              </p:par>
                              <p:par>
                                <p:cTn id="70" presetID="2" presetClass="entr" presetSubtype="2" fill="hold" nodeType="withEffect">
                                  <p:stCondLst>
                                    <p:cond delay="50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500" fill="hold"/>
                                        <p:tgtEl>
                                          <p:spTgt spid="44"/>
                                        </p:tgtEl>
                                        <p:attrNameLst>
                                          <p:attrName>ppt_x</p:attrName>
                                        </p:attrNameLst>
                                      </p:cBhvr>
                                      <p:tavLst>
                                        <p:tav tm="0">
                                          <p:val>
                                            <p:strVal val="1+#ppt_w/2"/>
                                          </p:val>
                                        </p:tav>
                                        <p:tav tm="100000">
                                          <p:val>
                                            <p:strVal val="#ppt_x"/>
                                          </p:val>
                                        </p:tav>
                                      </p:tavLst>
                                    </p:anim>
                                    <p:anim calcmode="lin" valueType="num">
                                      <p:cBhvr additive="base">
                                        <p:cTn id="73" dur="500" fill="hold"/>
                                        <p:tgtEl>
                                          <p:spTgt spid="44"/>
                                        </p:tgtEl>
                                        <p:attrNameLst>
                                          <p:attrName>ppt_y</p:attrName>
                                        </p:attrNameLst>
                                      </p:cBhvr>
                                      <p:tavLst>
                                        <p:tav tm="0">
                                          <p:val>
                                            <p:strVal val="#ppt_y"/>
                                          </p:val>
                                        </p:tav>
                                        <p:tav tm="100000">
                                          <p:val>
                                            <p:strVal val="#ppt_y"/>
                                          </p:val>
                                        </p:tav>
                                      </p:tavLst>
                                    </p:anim>
                                  </p:childTnLst>
                                </p:cTn>
                              </p:par>
                              <p:par>
                                <p:cTn id="74" presetID="2" presetClass="entr" presetSubtype="2" fill="hold" nodeType="withEffect">
                                  <p:stCondLst>
                                    <p:cond delay="500"/>
                                  </p:stCondLst>
                                  <p:childTnLst>
                                    <p:set>
                                      <p:cBhvr>
                                        <p:cTn id="75" dur="1" fill="hold">
                                          <p:stCondLst>
                                            <p:cond delay="0"/>
                                          </p:stCondLst>
                                        </p:cTn>
                                        <p:tgtEl>
                                          <p:spTgt spid="50"/>
                                        </p:tgtEl>
                                        <p:attrNameLst>
                                          <p:attrName>style.visibility</p:attrName>
                                        </p:attrNameLst>
                                      </p:cBhvr>
                                      <p:to>
                                        <p:strVal val="visible"/>
                                      </p:to>
                                    </p:set>
                                    <p:anim calcmode="lin" valueType="num">
                                      <p:cBhvr additive="base">
                                        <p:cTn id="76" dur="500" fill="hold"/>
                                        <p:tgtEl>
                                          <p:spTgt spid="50"/>
                                        </p:tgtEl>
                                        <p:attrNameLst>
                                          <p:attrName>ppt_x</p:attrName>
                                        </p:attrNameLst>
                                      </p:cBhvr>
                                      <p:tavLst>
                                        <p:tav tm="0">
                                          <p:val>
                                            <p:strVal val="1+#ppt_w/2"/>
                                          </p:val>
                                        </p:tav>
                                        <p:tav tm="100000">
                                          <p:val>
                                            <p:strVal val="#ppt_x"/>
                                          </p:val>
                                        </p:tav>
                                      </p:tavLst>
                                    </p:anim>
                                    <p:anim calcmode="lin" valueType="num">
                                      <p:cBhvr additive="base">
                                        <p:cTn id="77" dur="500" fill="hold"/>
                                        <p:tgtEl>
                                          <p:spTgt spid="50"/>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500"/>
                                  </p:stCondLst>
                                  <p:childTnLst>
                                    <p:set>
                                      <p:cBhvr>
                                        <p:cTn id="79" dur="1" fill="hold">
                                          <p:stCondLst>
                                            <p:cond delay="0"/>
                                          </p:stCondLst>
                                        </p:cTn>
                                        <p:tgtEl>
                                          <p:spTgt spid="56"/>
                                        </p:tgtEl>
                                        <p:attrNameLst>
                                          <p:attrName>style.visibility</p:attrName>
                                        </p:attrNameLst>
                                      </p:cBhvr>
                                      <p:to>
                                        <p:strVal val="visible"/>
                                      </p:to>
                                    </p:set>
                                    <p:anim calcmode="lin" valueType="num">
                                      <p:cBhvr additive="base">
                                        <p:cTn id="80" dur="500" fill="hold"/>
                                        <p:tgtEl>
                                          <p:spTgt spid="56"/>
                                        </p:tgtEl>
                                        <p:attrNameLst>
                                          <p:attrName>ppt_x</p:attrName>
                                        </p:attrNameLst>
                                      </p:cBhvr>
                                      <p:tavLst>
                                        <p:tav tm="0">
                                          <p:val>
                                            <p:strVal val="1+#ppt_w/2"/>
                                          </p:val>
                                        </p:tav>
                                        <p:tav tm="100000">
                                          <p:val>
                                            <p:strVal val="#ppt_x"/>
                                          </p:val>
                                        </p:tav>
                                      </p:tavLst>
                                    </p:anim>
                                    <p:anim calcmode="lin" valueType="num">
                                      <p:cBhvr additive="base">
                                        <p:cTn id="81" dur="500" fill="hold"/>
                                        <p:tgtEl>
                                          <p:spTgt spid="56"/>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1000"/>
                                  </p:stCondLst>
                                  <p:childTnLst>
                                    <p:set>
                                      <p:cBhvr>
                                        <p:cTn id="83" dur="1" fill="hold">
                                          <p:stCondLst>
                                            <p:cond delay="0"/>
                                          </p:stCondLst>
                                        </p:cTn>
                                        <p:tgtEl>
                                          <p:spTgt spid="59"/>
                                        </p:tgtEl>
                                        <p:attrNameLst>
                                          <p:attrName>style.visibility</p:attrName>
                                        </p:attrNameLst>
                                      </p:cBhvr>
                                      <p:to>
                                        <p:strVal val="visible"/>
                                      </p:to>
                                    </p:set>
                                    <p:anim calcmode="lin" valueType="num">
                                      <p:cBhvr additive="base">
                                        <p:cTn id="84" dur="500" fill="hold"/>
                                        <p:tgtEl>
                                          <p:spTgt spid="59"/>
                                        </p:tgtEl>
                                        <p:attrNameLst>
                                          <p:attrName>ppt_x</p:attrName>
                                        </p:attrNameLst>
                                      </p:cBhvr>
                                      <p:tavLst>
                                        <p:tav tm="0">
                                          <p:val>
                                            <p:strVal val="1+#ppt_w/2"/>
                                          </p:val>
                                        </p:tav>
                                        <p:tav tm="100000">
                                          <p:val>
                                            <p:strVal val="#ppt_x"/>
                                          </p:val>
                                        </p:tav>
                                      </p:tavLst>
                                    </p:anim>
                                    <p:anim calcmode="lin" valueType="num">
                                      <p:cBhvr additive="base">
                                        <p:cTn id="85" dur="500" fill="hold"/>
                                        <p:tgtEl>
                                          <p:spTgt spid="59"/>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1000"/>
                                  </p:stCondLst>
                                  <p:childTnLst>
                                    <p:set>
                                      <p:cBhvr>
                                        <p:cTn id="87" dur="1" fill="hold">
                                          <p:stCondLst>
                                            <p:cond delay="0"/>
                                          </p:stCondLst>
                                        </p:cTn>
                                        <p:tgtEl>
                                          <p:spTgt spid="60"/>
                                        </p:tgtEl>
                                        <p:attrNameLst>
                                          <p:attrName>style.visibility</p:attrName>
                                        </p:attrNameLst>
                                      </p:cBhvr>
                                      <p:to>
                                        <p:strVal val="visible"/>
                                      </p:to>
                                    </p:set>
                                    <p:anim calcmode="lin" valueType="num">
                                      <p:cBhvr additive="base">
                                        <p:cTn id="88" dur="500" fill="hold"/>
                                        <p:tgtEl>
                                          <p:spTgt spid="60"/>
                                        </p:tgtEl>
                                        <p:attrNameLst>
                                          <p:attrName>ppt_x</p:attrName>
                                        </p:attrNameLst>
                                      </p:cBhvr>
                                      <p:tavLst>
                                        <p:tav tm="0">
                                          <p:val>
                                            <p:strVal val="1+#ppt_w/2"/>
                                          </p:val>
                                        </p:tav>
                                        <p:tav tm="100000">
                                          <p:val>
                                            <p:strVal val="#ppt_x"/>
                                          </p:val>
                                        </p:tav>
                                      </p:tavLst>
                                    </p:anim>
                                    <p:anim calcmode="lin" valueType="num">
                                      <p:cBhvr additive="base">
                                        <p:cTn id="89" dur="500" fill="hold"/>
                                        <p:tgtEl>
                                          <p:spTgt spid="60"/>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1000"/>
                                  </p:stCondLst>
                                  <p:childTnLst>
                                    <p:set>
                                      <p:cBhvr>
                                        <p:cTn id="91" dur="1" fill="hold">
                                          <p:stCondLst>
                                            <p:cond delay="0"/>
                                          </p:stCondLst>
                                        </p:cTn>
                                        <p:tgtEl>
                                          <p:spTgt spid="61"/>
                                        </p:tgtEl>
                                        <p:attrNameLst>
                                          <p:attrName>style.visibility</p:attrName>
                                        </p:attrNameLst>
                                      </p:cBhvr>
                                      <p:to>
                                        <p:strVal val="visible"/>
                                      </p:to>
                                    </p:set>
                                    <p:anim calcmode="lin" valueType="num">
                                      <p:cBhvr additive="base">
                                        <p:cTn id="92" dur="500" fill="hold"/>
                                        <p:tgtEl>
                                          <p:spTgt spid="61"/>
                                        </p:tgtEl>
                                        <p:attrNameLst>
                                          <p:attrName>ppt_x</p:attrName>
                                        </p:attrNameLst>
                                      </p:cBhvr>
                                      <p:tavLst>
                                        <p:tav tm="0">
                                          <p:val>
                                            <p:strVal val="1+#ppt_w/2"/>
                                          </p:val>
                                        </p:tav>
                                        <p:tav tm="100000">
                                          <p:val>
                                            <p:strVal val="#ppt_x"/>
                                          </p:val>
                                        </p:tav>
                                      </p:tavLst>
                                    </p:anim>
                                    <p:anim calcmode="lin" valueType="num">
                                      <p:cBhvr additive="base">
                                        <p:cTn id="93"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3" grpId="0" bldLvl="0" animBg="1"/>
      <p:bldP spid="20" grpId="0" bldLvl="0" animBg="1"/>
      <p:bldP spid="21" grpId="0" bldLvl="0" animBg="1"/>
      <p:bldP spid="59" grpId="0"/>
      <p:bldP spid="60" grpId="0"/>
      <p:bldP spid="61" grpId="0"/>
      <p:bldP spid="62" grpId="0"/>
      <p:bldP spid="63" grpId="0"/>
      <p:bldP spid="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09eea0 2a48acf833b9858910a08d5c1b"/>
          <p:cNvPicPr>
            <a:picLocks noChangeAspect="1"/>
          </p:cNvPicPr>
          <p:nvPr/>
        </p:nvPicPr>
        <p:blipFill>
          <a:blip r:embed="rId1"/>
          <a:stretch>
            <a:fillRect/>
          </a:stretch>
        </p:blipFill>
        <p:spPr>
          <a:xfrm>
            <a:off x="13335" y="5527675"/>
            <a:ext cx="12179935" cy="1354455"/>
          </a:xfrm>
          <a:prstGeom prst="rect">
            <a:avLst/>
          </a:prstGeom>
        </p:spPr>
      </p:pic>
      <p:grpSp>
        <p:nvGrpSpPr>
          <p:cNvPr id="9" name="组合 8"/>
          <p:cNvGrpSpPr/>
          <p:nvPr/>
        </p:nvGrpSpPr>
        <p:grpSpPr>
          <a:xfrm>
            <a:off x="1057027" y="1844824"/>
            <a:ext cx="4391620" cy="3325945"/>
            <a:chOff x="2282031" y="457200"/>
            <a:chExt cx="7631113" cy="5943600"/>
          </a:xfrm>
        </p:grpSpPr>
        <p:pic>
          <p:nvPicPr>
            <p:cNvPr id="10" name="Picture 3" descr="C:\Users\Administrator\Desktop\iMac_resour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031" y="457200"/>
              <a:ext cx="7631113"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098185" y="980728"/>
              <a:ext cx="6048672" cy="3456384"/>
            </a:xfrm>
            <a:prstGeom prst="rect">
              <a:avLst/>
            </a:prstGeom>
            <a:blipFill rotWithShape="1">
              <a:blip r:embed="rId3"/>
              <a:srcRect/>
              <a:stretch>
                <a:fillRect l="-36872" t="-15145" r="-12052" b="-63539"/>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721323" y="3310335"/>
            <a:ext cx="1944216" cy="2405795"/>
            <a:chOff x="865232" y="1286330"/>
            <a:chExt cx="4013321" cy="4966128"/>
          </a:xfrm>
        </p:grpSpPr>
        <p:pic>
          <p:nvPicPr>
            <p:cNvPr id="13" name="Picture 3"/>
            <p:cNvPicPr>
              <a:picLocks noChangeAspect="1"/>
            </p:cNvPicPr>
            <p:nvPr/>
          </p:nvPicPr>
          <p:blipFill rotWithShape="1">
            <a:blip r:embed="rId4" cstate="print"/>
            <a:srcRect l="5354" t="8440" r="6203" b="10137"/>
            <a:stretch>
              <a:fillRect/>
            </a:stretch>
          </p:blipFill>
          <p:spPr>
            <a:xfrm>
              <a:off x="865232" y="1286330"/>
              <a:ext cx="4013321" cy="4966128"/>
            </a:xfrm>
            <a:prstGeom prst="rect">
              <a:avLst/>
            </a:prstGeom>
          </p:spPr>
        </p:pic>
        <p:sp>
          <p:nvSpPr>
            <p:cNvPr id="14" name="Rectangle 4"/>
            <p:cNvSpPr/>
            <p:nvPr/>
          </p:nvSpPr>
          <p:spPr>
            <a:xfrm>
              <a:off x="1454929" y="1875864"/>
              <a:ext cx="2838784" cy="3697941"/>
            </a:xfrm>
            <a:prstGeom prst="rect">
              <a:avLst/>
            </a:prstGeom>
            <a:blipFill rotWithShape="1">
              <a:blip r:embed="rId5"/>
              <a:srcRect/>
              <a:stretch>
                <a:fillRect l="-4200" t="-5259" r="-103674" b="-92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15" name="组合 14"/>
          <p:cNvGrpSpPr/>
          <p:nvPr/>
        </p:nvGrpSpPr>
        <p:grpSpPr>
          <a:xfrm>
            <a:off x="6107012" y="1700808"/>
            <a:ext cx="827193" cy="825350"/>
            <a:chOff x="5962996" y="1700808"/>
            <a:chExt cx="827193" cy="825350"/>
          </a:xfrm>
          <a:gradFill>
            <a:gsLst>
              <a:gs pos="0">
                <a:srgbClr val="002060"/>
              </a:gs>
              <a:gs pos="100000">
                <a:srgbClr val="00B0F0"/>
              </a:gs>
            </a:gsLst>
            <a:lin ang="5400000" scaled="1"/>
          </a:gradFill>
        </p:grpSpPr>
        <p:sp>
          <p:nvSpPr>
            <p:cNvPr id="16" name="橢圓 5"/>
            <p:cNvSpPr/>
            <p:nvPr/>
          </p:nvSpPr>
          <p:spPr>
            <a:xfrm>
              <a:off x="5962996" y="1700808"/>
              <a:ext cx="827193" cy="8253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latin typeface="DIN-BoldItalic" pitchFamily="50" charset="0"/>
              </a:endParaRPr>
            </a:p>
          </p:txBody>
        </p:sp>
        <p:sp>
          <p:nvSpPr>
            <p:cNvPr id="17" name="Freeform 454"/>
            <p:cNvSpPr>
              <a:spLocks noEditPoints="1"/>
            </p:cNvSpPr>
            <p:nvPr/>
          </p:nvSpPr>
          <p:spPr bwMode="auto">
            <a:xfrm flipH="1">
              <a:off x="6188219" y="1964142"/>
              <a:ext cx="376746" cy="298681"/>
            </a:xfrm>
            <a:custGeom>
              <a:avLst/>
              <a:gdLst>
                <a:gd name="T0" fmla="*/ 47 w 47"/>
                <a:gd name="T1" fmla="*/ 29 h 37"/>
                <a:gd name="T2" fmla="*/ 43 w 47"/>
                <a:gd name="T3" fmla="*/ 30 h 37"/>
                <a:gd name="T4" fmla="*/ 36 w 47"/>
                <a:gd name="T5" fmla="*/ 37 h 37"/>
                <a:gd name="T6" fmla="*/ 29 w 47"/>
                <a:gd name="T7" fmla="*/ 30 h 37"/>
                <a:gd name="T8" fmla="*/ 19 w 47"/>
                <a:gd name="T9" fmla="*/ 30 h 37"/>
                <a:gd name="T10" fmla="*/ 12 w 47"/>
                <a:gd name="T11" fmla="*/ 37 h 37"/>
                <a:gd name="T12" fmla="*/ 5 w 47"/>
                <a:gd name="T13" fmla="*/ 30 h 37"/>
                <a:gd name="T14" fmla="*/ 4 w 47"/>
                <a:gd name="T15" fmla="*/ 30 h 37"/>
                <a:gd name="T16" fmla="*/ 0 w 47"/>
                <a:gd name="T17" fmla="*/ 29 h 37"/>
                <a:gd name="T18" fmla="*/ 2 w 47"/>
                <a:gd name="T19" fmla="*/ 27 h 37"/>
                <a:gd name="T20" fmla="*/ 2 w 47"/>
                <a:gd name="T21" fmla="*/ 18 h 37"/>
                <a:gd name="T22" fmla="*/ 3 w 47"/>
                <a:gd name="T23" fmla="*/ 13 h 37"/>
                <a:gd name="T24" fmla="*/ 8 w 47"/>
                <a:gd name="T25" fmla="*/ 8 h 37"/>
                <a:gd name="T26" fmla="*/ 11 w 47"/>
                <a:gd name="T27" fmla="*/ 6 h 37"/>
                <a:gd name="T28" fmla="*/ 16 w 47"/>
                <a:gd name="T29" fmla="*/ 6 h 37"/>
                <a:gd name="T30" fmla="*/ 16 w 47"/>
                <a:gd name="T31" fmla="*/ 1 h 37"/>
                <a:gd name="T32" fmla="*/ 17 w 47"/>
                <a:gd name="T33" fmla="*/ 0 h 37"/>
                <a:gd name="T34" fmla="*/ 45 w 47"/>
                <a:gd name="T35" fmla="*/ 0 h 37"/>
                <a:gd name="T36" fmla="*/ 47 w 47"/>
                <a:gd name="T37" fmla="*/ 1 h 37"/>
                <a:gd name="T38" fmla="*/ 47 w 47"/>
                <a:gd name="T39" fmla="*/ 29 h 37"/>
                <a:gd name="T40" fmla="*/ 16 w 47"/>
                <a:gd name="T41" fmla="*/ 17 h 37"/>
                <a:gd name="T42" fmla="*/ 16 w 47"/>
                <a:gd name="T43" fmla="*/ 10 h 37"/>
                <a:gd name="T44" fmla="*/ 11 w 47"/>
                <a:gd name="T45" fmla="*/ 10 h 37"/>
                <a:gd name="T46" fmla="*/ 11 w 47"/>
                <a:gd name="T47" fmla="*/ 10 h 37"/>
                <a:gd name="T48" fmla="*/ 6 w 47"/>
                <a:gd name="T49" fmla="*/ 15 h 37"/>
                <a:gd name="T50" fmla="*/ 5 w 47"/>
                <a:gd name="T51" fmla="*/ 16 h 37"/>
                <a:gd name="T52" fmla="*/ 5 w 47"/>
                <a:gd name="T53" fmla="*/ 17 h 37"/>
                <a:gd name="T54" fmla="*/ 16 w 47"/>
                <a:gd name="T55" fmla="*/ 17 h 37"/>
                <a:gd name="T56" fmla="*/ 12 w 47"/>
                <a:gd name="T57" fmla="*/ 27 h 37"/>
                <a:gd name="T58" fmla="*/ 9 w 47"/>
                <a:gd name="T59" fmla="*/ 30 h 37"/>
                <a:gd name="T60" fmla="*/ 12 w 47"/>
                <a:gd name="T61" fmla="*/ 34 h 37"/>
                <a:gd name="T62" fmla="*/ 16 w 47"/>
                <a:gd name="T63" fmla="*/ 30 h 37"/>
                <a:gd name="T64" fmla="*/ 12 w 47"/>
                <a:gd name="T65" fmla="*/ 27 h 37"/>
                <a:gd name="T66" fmla="*/ 36 w 47"/>
                <a:gd name="T67" fmla="*/ 27 h 37"/>
                <a:gd name="T68" fmla="*/ 33 w 47"/>
                <a:gd name="T69" fmla="*/ 30 h 37"/>
                <a:gd name="T70" fmla="*/ 36 w 47"/>
                <a:gd name="T71" fmla="*/ 34 h 37"/>
                <a:gd name="T72" fmla="*/ 40 w 47"/>
                <a:gd name="T73" fmla="*/ 30 h 37"/>
                <a:gd name="T74" fmla="*/ 36 w 47"/>
                <a:gd name="T7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37">
                  <a:moveTo>
                    <a:pt x="47" y="29"/>
                  </a:moveTo>
                  <a:cubicBezTo>
                    <a:pt x="47" y="31"/>
                    <a:pt x="44" y="30"/>
                    <a:pt x="43" y="30"/>
                  </a:cubicBezTo>
                  <a:cubicBezTo>
                    <a:pt x="43" y="34"/>
                    <a:pt x="40" y="37"/>
                    <a:pt x="36" y="37"/>
                  </a:cubicBezTo>
                  <a:cubicBezTo>
                    <a:pt x="32" y="37"/>
                    <a:pt x="29" y="34"/>
                    <a:pt x="29" y="30"/>
                  </a:cubicBezTo>
                  <a:cubicBezTo>
                    <a:pt x="19" y="30"/>
                    <a:pt x="19" y="30"/>
                    <a:pt x="19" y="30"/>
                  </a:cubicBezTo>
                  <a:cubicBezTo>
                    <a:pt x="19" y="34"/>
                    <a:pt x="16" y="37"/>
                    <a:pt x="12" y="37"/>
                  </a:cubicBezTo>
                  <a:cubicBezTo>
                    <a:pt x="8" y="37"/>
                    <a:pt x="5" y="34"/>
                    <a:pt x="5" y="30"/>
                  </a:cubicBezTo>
                  <a:cubicBezTo>
                    <a:pt x="4" y="30"/>
                    <a:pt x="4" y="30"/>
                    <a:pt x="4" y="30"/>
                  </a:cubicBezTo>
                  <a:cubicBezTo>
                    <a:pt x="2" y="30"/>
                    <a:pt x="0" y="31"/>
                    <a:pt x="0" y="29"/>
                  </a:cubicBezTo>
                  <a:cubicBezTo>
                    <a:pt x="0" y="28"/>
                    <a:pt x="1" y="27"/>
                    <a:pt x="2" y="27"/>
                  </a:cubicBezTo>
                  <a:cubicBezTo>
                    <a:pt x="2" y="18"/>
                    <a:pt x="2" y="18"/>
                    <a:pt x="2" y="18"/>
                  </a:cubicBezTo>
                  <a:cubicBezTo>
                    <a:pt x="2" y="16"/>
                    <a:pt x="2" y="14"/>
                    <a:pt x="3" y="13"/>
                  </a:cubicBezTo>
                  <a:cubicBezTo>
                    <a:pt x="8" y="8"/>
                    <a:pt x="8" y="8"/>
                    <a:pt x="8" y="8"/>
                  </a:cubicBezTo>
                  <a:cubicBezTo>
                    <a:pt x="9" y="7"/>
                    <a:pt x="10" y="6"/>
                    <a:pt x="11" y="6"/>
                  </a:cubicBezTo>
                  <a:cubicBezTo>
                    <a:pt x="16" y="6"/>
                    <a:pt x="16" y="6"/>
                    <a:pt x="16" y="6"/>
                  </a:cubicBezTo>
                  <a:cubicBezTo>
                    <a:pt x="16" y="1"/>
                    <a:pt x="16" y="1"/>
                    <a:pt x="16" y="1"/>
                  </a:cubicBezTo>
                  <a:cubicBezTo>
                    <a:pt x="16" y="0"/>
                    <a:pt x="16" y="0"/>
                    <a:pt x="17" y="0"/>
                  </a:cubicBezTo>
                  <a:cubicBezTo>
                    <a:pt x="45" y="0"/>
                    <a:pt x="45" y="0"/>
                    <a:pt x="45" y="0"/>
                  </a:cubicBezTo>
                  <a:cubicBezTo>
                    <a:pt x="46" y="0"/>
                    <a:pt x="47" y="0"/>
                    <a:pt x="47" y="1"/>
                  </a:cubicBezTo>
                  <a:lnTo>
                    <a:pt x="47" y="29"/>
                  </a:lnTo>
                  <a:close/>
                  <a:moveTo>
                    <a:pt x="16" y="17"/>
                  </a:moveTo>
                  <a:cubicBezTo>
                    <a:pt x="16" y="10"/>
                    <a:pt x="16" y="10"/>
                    <a:pt x="16" y="10"/>
                  </a:cubicBezTo>
                  <a:cubicBezTo>
                    <a:pt x="11" y="10"/>
                    <a:pt x="11" y="10"/>
                    <a:pt x="11" y="10"/>
                  </a:cubicBezTo>
                  <a:cubicBezTo>
                    <a:pt x="11" y="10"/>
                    <a:pt x="11" y="10"/>
                    <a:pt x="11" y="10"/>
                  </a:cubicBezTo>
                  <a:cubicBezTo>
                    <a:pt x="6" y="15"/>
                    <a:pt x="6" y="15"/>
                    <a:pt x="6" y="15"/>
                  </a:cubicBezTo>
                  <a:cubicBezTo>
                    <a:pt x="6" y="15"/>
                    <a:pt x="5" y="16"/>
                    <a:pt x="5" y="16"/>
                  </a:cubicBezTo>
                  <a:cubicBezTo>
                    <a:pt x="5" y="17"/>
                    <a:pt x="5" y="17"/>
                    <a:pt x="5" y="17"/>
                  </a:cubicBezTo>
                  <a:lnTo>
                    <a:pt x="16" y="17"/>
                  </a:lnTo>
                  <a:close/>
                  <a:moveTo>
                    <a:pt x="12" y="27"/>
                  </a:moveTo>
                  <a:cubicBezTo>
                    <a:pt x="10" y="27"/>
                    <a:pt x="9" y="28"/>
                    <a:pt x="9" y="30"/>
                  </a:cubicBezTo>
                  <a:cubicBezTo>
                    <a:pt x="9" y="32"/>
                    <a:pt x="10" y="34"/>
                    <a:pt x="12" y="34"/>
                  </a:cubicBezTo>
                  <a:cubicBezTo>
                    <a:pt x="14" y="34"/>
                    <a:pt x="16" y="32"/>
                    <a:pt x="16" y="30"/>
                  </a:cubicBezTo>
                  <a:cubicBezTo>
                    <a:pt x="16" y="28"/>
                    <a:pt x="14" y="27"/>
                    <a:pt x="12" y="27"/>
                  </a:cubicBezTo>
                  <a:close/>
                  <a:moveTo>
                    <a:pt x="36" y="27"/>
                  </a:moveTo>
                  <a:cubicBezTo>
                    <a:pt x="34" y="27"/>
                    <a:pt x="33" y="28"/>
                    <a:pt x="33" y="30"/>
                  </a:cubicBezTo>
                  <a:cubicBezTo>
                    <a:pt x="33" y="32"/>
                    <a:pt x="34" y="34"/>
                    <a:pt x="36" y="34"/>
                  </a:cubicBezTo>
                  <a:cubicBezTo>
                    <a:pt x="38" y="34"/>
                    <a:pt x="40" y="32"/>
                    <a:pt x="40" y="30"/>
                  </a:cubicBezTo>
                  <a:cubicBezTo>
                    <a:pt x="40" y="28"/>
                    <a:pt x="38" y="27"/>
                    <a:pt x="36" y="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8" name="组合 17"/>
          <p:cNvGrpSpPr/>
          <p:nvPr/>
        </p:nvGrpSpPr>
        <p:grpSpPr>
          <a:xfrm>
            <a:off x="6108855" y="2742182"/>
            <a:ext cx="825350" cy="827192"/>
            <a:chOff x="5964839" y="2742182"/>
            <a:chExt cx="825350" cy="827192"/>
          </a:xfrm>
          <a:gradFill>
            <a:gsLst>
              <a:gs pos="0">
                <a:srgbClr val="002060"/>
              </a:gs>
              <a:gs pos="100000">
                <a:srgbClr val="00B0F0"/>
              </a:gs>
            </a:gsLst>
            <a:lin ang="5400000" scaled="1"/>
          </a:gradFill>
        </p:grpSpPr>
        <p:sp>
          <p:nvSpPr>
            <p:cNvPr id="19" name="橢圓 3"/>
            <p:cNvSpPr/>
            <p:nvPr/>
          </p:nvSpPr>
          <p:spPr>
            <a:xfrm>
              <a:off x="5964839" y="2742182"/>
              <a:ext cx="825350" cy="827192"/>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latin typeface="DIN-BoldItalic" pitchFamily="50" charset="0"/>
              </a:endParaRPr>
            </a:p>
          </p:txBody>
        </p:sp>
        <p:sp>
          <p:nvSpPr>
            <p:cNvPr id="20" name="Freeform 453"/>
            <p:cNvSpPr>
              <a:spLocks noEditPoints="1"/>
            </p:cNvSpPr>
            <p:nvPr/>
          </p:nvSpPr>
          <p:spPr bwMode="auto">
            <a:xfrm>
              <a:off x="6209990" y="3025613"/>
              <a:ext cx="333203" cy="308290"/>
            </a:xfrm>
            <a:custGeom>
              <a:avLst/>
              <a:gdLst>
                <a:gd name="T0" fmla="*/ 45 w 45"/>
                <a:gd name="T1" fmla="*/ 13 h 42"/>
                <a:gd name="T2" fmla="*/ 30 w 45"/>
                <a:gd name="T3" fmla="*/ 24 h 42"/>
                <a:gd name="T4" fmla="*/ 28 w 45"/>
                <a:gd name="T5" fmla="*/ 27 h 42"/>
                <a:gd name="T6" fmla="*/ 26 w 45"/>
                <a:gd name="T7" fmla="*/ 31 h 42"/>
                <a:gd name="T8" fmla="*/ 29 w 45"/>
                <a:gd name="T9" fmla="*/ 35 h 42"/>
                <a:gd name="T10" fmla="*/ 35 w 45"/>
                <a:gd name="T11" fmla="*/ 39 h 42"/>
                <a:gd name="T12" fmla="*/ 35 w 45"/>
                <a:gd name="T13" fmla="*/ 41 h 42"/>
                <a:gd name="T14" fmla="*/ 34 w 45"/>
                <a:gd name="T15" fmla="*/ 42 h 42"/>
                <a:gd name="T16" fmla="*/ 11 w 45"/>
                <a:gd name="T17" fmla="*/ 42 h 42"/>
                <a:gd name="T18" fmla="*/ 11 w 45"/>
                <a:gd name="T19" fmla="*/ 41 h 42"/>
                <a:gd name="T20" fmla="*/ 11 w 45"/>
                <a:gd name="T21" fmla="*/ 39 h 42"/>
                <a:gd name="T22" fmla="*/ 16 w 45"/>
                <a:gd name="T23" fmla="*/ 35 h 42"/>
                <a:gd name="T24" fmla="*/ 19 w 45"/>
                <a:gd name="T25" fmla="*/ 31 h 42"/>
                <a:gd name="T26" fmla="*/ 17 w 45"/>
                <a:gd name="T27" fmla="*/ 27 h 42"/>
                <a:gd name="T28" fmla="*/ 15 w 45"/>
                <a:gd name="T29" fmla="*/ 24 h 42"/>
                <a:gd name="T30" fmla="*/ 0 w 45"/>
                <a:gd name="T31" fmla="*/ 13 h 42"/>
                <a:gd name="T32" fmla="*/ 0 w 45"/>
                <a:gd name="T33" fmla="*/ 10 h 42"/>
                <a:gd name="T34" fmla="*/ 3 w 45"/>
                <a:gd name="T35" fmla="*/ 7 h 42"/>
                <a:gd name="T36" fmla="*/ 11 w 45"/>
                <a:gd name="T37" fmla="*/ 7 h 42"/>
                <a:gd name="T38" fmla="*/ 11 w 45"/>
                <a:gd name="T39" fmla="*/ 5 h 42"/>
                <a:gd name="T40" fmla="*/ 15 w 45"/>
                <a:gd name="T41" fmla="*/ 0 h 42"/>
                <a:gd name="T42" fmla="*/ 30 w 45"/>
                <a:gd name="T43" fmla="*/ 0 h 42"/>
                <a:gd name="T44" fmla="*/ 35 w 45"/>
                <a:gd name="T45" fmla="*/ 5 h 42"/>
                <a:gd name="T46" fmla="*/ 35 w 45"/>
                <a:gd name="T47" fmla="*/ 7 h 42"/>
                <a:gd name="T48" fmla="*/ 42 w 45"/>
                <a:gd name="T49" fmla="*/ 7 h 42"/>
                <a:gd name="T50" fmla="*/ 45 w 45"/>
                <a:gd name="T51" fmla="*/ 10 h 42"/>
                <a:gd name="T52" fmla="*/ 45 w 45"/>
                <a:gd name="T53" fmla="*/ 13 h 42"/>
                <a:gd name="T54" fmla="*/ 11 w 45"/>
                <a:gd name="T55" fmla="*/ 11 h 42"/>
                <a:gd name="T56" fmla="*/ 4 w 45"/>
                <a:gd name="T57" fmla="*/ 11 h 42"/>
                <a:gd name="T58" fmla="*/ 4 w 45"/>
                <a:gd name="T59" fmla="*/ 13 h 42"/>
                <a:gd name="T60" fmla="*/ 13 w 45"/>
                <a:gd name="T61" fmla="*/ 21 h 42"/>
                <a:gd name="T62" fmla="*/ 11 w 45"/>
                <a:gd name="T63" fmla="*/ 11 h 42"/>
                <a:gd name="T64" fmla="*/ 41 w 45"/>
                <a:gd name="T65" fmla="*/ 11 h 42"/>
                <a:gd name="T66" fmla="*/ 35 w 45"/>
                <a:gd name="T67" fmla="*/ 11 h 42"/>
                <a:gd name="T68" fmla="*/ 33 w 45"/>
                <a:gd name="T69" fmla="*/ 21 h 42"/>
                <a:gd name="T70" fmla="*/ 41 w 45"/>
                <a:gd name="T71" fmla="*/ 13 h 42"/>
                <a:gd name="T72" fmla="*/ 41 w 45"/>
                <a:gd name="T7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42">
                  <a:moveTo>
                    <a:pt x="45" y="13"/>
                  </a:moveTo>
                  <a:cubicBezTo>
                    <a:pt x="45" y="18"/>
                    <a:pt x="39" y="24"/>
                    <a:pt x="30" y="24"/>
                  </a:cubicBezTo>
                  <a:cubicBezTo>
                    <a:pt x="29" y="26"/>
                    <a:pt x="28" y="27"/>
                    <a:pt x="28" y="27"/>
                  </a:cubicBezTo>
                  <a:cubicBezTo>
                    <a:pt x="26" y="28"/>
                    <a:pt x="26" y="30"/>
                    <a:pt x="26" y="31"/>
                  </a:cubicBezTo>
                  <a:cubicBezTo>
                    <a:pt x="26" y="33"/>
                    <a:pt x="27" y="35"/>
                    <a:pt x="29" y="35"/>
                  </a:cubicBezTo>
                  <a:cubicBezTo>
                    <a:pt x="32" y="35"/>
                    <a:pt x="35" y="36"/>
                    <a:pt x="35" y="39"/>
                  </a:cubicBezTo>
                  <a:cubicBezTo>
                    <a:pt x="35" y="41"/>
                    <a:pt x="35" y="41"/>
                    <a:pt x="35" y="41"/>
                  </a:cubicBezTo>
                  <a:cubicBezTo>
                    <a:pt x="35" y="41"/>
                    <a:pt x="34" y="42"/>
                    <a:pt x="34" y="42"/>
                  </a:cubicBezTo>
                  <a:cubicBezTo>
                    <a:pt x="11" y="42"/>
                    <a:pt x="11" y="42"/>
                    <a:pt x="11" y="42"/>
                  </a:cubicBezTo>
                  <a:cubicBezTo>
                    <a:pt x="11" y="42"/>
                    <a:pt x="11" y="41"/>
                    <a:pt x="11" y="41"/>
                  </a:cubicBezTo>
                  <a:cubicBezTo>
                    <a:pt x="11" y="39"/>
                    <a:pt x="11" y="39"/>
                    <a:pt x="11" y="39"/>
                  </a:cubicBezTo>
                  <a:cubicBezTo>
                    <a:pt x="11" y="36"/>
                    <a:pt x="13" y="35"/>
                    <a:pt x="16" y="35"/>
                  </a:cubicBezTo>
                  <a:cubicBezTo>
                    <a:pt x="18" y="35"/>
                    <a:pt x="19" y="33"/>
                    <a:pt x="19" y="31"/>
                  </a:cubicBezTo>
                  <a:cubicBezTo>
                    <a:pt x="19" y="30"/>
                    <a:pt x="19" y="28"/>
                    <a:pt x="17" y="27"/>
                  </a:cubicBezTo>
                  <a:cubicBezTo>
                    <a:pt x="17" y="27"/>
                    <a:pt x="16" y="26"/>
                    <a:pt x="15" y="24"/>
                  </a:cubicBezTo>
                  <a:cubicBezTo>
                    <a:pt x="6" y="24"/>
                    <a:pt x="0" y="18"/>
                    <a:pt x="0" y="13"/>
                  </a:cubicBezTo>
                  <a:cubicBezTo>
                    <a:pt x="0" y="10"/>
                    <a:pt x="0" y="10"/>
                    <a:pt x="0" y="10"/>
                  </a:cubicBezTo>
                  <a:cubicBezTo>
                    <a:pt x="0" y="8"/>
                    <a:pt x="1" y="7"/>
                    <a:pt x="3" y="7"/>
                  </a:cubicBezTo>
                  <a:cubicBezTo>
                    <a:pt x="11" y="7"/>
                    <a:pt x="11" y="7"/>
                    <a:pt x="11" y="7"/>
                  </a:cubicBezTo>
                  <a:cubicBezTo>
                    <a:pt x="11" y="5"/>
                    <a:pt x="11" y="5"/>
                    <a:pt x="11" y="5"/>
                  </a:cubicBezTo>
                  <a:cubicBezTo>
                    <a:pt x="11" y="2"/>
                    <a:pt x="12" y="0"/>
                    <a:pt x="15" y="0"/>
                  </a:cubicBezTo>
                  <a:cubicBezTo>
                    <a:pt x="30" y="0"/>
                    <a:pt x="30" y="0"/>
                    <a:pt x="30" y="0"/>
                  </a:cubicBezTo>
                  <a:cubicBezTo>
                    <a:pt x="33" y="0"/>
                    <a:pt x="35" y="2"/>
                    <a:pt x="35" y="5"/>
                  </a:cubicBezTo>
                  <a:cubicBezTo>
                    <a:pt x="35" y="7"/>
                    <a:pt x="35" y="7"/>
                    <a:pt x="35" y="7"/>
                  </a:cubicBezTo>
                  <a:cubicBezTo>
                    <a:pt x="42" y="7"/>
                    <a:pt x="42" y="7"/>
                    <a:pt x="42" y="7"/>
                  </a:cubicBezTo>
                  <a:cubicBezTo>
                    <a:pt x="44" y="7"/>
                    <a:pt x="45" y="8"/>
                    <a:pt x="45" y="10"/>
                  </a:cubicBezTo>
                  <a:lnTo>
                    <a:pt x="45" y="13"/>
                  </a:lnTo>
                  <a:close/>
                  <a:moveTo>
                    <a:pt x="11" y="11"/>
                  </a:moveTo>
                  <a:cubicBezTo>
                    <a:pt x="4" y="11"/>
                    <a:pt x="4" y="11"/>
                    <a:pt x="4" y="11"/>
                  </a:cubicBezTo>
                  <a:cubicBezTo>
                    <a:pt x="4" y="13"/>
                    <a:pt x="4" y="13"/>
                    <a:pt x="4" y="13"/>
                  </a:cubicBezTo>
                  <a:cubicBezTo>
                    <a:pt x="4" y="16"/>
                    <a:pt x="7" y="20"/>
                    <a:pt x="13" y="21"/>
                  </a:cubicBezTo>
                  <a:cubicBezTo>
                    <a:pt x="11" y="18"/>
                    <a:pt x="11" y="15"/>
                    <a:pt x="11" y="11"/>
                  </a:cubicBezTo>
                  <a:close/>
                  <a:moveTo>
                    <a:pt x="41" y="11"/>
                  </a:moveTo>
                  <a:cubicBezTo>
                    <a:pt x="35" y="11"/>
                    <a:pt x="35" y="11"/>
                    <a:pt x="35" y="11"/>
                  </a:cubicBezTo>
                  <a:cubicBezTo>
                    <a:pt x="35" y="15"/>
                    <a:pt x="34" y="18"/>
                    <a:pt x="33" y="21"/>
                  </a:cubicBezTo>
                  <a:cubicBezTo>
                    <a:pt x="38" y="20"/>
                    <a:pt x="41" y="16"/>
                    <a:pt x="41" y="13"/>
                  </a:cubicBezTo>
                  <a:lnTo>
                    <a:pt x="41"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1" name="组合 20"/>
          <p:cNvGrpSpPr/>
          <p:nvPr/>
        </p:nvGrpSpPr>
        <p:grpSpPr>
          <a:xfrm>
            <a:off x="6107012" y="3789040"/>
            <a:ext cx="827193" cy="825350"/>
            <a:chOff x="5962996" y="3789040"/>
            <a:chExt cx="827193" cy="825350"/>
          </a:xfrm>
          <a:gradFill>
            <a:gsLst>
              <a:gs pos="0">
                <a:srgbClr val="002060"/>
              </a:gs>
              <a:gs pos="100000">
                <a:srgbClr val="00B0F0"/>
              </a:gs>
            </a:gsLst>
            <a:lin ang="5400000" scaled="1"/>
          </a:gradFill>
        </p:grpSpPr>
        <p:sp>
          <p:nvSpPr>
            <p:cNvPr id="22" name="橢圓 5"/>
            <p:cNvSpPr/>
            <p:nvPr/>
          </p:nvSpPr>
          <p:spPr>
            <a:xfrm>
              <a:off x="5962996" y="3789040"/>
              <a:ext cx="827193" cy="8253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latin typeface="DIN-BoldItalic" pitchFamily="50" charset="0"/>
              </a:endParaRPr>
            </a:p>
          </p:txBody>
        </p:sp>
        <p:sp>
          <p:nvSpPr>
            <p:cNvPr id="23" name="Freeform 336"/>
            <p:cNvSpPr>
              <a:spLocks noEditPoints="1"/>
            </p:cNvSpPr>
            <p:nvPr/>
          </p:nvSpPr>
          <p:spPr bwMode="auto">
            <a:xfrm>
              <a:off x="6224530" y="4048744"/>
              <a:ext cx="314081" cy="314081"/>
            </a:xfrm>
            <a:custGeom>
              <a:avLst/>
              <a:gdLst>
                <a:gd name="T0" fmla="*/ 0 w 90"/>
                <a:gd name="T1" fmla="*/ 40 h 90"/>
                <a:gd name="T2" fmla="*/ 40 w 90"/>
                <a:gd name="T3" fmla="*/ 0 h 90"/>
                <a:gd name="T4" fmla="*/ 40 w 90"/>
                <a:gd name="T5" fmla="*/ 90 h 90"/>
                <a:gd name="T6" fmla="*/ 0 w 90"/>
                <a:gd name="T7" fmla="*/ 50 h 90"/>
                <a:gd name="T8" fmla="*/ 40 w 90"/>
                <a:gd name="T9" fmla="*/ 90 h 90"/>
                <a:gd name="T10" fmla="*/ 33 w 90"/>
                <a:gd name="T11" fmla="*/ 10 h 90"/>
                <a:gd name="T12" fmla="*/ 9 w 90"/>
                <a:gd name="T13" fmla="*/ 33 h 90"/>
                <a:gd name="T14" fmla="*/ 33 w 90"/>
                <a:gd name="T15" fmla="*/ 83 h 90"/>
                <a:gd name="T16" fmla="*/ 9 w 90"/>
                <a:gd name="T17" fmla="*/ 57 h 90"/>
                <a:gd name="T18" fmla="*/ 33 w 90"/>
                <a:gd name="T19" fmla="*/ 83 h 90"/>
                <a:gd name="T20" fmla="*/ 16 w 90"/>
                <a:gd name="T21" fmla="*/ 26 h 90"/>
                <a:gd name="T22" fmla="*/ 26 w 90"/>
                <a:gd name="T23" fmla="*/ 17 h 90"/>
                <a:gd name="T24" fmla="*/ 26 w 90"/>
                <a:gd name="T25" fmla="*/ 74 h 90"/>
                <a:gd name="T26" fmla="*/ 16 w 90"/>
                <a:gd name="T27" fmla="*/ 67 h 90"/>
                <a:gd name="T28" fmla="*/ 26 w 90"/>
                <a:gd name="T29" fmla="*/ 74 h 90"/>
                <a:gd name="T30" fmla="*/ 49 w 90"/>
                <a:gd name="T31" fmla="*/ 40 h 90"/>
                <a:gd name="T32" fmla="*/ 90 w 90"/>
                <a:gd name="T33" fmla="*/ 0 h 90"/>
                <a:gd name="T34" fmla="*/ 90 w 90"/>
                <a:gd name="T35" fmla="*/ 74 h 90"/>
                <a:gd name="T36" fmla="*/ 66 w 90"/>
                <a:gd name="T37" fmla="*/ 67 h 90"/>
                <a:gd name="T38" fmla="*/ 57 w 90"/>
                <a:gd name="T39" fmla="*/ 90 h 90"/>
                <a:gd name="T40" fmla="*/ 49 w 90"/>
                <a:gd name="T41" fmla="*/ 50 h 90"/>
                <a:gd name="T42" fmla="*/ 73 w 90"/>
                <a:gd name="T43" fmla="*/ 57 h 90"/>
                <a:gd name="T44" fmla="*/ 83 w 90"/>
                <a:gd name="T45" fmla="*/ 50 h 90"/>
                <a:gd name="T46" fmla="*/ 90 w 90"/>
                <a:gd name="T47" fmla="*/ 74 h 90"/>
                <a:gd name="T48" fmla="*/ 83 w 90"/>
                <a:gd name="T49" fmla="*/ 10 h 90"/>
                <a:gd name="T50" fmla="*/ 57 w 90"/>
                <a:gd name="T51" fmla="*/ 33 h 90"/>
                <a:gd name="T52" fmla="*/ 73 w 90"/>
                <a:gd name="T53" fmla="*/ 26 h 90"/>
                <a:gd name="T54" fmla="*/ 66 w 90"/>
                <a:gd name="T55" fmla="*/ 17 h 90"/>
                <a:gd name="T56" fmla="*/ 73 w 90"/>
                <a:gd name="T57" fmla="*/ 26 h 90"/>
                <a:gd name="T58" fmla="*/ 66 w 90"/>
                <a:gd name="T59" fmla="*/ 90 h 90"/>
                <a:gd name="T60" fmla="*/ 73 w 90"/>
                <a:gd name="T61" fmla="*/ 83 h 90"/>
                <a:gd name="T62" fmla="*/ 90 w 90"/>
                <a:gd name="T63" fmla="*/ 90 h 90"/>
                <a:gd name="T64" fmla="*/ 83 w 90"/>
                <a:gd name="T65" fmla="*/ 83 h 90"/>
                <a:gd name="T66" fmla="*/ 90 w 90"/>
                <a:gd name="T6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4" name="组合 23"/>
          <p:cNvGrpSpPr/>
          <p:nvPr/>
        </p:nvGrpSpPr>
        <p:grpSpPr>
          <a:xfrm>
            <a:off x="6142117" y="4834056"/>
            <a:ext cx="825350" cy="827192"/>
            <a:chOff x="5998101" y="4834056"/>
            <a:chExt cx="825350" cy="827192"/>
          </a:xfrm>
          <a:gradFill>
            <a:gsLst>
              <a:gs pos="0">
                <a:srgbClr val="002060"/>
              </a:gs>
              <a:gs pos="100000">
                <a:srgbClr val="00B0F0"/>
              </a:gs>
            </a:gsLst>
            <a:lin ang="5400000" scaled="1"/>
          </a:gradFill>
        </p:grpSpPr>
        <p:sp>
          <p:nvSpPr>
            <p:cNvPr id="25" name="橢圓 3"/>
            <p:cNvSpPr/>
            <p:nvPr/>
          </p:nvSpPr>
          <p:spPr>
            <a:xfrm>
              <a:off x="5998101" y="4834056"/>
              <a:ext cx="825350" cy="827192"/>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latin typeface="DIN-BoldItalic" pitchFamily="50" charset="0"/>
              </a:endParaRPr>
            </a:p>
          </p:txBody>
        </p:sp>
        <p:sp>
          <p:nvSpPr>
            <p:cNvPr id="26" name="Freeform 436"/>
            <p:cNvSpPr>
              <a:spLocks noEditPoints="1"/>
            </p:cNvSpPr>
            <p:nvPr/>
          </p:nvSpPr>
          <p:spPr bwMode="auto">
            <a:xfrm>
              <a:off x="6284501" y="5090290"/>
              <a:ext cx="252549" cy="369927"/>
            </a:xfrm>
            <a:custGeom>
              <a:avLst/>
              <a:gdLst>
                <a:gd name="T0" fmla="*/ 29 w 30"/>
                <a:gd name="T1" fmla="*/ 31 h 44"/>
                <a:gd name="T2" fmla="*/ 17 w 30"/>
                <a:gd name="T3" fmla="*/ 31 h 44"/>
                <a:gd name="T4" fmla="*/ 16 w 30"/>
                <a:gd name="T5" fmla="*/ 43 h 44"/>
                <a:gd name="T6" fmla="*/ 15 w 30"/>
                <a:gd name="T7" fmla="*/ 44 h 44"/>
                <a:gd name="T8" fmla="*/ 15 w 30"/>
                <a:gd name="T9" fmla="*/ 44 h 44"/>
                <a:gd name="T10" fmla="*/ 14 w 30"/>
                <a:gd name="T11" fmla="*/ 44 h 44"/>
                <a:gd name="T12" fmla="*/ 12 w 30"/>
                <a:gd name="T13" fmla="*/ 31 h 44"/>
                <a:gd name="T14" fmla="*/ 1 w 30"/>
                <a:gd name="T15" fmla="*/ 31 h 44"/>
                <a:gd name="T16" fmla="*/ 0 w 30"/>
                <a:gd name="T17" fmla="*/ 29 h 44"/>
                <a:gd name="T18" fmla="*/ 6 w 30"/>
                <a:gd name="T19" fmla="*/ 20 h 44"/>
                <a:gd name="T20" fmla="*/ 6 w 30"/>
                <a:gd name="T21" fmla="*/ 7 h 44"/>
                <a:gd name="T22" fmla="*/ 3 w 30"/>
                <a:gd name="T23" fmla="*/ 3 h 44"/>
                <a:gd name="T24" fmla="*/ 6 w 30"/>
                <a:gd name="T25" fmla="*/ 0 h 44"/>
                <a:gd name="T26" fmla="*/ 24 w 30"/>
                <a:gd name="T27" fmla="*/ 0 h 44"/>
                <a:gd name="T28" fmla="*/ 27 w 30"/>
                <a:gd name="T29" fmla="*/ 3 h 44"/>
                <a:gd name="T30" fmla="*/ 24 w 30"/>
                <a:gd name="T31" fmla="*/ 7 h 44"/>
                <a:gd name="T32" fmla="*/ 24 w 30"/>
                <a:gd name="T33" fmla="*/ 20 h 44"/>
                <a:gd name="T34" fmla="*/ 30 w 30"/>
                <a:gd name="T35" fmla="*/ 29 h 44"/>
                <a:gd name="T36" fmla="*/ 29 w 30"/>
                <a:gd name="T37" fmla="*/ 31 h 44"/>
                <a:gd name="T38" fmla="*/ 12 w 30"/>
                <a:gd name="T39" fmla="*/ 7 h 44"/>
                <a:gd name="T40" fmla="*/ 12 w 30"/>
                <a:gd name="T41" fmla="*/ 7 h 44"/>
                <a:gd name="T42" fmla="*/ 11 w 30"/>
                <a:gd name="T43" fmla="*/ 7 h 44"/>
                <a:gd name="T44" fmla="*/ 11 w 30"/>
                <a:gd name="T45" fmla="*/ 19 h 44"/>
                <a:gd name="T46" fmla="*/ 12 w 30"/>
                <a:gd name="T47" fmla="*/ 20 h 44"/>
                <a:gd name="T48" fmla="*/ 12 w 30"/>
                <a:gd name="T49" fmla="*/ 19 h 44"/>
                <a:gd name="T50" fmla="*/ 12 w 30"/>
                <a:gd name="T51"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4">
                  <a:moveTo>
                    <a:pt x="29" y="31"/>
                  </a:moveTo>
                  <a:cubicBezTo>
                    <a:pt x="17" y="31"/>
                    <a:pt x="17" y="31"/>
                    <a:pt x="17" y="31"/>
                  </a:cubicBezTo>
                  <a:cubicBezTo>
                    <a:pt x="16" y="43"/>
                    <a:pt x="16" y="43"/>
                    <a:pt x="16" y="43"/>
                  </a:cubicBezTo>
                  <a:cubicBezTo>
                    <a:pt x="16" y="44"/>
                    <a:pt x="15" y="44"/>
                    <a:pt x="15" y="44"/>
                  </a:cubicBezTo>
                  <a:cubicBezTo>
                    <a:pt x="15" y="44"/>
                    <a:pt x="15" y="44"/>
                    <a:pt x="15" y="44"/>
                  </a:cubicBezTo>
                  <a:cubicBezTo>
                    <a:pt x="15" y="44"/>
                    <a:pt x="14" y="44"/>
                    <a:pt x="14" y="44"/>
                  </a:cubicBezTo>
                  <a:cubicBezTo>
                    <a:pt x="12" y="31"/>
                    <a:pt x="12" y="31"/>
                    <a:pt x="12" y="31"/>
                  </a:cubicBezTo>
                  <a:cubicBezTo>
                    <a:pt x="1" y="31"/>
                    <a:pt x="1" y="31"/>
                    <a:pt x="1" y="31"/>
                  </a:cubicBezTo>
                  <a:cubicBezTo>
                    <a:pt x="0" y="31"/>
                    <a:pt x="0" y="30"/>
                    <a:pt x="0" y="29"/>
                  </a:cubicBezTo>
                  <a:cubicBezTo>
                    <a:pt x="0" y="24"/>
                    <a:pt x="3" y="20"/>
                    <a:pt x="6" y="20"/>
                  </a:cubicBezTo>
                  <a:cubicBezTo>
                    <a:pt x="6" y="7"/>
                    <a:pt x="6" y="7"/>
                    <a:pt x="6" y="7"/>
                  </a:cubicBezTo>
                  <a:cubicBezTo>
                    <a:pt x="5" y="7"/>
                    <a:pt x="3" y="5"/>
                    <a:pt x="3" y="3"/>
                  </a:cubicBezTo>
                  <a:cubicBezTo>
                    <a:pt x="3" y="1"/>
                    <a:pt x="5" y="0"/>
                    <a:pt x="6" y="0"/>
                  </a:cubicBezTo>
                  <a:cubicBezTo>
                    <a:pt x="24" y="0"/>
                    <a:pt x="24" y="0"/>
                    <a:pt x="24" y="0"/>
                  </a:cubicBezTo>
                  <a:cubicBezTo>
                    <a:pt x="25" y="0"/>
                    <a:pt x="27" y="1"/>
                    <a:pt x="27" y="3"/>
                  </a:cubicBezTo>
                  <a:cubicBezTo>
                    <a:pt x="27" y="5"/>
                    <a:pt x="25" y="7"/>
                    <a:pt x="24" y="7"/>
                  </a:cubicBezTo>
                  <a:cubicBezTo>
                    <a:pt x="24" y="20"/>
                    <a:pt x="24" y="20"/>
                    <a:pt x="24" y="20"/>
                  </a:cubicBezTo>
                  <a:cubicBezTo>
                    <a:pt x="27" y="20"/>
                    <a:pt x="30" y="24"/>
                    <a:pt x="30" y="29"/>
                  </a:cubicBezTo>
                  <a:cubicBezTo>
                    <a:pt x="30" y="30"/>
                    <a:pt x="30" y="31"/>
                    <a:pt x="29" y="31"/>
                  </a:cubicBezTo>
                  <a:close/>
                  <a:moveTo>
                    <a:pt x="12" y="7"/>
                  </a:moveTo>
                  <a:cubicBezTo>
                    <a:pt x="12" y="7"/>
                    <a:pt x="12" y="7"/>
                    <a:pt x="12" y="7"/>
                  </a:cubicBezTo>
                  <a:cubicBezTo>
                    <a:pt x="11" y="7"/>
                    <a:pt x="11" y="7"/>
                    <a:pt x="11" y="7"/>
                  </a:cubicBezTo>
                  <a:cubicBezTo>
                    <a:pt x="11" y="19"/>
                    <a:pt x="11" y="19"/>
                    <a:pt x="11" y="19"/>
                  </a:cubicBezTo>
                  <a:cubicBezTo>
                    <a:pt x="11" y="20"/>
                    <a:pt x="11" y="20"/>
                    <a:pt x="12" y="20"/>
                  </a:cubicBezTo>
                  <a:cubicBezTo>
                    <a:pt x="12" y="20"/>
                    <a:pt x="12" y="20"/>
                    <a:pt x="12" y="19"/>
                  </a:cubicBezTo>
                  <a:lnTo>
                    <a:pt x="12" y="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7" name="组合 26"/>
          <p:cNvGrpSpPr/>
          <p:nvPr/>
        </p:nvGrpSpPr>
        <p:grpSpPr>
          <a:xfrm>
            <a:off x="7033690" y="1628800"/>
            <a:ext cx="4032449" cy="848738"/>
            <a:chOff x="1911251" y="1321493"/>
            <a:chExt cx="1373453" cy="848738"/>
          </a:xfrm>
        </p:grpSpPr>
        <p:sp>
          <p:nvSpPr>
            <p:cNvPr id="28" name="矩形 27"/>
            <p:cNvSpPr/>
            <p:nvPr/>
          </p:nvSpPr>
          <p:spPr>
            <a:xfrm>
              <a:off x="1911251" y="1321493"/>
              <a:ext cx="534626" cy="369332"/>
            </a:xfrm>
            <a:prstGeom prst="rect">
              <a:avLst/>
            </a:prstGeom>
          </p:spPr>
          <p:txBody>
            <a:bodyPr wrap="none">
              <a:spAutoFit/>
            </a:bodyPr>
            <a:lstStyle/>
            <a:p>
              <a:r>
                <a:rPr lang="zh-CN" altLang="en-US" b="1" dirty="0" smtClean="0">
                  <a:solidFill>
                    <a:srgbClr val="C00000"/>
                  </a:solidFill>
                  <a:latin typeface="微软雅黑" panose="020B0503020204020204" charset="-122"/>
                  <a:ea typeface="微软雅黑" panose="020B0503020204020204" charset="-122"/>
                </a:rPr>
                <a:t>在此输入标题</a:t>
              </a:r>
              <a:endParaRPr lang="zh-CN" altLang="en-US" b="1" dirty="0">
                <a:solidFill>
                  <a:srgbClr val="C00000"/>
                </a:solidFill>
                <a:latin typeface="微软雅黑" panose="020B0503020204020204" charset="-122"/>
                <a:ea typeface="微软雅黑" panose="020B0503020204020204" charset="-122"/>
              </a:endParaRPr>
            </a:p>
          </p:txBody>
        </p:sp>
        <p:sp>
          <p:nvSpPr>
            <p:cNvPr id="29" name="矩形 28"/>
            <p:cNvSpPr/>
            <p:nvPr/>
          </p:nvSpPr>
          <p:spPr>
            <a:xfrm>
              <a:off x="1911251" y="1647011"/>
              <a:ext cx="1373453" cy="523220"/>
            </a:xfrm>
            <a:prstGeom prst="rect">
              <a:avLst/>
            </a:prstGeom>
          </p:spPr>
          <p:txBody>
            <a:bodyPr wrap="square" anchor="ctr">
              <a:spAutoFit/>
            </a:bodyPr>
            <a:lstStyle/>
            <a:p>
              <a:r>
                <a:rPr lang="zh-CN" altLang="en-US" sz="1400" dirty="0" smtClean="0">
                  <a:solidFill>
                    <a:schemeClr val="tx1"/>
                  </a:solidFill>
                  <a:latin typeface="微软雅黑" panose="020B0503020204020204" charset="-122"/>
                  <a:ea typeface="微软雅黑" panose="020B0503020204020204" charset="-122"/>
                  <a:cs typeface="Segoe UI" panose="020B0502040204020203" pitchFamily="34" charset="0"/>
                </a:rPr>
                <a:t>请在此输入详细文字信息和简介</a:t>
              </a:r>
              <a:r>
                <a:rPr lang="en-US" altLang="zh-CN" sz="1400" dirty="0" smtClean="0">
                  <a:solidFill>
                    <a:schemeClr val="tx1"/>
                  </a:solidFill>
                  <a:latin typeface="微软雅黑" panose="020B0503020204020204" charset="-122"/>
                  <a:ea typeface="微软雅黑" panose="020B0503020204020204" charset="-122"/>
                  <a:cs typeface="Segoe UI" panose="020B0502040204020203" pitchFamily="34" charset="0"/>
                </a:rPr>
                <a:t>,</a:t>
              </a:r>
              <a:r>
                <a:rPr lang="zh-CN" altLang="en-US" sz="1400" dirty="0">
                  <a:solidFill>
                    <a:schemeClr val="tx1"/>
                  </a:solidFill>
                  <a:latin typeface="微软雅黑" panose="020B0503020204020204" charset="-122"/>
                  <a:ea typeface="微软雅黑" panose="020B0503020204020204" charset="-122"/>
                  <a:cs typeface="Segoe UI" panose="020B0502040204020203" pitchFamily="34" charset="0"/>
                </a:rPr>
                <a:t>请在此输入详细文字信息和</a:t>
              </a:r>
              <a:r>
                <a:rPr lang="zh-CN" altLang="en-US" sz="1400" dirty="0" smtClean="0">
                  <a:solidFill>
                    <a:schemeClr val="tx1"/>
                  </a:solidFill>
                  <a:latin typeface="微软雅黑" panose="020B0503020204020204" charset="-122"/>
                  <a:ea typeface="微软雅黑" panose="020B0503020204020204" charset="-122"/>
                  <a:cs typeface="Segoe UI" panose="020B0502040204020203" pitchFamily="34" charset="0"/>
                </a:rPr>
                <a:t>简介</a:t>
              </a:r>
              <a:r>
                <a:rPr lang="en-US" altLang="zh-CN" sz="1400" dirty="0" smtClean="0">
                  <a:solidFill>
                    <a:schemeClr val="tx1"/>
                  </a:solidFill>
                  <a:latin typeface="微软雅黑" panose="020B0503020204020204" charset="-122"/>
                  <a:ea typeface="微软雅黑" panose="020B0503020204020204" charset="-122"/>
                  <a:cs typeface="Segoe UI" panose="020B0502040204020203" pitchFamily="34" charset="0"/>
                </a:rPr>
                <a:t>,</a:t>
              </a:r>
              <a:r>
                <a:rPr lang="zh-CN" altLang="en-US" sz="1400" dirty="0">
                  <a:solidFill>
                    <a:schemeClr val="tx1"/>
                  </a:solidFill>
                  <a:latin typeface="微软雅黑" panose="020B0503020204020204" charset="-122"/>
                  <a:ea typeface="微软雅黑" panose="020B0503020204020204" charset="-122"/>
                  <a:cs typeface="Segoe UI" panose="020B0502040204020203" pitchFamily="34" charset="0"/>
                </a:rPr>
                <a:t>请在此输入详细文字信息和</a:t>
              </a:r>
              <a:r>
                <a:rPr lang="zh-CN" altLang="en-US" sz="1400" dirty="0" smtClean="0">
                  <a:solidFill>
                    <a:schemeClr val="tx1"/>
                  </a:solidFill>
                  <a:latin typeface="微软雅黑" panose="020B0503020204020204" charset="-122"/>
                  <a:ea typeface="微软雅黑" panose="020B0503020204020204" charset="-122"/>
                  <a:cs typeface="Segoe UI" panose="020B0502040204020203" pitchFamily="34" charset="0"/>
                </a:rPr>
                <a:t>简介</a:t>
              </a:r>
              <a:r>
                <a:rPr lang="en-US" altLang="zh-CN" sz="1400" dirty="0" smtClean="0">
                  <a:solidFill>
                    <a:schemeClr val="tx1"/>
                  </a:solidFill>
                  <a:latin typeface="微软雅黑" panose="020B0503020204020204" charset="-122"/>
                  <a:ea typeface="微软雅黑" panose="020B0503020204020204" charset="-122"/>
                  <a:cs typeface="Segoe UI" panose="020B0502040204020203" pitchFamily="34" charset="0"/>
                </a:rPr>
                <a:t>.</a:t>
              </a:r>
              <a:endParaRPr lang="en-US" altLang="zh-CN" sz="1400" dirty="0" smtClean="0">
                <a:solidFill>
                  <a:schemeClr val="tx1"/>
                </a:solidFill>
                <a:latin typeface="微软雅黑" panose="020B0503020204020204" charset="-122"/>
                <a:ea typeface="微软雅黑" panose="020B0503020204020204" charset="-122"/>
                <a:cs typeface="Segoe UI" panose="020B0502040204020203" pitchFamily="34" charset="0"/>
              </a:endParaRPr>
            </a:p>
          </p:txBody>
        </p:sp>
      </p:grpSp>
      <p:grpSp>
        <p:nvGrpSpPr>
          <p:cNvPr id="34" name="组合 33"/>
          <p:cNvGrpSpPr/>
          <p:nvPr/>
        </p:nvGrpSpPr>
        <p:grpSpPr>
          <a:xfrm>
            <a:off x="7033690" y="2708920"/>
            <a:ext cx="4032449" cy="848738"/>
            <a:chOff x="1911251" y="1321493"/>
            <a:chExt cx="1373453" cy="848738"/>
          </a:xfrm>
        </p:grpSpPr>
        <p:sp>
          <p:nvSpPr>
            <p:cNvPr id="36" name="矩形 35"/>
            <p:cNvSpPr/>
            <p:nvPr/>
          </p:nvSpPr>
          <p:spPr>
            <a:xfrm>
              <a:off x="1911251" y="1321493"/>
              <a:ext cx="534626" cy="369332"/>
            </a:xfrm>
            <a:prstGeom prst="rect">
              <a:avLst/>
            </a:prstGeom>
          </p:spPr>
          <p:txBody>
            <a:bodyPr wrap="none">
              <a:spAutoFit/>
            </a:bodyPr>
            <a:lstStyle/>
            <a:p>
              <a:r>
                <a:rPr lang="zh-CN" altLang="en-US" b="1" dirty="0" smtClean="0">
                  <a:solidFill>
                    <a:srgbClr val="C00000"/>
                  </a:solidFill>
                  <a:latin typeface="微软雅黑" panose="020B0503020204020204" charset="-122"/>
                  <a:ea typeface="微软雅黑" panose="020B0503020204020204" charset="-122"/>
                </a:rPr>
                <a:t>在此输入标题</a:t>
              </a:r>
              <a:endParaRPr lang="zh-CN" altLang="en-US" b="1" dirty="0">
                <a:solidFill>
                  <a:srgbClr val="C00000"/>
                </a:solidFill>
                <a:latin typeface="微软雅黑" panose="020B0503020204020204" charset="-122"/>
                <a:ea typeface="微软雅黑" panose="020B0503020204020204" charset="-122"/>
              </a:endParaRPr>
            </a:p>
          </p:txBody>
        </p:sp>
        <p:sp>
          <p:nvSpPr>
            <p:cNvPr id="37" name="矩形 36"/>
            <p:cNvSpPr/>
            <p:nvPr/>
          </p:nvSpPr>
          <p:spPr>
            <a:xfrm>
              <a:off x="1911251" y="1647011"/>
              <a:ext cx="1373453" cy="523220"/>
            </a:xfrm>
            <a:prstGeom prst="rect">
              <a:avLst/>
            </a:prstGeom>
          </p:spPr>
          <p:txBody>
            <a:bodyPr wrap="square" anchor="ctr">
              <a:spAutoFit/>
            </a:bodyPr>
            <a:lstStyle/>
            <a:p>
              <a:r>
                <a:rPr lang="zh-CN" altLang="en-US" sz="1400" dirty="0" smtClean="0">
                  <a:solidFill>
                    <a:schemeClr val="tx1"/>
                  </a:solidFill>
                  <a:latin typeface="微软雅黑" panose="020B0503020204020204" charset="-122"/>
                  <a:ea typeface="微软雅黑" panose="020B0503020204020204" charset="-122"/>
                  <a:cs typeface="Segoe UI" panose="020B0502040204020203" pitchFamily="34" charset="0"/>
                </a:rPr>
                <a:t>请在此输入详细文字信息和简介</a:t>
              </a:r>
              <a:r>
                <a:rPr lang="en-US" altLang="zh-CN" sz="1400" dirty="0" smtClean="0">
                  <a:solidFill>
                    <a:schemeClr val="tx1"/>
                  </a:solidFill>
                  <a:latin typeface="微软雅黑" panose="020B0503020204020204" charset="-122"/>
                  <a:ea typeface="微软雅黑" panose="020B0503020204020204" charset="-122"/>
                  <a:cs typeface="Segoe UI" panose="020B0502040204020203" pitchFamily="34" charset="0"/>
                </a:rPr>
                <a:t>,</a:t>
              </a:r>
              <a:r>
                <a:rPr lang="zh-CN" altLang="en-US" sz="1400" dirty="0">
                  <a:solidFill>
                    <a:schemeClr val="tx1"/>
                  </a:solidFill>
                  <a:latin typeface="微软雅黑" panose="020B0503020204020204" charset="-122"/>
                  <a:ea typeface="微软雅黑" panose="020B0503020204020204" charset="-122"/>
                  <a:cs typeface="Segoe UI" panose="020B0502040204020203" pitchFamily="34" charset="0"/>
                </a:rPr>
                <a:t>请在此输入详细文字信息和</a:t>
              </a:r>
              <a:r>
                <a:rPr lang="zh-CN" altLang="en-US" sz="1400" dirty="0" smtClean="0">
                  <a:solidFill>
                    <a:schemeClr val="tx1"/>
                  </a:solidFill>
                  <a:latin typeface="微软雅黑" panose="020B0503020204020204" charset="-122"/>
                  <a:ea typeface="微软雅黑" panose="020B0503020204020204" charset="-122"/>
                  <a:cs typeface="Segoe UI" panose="020B0502040204020203" pitchFamily="34" charset="0"/>
                </a:rPr>
                <a:t>简介</a:t>
              </a:r>
              <a:r>
                <a:rPr lang="en-US" altLang="zh-CN" sz="1400" dirty="0" smtClean="0">
                  <a:solidFill>
                    <a:schemeClr val="tx1"/>
                  </a:solidFill>
                  <a:latin typeface="微软雅黑" panose="020B0503020204020204" charset="-122"/>
                  <a:ea typeface="微软雅黑" panose="020B0503020204020204" charset="-122"/>
                  <a:cs typeface="Segoe UI" panose="020B0502040204020203" pitchFamily="34" charset="0"/>
                </a:rPr>
                <a:t>,</a:t>
              </a:r>
              <a:r>
                <a:rPr lang="zh-CN" altLang="en-US" sz="1400" dirty="0">
                  <a:solidFill>
                    <a:schemeClr val="tx1"/>
                  </a:solidFill>
                  <a:latin typeface="微软雅黑" panose="020B0503020204020204" charset="-122"/>
                  <a:ea typeface="微软雅黑" panose="020B0503020204020204" charset="-122"/>
                  <a:cs typeface="Segoe UI" panose="020B0502040204020203" pitchFamily="34" charset="0"/>
                </a:rPr>
                <a:t>请在此输入详细文字信息和</a:t>
              </a:r>
              <a:r>
                <a:rPr lang="zh-CN" altLang="en-US" sz="1400" dirty="0" smtClean="0">
                  <a:solidFill>
                    <a:schemeClr val="tx1"/>
                  </a:solidFill>
                  <a:latin typeface="微软雅黑" panose="020B0503020204020204" charset="-122"/>
                  <a:ea typeface="微软雅黑" panose="020B0503020204020204" charset="-122"/>
                  <a:cs typeface="Segoe UI" panose="020B0502040204020203" pitchFamily="34" charset="0"/>
                </a:rPr>
                <a:t>简介</a:t>
              </a:r>
              <a:r>
                <a:rPr lang="en-US" altLang="zh-CN" sz="1400" dirty="0" smtClean="0">
                  <a:solidFill>
                    <a:schemeClr val="tx1"/>
                  </a:solidFill>
                  <a:latin typeface="微软雅黑" panose="020B0503020204020204" charset="-122"/>
                  <a:ea typeface="微软雅黑" panose="020B0503020204020204" charset="-122"/>
                  <a:cs typeface="Segoe UI" panose="020B0502040204020203" pitchFamily="34" charset="0"/>
                </a:rPr>
                <a:t>.</a:t>
              </a:r>
              <a:endParaRPr lang="en-US" altLang="zh-CN" sz="1400" dirty="0" smtClean="0">
                <a:solidFill>
                  <a:schemeClr val="tx1"/>
                </a:solidFill>
                <a:latin typeface="微软雅黑" panose="020B0503020204020204" charset="-122"/>
                <a:ea typeface="微软雅黑" panose="020B0503020204020204" charset="-122"/>
                <a:cs typeface="Segoe UI" panose="020B0502040204020203" pitchFamily="34" charset="0"/>
              </a:endParaRPr>
            </a:p>
          </p:txBody>
        </p:sp>
      </p:grpSp>
      <p:grpSp>
        <p:nvGrpSpPr>
          <p:cNvPr id="38" name="组合 37"/>
          <p:cNvGrpSpPr/>
          <p:nvPr/>
        </p:nvGrpSpPr>
        <p:grpSpPr>
          <a:xfrm>
            <a:off x="7033690" y="3789040"/>
            <a:ext cx="4032449" cy="848738"/>
            <a:chOff x="1911251" y="1321493"/>
            <a:chExt cx="1373453" cy="848738"/>
          </a:xfrm>
        </p:grpSpPr>
        <p:sp>
          <p:nvSpPr>
            <p:cNvPr id="39" name="矩形 38"/>
            <p:cNvSpPr/>
            <p:nvPr/>
          </p:nvSpPr>
          <p:spPr>
            <a:xfrm>
              <a:off x="1911251" y="1321493"/>
              <a:ext cx="534626" cy="369332"/>
            </a:xfrm>
            <a:prstGeom prst="rect">
              <a:avLst/>
            </a:prstGeom>
          </p:spPr>
          <p:txBody>
            <a:bodyPr wrap="none">
              <a:spAutoFit/>
            </a:bodyPr>
            <a:lstStyle/>
            <a:p>
              <a:r>
                <a:rPr lang="zh-CN" altLang="en-US" b="1" dirty="0" smtClean="0">
                  <a:solidFill>
                    <a:srgbClr val="C00000"/>
                  </a:solidFill>
                  <a:latin typeface="微软雅黑" panose="020B0503020204020204" charset="-122"/>
                  <a:ea typeface="微软雅黑" panose="020B0503020204020204" charset="-122"/>
                </a:rPr>
                <a:t>在此输入标题</a:t>
              </a:r>
              <a:endParaRPr lang="zh-CN" altLang="en-US" b="1" dirty="0">
                <a:solidFill>
                  <a:srgbClr val="C00000"/>
                </a:solidFill>
                <a:latin typeface="微软雅黑" panose="020B0503020204020204" charset="-122"/>
                <a:ea typeface="微软雅黑" panose="020B0503020204020204" charset="-122"/>
              </a:endParaRPr>
            </a:p>
          </p:txBody>
        </p:sp>
        <p:sp>
          <p:nvSpPr>
            <p:cNvPr id="40" name="矩形 39"/>
            <p:cNvSpPr/>
            <p:nvPr/>
          </p:nvSpPr>
          <p:spPr>
            <a:xfrm>
              <a:off x="1911251" y="1647011"/>
              <a:ext cx="1373453" cy="523220"/>
            </a:xfrm>
            <a:prstGeom prst="rect">
              <a:avLst/>
            </a:prstGeom>
          </p:spPr>
          <p:txBody>
            <a:bodyPr wrap="square" anchor="ctr">
              <a:spAutoFit/>
            </a:bodyPr>
            <a:lstStyle/>
            <a:p>
              <a:r>
                <a:rPr lang="zh-CN" altLang="en-US" sz="1400" dirty="0" smtClean="0">
                  <a:solidFill>
                    <a:schemeClr val="tx1"/>
                  </a:solidFill>
                  <a:latin typeface="微软雅黑" panose="020B0503020204020204" charset="-122"/>
                  <a:ea typeface="微软雅黑" panose="020B0503020204020204" charset="-122"/>
                  <a:cs typeface="Segoe UI" panose="020B0502040204020203" pitchFamily="34" charset="0"/>
                </a:rPr>
                <a:t>请在此输入详细文字信息和简介</a:t>
              </a:r>
              <a:r>
                <a:rPr lang="en-US" altLang="zh-CN" sz="1400" dirty="0" smtClean="0">
                  <a:solidFill>
                    <a:schemeClr val="tx1"/>
                  </a:solidFill>
                  <a:latin typeface="微软雅黑" panose="020B0503020204020204" charset="-122"/>
                  <a:ea typeface="微软雅黑" panose="020B0503020204020204" charset="-122"/>
                  <a:cs typeface="Segoe UI" panose="020B0502040204020203" pitchFamily="34" charset="0"/>
                </a:rPr>
                <a:t>,</a:t>
              </a:r>
              <a:r>
                <a:rPr lang="zh-CN" altLang="en-US" sz="1400" dirty="0">
                  <a:solidFill>
                    <a:schemeClr val="tx1"/>
                  </a:solidFill>
                  <a:latin typeface="微软雅黑" panose="020B0503020204020204" charset="-122"/>
                  <a:ea typeface="微软雅黑" panose="020B0503020204020204" charset="-122"/>
                  <a:cs typeface="Segoe UI" panose="020B0502040204020203" pitchFamily="34" charset="0"/>
                </a:rPr>
                <a:t>请在此输入详细文字信息和</a:t>
              </a:r>
              <a:r>
                <a:rPr lang="zh-CN" altLang="en-US" sz="1400" dirty="0" smtClean="0">
                  <a:solidFill>
                    <a:schemeClr val="tx1"/>
                  </a:solidFill>
                  <a:latin typeface="微软雅黑" panose="020B0503020204020204" charset="-122"/>
                  <a:ea typeface="微软雅黑" panose="020B0503020204020204" charset="-122"/>
                  <a:cs typeface="Segoe UI" panose="020B0502040204020203" pitchFamily="34" charset="0"/>
                </a:rPr>
                <a:t>简介</a:t>
              </a:r>
              <a:r>
                <a:rPr lang="en-US" altLang="zh-CN" sz="1400" dirty="0" smtClean="0">
                  <a:solidFill>
                    <a:schemeClr val="tx1"/>
                  </a:solidFill>
                  <a:latin typeface="微软雅黑" panose="020B0503020204020204" charset="-122"/>
                  <a:ea typeface="微软雅黑" panose="020B0503020204020204" charset="-122"/>
                  <a:cs typeface="Segoe UI" panose="020B0502040204020203" pitchFamily="34" charset="0"/>
                </a:rPr>
                <a:t>,</a:t>
              </a:r>
              <a:r>
                <a:rPr lang="zh-CN" altLang="en-US" sz="1400" dirty="0">
                  <a:solidFill>
                    <a:schemeClr val="tx1"/>
                  </a:solidFill>
                  <a:latin typeface="微软雅黑" panose="020B0503020204020204" charset="-122"/>
                  <a:ea typeface="微软雅黑" panose="020B0503020204020204" charset="-122"/>
                  <a:cs typeface="Segoe UI" panose="020B0502040204020203" pitchFamily="34" charset="0"/>
                </a:rPr>
                <a:t>请在此输入详细文字信息和</a:t>
              </a:r>
              <a:r>
                <a:rPr lang="zh-CN" altLang="en-US" sz="1400" dirty="0" smtClean="0">
                  <a:solidFill>
                    <a:schemeClr val="tx1"/>
                  </a:solidFill>
                  <a:latin typeface="微软雅黑" panose="020B0503020204020204" charset="-122"/>
                  <a:ea typeface="微软雅黑" panose="020B0503020204020204" charset="-122"/>
                  <a:cs typeface="Segoe UI" panose="020B0502040204020203" pitchFamily="34" charset="0"/>
                </a:rPr>
                <a:t>简介</a:t>
              </a:r>
              <a:r>
                <a:rPr lang="en-US" altLang="zh-CN" sz="1400" dirty="0" smtClean="0">
                  <a:solidFill>
                    <a:schemeClr val="tx1"/>
                  </a:solidFill>
                  <a:latin typeface="微软雅黑" panose="020B0503020204020204" charset="-122"/>
                  <a:ea typeface="微软雅黑" panose="020B0503020204020204" charset="-122"/>
                  <a:cs typeface="Segoe UI" panose="020B0502040204020203" pitchFamily="34" charset="0"/>
                </a:rPr>
                <a:t>.</a:t>
              </a:r>
              <a:endParaRPr lang="en-US" altLang="zh-CN" sz="1400" dirty="0" smtClean="0">
                <a:solidFill>
                  <a:schemeClr val="tx1"/>
                </a:solidFill>
                <a:latin typeface="微软雅黑" panose="020B0503020204020204" charset="-122"/>
                <a:ea typeface="微软雅黑" panose="020B0503020204020204" charset="-122"/>
                <a:cs typeface="Segoe UI" panose="020B0502040204020203" pitchFamily="34" charset="0"/>
              </a:endParaRPr>
            </a:p>
          </p:txBody>
        </p:sp>
      </p:grpSp>
      <p:grpSp>
        <p:nvGrpSpPr>
          <p:cNvPr id="41" name="组合 40"/>
          <p:cNvGrpSpPr/>
          <p:nvPr/>
        </p:nvGrpSpPr>
        <p:grpSpPr>
          <a:xfrm>
            <a:off x="7033690" y="4884518"/>
            <a:ext cx="4032449" cy="848738"/>
            <a:chOff x="1911251" y="1321493"/>
            <a:chExt cx="1373453" cy="848738"/>
          </a:xfrm>
        </p:grpSpPr>
        <p:sp>
          <p:nvSpPr>
            <p:cNvPr id="42" name="矩形 41"/>
            <p:cNvSpPr/>
            <p:nvPr/>
          </p:nvSpPr>
          <p:spPr>
            <a:xfrm>
              <a:off x="1911251" y="1321493"/>
              <a:ext cx="534626" cy="369332"/>
            </a:xfrm>
            <a:prstGeom prst="rect">
              <a:avLst/>
            </a:prstGeom>
          </p:spPr>
          <p:txBody>
            <a:bodyPr wrap="none">
              <a:spAutoFit/>
            </a:bodyPr>
            <a:lstStyle/>
            <a:p>
              <a:r>
                <a:rPr lang="zh-CN" altLang="en-US" b="1" dirty="0" smtClean="0">
                  <a:solidFill>
                    <a:srgbClr val="C00000"/>
                  </a:solidFill>
                  <a:latin typeface="微软雅黑" panose="020B0503020204020204" charset="-122"/>
                  <a:ea typeface="微软雅黑" panose="020B0503020204020204" charset="-122"/>
                </a:rPr>
                <a:t>在此输入标题</a:t>
              </a:r>
              <a:endParaRPr lang="zh-CN" altLang="en-US" b="1" dirty="0">
                <a:solidFill>
                  <a:srgbClr val="C00000"/>
                </a:solidFill>
                <a:latin typeface="微软雅黑" panose="020B0503020204020204" charset="-122"/>
                <a:ea typeface="微软雅黑" panose="020B0503020204020204" charset="-122"/>
              </a:endParaRPr>
            </a:p>
          </p:txBody>
        </p:sp>
        <p:sp>
          <p:nvSpPr>
            <p:cNvPr id="43" name="矩形 42"/>
            <p:cNvSpPr/>
            <p:nvPr/>
          </p:nvSpPr>
          <p:spPr>
            <a:xfrm>
              <a:off x="1911251" y="1647011"/>
              <a:ext cx="1373453" cy="523220"/>
            </a:xfrm>
            <a:prstGeom prst="rect">
              <a:avLst/>
            </a:prstGeom>
          </p:spPr>
          <p:txBody>
            <a:bodyPr wrap="square" anchor="ctr">
              <a:spAutoFit/>
            </a:bodyPr>
            <a:lstStyle/>
            <a:p>
              <a:r>
                <a:rPr lang="zh-CN" altLang="en-US" sz="1400" dirty="0" smtClean="0">
                  <a:solidFill>
                    <a:schemeClr val="tx1"/>
                  </a:solidFill>
                  <a:latin typeface="微软雅黑" panose="020B0503020204020204" charset="-122"/>
                  <a:ea typeface="微软雅黑" panose="020B0503020204020204" charset="-122"/>
                  <a:cs typeface="Segoe UI" panose="020B0502040204020203" pitchFamily="34" charset="0"/>
                </a:rPr>
                <a:t>请在此输入详细文字信息和简介</a:t>
              </a:r>
              <a:r>
                <a:rPr lang="en-US" altLang="zh-CN" sz="1400" dirty="0" smtClean="0">
                  <a:solidFill>
                    <a:schemeClr val="tx1"/>
                  </a:solidFill>
                  <a:latin typeface="微软雅黑" panose="020B0503020204020204" charset="-122"/>
                  <a:ea typeface="微软雅黑" panose="020B0503020204020204" charset="-122"/>
                  <a:cs typeface="Segoe UI" panose="020B0502040204020203" pitchFamily="34" charset="0"/>
                </a:rPr>
                <a:t>,</a:t>
              </a:r>
              <a:r>
                <a:rPr lang="zh-CN" altLang="en-US" sz="1400" dirty="0">
                  <a:solidFill>
                    <a:schemeClr val="tx1"/>
                  </a:solidFill>
                  <a:latin typeface="微软雅黑" panose="020B0503020204020204" charset="-122"/>
                  <a:ea typeface="微软雅黑" panose="020B0503020204020204" charset="-122"/>
                  <a:cs typeface="Segoe UI" panose="020B0502040204020203" pitchFamily="34" charset="0"/>
                </a:rPr>
                <a:t>请在此输入详细文字信息和</a:t>
              </a:r>
              <a:r>
                <a:rPr lang="zh-CN" altLang="en-US" sz="1400" dirty="0" smtClean="0">
                  <a:solidFill>
                    <a:schemeClr val="tx1"/>
                  </a:solidFill>
                  <a:latin typeface="微软雅黑" panose="020B0503020204020204" charset="-122"/>
                  <a:ea typeface="微软雅黑" panose="020B0503020204020204" charset="-122"/>
                  <a:cs typeface="Segoe UI" panose="020B0502040204020203" pitchFamily="34" charset="0"/>
                </a:rPr>
                <a:t>简介</a:t>
              </a:r>
              <a:r>
                <a:rPr lang="en-US" altLang="zh-CN" sz="1400" dirty="0" smtClean="0">
                  <a:solidFill>
                    <a:schemeClr val="tx1"/>
                  </a:solidFill>
                  <a:latin typeface="微软雅黑" panose="020B0503020204020204" charset="-122"/>
                  <a:ea typeface="微软雅黑" panose="020B0503020204020204" charset="-122"/>
                  <a:cs typeface="Segoe UI" panose="020B0502040204020203" pitchFamily="34" charset="0"/>
                </a:rPr>
                <a:t>,</a:t>
              </a:r>
              <a:r>
                <a:rPr lang="zh-CN" altLang="en-US" sz="1400" dirty="0">
                  <a:solidFill>
                    <a:schemeClr val="tx1"/>
                  </a:solidFill>
                  <a:latin typeface="微软雅黑" panose="020B0503020204020204" charset="-122"/>
                  <a:ea typeface="微软雅黑" panose="020B0503020204020204" charset="-122"/>
                  <a:cs typeface="Segoe UI" panose="020B0502040204020203" pitchFamily="34" charset="0"/>
                </a:rPr>
                <a:t>请在此输入详细文字信息和</a:t>
              </a:r>
              <a:r>
                <a:rPr lang="zh-CN" altLang="en-US" sz="1400" dirty="0" smtClean="0">
                  <a:solidFill>
                    <a:schemeClr val="tx1"/>
                  </a:solidFill>
                  <a:latin typeface="微软雅黑" panose="020B0503020204020204" charset="-122"/>
                  <a:ea typeface="微软雅黑" panose="020B0503020204020204" charset="-122"/>
                  <a:cs typeface="Segoe UI" panose="020B0502040204020203" pitchFamily="34" charset="0"/>
                </a:rPr>
                <a:t>简介</a:t>
              </a:r>
              <a:r>
                <a:rPr lang="en-US" altLang="zh-CN" sz="1400" dirty="0" smtClean="0">
                  <a:solidFill>
                    <a:schemeClr val="tx1"/>
                  </a:solidFill>
                  <a:latin typeface="微软雅黑" panose="020B0503020204020204" charset="-122"/>
                  <a:ea typeface="微软雅黑" panose="020B0503020204020204" charset="-122"/>
                  <a:cs typeface="Segoe UI" panose="020B0502040204020203" pitchFamily="34" charset="0"/>
                </a:rPr>
                <a:t>.</a:t>
              </a:r>
              <a:endParaRPr lang="en-US" altLang="zh-CN" sz="1400" dirty="0" smtClean="0">
                <a:solidFill>
                  <a:schemeClr val="tx1"/>
                </a:solidFill>
                <a:latin typeface="微软雅黑" panose="020B0503020204020204" charset="-122"/>
                <a:ea typeface="微软雅黑" panose="020B0503020204020204" charset="-122"/>
                <a:cs typeface="Segoe UI" panose="020B0502040204020203" pitchFamily="34" charset="0"/>
              </a:endParaRPr>
            </a:p>
          </p:txBody>
        </p:sp>
      </p:grpSp>
      <p:sp>
        <p:nvSpPr>
          <p:cNvPr id="219" name=" 219"/>
          <p:cNvSpPr/>
          <p:nvPr/>
        </p:nvSpPr>
        <p:spPr>
          <a:xfrm>
            <a:off x="1330325" y="355600"/>
            <a:ext cx="2928620"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dist"/>
            <a:r>
              <a:rPr lang="zh-CN" altLang="en-US" sz="2000" dirty="0" smtClean="0">
                <a:solidFill>
                  <a:schemeClr val="bg1"/>
                </a:solidFill>
                <a:latin typeface="微软雅黑" panose="020B0503020204020204" charset="-122"/>
                <a:ea typeface="微软雅黑" panose="020B0503020204020204" charset="-122"/>
              </a:rPr>
              <a:t>单击此处添加标题</a:t>
            </a:r>
            <a:endParaRPr lang="zh-CN" altLang="en-US" sz="2000" dirty="0" smtClean="0">
              <a:solidFill>
                <a:schemeClr val="bg1"/>
              </a:solidFill>
              <a:latin typeface="微软雅黑" panose="020B0503020204020204" charset="-122"/>
              <a:ea typeface="微软雅黑" panose="020B0503020204020204" charset="-122"/>
            </a:endParaRPr>
          </a:p>
        </p:txBody>
      </p:sp>
      <p:pic>
        <p:nvPicPr>
          <p:cNvPr id="179" name="图片 178" descr="f85d399bb60d1995f620eb4731c6e15d"/>
          <p:cNvPicPr>
            <a:picLocks noChangeAspect="1"/>
          </p:cNvPicPr>
          <p:nvPr/>
        </p:nvPicPr>
        <p:blipFill>
          <a:blip r:embed="rId6"/>
          <a:stretch>
            <a:fillRect/>
          </a:stretch>
        </p:blipFill>
        <p:spPr>
          <a:xfrm>
            <a:off x="139065" y="-98425"/>
            <a:ext cx="1253490" cy="1253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2" presetClass="entr" presetSubtype="8" fill="hold" nodeType="withEffect">
                                  <p:stCondLst>
                                    <p:cond delay="50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50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00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0-#ppt_w/2"/>
                                          </p:val>
                                        </p:tav>
                                        <p:tav tm="100000">
                                          <p:val>
                                            <p:strVal val="#ppt_x"/>
                                          </p:val>
                                        </p:tav>
                                      </p:tavLst>
                                    </p:anim>
                                    <p:anim calcmode="lin" valueType="num">
                                      <p:cBhvr additive="base">
                                        <p:cTn id="27" dur="500" fill="hold"/>
                                        <p:tgtEl>
                                          <p:spTgt spid="18"/>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100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500" fill="hold"/>
                                        <p:tgtEl>
                                          <p:spTgt spid="34"/>
                                        </p:tgtEl>
                                        <p:attrNameLst>
                                          <p:attrName>ppt_x</p:attrName>
                                        </p:attrNameLst>
                                      </p:cBhvr>
                                      <p:tavLst>
                                        <p:tav tm="0">
                                          <p:val>
                                            <p:strVal val="1+#ppt_w/2"/>
                                          </p:val>
                                        </p:tav>
                                        <p:tav tm="100000">
                                          <p:val>
                                            <p:strVal val="#ppt_x"/>
                                          </p:val>
                                        </p:tav>
                                      </p:tavLst>
                                    </p:anim>
                                    <p:anim calcmode="lin" valueType="num">
                                      <p:cBhvr additive="base">
                                        <p:cTn id="31" dur="500" fill="hold"/>
                                        <p:tgtEl>
                                          <p:spTgt spid="34"/>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5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0-#ppt_w/2"/>
                                          </p:val>
                                        </p:tav>
                                        <p:tav tm="100000">
                                          <p:val>
                                            <p:strVal val="#ppt_x"/>
                                          </p:val>
                                        </p:tav>
                                      </p:tavLst>
                                    </p:anim>
                                    <p:anim calcmode="lin" valueType="num">
                                      <p:cBhvr additive="base">
                                        <p:cTn id="35" dur="500" fill="hold"/>
                                        <p:tgtEl>
                                          <p:spTgt spid="21"/>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150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1+#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20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0-#ppt_w/2"/>
                                          </p:val>
                                        </p:tav>
                                        <p:tav tm="100000">
                                          <p:val>
                                            <p:strVal val="#ppt_x"/>
                                          </p:val>
                                        </p:tav>
                                      </p:tavLst>
                                    </p:anim>
                                    <p:anim calcmode="lin" valueType="num">
                                      <p:cBhvr additive="base">
                                        <p:cTn id="43" dur="5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200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1+#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09eea0 2a48acf833b9858910a08d5c1b"/>
          <p:cNvPicPr>
            <a:picLocks noChangeAspect="1"/>
          </p:cNvPicPr>
          <p:nvPr/>
        </p:nvPicPr>
        <p:blipFill>
          <a:blip r:embed="rId1"/>
          <a:stretch>
            <a:fillRect/>
          </a:stretch>
        </p:blipFill>
        <p:spPr>
          <a:xfrm>
            <a:off x="13335" y="5527675"/>
            <a:ext cx="12179935" cy="1354455"/>
          </a:xfrm>
          <a:prstGeom prst="rect">
            <a:avLst/>
          </a:prstGeom>
        </p:spPr>
      </p:pic>
      <p:cxnSp>
        <p:nvCxnSpPr>
          <p:cNvPr id="30" name="直接连接符 29"/>
          <p:cNvCxnSpPr>
            <a:stCxn id="33" idx="4"/>
            <a:endCxn id="35" idx="1"/>
          </p:cNvCxnSpPr>
          <p:nvPr/>
        </p:nvCxnSpPr>
        <p:spPr>
          <a:xfrm flipH="1">
            <a:off x="6092950" y="2819747"/>
            <a:ext cx="4637" cy="162473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5089475" y="1052736"/>
            <a:ext cx="2016224" cy="2016224"/>
            <a:chOff x="1677608" y="2996952"/>
            <a:chExt cx="1395643" cy="1395643"/>
          </a:xfrm>
        </p:grpSpPr>
        <p:sp>
          <p:nvSpPr>
            <p:cNvPr id="32"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33"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endParaRPr lang="en-US" sz="2800" dirty="0">
                <a:solidFill>
                  <a:prstClr val="white"/>
                </a:solidFill>
                <a:effectLst>
                  <a:outerShdw blurRad="38100" dist="38100" dir="2700000" algn="tl">
                    <a:srgbClr val="000000">
                      <a:alpha val="43137"/>
                    </a:srgbClr>
                  </a:outerShdw>
                </a:effectLst>
                <a:latin typeface="DIN-BoldItalic" pitchFamily="50" charset="0"/>
              </a:endParaRPr>
            </a:p>
          </p:txBody>
        </p:sp>
      </p:grpSp>
      <p:sp>
        <p:nvSpPr>
          <p:cNvPr id="34" name="文本框 123"/>
          <p:cNvSpPr txBox="1"/>
          <p:nvPr/>
        </p:nvSpPr>
        <p:spPr>
          <a:xfrm>
            <a:off x="5377507" y="1802596"/>
            <a:ext cx="1440160" cy="461665"/>
          </a:xfrm>
          <a:prstGeom prst="rect">
            <a:avLst/>
          </a:prstGeom>
          <a:noFill/>
        </p:spPr>
        <p:txBody>
          <a:bodyPr wrap="square" rtlCol="0">
            <a:spAutoFit/>
          </a:bodyPr>
          <a:lstStyle/>
          <a:p>
            <a:pPr algn="ctr"/>
            <a:r>
              <a:rPr lang="zh-CN" altLang="en-US" sz="2400" b="1" dirty="0" smtClean="0">
                <a:solidFill>
                  <a:schemeClr val="bg1"/>
                </a:solidFill>
                <a:latin typeface="微软雅黑" panose="020B0503020204020204" charset="-122"/>
                <a:ea typeface="微软雅黑" panose="020B0503020204020204" charset="-122"/>
              </a:rPr>
              <a:t>添加标题</a:t>
            </a:r>
            <a:endParaRPr lang="zh-CN" altLang="en-US" sz="2400" b="1" dirty="0">
              <a:solidFill>
                <a:schemeClr val="bg1"/>
              </a:solidFill>
              <a:latin typeface="微软雅黑" panose="020B0503020204020204" charset="-122"/>
              <a:ea typeface="微软雅黑" panose="020B0503020204020204" charset="-122"/>
            </a:endParaRPr>
          </a:p>
        </p:txBody>
      </p:sp>
      <p:sp>
        <p:nvSpPr>
          <p:cNvPr id="35" name="椭圆 7"/>
          <p:cNvSpPr/>
          <p:nvPr/>
        </p:nvSpPr>
        <p:spPr>
          <a:xfrm>
            <a:off x="3522231" y="3235847"/>
            <a:ext cx="5141438" cy="1208638"/>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6" name="组合 35"/>
          <p:cNvGrpSpPr/>
          <p:nvPr/>
        </p:nvGrpSpPr>
        <p:grpSpPr>
          <a:xfrm>
            <a:off x="3001243" y="2708920"/>
            <a:ext cx="1135936" cy="1135936"/>
            <a:chOff x="1677608" y="2996952"/>
            <a:chExt cx="1395643" cy="1395643"/>
          </a:xfrm>
        </p:grpSpPr>
        <p:sp>
          <p:nvSpPr>
            <p:cNvPr id="42"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43"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endParaRPr lang="en-US" sz="2800" dirty="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44" name="组合 43"/>
          <p:cNvGrpSpPr/>
          <p:nvPr/>
        </p:nvGrpSpPr>
        <p:grpSpPr>
          <a:xfrm>
            <a:off x="3357636" y="3085702"/>
            <a:ext cx="423150" cy="390158"/>
            <a:chOff x="7339246" y="1487600"/>
            <a:chExt cx="423150" cy="390158"/>
          </a:xfrm>
        </p:grpSpPr>
        <p:sp>
          <p:nvSpPr>
            <p:cNvPr id="45" name="Freeform 364"/>
            <p:cNvSpPr/>
            <p:nvPr/>
          </p:nvSpPr>
          <p:spPr bwMode="auto">
            <a:xfrm>
              <a:off x="7339246" y="1689008"/>
              <a:ext cx="423150" cy="188750"/>
            </a:xfrm>
            <a:custGeom>
              <a:avLst/>
              <a:gdLst>
                <a:gd name="T0" fmla="*/ 222 w 262"/>
                <a:gd name="T1" fmla="*/ 18 h 94"/>
                <a:gd name="T2" fmla="*/ 205 w 262"/>
                <a:gd name="T3" fmla="*/ 18 h 94"/>
                <a:gd name="T4" fmla="*/ 205 w 262"/>
                <a:gd name="T5" fmla="*/ 0 h 94"/>
                <a:gd name="T6" fmla="*/ 57 w 262"/>
                <a:gd name="T7" fmla="*/ 0 h 94"/>
                <a:gd name="T8" fmla="*/ 57 w 262"/>
                <a:gd name="T9" fmla="*/ 18 h 94"/>
                <a:gd name="T10" fmla="*/ 40 w 262"/>
                <a:gd name="T11" fmla="*/ 18 h 94"/>
                <a:gd name="T12" fmla="*/ 40 w 262"/>
                <a:gd name="T13" fmla="*/ 0 h 94"/>
                <a:gd name="T14" fmla="*/ 0 w 262"/>
                <a:gd name="T15" fmla="*/ 0 h 94"/>
                <a:gd name="T16" fmla="*/ 0 w 262"/>
                <a:gd name="T17" fmla="*/ 83 h 94"/>
                <a:gd name="T18" fmla="*/ 11 w 262"/>
                <a:gd name="T19" fmla="*/ 94 h 94"/>
                <a:gd name="T20" fmla="*/ 251 w 262"/>
                <a:gd name="T21" fmla="*/ 94 h 94"/>
                <a:gd name="T22" fmla="*/ 262 w 262"/>
                <a:gd name="T23" fmla="*/ 83 h 94"/>
                <a:gd name="T24" fmla="*/ 262 w 262"/>
                <a:gd name="T25" fmla="*/ 0 h 94"/>
                <a:gd name="T26" fmla="*/ 222 w 262"/>
                <a:gd name="T27" fmla="*/ 0 h 94"/>
                <a:gd name="T28" fmla="*/ 222 w 262"/>
                <a:gd name="T29"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94">
                  <a:moveTo>
                    <a:pt x="222" y="18"/>
                  </a:moveTo>
                  <a:cubicBezTo>
                    <a:pt x="205" y="18"/>
                    <a:pt x="205" y="18"/>
                    <a:pt x="205" y="18"/>
                  </a:cubicBezTo>
                  <a:cubicBezTo>
                    <a:pt x="205" y="0"/>
                    <a:pt x="205" y="0"/>
                    <a:pt x="205" y="0"/>
                  </a:cubicBezTo>
                  <a:cubicBezTo>
                    <a:pt x="57" y="0"/>
                    <a:pt x="57" y="0"/>
                    <a:pt x="57" y="0"/>
                  </a:cubicBezTo>
                  <a:cubicBezTo>
                    <a:pt x="57" y="18"/>
                    <a:pt x="57" y="18"/>
                    <a:pt x="57" y="18"/>
                  </a:cubicBezTo>
                  <a:cubicBezTo>
                    <a:pt x="40" y="18"/>
                    <a:pt x="40" y="18"/>
                    <a:pt x="40" y="18"/>
                  </a:cubicBezTo>
                  <a:cubicBezTo>
                    <a:pt x="40" y="0"/>
                    <a:pt x="40" y="0"/>
                    <a:pt x="40" y="0"/>
                  </a:cubicBezTo>
                  <a:cubicBezTo>
                    <a:pt x="0" y="0"/>
                    <a:pt x="0" y="0"/>
                    <a:pt x="0" y="0"/>
                  </a:cubicBezTo>
                  <a:cubicBezTo>
                    <a:pt x="0" y="83"/>
                    <a:pt x="0" y="83"/>
                    <a:pt x="0" y="83"/>
                  </a:cubicBezTo>
                  <a:cubicBezTo>
                    <a:pt x="0" y="89"/>
                    <a:pt x="5" y="94"/>
                    <a:pt x="11" y="94"/>
                  </a:cubicBezTo>
                  <a:cubicBezTo>
                    <a:pt x="251" y="94"/>
                    <a:pt x="251" y="94"/>
                    <a:pt x="251" y="94"/>
                  </a:cubicBezTo>
                  <a:cubicBezTo>
                    <a:pt x="258" y="94"/>
                    <a:pt x="262" y="89"/>
                    <a:pt x="262" y="83"/>
                  </a:cubicBezTo>
                  <a:cubicBezTo>
                    <a:pt x="262" y="0"/>
                    <a:pt x="262" y="0"/>
                    <a:pt x="262" y="0"/>
                  </a:cubicBezTo>
                  <a:cubicBezTo>
                    <a:pt x="222" y="0"/>
                    <a:pt x="222" y="0"/>
                    <a:pt x="222" y="0"/>
                  </a:cubicBezTo>
                  <a:lnTo>
                    <a:pt x="222" y="1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6" name="Freeform 365"/>
            <p:cNvSpPr/>
            <p:nvPr/>
          </p:nvSpPr>
          <p:spPr bwMode="auto">
            <a:xfrm>
              <a:off x="7339246" y="1552399"/>
              <a:ext cx="423150" cy="128060"/>
            </a:xfrm>
            <a:custGeom>
              <a:avLst/>
              <a:gdLst>
                <a:gd name="T0" fmla="*/ 251 w 262"/>
                <a:gd name="T1" fmla="*/ 0 h 45"/>
                <a:gd name="T2" fmla="*/ 11 w 262"/>
                <a:gd name="T3" fmla="*/ 0 h 45"/>
                <a:gd name="T4" fmla="*/ 0 w 262"/>
                <a:gd name="T5" fmla="*/ 11 h 45"/>
                <a:gd name="T6" fmla="*/ 0 w 262"/>
                <a:gd name="T7" fmla="*/ 45 h 45"/>
                <a:gd name="T8" fmla="*/ 40 w 262"/>
                <a:gd name="T9" fmla="*/ 45 h 45"/>
                <a:gd name="T10" fmla="*/ 40 w 262"/>
                <a:gd name="T11" fmla="*/ 34 h 45"/>
                <a:gd name="T12" fmla="*/ 57 w 262"/>
                <a:gd name="T13" fmla="*/ 34 h 45"/>
                <a:gd name="T14" fmla="*/ 57 w 262"/>
                <a:gd name="T15" fmla="*/ 45 h 45"/>
                <a:gd name="T16" fmla="*/ 205 w 262"/>
                <a:gd name="T17" fmla="*/ 45 h 45"/>
                <a:gd name="T18" fmla="*/ 205 w 262"/>
                <a:gd name="T19" fmla="*/ 34 h 45"/>
                <a:gd name="T20" fmla="*/ 222 w 262"/>
                <a:gd name="T21" fmla="*/ 34 h 45"/>
                <a:gd name="T22" fmla="*/ 222 w 262"/>
                <a:gd name="T23" fmla="*/ 45 h 45"/>
                <a:gd name="T24" fmla="*/ 262 w 262"/>
                <a:gd name="T25" fmla="*/ 45 h 45"/>
                <a:gd name="T26" fmla="*/ 262 w 262"/>
                <a:gd name="T27" fmla="*/ 11 h 45"/>
                <a:gd name="T28" fmla="*/ 251 w 262"/>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45">
                  <a:moveTo>
                    <a:pt x="251" y="0"/>
                  </a:moveTo>
                  <a:cubicBezTo>
                    <a:pt x="11" y="0"/>
                    <a:pt x="11" y="0"/>
                    <a:pt x="11" y="0"/>
                  </a:cubicBezTo>
                  <a:cubicBezTo>
                    <a:pt x="5" y="0"/>
                    <a:pt x="0" y="5"/>
                    <a:pt x="0" y="11"/>
                  </a:cubicBezTo>
                  <a:cubicBezTo>
                    <a:pt x="0" y="45"/>
                    <a:pt x="0" y="45"/>
                    <a:pt x="0" y="45"/>
                  </a:cubicBezTo>
                  <a:cubicBezTo>
                    <a:pt x="40" y="45"/>
                    <a:pt x="40" y="45"/>
                    <a:pt x="40" y="45"/>
                  </a:cubicBezTo>
                  <a:cubicBezTo>
                    <a:pt x="40" y="34"/>
                    <a:pt x="40" y="34"/>
                    <a:pt x="40" y="34"/>
                  </a:cubicBezTo>
                  <a:cubicBezTo>
                    <a:pt x="57" y="34"/>
                    <a:pt x="57" y="34"/>
                    <a:pt x="57" y="34"/>
                  </a:cubicBezTo>
                  <a:cubicBezTo>
                    <a:pt x="57" y="45"/>
                    <a:pt x="57" y="45"/>
                    <a:pt x="57" y="45"/>
                  </a:cubicBezTo>
                  <a:cubicBezTo>
                    <a:pt x="205" y="45"/>
                    <a:pt x="205" y="45"/>
                    <a:pt x="205" y="45"/>
                  </a:cubicBezTo>
                  <a:cubicBezTo>
                    <a:pt x="205" y="34"/>
                    <a:pt x="205" y="34"/>
                    <a:pt x="205" y="34"/>
                  </a:cubicBezTo>
                  <a:cubicBezTo>
                    <a:pt x="222" y="34"/>
                    <a:pt x="222" y="34"/>
                    <a:pt x="222" y="34"/>
                  </a:cubicBezTo>
                  <a:cubicBezTo>
                    <a:pt x="222" y="45"/>
                    <a:pt x="222" y="45"/>
                    <a:pt x="222" y="45"/>
                  </a:cubicBezTo>
                  <a:cubicBezTo>
                    <a:pt x="262" y="45"/>
                    <a:pt x="262" y="45"/>
                    <a:pt x="262" y="45"/>
                  </a:cubicBezTo>
                  <a:cubicBezTo>
                    <a:pt x="262" y="11"/>
                    <a:pt x="262" y="11"/>
                    <a:pt x="262" y="11"/>
                  </a:cubicBezTo>
                  <a:cubicBezTo>
                    <a:pt x="262" y="5"/>
                    <a:pt x="258" y="0"/>
                    <a:pt x="251"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7" name="Freeform 366"/>
            <p:cNvSpPr/>
            <p:nvPr/>
          </p:nvSpPr>
          <p:spPr bwMode="auto">
            <a:xfrm>
              <a:off x="7443155" y="1487600"/>
              <a:ext cx="215332" cy="79403"/>
            </a:xfrm>
            <a:custGeom>
              <a:avLst/>
              <a:gdLst>
                <a:gd name="T0" fmla="*/ 132 w 132"/>
                <a:gd name="T1" fmla="*/ 63 h 63"/>
                <a:gd name="T2" fmla="*/ 115 w 132"/>
                <a:gd name="T3" fmla="*/ 63 h 63"/>
                <a:gd name="T4" fmla="*/ 115 w 132"/>
                <a:gd name="T5" fmla="*/ 20 h 63"/>
                <a:gd name="T6" fmla="*/ 112 w 132"/>
                <a:gd name="T7" fmla="*/ 17 h 63"/>
                <a:gd name="T8" fmla="*/ 20 w 132"/>
                <a:gd name="T9" fmla="*/ 17 h 63"/>
                <a:gd name="T10" fmla="*/ 18 w 132"/>
                <a:gd name="T11" fmla="*/ 20 h 63"/>
                <a:gd name="T12" fmla="*/ 18 w 132"/>
                <a:gd name="T13" fmla="*/ 63 h 63"/>
                <a:gd name="T14" fmla="*/ 0 w 132"/>
                <a:gd name="T15" fmla="*/ 63 h 63"/>
                <a:gd name="T16" fmla="*/ 0 w 132"/>
                <a:gd name="T17" fmla="*/ 20 h 63"/>
                <a:gd name="T18" fmla="*/ 20 w 132"/>
                <a:gd name="T19" fmla="*/ 0 h 63"/>
                <a:gd name="T20" fmla="*/ 112 w 132"/>
                <a:gd name="T21" fmla="*/ 0 h 63"/>
                <a:gd name="T22" fmla="*/ 132 w 132"/>
                <a:gd name="T23" fmla="*/ 20 h 63"/>
                <a:gd name="T24" fmla="*/ 132 w 132"/>
                <a:gd name="T2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3">
                  <a:moveTo>
                    <a:pt x="132" y="63"/>
                  </a:moveTo>
                  <a:cubicBezTo>
                    <a:pt x="115" y="63"/>
                    <a:pt x="115" y="63"/>
                    <a:pt x="115" y="63"/>
                  </a:cubicBezTo>
                  <a:cubicBezTo>
                    <a:pt x="115" y="20"/>
                    <a:pt x="115" y="20"/>
                    <a:pt x="115" y="20"/>
                  </a:cubicBezTo>
                  <a:cubicBezTo>
                    <a:pt x="115" y="18"/>
                    <a:pt x="114" y="17"/>
                    <a:pt x="112" y="17"/>
                  </a:cubicBezTo>
                  <a:cubicBezTo>
                    <a:pt x="20" y="17"/>
                    <a:pt x="20" y="17"/>
                    <a:pt x="20" y="17"/>
                  </a:cubicBezTo>
                  <a:cubicBezTo>
                    <a:pt x="19" y="17"/>
                    <a:pt x="18" y="18"/>
                    <a:pt x="18" y="20"/>
                  </a:cubicBezTo>
                  <a:cubicBezTo>
                    <a:pt x="18" y="63"/>
                    <a:pt x="18" y="63"/>
                    <a:pt x="18" y="63"/>
                  </a:cubicBezTo>
                  <a:cubicBezTo>
                    <a:pt x="0" y="63"/>
                    <a:pt x="0" y="63"/>
                    <a:pt x="0" y="63"/>
                  </a:cubicBezTo>
                  <a:cubicBezTo>
                    <a:pt x="0" y="20"/>
                    <a:pt x="0" y="20"/>
                    <a:pt x="0" y="20"/>
                  </a:cubicBezTo>
                  <a:cubicBezTo>
                    <a:pt x="0" y="9"/>
                    <a:pt x="9" y="0"/>
                    <a:pt x="20" y="0"/>
                  </a:cubicBezTo>
                  <a:cubicBezTo>
                    <a:pt x="112" y="0"/>
                    <a:pt x="112" y="0"/>
                    <a:pt x="112" y="0"/>
                  </a:cubicBezTo>
                  <a:cubicBezTo>
                    <a:pt x="123" y="0"/>
                    <a:pt x="132" y="9"/>
                    <a:pt x="132" y="20"/>
                  </a:cubicBezTo>
                  <a:lnTo>
                    <a:pt x="132" y="6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8" name="组合 47"/>
          <p:cNvGrpSpPr/>
          <p:nvPr/>
        </p:nvGrpSpPr>
        <p:grpSpPr>
          <a:xfrm>
            <a:off x="2712918" y="4077072"/>
            <a:ext cx="1656477" cy="884885"/>
            <a:chOff x="2496894" y="3984275"/>
            <a:chExt cx="1656477" cy="884885"/>
          </a:xfrm>
        </p:grpSpPr>
        <p:grpSp>
          <p:nvGrpSpPr>
            <p:cNvPr id="49" name="组合 48"/>
            <p:cNvGrpSpPr/>
            <p:nvPr/>
          </p:nvGrpSpPr>
          <p:grpSpPr>
            <a:xfrm>
              <a:off x="2496894" y="4268381"/>
              <a:ext cx="153895" cy="316672"/>
              <a:chOff x="5300663" y="2555875"/>
              <a:chExt cx="165100" cy="339726"/>
            </a:xfrm>
          </p:grpSpPr>
          <p:sp>
            <p:nvSpPr>
              <p:cNvPr id="54" name="Oval 19"/>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mn-lt"/>
                  <a:ea typeface="+mn-ea"/>
                </a:endParaRPr>
              </a:p>
            </p:txBody>
          </p:sp>
          <p:sp>
            <p:nvSpPr>
              <p:cNvPr id="55"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mn-lt"/>
                  <a:ea typeface="+mn-ea"/>
                </a:endParaRPr>
              </a:p>
            </p:txBody>
          </p:sp>
        </p:grpSp>
        <p:grpSp>
          <p:nvGrpSpPr>
            <p:cNvPr id="50" name="组合 49"/>
            <p:cNvGrpSpPr/>
            <p:nvPr/>
          </p:nvGrpSpPr>
          <p:grpSpPr>
            <a:xfrm>
              <a:off x="2699205" y="3984275"/>
              <a:ext cx="1333743" cy="884885"/>
              <a:chOff x="4271689" y="1207551"/>
              <a:chExt cx="1333743" cy="884885"/>
            </a:xfrm>
          </p:grpSpPr>
          <p:sp>
            <p:nvSpPr>
              <p:cNvPr id="52" name="文本框 30"/>
              <p:cNvSpPr txBox="1"/>
              <p:nvPr/>
            </p:nvSpPr>
            <p:spPr>
              <a:xfrm>
                <a:off x="4283968" y="1207551"/>
                <a:ext cx="1276564" cy="369332"/>
              </a:xfrm>
              <a:prstGeom prst="rect">
                <a:avLst/>
              </a:prstGeom>
              <a:noFill/>
            </p:spPr>
            <p:txBody>
              <a:bodyPr wrap="square" rtlCol="0">
                <a:spAutoFit/>
              </a:bodyPr>
              <a:lstStyle/>
              <a:p>
                <a:pPr algn="ctr"/>
                <a:r>
                  <a:rPr lang="zh-CN" altLang="en-US" b="1" dirty="0" smtClean="0">
                    <a:solidFill>
                      <a:srgbClr val="C00000"/>
                    </a:solidFill>
                    <a:latin typeface="微软雅黑" panose="020B0503020204020204" charset="-122"/>
                    <a:ea typeface="微软雅黑" panose="020B0503020204020204" charset="-122"/>
                  </a:rPr>
                  <a:t>添加标题</a:t>
                </a:r>
                <a:endParaRPr lang="zh-CN" altLang="en-US" b="1" dirty="0">
                  <a:solidFill>
                    <a:srgbClr val="C00000"/>
                  </a:solidFill>
                  <a:latin typeface="微软雅黑" panose="020B0503020204020204" charset="-122"/>
                  <a:ea typeface="微软雅黑" panose="020B0503020204020204" charset="-122"/>
                </a:endParaRPr>
              </a:p>
            </p:txBody>
          </p:sp>
          <p:sp>
            <p:nvSpPr>
              <p:cNvPr id="53" name="文本框 31"/>
              <p:cNvSpPr txBox="1"/>
              <p:nvPr/>
            </p:nvSpPr>
            <p:spPr>
              <a:xfrm>
                <a:off x="4271689" y="1504967"/>
                <a:ext cx="1333743" cy="587469"/>
              </a:xfrm>
              <a:prstGeom prst="rect">
                <a:avLst/>
              </a:prstGeom>
              <a:noFill/>
            </p:spPr>
            <p:txBody>
              <a:bodyPr wrap="square" rtlCol="0">
                <a:spAutoFit/>
              </a:bodyPr>
              <a:lstStyle/>
              <a:p>
                <a:pPr algn="ctr">
                  <a:lnSpc>
                    <a:spcPct val="120000"/>
                  </a:lnSpc>
                </a:pPr>
                <a:r>
                  <a:rPr lang="zh-CN" altLang="en-US" sz="1400" dirty="0">
                    <a:solidFill>
                      <a:schemeClr val="tx1"/>
                    </a:solidFill>
                    <a:latin typeface="微软雅黑" panose="020B0503020204020204" charset="-122"/>
                    <a:ea typeface="微软雅黑" panose="020B0503020204020204" charset="-122"/>
                  </a:rPr>
                  <a:t>点击添加内容点击添加内容</a:t>
                </a:r>
                <a:endParaRPr lang="zh-CN" altLang="en-US" sz="1400" dirty="0">
                  <a:solidFill>
                    <a:schemeClr val="tx1"/>
                  </a:solidFill>
                  <a:latin typeface="微软雅黑" panose="020B0503020204020204" charset="-122"/>
                  <a:ea typeface="微软雅黑" panose="020B0503020204020204" charset="-122"/>
                </a:endParaRPr>
              </a:p>
            </p:txBody>
          </p:sp>
        </p:grpSp>
        <p:sp>
          <p:nvSpPr>
            <p:cNvPr id="51"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C00000"/>
                </a:solidFill>
              </a:endParaRPr>
            </a:p>
          </p:txBody>
        </p:sp>
      </p:grpSp>
      <p:grpSp>
        <p:nvGrpSpPr>
          <p:cNvPr id="56" name="组合 55"/>
          <p:cNvGrpSpPr/>
          <p:nvPr/>
        </p:nvGrpSpPr>
        <p:grpSpPr>
          <a:xfrm>
            <a:off x="4657427" y="3661216"/>
            <a:ext cx="1135936" cy="1135936"/>
            <a:chOff x="1677608" y="2996952"/>
            <a:chExt cx="1395643" cy="1395643"/>
          </a:xfrm>
        </p:grpSpPr>
        <p:sp>
          <p:nvSpPr>
            <p:cNvPr id="5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8"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endParaRPr lang="en-US" sz="2800" dirty="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59" name="组合 58"/>
          <p:cNvGrpSpPr/>
          <p:nvPr/>
        </p:nvGrpSpPr>
        <p:grpSpPr>
          <a:xfrm>
            <a:off x="5004081" y="4016619"/>
            <a:ext cx="448854" cy="457012"/>
            <a:chOff x="2000378" y="1974523"/>
            <a:chExt cx="576064" cy="586534"/>
          </a:xfrm>
        </p:grpSpPr>
        <p:sp>
          <p:nvSpPr>
            <p:cNvPr id="60" name="Freeform 562"/>
            <p:cNvSpPr>
              <a:spLocks noEditPoints="1"/>
            </p:cNvSpPr>
            <p:nvPr/>
          </p:nvSpPr>
          <p:spPr bwMode="auto">
            <a:xfrm>
              <a:off x="2000378" y="1974523"/>
              <a:ext cx="576064" cy="504844"/>
            </a:xfrm>
            <a:custGeom>
              <a:avLst/>
              <a:gdLst>
                <a:gd name="T0" fmla="*/ 182 w 233"/>
                <a:gd name="T1" fmla="*/ 7 h 204"/>
                <a:gd name="T2" fmla="*/ 183 w 233"/>
                <a:gd name="T3" fmla="*/ 0 h 204"/>
                <a:gd name="T4" fmla="*/ 116 w 233"/>
                <a:gd name="T5" fmla="*/ 0 h 204"/>
                <a:gd name="T6" fmla="*/ 50 w 233"/>
                <a:gd name="T7" fmla="*/ 0 h 204"/>
                <a:gd name="T8" fmla="*/ 50 w 233"/>
                <a:gd name="T9" fmla="*/ 7 h 204"/>
                <a:gd name="T10" fmla="*/ 0 w 233"/>
                <a:gd name="T11" fmla="*/ 7 h 204"/>
                <a:gd name="T12" fmla="*/ 0 w 233"/>
                <a:gd name="T13" fmla="*/ 14 h 204"/>
                <a:gd name="T14" fmla="*/ 31 w 233"/>
                <a:gd name="T15" fmla="*/ 95 h 204"/>
                <a:gd name="T16" fmla="*/ 86 w 233"/>
                <a:gd name="T17" fmla="*/ 131 h 204"/>
                <a:gd name="T18" fmla="*/ 100 w 233"/>
                <a:gd name="T19" fmla="*/ 143 h 204"/>
                <a:gd name="T20" fmla="*/ 100 w 233"/>
                <a:gd name="T21" fmla="*/ 186 h 204"/>
                <a:gd name="T22" fmla="*/ 83 w 233"/>
                <a:gd name="T23" fmla="*/ 204 h 204"/>
                <a:gd name="T24" fmla="*/ 116 w 233"/>
                <a:gd name="T25" fmla="*/ 204 h 204"/>
                <a:gd name="T26" fmla="*/ 150 w 233"/>
                <a:gd name="T27" fmla="*/ 204 h 204"/>
                <a:gd name="T28" fmla="*/ 133 w 233"/>
                <a:gd name="T29" fmla="*/ 186 h 204"/>
                <a:gd name="T30" fmla="*/ 133 w 233"/>
                <a:gd name="T31" fmla="*/ 143 h 204"/>
                <a:gd name="T32" fmla="*/ 147 w 233"/>
                <a:gd name="T33" fmla="*/ 131 h 204"/>
                <a:gd name="T34" fmla="*/ 202 w 233"/>
                <a:gd name="T35" fmla="*/ 95 h 204"/>
                <a:gd name="T36" fmla="*/ 233 w 233"/>
                <a:gd name="T37" fmla="*/ 14 h 204"/>
                <a:gd name="T38" fmla="*/ 233 w 233"/>
                <a:gd name="T39" fmla="*/ 7 h 204"/>
                <a:gd name="T40" fmla="*/ 182 w 233"/>
                <a:gd name="T41" fmla="*/ 7 h 204"/>
                <a:gd name="T42" fmla="*/ 42 w 233"/>
                <a:gd name="T43" fmla="*/ 86 h 204"/>
                <a:gd name="T44" fmla="*/ 15 w 233"/>
                <a:gd name="T45" fmla="*/ 21 h 204"/>
                <a:gd name="T46" fmla="*/ 51 w 233"/>
                <a:gd name="T47" fmla="*/ 21 h 204"/>
                <a:gd name="T48" fmla="*/ 53 w 233"/>
                <a:gd name="T49" fmla="*/ 49 h 204"/>
                <a:gd name="T50" fmla="*/ 69 w 233"/>
                <a:gd name="T51" fmla="*/ 107 h 204"/>
                <a:gd name="T52" fmla="*/ 42 w 233"/>
                <a:gd name="T53" fmla="*/ 86 h 204"/>
                <a:gd name="T54" fmla="*/ 190 w 233"/>
                <a:gd name="T55" fmla="*/ 86 h 204"/>
                <a:gd name="T56" fmla="*/ 163 w 233"/>
                <a:gd name="T57" fmla="*/ 107 h 204"/>
                <a:gd name="T58" fmla="*/ 180 w 233"/>
                <a:gd name="T59" fmla="*/ 49 h 204"/>
                <a:gd name="T60" fmla="*/ 181 w 233"/>
                <a:gd name="T61" fmla="*/ 21 h 204"/>
                <a:gd name="T62" fmla="*/ 218 w 233"/>
                <a:gd name="T63" fmla="*/ 21 h 204"/>
                <a:gd name="T64" fmla="*/ 190 w 233"/>
                <a:gd name="T6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204">
                  <a:moveTo>
                    <a:pt x="182" y="7"/>
                  </a:moveTo>
                  <a:cubicBezTo>
                    <a:pt x="183" y="0"/>
                    <a:pt x="183" y="0"/>
                    <a:pt x="183" y="0"/>
                  </a:cubicBezTo>
                  <a:cubicBezTo>
                    <a:pt x="116" y="0"/>
                    <a:pt x="116" y="0"/>
                    <a:pt x="116" y="0"/>
                  </a:cubicBezTo>
                  <a:cubicBezTo>
                    <a:pt x="50" y="0"/>
                    <a:pt x="50" y="0"/>
                    <a:pt x="50" y="0"/>
                  </a:cubicBezTo>
                  <a:cubicBezTo>
                    <a:pt x="50" y="7"/>
                    <a:pt x="50" y="7"/>
                    <a:pt x="50" y="7"/>
                  </a:cubicBezTo>
                  <a:cubicBezTo>
                    <a:pt x="0" y="7"/>
                    <a:pt x="0" y="7"/>
                    <a:pt x="0" y="7"/>
                  </a:cubicBezTo>
                  <a:cubicBezTo>
                    <a:pt x="0" y="14"/>
                    <a:pt x="0" y="14"/>
                    <a:pt x="0" y="14"/>
                  </a:cubicBezTo>
                  <a:cubicBezTo>
                    <a:pt x="0" y="16"/>
                    <a:pt x="0" y="58"/>
                    <a:pt x="31" y="95"/>
                  </a:cubicBezTo>
                  <a:cubicBezTo>
                    <a:pt x="32" y="96"/>
                    <a:pt x="52" y="119"/>
                    <a:pt x="86" y="131"/>
                  </a:cubicBezTo>
                  <a:cubicBezTo>
                    <a:pt x="93" y="139"/>
                    <a:pt x="100" y="143"/>
                    <a:pt x="100" y="143"/>
                  </a:cubicBezTo>
                  <a:cubicBezTo>
                    <a:pt x="100" y="186"/>
                    <a:pt x="100" y="186"/>
                    <a:pt x="100" y="186"/>
                  </a:cubicBezTo>
                  <a:cubicBezTo>
                    <a:pt x="83" y="204"/>
                    <a:pt x="83" y="204"/>
                    <a:pt x="83" y="204"/>
                  </a:cubicBezTo>
                  <a:cubicBezTo>
                    <a:pt x="116" y="204"/>
                    <a:pt x="116" y="204"/>
                    <a:pt x="116" y="204"/>
                  </a:cubicBezTo>
                  <a:cubicBezTo>
                    <a:pt x="150" y="204"/>
                    <a:pt x="150" y="204"/>
                    <a:pt x="150" y="204"/>
                  </a:cubicBezTo>
                  <a:cubicBezTo>
                    <a:pt x="133" y="186"/>
                    <a:pt x="133" y="186"/>
                    <a:pt x="133" y="186"/>
                  </a:cubicBezTo>
                  <a:cubicBezTo>
                    <a:pt x="133" y="143"/>
                    <a:pt x="133" y="143"/>
                    <a:pt x="133" y="143"/>
                  </a:cubicBezTo>
                  <a:cubicBezTo>
                    <a:pt x="133" y="143"/>
                    <a:pt x="139" y="139"/>
                    <a:pt x="147" y="131"/>
                  </a:cubicBezTo>
                  <a:cubicBezTo>
                    <a:pt x="181" y="119"/>
                    <a:pt x="201" y="96"/>
                    <a:pt x="202" y="95"/>
                  </a:cubicBezTo>
                  <a:cubicBezTo>
                    <a:pt x="233" y="58"/>
                    <a:pt x="233" y="16"/>
                    <a:pt x="233" y="14"/>
                  </a:cubicBezTo>
                  <a:cubicBezTo>
                    <a:pt x="233" y="7"/>
                    <a:pt x="233" y="7"/>
                    <a:pt x="233" y="7"/>
                  </a:cubicBezTo>
                  <a:lnTo>
                    <a:pt x="182" y="7"/>
                  </a:lnTo>
                  <a:close/>
                  <a:moveTo>
                    <a:pt x="42" y="86"/>
                  </a:moveTo>
                  <a:cubicBezTo>
                    <a:pt x="22" y="61"/>
                    <a:pt x="16" y="34"/>
                    <a:pt x="15" y="21"/>
                  </a:cubicBezTo>
                  <a:cubicBezTo>
                    <a:pt x="51" y="21"/>
                    <a:pt x="51" y="21"/>
                    <a:pt x="51" y="21"/>
                  </a:cubicBezTo>
                  <a:cubicBezTo>
                    <a:pt x="53" y="49"/>
                    <a:pt x="53" y="49"/>
                    <a:pt x="53" y="49"/>
                  </a:cubicBezTo>
                  <a:cubicBezTo>
                    <a:pt x="55" y="74"/>
                    <a:pt x="62" y="93"/>
                    <a:pt x="69" y="107"/>
                  </a:cubicBezTo>
                  <a:cubicBezTo>
                    <a:pt x="52" y="97"/>
                    <a:pt x="43" y="86"/>
                    <a:pt x="42" y="86"/>
                  </a:cubicBezTo>
                  <a:close/>
                  <a:moveTo>
                    <a:pt x="190" y="86"/>
                  </a:moveTo>
                  <a:cubicBezTo>
                    <a:pt x="190" y="86"/>
                    <a:pt x="180" y="97"/>
                    <a:pt x="163" y="107"/>
                  </a:cubicBezTo>
                  <a:cubicBezTo>
                    <a:pt x="171" y="93"/>
                    <a:pt x="178" y="74"/>
                    <a:pt x="180" y="49"/>
                  </a:cubicBezTo>
                  <a:cubicBezTo>
                    <a:pt x="181" y="21"/>
                    <a:pt x="181" y="21"/>
                    <a:pt x="181" y="21"/>
                  </a:cubicBezTo>
                  <a:cubicBezTo>
                    <a:pt x="218" y="21"/>
                    <a:pt x="218" y="21"/>
                    <a:pt x="218" y="21"/>
                  </a:cubicBezTo>
                  <a:cubicBezTo>
                    <a:pt x="216" y="34"/>
                    <a:pt x="211" y="61"/>
                    <a:pt x="190" y="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1" name="Freeform 563"/>
            <p:cNvSpPr/>
            <p:nvPr/>
          </p:nvSpPr>
          <p:spPr bwMode="auto">
            <a:xfrm>
              <a:off x="2129730" y="2488785"/>
              <a:ext cx="317360" cy="72272"/>
            </a:xfrm>
            <a:custGeom>
              <a:avLst/>
              <a:gdLst>
                <a:gd name="T0" fmla="*/ 0 w 303"/>
                <a:gd name="T1" fmla="*/ 0 h 69"/>
                <a:gd name="T2" fmla="*/ 0 w 303"/>
                <a:gd name="T3" fmla="*/ 69 h 69"/>
                <a:gd name="T4" fmla="*/ 152 w 303"/>
                <a:gd name="T5" fmla="*/ 69 h 69"/>
                <a:gd name="T6" fmla="*/ 303 w 303"/>
                <a:gd name="T7" fmla="*/ 69 h 69"/>
                <a:gd name="T8" fmla="*/ 303 w 303"/>
                <a:gd name="T9" fmla="*/ 0 h 69"/>
                <a:gd name="T10" fmla="*/ 152 w 303"/>
                <a:gd name="T11" fmla="*/ 0 h 69"/>
                <a:gd name="T12" fmla="*/ 0 w 30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303" h="69">
                  <a:moveTo>
                    <a:pt x="0" y="0"/>
                  </a:moveTo>
                  <a:lnTo>
                    <a:pt x="0" y="69"/>
                  </a:lnTo>
                  <a:lnTo>
                    <a:pt x="152" y="69"/>
                  </a:lnTo>
                  <a:lnTo>
                    <a:pt x="303" y="69"/>
                  </a:lnTo>
                  <a:lnTo>
                    <a:pt x="303" y="0"/>
                  </a:lnTo>
                  <a:lnTo>
                    <a:pt x="152" y="0"/>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sz="2400"/>
            </a:p>
          </p:txBody>
        </p:sp>
      </p:grpSp>
      <p:grpSp>
        <p:nvGrpSpPr>
          <p:cNvPr id="62" name="组合 61"/>
          <p:cNvGrpSpPr/>
          <p:nvPr/>
        </p:nvGrpSpPr>
        <p:grpSpPr>
          <a:xfrm>
            <a:off x="4297387" y="4992387"/>
            <a:ext cx="1656477" cy="884885"/>
            <a:chOff x="2496894" y="3984275"/>
            <a:chExt cx="1656477" cy="884885"/>
          </a:xfrm>
        </p:grpSpPr>
        <p:grpSp>
          <p:nvGrpSpPr>
            <p:cNvPr id="63" name="组合 62"/>
            <p:cNvGrpSpPr/>
            <p:nvPr/>
          </p:nvGrpSpPr>
          <p:grpSpPr>
            <a:xfrm>
              <a:off x="2496894" y="4268381"/>
              <a:ext cx="153895" cy="316672"/>
              <a:chOff x="5300663" y="2555875"/>
              <a:chExt cx="165100" cy="339726"/>
            </a:xfrm>
          </p:grpSpPr>
          <p:sp>
            <p:nvSpPr>
              <p:cNvPr id="68" name="Oval 19"/>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mn-lt"/>
                  <a:ea typeface="+mn-ea"/>
                </a:endParaRPr>
              </a:p>
            </p:txBody>
          </p:sp>
          <p:sp>
            <p:nvSpPr>
              <p:cNvPr id="69"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mn-lt"/>
                  <a:ea typeface="+mn-ea"/>
                </a:endParaRPr>
              </a:p>
            </p:txBody>
          </p:sp>
        </p:grpSp>
        <p:grpSp>
          <p:nvGrpSpPr>
            <p:cNvPr id="64" name="组合 63"/>
            <p:cNvGrpSpPr/>
            <p:nvPr/>
          </p:nvGrpSpPr>
          <p:grpSpPr>
            <a:xfrm>
              <a:off x="2699205" y="3984275"/>
              <a:ext cx="1333743" cy="884885"/>
              <a:chOff x="4271689" y="1207551"/>
              <a:chExt cx="1333743" cy="884885"/>
            </a:xfrm>
          </p:grpSpPr>
          <p:sp>
            <p:nvSpPr>
              <p:cNvPr id="66" name="文本框 30"/>
              <p:cNvSpPr txBox="1"/>
              <p:nvPr/>
            </p:nvSpPr>
            <p:spPr>
              <a:xfrm>
                <a:off x="4283968" y="1207551"/>
                <a:ext cx="1276564" cy="369332"/>
              </a:xfrm>
              <a:prstGeom prst="rect">
                <a:avLst/>
              </a:prstGeom>
              <a:noFill/>
            </p:spPr>
            <p:txBody>
              <a:bodyPr wrap="square" rtlCol="0">
                <a:spAutoFit/>
              </a:bodyPr>
              <a:lstStyle/>
              <a:p>
                <a:pPr algn="ctr"/>
                <a:r>
                  <a:rPr lang="zh-CN" altLang="en-US" b="1" dirty="0" smtClean="0">
                    <a:solidFill>
                      <a:srgbClr val="C00000"/>
                    </a:solidFill>
                    <a:latin typeface="微软雅黑" panose="020B0503020204020204" charset="-122"/>
                    <a:ea typeface="微软雅黑" panose="020B0503020204020204" charset="-122"/>
                  </a:rPr>
                  <a:t>添加标题</a:t>
                </a:r>
                <a:endParaRPr lang="zh-CN" altLang="en-US" b="1" dirty="0">
                  <a:solidFill>
                    <a:srgbClr val="C00000"/>
                  </a:solidFill>
                  <a:latin typeface="微软雅黑" panose="020B0503020204020204" charset="-122"/>
                  <a:ea typeface="微软雅黑" panose="020B0503020204020204" charset="-122"/>
                </a:endParaRPr>
              </a:p>
            </p:txBody>
          </p:sp>
          <p:sp>
            <p:nvSpPr>
              <p:cNvPr id="67" name="文本框 31"/>
              <p:cNvSpPr txBox="1"/>
              <p:nvPr/>
            </p:nvSpPr>
            <p:spPr>
              <a:xfrm>
                <a:off x="4271689" y="1504967"/>
                <a:ext cx="1333743" cy="587469"/>
              </a:xfrm>
              <a:prstGeom prst="rect">
                <a:avLst/>
              </a:prstGeom>
              <a:noFill/>
            </p:spPr>
            <p:txBody>
              <a:bodyPr wrap="square" rtlCol="0">
                <a:spAutoFit/>
              </a:bodyPr>
              <a:lstStyle/>
              <a:p>
                <a:pPr algn="ctr">
                  <a:lnSpc>
                    <a:spcPct val="120000"/>
                  </a:lnSpc>
                </a:pPr>
                <a:r>
                  <a:rPr lang="zh-CN" altLang="en-US" sz="1400" dirty="0">
                    <a:solidFill>
                      <a:schemeClr val="tx1"/>
                    </a:solidFill>
                    <a:latin typeface="微软雅黑" panose="020B0503020204020204" charset="-122"/>
                    <a:ea typeface="微软雅黑" panose="020B0503020204020204" charset="-122"/>
                  </a:rPr>
                  <a:t>点击添加内容点击添加内容</a:t>
                </a:r>
                <a:endParaRPr lang="zh-CN" altLang="en-US" sz="1400" dirty="0">
                  <a:solidFill>
                    <a:schemeClr val="tx1"/>
                  </a:solidFill>
                  <a:latin typeface="微软雅黑" panose="020B0503020204020204" charset="-122"/>
                  <a:ea typeface="微软雅黑" panose="020B0503020204020204" charset="-122"/>
                </a:endParaRPr>
              </a:p>
            </p:txBody>
          </p:sp>
        </p:grpSp>
        <p:sp>
          <p:nvSpPr>
            <p:cNvPr id="65"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C00000"/>
                </a:solidFill>
              </a:endParaRPr>
            </a:p>
          </p:txBody>
        </p:sp>
      </p:grpSp>
      <p:grpSp>
        <p:nvGrpSpPr>
          <p:cNvPr id="70" name="组合 69"/>
          <p:cNvGrpSpPr/>
          <p:nvPr/>
        </p:nvGrpSpPr>
        <p:grpSpPr>
          <a:xfrm>
            <a:off x="6401518" y="3645024"/>
            <a:ext cx="1135936" cy="1135936"/>
            <a:chOff x="1677608" y="2996952"/>
            <a:chExt cx="1395643" cy="1395643"/>
          </a:xfrm>
        </p:grpSpPr>
        <p:sp>
          <p:nvSpPr>
            <p:cNvPr id="71"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72"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endParaRPr lang="en-US" sz="2800" dirty="0">
                <a:solidFill>
                  <a:prstClr val="white"/>
                </a:solidFill>
                <a:effectLst>
                  <a:outerShdw blurRad="38100" dist="38100" dir="2700000" algn="tl">
                    <a:srgbClr val="000000">
                      <a:alpha val="43137"/>
                    </a:srgbClr>
                  </a:outerShdw>
                </a:effectLst>
                <a:latin typeface="DIN-BoldItalic" pitchFamily="50" charset="0"/>
              </a:endParaRPr>
            </a:p>
          </p:txBody>
        </p:sp>
      </p:grpSp>
      <p:sp>
        <p:nvSpPr>
          <p:cNvPr id="73" name="Freeform 133"/>
          <p:cNvSpPr/>
          <p:nvPr/>
        </p:nvSpPr>
        <p:spPr bwMode="auto">
          <a:xfrm>
            <a:off x="6699275" y="3966740"/>
            <a:ext cx="546648" cy="492503"/>
          </a:xfrm>
          <a:custGeom>
            <a:avLst/>
            <a:gdLst>
              <a:gd name="T0" fmla="*/ 442 w 525"/>
              <a:gd name="T1" fmla="*/ 185 h 473"/>
              <a:gd name="T2" fmla="*/ 442 w 525"/>
              <a:gd name="T3" fmla="*/ 40 h 473"/>
              <a:gd name="T4" fmla="*/ 343 w 525"/>
              <a:gd name="T5" fmla="*/ 40 h 473"/>
              <a:gd name="T6" fmla="*/ 343 w 525"/>
              <a:gd name="T7" fmla="*/ 83 h 473"/>
              <a:gd name="T8" fmla="*/ 262 w 525"/>
              <a:gd name="T9" fmla="*/ 0 h 473"/>
              <a:gd name="T10" fmla="*/ 0 w 525"/>
              <a:gd name="T11" fmla="*/ 267 h 473"/>
              <a:gd name="T12" fmla="*/ 59 w 525"/>
              <a:gd name="T13" fmla="*/ 267 h 473"/>
              <a:gd name="T14" fmla="*/ 59 w 525"/>
              <a:gd name="T15" fmla="*/ 473 h 473"/>
              <a:gd name="T16" fmla="*/ 165 w 525"/>
              <a:gd name="T17" fmla="*/ 473 h 473"/>
              <a:gd name="T18" fmla="*/ 165 w 525"/>
              <a:gd name="T19" fmla="*/ 326 h 473"/>
              <a:gd name="T20" fmla="*/ 359 w 525"/>
              <a:gd name="T21" fmla="*/ 326 h 473"/>
              <a:gd name="T22" fmla="*/ 359 w 525"/>
              <a:gd name="T23" fmla="*/ 473 h 473"/>
              <a:gd name="T24" fmla="*/ 466 w 525"/>
              <a:gd name="T25" fmla="*/ 473 h 473"/>
              <a:gd name="T26" fmla="*/ 466 w 525"/>
              <a:gd name="T27" fmla="*/ 267 h 473"/>
              <a:gd name="T28" fmla="*/ 525 w 525"/>
              <a:gd name="T29" fmla="*/ 267 h 473"/>
              <a:gd name="T30" fmla="*/ 442 w 525"/>
              <a:gd name="T31" fmla="*/ 18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5" h="473">
                <a:moveTo>
                  <a:pt x="442" y="185"/>
                </a:moveTo>
                <a:lnTo>
                  <a:pt x="442" y="40"/>
                </a:lnTo>
                <a:lnTo>
                  <a:pt x="343" y="40"/>
                </a:lnTo>
                <a:lnTo>
                  <a:pt x="343" y="83"/>
                </a:lnTo>
                <a:lnTo>
                  <a:pt x="262" y="0"/>
                </a:lnTo>
                <a:lnTo>
                  <a:pt x="0" y="267"/>
                </a:lnTo>
                <a:lnTo>
                  <a:pt x="59" y="267"/>
                </a:lnTo>
                <a:lnTo>
                  <a:pt x="59" y="473"/>
                </a:lnTo>
                <a:lnTo>
                  <a:pt x="165" y="473"/>
                </a:lnTo>
                <a:lnTo>
                  <a:pt x="165" y="326"/>
                </a:lnTo>
                <a:lnTo>
                  <a:pt x="359" y="326"/>
                </a:lnTo>
                <a:lnTo>
                  <a:pt x="359" y="473"/>
                </a:lnTo>
                <a:lnTo>
                  <a:pt x="466" y="473"/>
                </a:lnTo>
                <a:lnTo>
                  <a:pt x="466" y="267"/>
                </a:lnTo>
                <a:lnTo>
                  <a:pt x="525" y="267"/>
                </a:lnTo>
                <a:lnTo>
                  <a:pt x="442" y="18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74" name="组合 73"/>
          <p:cNvGrpSpPr/>
          <p:nvPr/>
        </p:nvGrpSpPr>
        <p:grpSpPr>
          <a:xfrm>
            <a:off x="6169302" y="4992387"/>
            <a:ext cx="1656477" cy="884885"/>
            <a:chOff x="2496894" y="3984275"/>
            <a:chExt cx="1656477" cy="884885"/>
          </a:xfrm>
        </p:grpSpPr>
        <p:grpSp>
          <p:nvGrpSpPr>
            <p:cNvPr id="75" name="组合 74"/>
            <p:cNvGrpSpPr/>
            <p:nvPr/>
          </p:nvGrpSpPr>
          <p:grpSpPr>
            <a:xfrm>
              <a:off x="2496894" y="4268381"/>
              <a:ext cx="153895" cy="316672"/>
              <a:chOff x="5300663" y="2555875"/>
              <a:chExt cx="165100" cy="339726"/>
            </a:xfrm>
          </p:grpSpPr>
          <p:sp>
            <p:nvSpPr>
              <p:cNvPr id="80" name="Oval 19"/>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mn-lt"/>
                  <a:ea typeface="+mn-ea"/>
                </a:endParaRPr>
              </a:p>
            </p:txBody>
          </p:sp>
          <p:sp>
            <p:nvSpPr>
              <p:cNvPr id="81"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mn-lt"/>
                  <a:ea typeface="+mn-ea"/>
                </a:endParaRPr>
              </a:p>
            </p:txBody>
          </p:sp>
        </p:grpSp>
        <p:grpSp>
          <p:nvGrpSpPr>
            <p:cNvPr id="76" name="组合 75"/>
            <p:cNvGrpSpPr/>
            <p:nvPr/>
          </p:nvGrpSpPr>
          <p:grpSpPr>
            <a:xfrm>
              <a:off x="2699205" y="3984275"/>
              <a:ext cx="1333743" cy="884885"/>
              <a:chOff x="4271689" y="1207551"/>
              <a:chExt cx="1333743" cy="884885"/>
            </a:xfrm>
          </p:grpSpPr>
          <p:sp>
            <p:nvSpPr>
              <p:cNvPr id="78" name="文本框 30"/>
              <p:cNvSpPr txBox="1"/>
              <p:nvPr/>
            </p:nvSpPr>
            <p:spPr>
              <a:xfrm>
                <a:off x="4283968" y="1207551"/>
                <a:ext cx="1276564" cy="369332"/>
              </a:xfrm>
              <a:prstGeom prst="rect">
                <a:avLst/>
              </a:prstGeom>
              <a:noFill/>
            </p:spPr>
            <p:txBody>
              <a:bodyPr wrap="square" rtlCol="0">
                <a:spAutoFit/>
              </a:bodyPr>
              <a:lstStyle/>
              <a:p>
                <a:pPr algn="ctr"/>
                <a:r>
                  <a:rPr lang="zh-CN" altLang="en-US" b="1" dirty="0" smtClean="0">
                    <a:solidFill>
                      <a:srgbClr val="C00000"/>
                    </a:solidFill>
                    <a:latin typeface="微软雅黑" panose="020B0503020204020204" charset="-122"/>
                    <a:ea typeface="微软雅黑" panose="020B0503020204020204" charset="-122"/>
                  </a:rPr>
                  <a:t>添加标题</a:t>
                </a:r>
                <a:endParaRPr lang="zh-CN" altLang="en-US" b="1" dirty="0">
                  <a:solidFill>
                    <a:srgbClr val="C00000"/>
                  </a:solidFill>
                  <a:latin typeface="微软雅黑" panose="020B0503020204020204" charset="-122"/>
                  <a:ea typeface="微软雅黑" panose="020B0503020204020204" charset="-122"/>
                </a:endParaRPr>
              </a:p>
            </p:txBody>
          </p:sp>
          <p:sp>
            <p:nvSpPr>
              <p:cNvPr id="79" name="文本框 31"/>
              <p:cNvSpPr txBox="1"/>
              <p:nvPr/>
            </p:nvSpPr>
            <p:spPr>
              <a:xfrm>
                <a:off x="4271689" y="1504967"/>
                <a:ext cx="1333743" cy="587469"/>
              </a:xfrm>
              <a:prstGeom prst="rect">
                <a:avLst/>
              </a:prstGeom>
              <a:noFill/>
            </p:spPr>
            <p:txBody>
              <a:bodyPr wrap="square" rtlCol="0">
                <a:spAutoFit/>
              </a:bodyPr>
              <a:lstStyle/>
              <a:p>
                <a:pPr algn="ctr">
                  <a:lnSpc>
                    <a:spcPct val="120000"/>
                  </a:lnSpc>
                </a:pPr>
                <a:r>
                  <a:rPr lang="zh-CN" altLang="en-US" sz="1400" dirty="0">
                    <a:solidFill>
                      <a:schemeClr val="tx1"/>
                    </a:solidFill>
                    <a:latin typeface="微软雅黑" panose="020B0503020204020204" charset="-122"/>
                    <a:ea typeface="微软雅黑" panose="020B0503020204020204" charset="-122"/>
                  </a:rPr>
                  <a:t>点击添加内容点击添加内容</a:t>
                </a:r>
                <a:endParaRPr lang="zh-CN" altLang="en-US" sz="1400" dirty="0">
                  <a:solidFill>
                    <a:schemeClr val="tx1"/>
                  </a:solidFill>
                  <a:latin typeface="微软雅黑" panose="020B0503020204020204" charset="-122"/>
                  <a:ea typeface="微软雅黑" panose="020B0503020204020204" charset="-122"/>
                </a:endParaRPr>
              </a:p>
            </p:txBody>
          </p:sp>
        </p:grpSp>
        <p:sp>
          <p:nvSpPr>
            <p:cNvPr id="77"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C00000"/>
                </a:solidFill>
              </a:endParaRPr>
            </a:p>
          </p:txBody>
        </p:sp>
      </p:grpSp>
      <p:grpSp>
        <p:nvGrpSpPr>
          <p:cNvPr id="82" name="组合 81"/>
          <p:cNvGrpSpPr/>
          <p:nvPr/>
        </p:nvGrpSpPr>
        <p:grpSpPr>
          <a:xfrm>
            <a:off x="8113811" y="2708920"/>
            <a:ext cx="1135936" cy="1135936"/>
            <a:chOff x="1677608" y="2996952"/>
            <a:chExt cx="1395643" cy="1395643"/>
          </a:xfrm>
        </p:grpSpPr>
        <p:sp>
          <p:nvSpPr>
            <p:cNvPr id="8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84" name="Oval 29"/>
            <p:cNvSpPr>
              <a:spLocks noChangeAspect="1"/>
            </p:cNvSpPr>
            <p:nvPr/>
          </p:nvSpPr>
          <p:spPr>
            <a:xfrm>
              <a:off x="1850114" y="3169458"/>
              <a:ext cx="1050630" cy="1050630"/>
            </a:xfrm>
            <a:prstGeom prst="ellipse">
              <a:avLst/>
            </a:prstGeom>
            <a:solidFill>
              <a:srgbClr val="C00000"/>
            </a:solidFill>
            <a:ln w="120650">
              <a:no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endParaRPr lang="en-US" sz="2800" dirty="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85" name="组合 84"/>
          <p:cNvGrpSpPr/>
          <p:nvPr/>
        </p:nvGrpSpPr>
        <p:grpSpPr>
          <a:xfrm>
            <a:off x="8470204" y="3085702"/>
            <a:ext cx="423150" cy="390158"/>
            <a:chOff x="7339246" y="1487600"/>
            <a:chExt cx="423150" cy="390158"/>
          </a:xfrm>
        </p:grpSpPr>
        <p:sp>
          <p:nvSpPr>
            <p:cNvPr id="86" name="Freeform 364"/>
            <p:cNvSpPr/>
            <p:nvPr/>
          </p:nvSpPr>
          <p:spPr bwMode="auto">
            <a:xfrm>
              <a:off x="7339246" y="1689008"/>
              <a:ext cx="423150" cy="188750"/>
            </a:xfrm>
            <a:custGeom>
              <a:avLst/>
              <a:gdLst>
                <a:gd name="T0" fmla="*/ 222 w 262"/>
                <a:gd name="T1" fmla="*/ 18 h 94"/>
                <a:gd name="T2" fmla="*/ 205 w 262"/>
                <a:gd name="T3" fmla="*/ 18 h 94"/>
                <a:gd name="T4" fmla="*/ 205 w 262"/>
                <a:gd name="T5" fmla="*/ 0 h 94"/>
                <a:gd name="T6" fmla="*/ 57 w 262"/>
                <a:gd name="T7" fmla="*/ 0 h 94"/>
                <a:gd name="T8" fmla="*/ 57 w 262"/>
                <a:gd name="T9" fmla="*/ 18 h 94"/>
                <a:gd name="T10" fmla="*/ 40 w 262"/>
                <a:gd name="T11" fmla="*/ 18 h 94"/>
                <a:gd name="T12" fmla="*/ 40 w 262"/>
                <a:gd name="T13" fmla="*/ 0 h 94"/>
                <a:gd name="T14" fmla="*/ 0 w 262"/>
                <a:gd name="T15" fmla="*/ 0 h 94"/>
                <a:gd name="T16" fmla="*/ 0 w 262"/>
                <a:gd name="T17" fmla="*/ 83 h 94"/>
                <a:gd name="T18" fmla="*/ 11 w 262"/>
                <a:gd name="T19" fmla="*/ 94 h 94"/>
                <a:gd name="T20" fmla="*/ 251 w 262"/>
                <a:gd name="T21" fmla="*/ 94 h 94"/>
                <a:gd name="T22" fmla="*/ 262 w 262"/>
                <a:gd name="T23" fmla="*/ 83 h 94"/>
                <a:gd name="T24" fmla="*/ 262 w 262"/>
                <a:gd name="T25" fmla="*/ 0 h 94"/>
                <a:gd name="T26" fmla="*/ 222 w 262"/>
                <a:gd name="T27" fmla="*/ 0 h 94"/>
                <a:gd name="T28" fmla="*/ 222 w 262"/>
                <a:gd name="T29"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94">
                  <a:moveTo>
                    <a:pt x="222" y="18"/>
                  </a:moveTo>
                  <a:cubicBezTo>
                    <a:pt x="205" y="18"/>
                    <a:pt x="205" y="18"/>
                    <a:pt x="205" y="18"/>
                  </a:cubicBezTo>
                  <a:cubicBezTo>
                    <a:pt x="205" y="0"/>
                    <a:pt x="205" y="0"/>
                    <a:pt x="205" y="0"/>
                  </a:cubicBezTo>
                  <a:cubicBezTo>
                    <a:pt x="57" y="0"/>
                    <a:pt x="57" y="0"/>
                    <a:pt x="57" y="0"/>
                  </a:cubicBezTo>
                  <a:cubicBezTo>
                    <a:pt x="57" y="18"/>
                    <a:pt x="57" y="18"/>
                    <a:pt x="57" y="18"/>
                  </a:cubicBezTo>
                  <a:cubicBezTo>
                    <a:pt x="40" y="18"/>
                    <a:pt x="40" y="18"/>
                    <a:pt x="40" y="18"/>
                  </a:cubicBezTo>
                  <a:cubicBezTo>
                    <a:pt x="40" y="0"/>
                    <a:pt x="40" y="0"/>
                    <a:pt x="40" y="0"/>
                  </a:cubicBezTo>
                  <a:cubicBezTo>
                    <a:pt x="0" y="0"/>
                    <a:pt x="0" y="0"/>
                    <a:pt x="0" y="0"/>
                  </a:cubicBezTo>
                  <a:cubicBezTo>
                    <a:pt x="0" y="83"/>
                    <a:pt x="0" y="83"/>
                    <a:pt x="0" y="83"/>
                  </a:cubicBezTo>
                  <a:cubicBezTo>
                    <a:pt x="0" y="89"/>
                    <a:pt x="5" y="94"/>
                    <a:pt x="11" y="94"/>
                  </a:cubicBezTo>
                  <a:cubicBezTo>
                    <a:pt x="251" y="94"/>
                    <a:pt x="251" y="94"/>
                    <a:pt x="251" y="94"/>
                  </a:cubicBezTo>
                  <a:cubicBezTo>
                    <a:pt x="258" y="94"/>
                    <a:pt x="262" y="89"/>
                    <a:pt x="262" y="83"/>
                  </a:cubicBezTo>
                  <a:cubicBezTo>
                    <a:pt x="262" y="0"/>
                    <a:pt x="262" y="0"/>
                    <a:pt x="262" y="0"/>
                  </a:cubicBezTo>
                  <a:cubicBezTo>
                    <a:pt x="222" y="0"/>
                    <a:pt x="222" y="0"/>
                    <a:pt x="222" y="0"/>
                  </a:cubicBezTo>
                  <a:lnTo>
                    <a:pt x="222" y="1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7" name="Freeform 365"/>
            <p:cNvSpPr/>
            <p:nvPr/>
          </p:nvSpPr>
          <p:spPr bwMode="auto">
            <a:xfrm>
              <a:off x="7339246" y="1552399"/>
              <a:ext cx="423150" cy="230984"/>
            </a:xfrm>
            <a:custGeom>
              <a:avLst/>
              <a:gdLst>
                <a:gd name="T0" fmla="*/ 251 w 262"/>
                <a:gd name="T1" fmla="*/ 0 h 45"/>
                <a:gd name="T2" fmla="*/ 11 w 262"/>
                <a:gd name="T3" fmla="*/ 0 h 45"/>
                <a:gd name="T4" fmla="*/ 0 w 262"/>
                <a:gd name="T5" fmla="*/ 11 h 45"/>
                <a:gd name="T6" fmla="*/ 0 w 262"/>
                <a:gd name="T7" fmla="*/ 45 h 45"/>
                <a:gd name="T8" fmla="*/ 40 w 262"/>
                <a:gd name="T9" fmla="*/ 45 h 45"/>
                <a:gd name="T10" fmla="*/ 40 w 262"/>
                <a:gd name="T11" fmla="*/ 34 h 45"/>
                <a:gd name="T12" fmla="*/ 57 w 262"/>
                <a:gd name="T13" fmla="*/ 34 h 45"/>
                <a:gd name="T14" fmla="*/ 57 w 262"/>
                <a:gd name="T15" fmla="*/ 45 h 45"/>
                <a:gd name="T16" fmla="*/ 205 w 262"/>
                <a:gd name="T17" fmla="*/ 45 h 45"/>
                <a:gd name="T18" fmla="*/ 205 w 262"/>
                <a:gd name="T19" fmla="*/ 34 h 45"/>
                <a:gd name="T20" fmla="*/ 222 w 262"/>
                <a:gd name="T21" fmla="*/ 34 h 45"/>
                <a:gd name="T22" fmla="*/ 222 w 262"/>
                <a:gd name="T23" fmla="*/ 45 h 45"/>
                <a:gd name="T24" fmla="*/ 262 w 262"/>
                <a:gd name="T25" fmla="*/ 45 h 45"/>
                <a:gd name="T26" fmla="*/ 262 w 262"/>
                <a:gd name="T27" fmla="*/ 11 h 45"/>
                <a:gd name="T28" fmla="*/ 251 w 262"/>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45">
                  <a:moveTo>
                    <a:pt x="251" y="0"/>
                  </a:moveTo>
                  <a:cubicBezTo>
                    <a:pt x="11" y="0"/>
                    <a:pt x="11" y="0"/>
                    <a:pt x="11" y="0"/>
                  </a:cubicBezTo>
                  <a:cubicBezTo>
                    <a:pt x="5" y="0"/>
                    <a:pt x="0" y="5"/>
                    <a:pt x="0" y="11"/>
                  </a:cubicBezTo>
                  <a:cubicBezTo>
                    <a:pt x="0" y="45"/>
                    <a:pt x="0" y="45"/>
                    <a:pt x="0" y="45"/>
                  </a:cubicBezTo>
                  <a:cubicBezTo>
                    <a:pt x="40" y="45"/>
                    <a:pt x="40" y="45"/>
                    <a:pt x="40" y="45"/>
                  </a:cubicBezTo>
                  <a:cubicBezTo>
                    <a:pt x="40" y="34"/>
                    <a:pt x="40" y="34"/>
                    <a:pt x="40" y="34"/>
                  </a:cubicBezTo>
                  <a:cubicBezTo>
                    <a:pt x="57" y="34"/>
                    <a:pt x="57" y="34"/>
                    <a:pt x="57" y="34"/>
                  </a:cubicBezTo>
                  <a:cubicBezTo>
                    <a:pt x="57" y="45"/>
                    <a:pt x="57" y="45"/>
                    <a:pt x="57" y="45"/>
                  </a:cubicBezTo>
                  <a:cubicBezTo>
                    <a:pt x="205" y="45"/>
                    <a:pt x="205" y="45"/>
                    <a:pt x="205" y="45"/>
                  </a:cubicBezTo>
                  <a:cubicBezTo>
                    <a:pt x="205" y="34"/>
                    <a:pt x="205" y="34"/>
                    <a:pt x="205" y="34"/>
                  </a:cubicBezTo>
                  <a:cubicBezTo>
                    <a:pt x="222" y="34"/>
                    <a:pt x="222" y="34"/>
                    <a:pt x="222" y="34"/>
                  </a:cubicBezTo>
                  <a:cubicBezTo>
                    <a:pt x="222" y="45"/>
                    <a:pt x="222" y="45"/>
                    <a:pt x="222" y="45"/>
                  </a:cubicBezTo>
                  <a:cubicBezTo>
                    <a:pt x="262" y="45"/>
                    <a:pt x="262" y="45"/>
                    <a:pt x="262" y="45"/>
                  </a:cubicBezTo>
                  <a:cubicBezTo>
                    <a:pt x="262" y="11"/>
                    <a:pt x="262" y="11"/>
                    <a:pt x="262" y="11"/>
                  </a:cubicBezTo>
                  <a:cubicBezTo>
                    <a:pt x="262" y="5"/>
                    <a:pt x="258" y="0"/>
                    <a:pt x="251"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8" name="Freeform 366"/>
            <p:cNvSpPr/>
            <p:nvPr/>
          </p:nvSpPr>
          <p:spPr bwMode="auto">
            <a:xfrm>
              <a:off x="7443155" y="1487600"/>
              <a:ext cx="215332" cy="79403"/>
            </a:xfrm>
            <a:custGeom>
              <a:avLst/>
              <a:gdLst>
                <a:gd name="T0" fmla="*/ 132 w 132"/>
                <a:gd name="T1" fmla="*/ 63 h 63"/>
                <a:gd name="T2" fmla="*/ 115 w 132"/>
                <a:gd name="T3" fmla="*/ 63 h 63"/>
                <a:gd name="T4" fmla="*/ 115 w 132"/>
                <a:gd name="T5" fmla="*/ 20 h 63"/>
                <a:gd name="T6" fmla="*/ 112 w 132"/>
                <a:gd name="T7" fmla="*/ 17 h 63"/>
                <a:gd name="T8" fmla="*/ 20 w 132"/>
                <a:gd name="T9" fmla="*/ 17 h 63"/>
                <a:gd name="T10" fmla="*/ 18 w 132"/>
                <a:gd name="T11" fmla="*/ 20 h 63"/>
                <a:gd name="T12" fmla="*/ 18 w 132"/>
                <a:gd name="T13" fmla="*/ 63 h 63"/>
                <a:gd name="T14" fmla="*/ 0 w 132"/>
                <a:gd name="T15" fmla="*/ 63 h 63"/>
                <a:gd name="T16" fmla="*/ 0 w 132"/>
                <a:gd name="T17" fmla="*/ 20 h 63"/>
                <a:gd name="T18" fmla="*/ 20 w 132"/>
                <a:gd name="T19" fmla="*/ 0 h 63"/>
                <a:gd name="T20" fmla="*/ 112 w 132"/>
                <a:gd name="T21" fmla="*/ 0 h 63"/>
                <a:gd name="T22" fmla="*/ 132 w 132"/>
                <a:gd name="T23" fmla="*/ 20 h 63"/>
                <a:gd name="T24" fmla="*/ 132 w 132"/>
                <a:gd name="T2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3">
                  <a:moveTo>
                    <a:pt x="132" y="63"/>
                  </a:moveTo>
                  <a:cubicBezTo>
                    <a:pt x="115" y="63"/>
                    <a:pt x="115" y="63"/>
                    <a:pt x="115" y="63"/>
                  </a:cubicBezTo>
                  <a:cubicBezTo>
                    <a:pt x="115" y="20"/>
                    <a:pt x="115" y="20"/>
                    <a:pt x="115" y="20"/>
                  </a:cubicBezTo>
                  <a:cubicBezTo>
                    <a:pt x="115" y="18"/>
                    <a:pt x="114" y="17"/>
                    <a:pt x="112" y="17"/>
                  </a:cubicBezTo>
                  <a:cubicBezTo>
                    <a:pt x="20" y="17"/>
                    <a:pt x="20" y="17"/>
                    <a:pt x="20" y="17"/>
                  </a:cubicBezTo>
                  <a:cubicBezTo>
                    <a:pt x="19" y="17"/>
                    <a:pt x="18" y="18"/>
                    <a:pt x="18" y="20"/>
                  </a:cubicBezTo>
                  <a:cubicBezTo>
                    <a:pt x="18" y="63"/>
                    <a:pt x="18" y="63"/>
                    <a:pt x="18" y="63"/>
                  </a:cubicBezTo>
                  <a:cubicBezTo>
                    <a:pt x="0" y="63"/>
                    <a:pt x="0" y="63"/>
                    <a:pt x="0" y="63"/>
                  </a:cubicBezTo>
                  <a:cubicBezTo>
                    <a:pt x="0" y="20"/>
                    <a:pt x="0" y="20"/>
                    <a:pt x="0" y="20"/>
                  </a:cubicBezTo>
                  <a:cubicBezTo>
                    <a:pt x="0" y="9"/>
                    <a:pt x="9" y="0"/>
                    <a:pt x="20" y="0"/>
                  </a:cubicBezTo>
                  <a:cubicBezTo>
                    <a:pt x="112" y="0"/>
                    <a:pt x="112" y="0"/>
                    <a:pt x="112" y="0"/>
                  </a:cubicBezTo>
                  <a:cubicBezTo>
                    <a:pt x="123" y="0"/>
                    <a:pt x="132" y="9"/>
                    <a:pt x="132" y="20"/>
                  </a:cubicBezTo>
                  <a:lnTo>
                    <a:pt x="132" y="6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7825486" y="4077072"/>
            <a:ext cx="1656477" cy="906814"/>
            <a:chOff x="2496894" y="3984275"/>
            <a:chExt cx="1656477" cy="906814"/>
          </a:xfrm>
        </p:grpSpPr>
        <p:grpSp>
          <p:nvGrpSpPr>
            <p:cNvPr id="90" name="组合 89"/>
            <p:cNvGrpSpPr/>
            <p:nvPr/>
          </p:nvGrpSpPr>
          <p:grpSpPr>
            <a:xfrm>
              <a:off x="2496894" y="4268381"/>
              <a:ext cx="153895" cy="316672"/>
              <a:chOff x="5300663" y="2555875"/>
              <a:chExt cx="165100" cy="339726"/>
            </a:xfrm>
          </p:grpSpPr>
          <p:sp>
            <p:nvSpPr>
              <p:cNvPr id="95" name="Oval 19"/>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mn-lt"/>
                  <a:ea typeface="+mn-ea"/>
                </a:endParaRPr>
              </a:p>
            </p:txBody>
          </p:sp>
          <p:sp>
            <p:nvSpPr>
              <p:cNvPr id="96"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mn-lt"/>
                  <a:ea typeface="+mn-ea"/>
                </a:endParaRPr>
              </a:p>
            </p:txBody>
          </p:sp>
        </p:grpSp>
        <p:grpSp>
          <p:nvGrpSpPr>
            <p:cNvPr id="91" name="组合 90"/>
            <p:cNvGrpSpPr/>
            <p:nvPr/>
          </p:nvGrpSpPr>
          <p:grpSpPr>
            <a:xfrm>
              <a:off x="2699205" y="3984275"/>
              <a:ext cx="1333743" cy="906814"/>
              <a:chOff x="4271689" y="1207551"/>
              <a:chExt cx="1333743" cy="906814"/>
            </a:xfrm>
          </p:grpSpPr>
          <p:sp>
            <p:nvSpPr>
              <p:cNvPr id="93" name="文本框 30"/>
              <p:cNvSpPr txBox="1"/>
              <p:nvPr/>
            </p:nvSpPr>
            <p:spPr>
              <a:xfrm>
                <a:off x="4283968" y="1207551"/>
                <a:ext cx="1276564" cy="369332"/>
              </a:xfrm>
              <a:prstGeom prst="rect">
                <a:avLst/>
              </a:prstGeom>
              <a:noFill/>
            </p:spPr>
            <p:txBody>
              <a:bodyPr wrap="square" rtlCol="0">
                <a:spAutoFit/>
              </a:bodyPr>
              <a:lstStyle/>
              <a:p>
                <a:pPr algn="ctr"/>
                <a:r>
                  <a:rPr lang="zh-CN" altLang="en-US" b="1" dirty="0" smtClean="0">
                    <a:solidFill>
                      <a:srgbClr val="C00000"/>
                    </a:solidFill>
                    <a:latin typeface="微软雅黑" panose="020B0503020204020204" charset="-122"/>
                    <a:ea typeface="微软雅黑" panose="020B0503020204020204" charset="-122"/>
                  </a:rPr>
                  <a:t>添加标题</a:t>
                </a:r>
                <a:endParaRPr lang="zh-CN" altLang="en-US" b="1" dirty="0">
                  <a:solidFill>
                    <a:srgbClr val="C00000"/>
                  </a:solidFill>
                  <a:latin typeface="微软雅黑" panose="020B0503020204020204" charset="-122"/>
                  <a:ea typeface="微软雅黑" panose="020B0503020204020204" charset="-122"/>
                </a:endParaRPr>
              </a:p>
            </p:txBody>
          </p:sp>
          <p:sp>
            <p:nvSpPr>
              <p:cNvPr id="94" name="文本框 31"/>
              <p:cNvSpPr txBox="1"/>
              <p:nvPr/>
            </p:nvSpPr>
            <p:spPr>
              <a:xfrm>
                <a:off x="4271689" y="1504967"/>
                <a:ext cx="1333743" cy="609398"/>
              </a:xfrm>
              <a:prstGeom prst="rect">
                <a:avLst/>
              </a:prstGeom>
              <a:noFill/>
            </p:spPr>
            <p:txBody>
              <a:bodyPr wrap="square" rtlCol="0">
                <a:spAutoFit/>
              </a:bodyPr>
              <a:lstStyle/>
              <a:p>
                <a:pPr algn="ctr">
                  <a:lnSpc>
                    <a:spcPct val="120000"/>
                  </a:lnSpc>
                </a:pPr>
                <a:r>
                  <a:rPr lang="zh-CN" altLang="en-US" sz="1400" dirty="0">
                    <a:solidFill>
                      <a:schemeClr val="tx1"/>
                    </a:solidFill>
                    <a:latin typeface="微软雅黑" panose="020B0503020204020204" charset="-122"/>
                    <a:ea typeface="微软雅黑" panose="020B0503020204020204" charset="-122"/>
                  </a:rPr>
                  <a:t>点击添加内容点击添加内容</a:t>
                </a:r>
                <a:endParaRPr lang="zh-CN" altLang="en-US" sz="1400" dirty="0">
                  <a:solidFill>
                    <a:schemeClr val="tx1"/>
                  </a:solidFill>
                  <a:latin typeface="微软雅黑" panose="020B0503020204020204" charset="-122"/>
                  <a:ea typeface="微软雅黑" panose="020B0503020204020204" charset="-122"/>
                </a:endParaRPr>
              </a:p>
            </p:txBody>
          </p:sp>
        </p:grpSp>
        <p:sp>
          <p:nvSpPr>
            <p:cNvPr id="92"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C00000"/>
                </a:solidFill>
              </a:endParaRPr>
            </a:p>
          </p:txBody>
        </p:sp>
      </p:grpSp>
      <p:sp>
        <p:nvSpPr>
          <p:cNvPr id="219" name=" 219"/>
          <p:cNvSpPr/>
          <p:nvPr/>
        </p:nvSpPr>
        <p:spPr>
          <a:xfrm>
            <a:off x="1330325" y="355600"/>
            <a:ext cx="2928620"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dist"/>
            <a:r>
              <a:rPr lang="zh-CN" altLang="en-US" sz="2000" dirty="0" smtClean="0">
                <a:solidFill>
                  <a:schemeClr val="bg1"/>
                </a:solidFill>
                <a:latin typeface="微软雅黑" panose="020B0503020204020204" charset="-122"/>
                <a:ea typeface="微软雅黑" panose="020B0503020204020204" charset="-122"/>
              </a:rPr>
              <a:t>单击此处添加标题</a:t>
            </a:r>
            <a:endParaRPr lang="zh-CN" altLang="en-US" sz="2000" dirty="0" smtClean="0">
              <a:solidFill>
                <a:schemeClr val="bg1"/>
              </a:solidFill>
              <a:latin typeface="微软雅黑" panose="020B0503020204020204" charset="-122"/>
              <a:ea typeface="微软雅黑" panose="020B0503020204020204" charset="-122"/>
            </a:endParaRPr>
          </a:p>
        </p:txBody>
      </p:sp>
      <p:pic>
        <p:nvPicPr>
          <p:cNvPr id="179" name="图片 178" descr="f85d399bb60d1995f620eb4731c6e15d"/>
          <p:cNvPicPr>
            <a:picLocks noChangeAspect="1"/>
          </p:cNvPicPr>
          <p:nvPr/>
        </p:nvPicPr>
        <p:blipFill>
          <a:blip r:embed="rId2"/>
          <a:stretch>
            <a:fillRect/>
          </a:stretch>
        </p:blipFill>
        <p:spPr>
          <a:xfrm>
            <a:off x="139065" y="-98425"/>
            <a:ext cx="1253490" cy="1253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290">
                                          <p:stCondLst>
                                            <p:cond delay="0"/>
                                          </p:stCondLst>
                                        </p:cTn>
                                        <p:tgtEl>
                                          <p:spTgt spid="31"/>
                                        </p:tgtEl>
                                      </p:cBhvr>
                                    </p:animEffect>
                                    <p:anim calcmode="lin" valueType="num">
                                      <p:cBhvr>
                                        <p:cTn id="8" dur="911"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1"/>
                                        </p:tgtEl>
                                        <p:attrNameLst>
                                          <p:attrName>ppt_y</p:attrName>
                                        </p:attrNameLst>
                                      </p:cBhvr>
                                      <p:tavLst>
                                        <p:tav tm="0" fmla="#ppt_y-sin(pi*$)/81">
                                          <p:val>
                                            <p:fltVal val="0"/>
                                          </p:val>
                                        </p:tav>
                                        <p:tav tm="100000">
                                          <p:val>
                                            <p:fltVal val="1"/>
                                          </p:val>
                                        </p:tav>
                                      </p:tavLst>
                                    </p:anim>
                                    <p:animScale>
                                      <p:cBhvr>
                                        <p:cTn id="13" dur="13">
                                          <p:stCondLst>
                                            <p:cond delay="325"/>
                                          </p:stCondLst>
                                        </p:cTn>
                                        <p:tgtEl>
                                          <p:spTgt spid="31"/>
                                        </p:tgtEl>
                                      </p:cBhvr>
                                      <p:to x="100000" y="60000"/>
                                    </p:animScale>
                                    <p:animScale>
                                      <p:cBhvr>
                                        <p:cTn id="14" dur="83" decel="50000">
                                          <p:stCondLst>
                                            <p:cond delay="338"/>
                                          </p:stCondLst>
                                        </p:cTn>
                                        <p:tgtEl>
                                          <p:spTgt spid="31"/>
                                        </p:tgtEl>
                                      </p:cBhvr>
                                      <p:to x="100000" y="100000"/>
                                    </p:animScale>
                                    <p:animScale>
                                      <p:cBhvr>
                                        <p:cTn id="15" dur="13">
                                          <p:stCondLst>
                                            <p:cond delay="656"/>
                                          </p:stCondLst>
                                        </p:cTn>
                                        <p:tgtEl>
                                          <p:spTgt spid="31"/>
                                        </p:tgtEl>
                                      </p:cBhvr>
                                      <p:to x="100000" y="80000"/>
                                    </p:animScale>
                                    <p:animScale>
                                      <p:cBhvr>
                                        <p:cTn id="16" dur="83" decel="50000">
                                          <p:stCondLst>
                                            <p:cond delay="669"/>
                                          </p:stCondLst>
                                        </p:cTn>
                                        <p:tgtEl>
                                          <p:spTgt spid="31"/>
                                        </p:tgtEl>
                                      </p:cBhvr>
                                      <p:to x="100000" y="100000"/>
                                    </p:animScale>
                                    <p:animScale>
                                      <p:cBhvr>
                                        <p:cTn id="17" dur="13">
                                          <p:stCondLst>
                                            <p:cond delay="821"/>
                                          </p:stCondLst>
                                        </p:cTn>
                                        <p:tgtEl>
                                          <p:spTgt spid="31"/>
                                        </p:tgtEl>
                                      </p:cBhvr>
                                      <p:to x="100000" y="90000"/>
                                    </p:animScale>
                                    <p:animScale>
                                      <p:cBhvr>
                                        <p:cTn id="18" dur="83" decel="50000">
                                          <p:stCondLst>
                                            <p:cond delay="834"/>
                                          </p:stCondLst>
                                        </p:cTn>
                                        <p:tgtEl>
                                          <p:spTgt spid="31"/>
                                        </p:tgtEl>
                                      </p:cBhvr>
                                      <p:to x="100000" y="100000"/>
                                    </p:animScale>
                                    <p:animScale>
                                      <p:cBhvr>
                                        <p:cTn id="19" dur="13">
                                          <p:stCondLst>
                                            <p:cond delay="904"/>
                                          </p:stCondLst>
                                        </p:cTn>
                                        <p:tgtEl>
                                          <p:spTgt spid="31"/>
                                        </p:tgtEl>
                                      </p:cBhvr>
                                      <p:to x="100000" y="95000"/>
                                    </p:animScale>
                                    <p:animScale>
                                      <p:cBhvr>
                                        <p:cTn id="20" dur="83" decel="50000">
                                          <p:stCondLst>
                                            <p:cond delay="917"/>
                                          </p:stCondLst>
                                        </p:cTn>
                                        <p:tgtEl>
                                          <p:spTgt spid="31"/>
                                        </p:tgtEl>
                                      </p:cBhvr>
                                      <p:to x="100000" y="100000"/>
                                    </p:animScale>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childTnLst>
                          </p:cTn>
                        </p:par>
                        <p:par>
                          <p:cTn id="35" fill="hold">
                            <p:stCondLst>
                              <p:cond delay="3000"/>
                            </p:stCondLst>
                            <p:childTnLst>
                              <p:par>
                                <p:cTn id="36" presetID="26"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down)">
                                      <p:cBhvr>
                                        <p:cTn id="38" dur="290">
                                          <p:stCondLst>
                                            <p:cond delay="0"/>
                                          </p:stCondLst>
                                        </p:cTn>
                                        <p:tgtEl>
                                          <p:spTgt spid="36"/>
                                        </p:tgtEl>
                                      </p:cBhvr>
                                    </p:animEffect>
                                    <p:anim calcmode="lin" valueType="num">
                                      <p:cBhvr>
                                        <p:cTn id="39" dur="911"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0" dur="332"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1" dur="332" tmFilter="0, 0; 0.125,0.2665; 0.25,0.4; 0.375,0.465; 0.5,0.5;  0.625,0.535; 0.75,0.6; 0.875,0.7335; 1,1">
                                          <p:stCondLst>
                                            <p:cond delay="332"/>
                                          </p:stCondLst>
                                        </p:cTn>
                                        <p:tgtEl>
                                          <p:spTgt spid="36"/>
                                        </p:tgtEl>
                                        <p:attrNameLst>
                                          <p:attrName>ppt_y</p:attrName>
                                        </p:attrNameLst>
                                      </p:cBhvr>
                                      <p:tavLst>
                                        <p:tav tm="0" fmla="#ppt_y-sin(pi*$)/9">
                                          <p:val>
                                            <p:fltVal val="0"/>
                                          </p:val>
                                        </p:tav>
                                        <p:tav tm="100000">
                                          <p:val>
                                            <p:fltVal val="1"/>
                                          </p:val>
                                        </p:tav>
                                      </p:tavLst>
                                    </p:anim>
                                    <p:anim calcmode="lin" valueType="num">
                                      <p:cBhvr>
                                        <p:cTn id="42" dur="166" tmFilter="0, 0; 0.125,0.2665; 0.25,0.4; 0.375,0.465; 0.5,0.5;  0.625,0.535; 0.75,0.6; 0.875,0.7335; 1,1">
                                          <p:stCondLst>
                                            <p:cond delay="662"/>
                                          </p:stCondLst>
                                        </p:cTn>
                                        <p:tgtEl>
                                          <p:spTgt spid="36"/>
                                        </p:tgtEl>
                                        <p:attrNameLst>
                                          <p:attrName>ppt_y</p:attrName>
                                        </p:attrNameLst>
                                      </p:cBhvr>
                                      <p:tavLst>
                                        <p:tav tm="0" fmla="#ppt_y-sin(pi*$)/27">
                                          <p:val>
                                            <p:fltVal val="0"/>
                                          </p:val>
                                        </p:tav>
                                        <p:tav tm="100000">
                                          <p:val>
                                            <p:fltVal val="1"/>
                                          </p:val>
                                        </p:tav>
                                      </p:tavLst>
                                    </p:anim>
                                    <p:anim calcmode="lin" valueType="num">
                                      <p:cBhvr>
                                        <p:cTn id="43" dur="82" tmFilter="0, 0; 0.125,0.2665; 0.25,0.4; 0.375,0.465; 0.5,0.5;  0.625,0.535; 0.75,0.6; 0.875,0.7335; 1,1">
                                          <p:stCondLst>
                                            <p:cond delay="828"/>
                                          </p:stCondLst>
                                        </p:cTn>
                                        <p:tgtEl>
                                          <p:spTgt spid="36"/>
                                        </p:tgtEl>
                                        <p:attrNameLst>
                                          <p:attrName>ppt_y</p:attrName>
                                        </p:attrNameLst>
                                      </p:cBhvr>
                                      <p:tavLst>
                                        <p:tav tm="0" fmla="#ppt_y-sin(pi*$)/81">
                                          <p:val>
                                            <p:fltVal val="0"/>
                                          </p:val>
                                        </p:tav>
                                        <p:tav tm="100000">
                                          <p:val>
                                            <p:fltVal val="1"/>
                                          </p:val>
                                        </p:tav>
                                      </p:tavLst>
                                    </p:anim>
                                    <p:animScale>
                                      <p:cBhvr>
                                        <p:cTn id="44" dur="13">
                                          <p:stCondLst>
                                            <p:cond delay="325"/>
                                          </p:stCondLst>
                                        </p:cTn>
                                        <p:tgtEl>
                                          <p:spTgt spid="36"/>
                                        </p:tgtEl>
                                      </p:cBhvr>
                                      <p:to x="100000" y="60000"/>
                                    </p:animScale>
                                    <p:animScale>
                                      <p:cBhvr>
                                        <p:cTn id="45" dur="83" decel="50000">
                                          <p:stCondLst>
                                            <p:cond delay="338"/>
                                          </p:stCondLst>
                                        </p:cTn>
                                        <p:tgtEl>
                                          <p:spTgt spid="36"/>
                                        </p:tgtEl>
                                      </p:cBhvr>
                                      <p:to x="100000" y="100000"/>
                                    </p:animScale>
                                    <p:animScale>
                                      <p:cBhvr>
                                        <p:cTn id="46" dur="13">
                                          <p:stCondLst>
                                            <p:cond delay="656"/>
                                          </p:stCondLst>
                                        </p:cTn>
                                        <p:tgtEl>
                                          <p:spTgt spid="36"/>
                                        </p:tgtEl>
                                      </p:cBhvr>
                                      <p:to x="100000" y="80000"/>
                                    </p:animScale>
                                    <p:animScale>
                                      <p:cBhvr>
                                        <p:cTn id="47" dur="83" decel="50000">
                                          <p:stCondLst>
                                            <p:cond delay="669"/>
                                          </p:stCondLst>
                                        </p:cTn>
                                        <p:tgtEl>
                                          <p:spTgt spid="36"/>
                                        </p:tgtEl>
                                      </p:cBhvr>
                                      <p:to x="100000" y="100000"/>
                                    </p:animScale>
                                    <p:animScale>
                                      <p:cBhvr>
                                        <p:cTn id="48" dur="13">
                                          <p:stCondLst>
                                            <p:cond delay="821"/>
                                          </p:stCondLst>
                                        </p:cTn>
                                        <p:tgtEl>
                                          <p:spTgt spid="36"/>
                                        </p:tgtEl>
                                      </p:cBhvr>
                                      <p:to x="100000" y="90000"/>
                                    </p:animScale>
                                    <p:animScale>
                                      <p:cBhvr>
                                        <p:cTn id="49" dur="83" decel="50000">
                                          <p:stCondLst>
                                            <p:cond delay="834"/>
                                          </p:stCondLst>
                                        </p:cTn>
                                        <p:tgtEl>
                                          <p:spTgt spid="36"/>
                                        </p:tgtEl>
                                      </p:cBhvr>
                                      <p:to x="100000" y="100000"/>
                                    </p:animScale>
                                    <p:animScale>
                                      <p:cBhvr>
                                        <p:cTn id="50" dur="13">
                                          <p:stCondLst>
                                            <p:cond delay="904"/>
                                          </p:stCondLst>
                                        </p:cTn>
                                        <p:tgtEl>
                                          <p:spTgt spid="36"/>
                                        </p:tgtEl>
                                      </p:cBhvr>
                                      <p:to x="100000" y="95000"/>
                                    </p:animScale>
                                    <p:animScale>
                                      <p:cBhvr>
                                        <p:cTn id="51" dur="83" decel="50000">
                                          <p:stCondLst>
                                            <p:cond delay="917"/>
                                          </p:stCondLst>
                                        </p:cTn>
                                        <p:tgtEl>
                                          <p:spTgt spid="36"/>
                                        </p:tgtEl>
                                      </p:cBhvr>
                                      <p:to x="100000" y="100000"/>
                                    </p:animScale>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6" presetClass="entr" presetSubtype="0" fill="hold"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down)">
                                      <p:cBhvr>
                                        <p:cTn id="67" dur="290">
                                          <p:stCondLst>
                                            <p:cond delay="0"/>
                                          </p:stCondLst>
                                        </p:cTn>
                                        <p:tgtEl>
                                          <p:spTgt spid="56"/>
                                        </p:tgtEl>
                                      </p:cBhvr>
                                    </p:animEffect>
                                    <p:anim calcmode="lin" valueType="num">
                                      <p:cBhvr>
                                        <p:cTn id="68" dur="911"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56"/>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56"/>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56"/>
                                        </p:tgtEl>
                                        <p:attrNameLst>
                                          <p:attrName>ppt_y</p:attrName>
                                        </p:attrNameLst>
                                      </p:cBhvr>
                                      <p:tavLst>
                                        <p:tav tm="0" fmla="#ppt_y-sin(pi*$)/81">
                                          <p:val>
                                            <p:fltVal val="0"/>
                                          </p:val>
                                        </p:tav>
                                        <p:tav tm="100000">
                                          <p:val>
                                            <p:fltVal val="1"/>
                                          </p:val>
                                        </p:tav>
                                      </p:tavLst>
                                    </p:anim>
                                    <p:animScale>
                                      <p:cBhvr>
                                        <p:cTn id="73" dur="13">
                                          <p:stCondLst>
                                            <p:cond delay="325"/>
                                          </p:stCondLst>
                                        </p:cTn>
                                        <p:tgtEl>
                                          <p:spTgt spid="56"/>
                                        </p:tgtEl>
                                      </p:cBhvr>
                                      <p:to x="100000" y="60000"/>
                                    </p:animScale>
                                    <p:animScale>
                                      <p:cBhvr>
                                        <p:cTn id="74" dur="83" decel="50000">
                                          <p:stCondLst>
                                            <p:cond delay="338"/>
                                          </p:stCondLst>
                                        </p:cTn>
                                        <p:tgtEl>
                                          <p:spTgt spid="56"/>
                                        </p:tgtEl>
                                      </p:cBhvr>
                                      <p:to x="100000" y="100000"/>
                                    </p:animScale>
                                    <p:animScale>
                                      <p:cBhvr>
                                        <p:cTn id="75" dur="13">
                                          <p:stCondLst>
                                            <p:cond delay="656"/>
                                          </p:stCondLst>
                                        </p:cTn>
                                        <p:tgtEl>
                                          <p:spTgt spid="56"/>
                                        </p:tgtEl>
                                      </p:cBhvr>
                                      <p:to x="100000" y="80000"/>
                                    </p:animScale>
                                    <p:animScale>
                                      <p:cBhvr>
                                        <p:cTn id="76" dur="83" decel="50000">
                                          <p:stCondLst>
                                            <p:cond delay="669"/>
                                          </p:stCondLst>
                                        </p:cTn>
                                        <p:tgtEl>
                                          <p:spTgt spid="56"/>
                                        </p:tgtEl>
                                      </p:cBhvr>
                                      <p:to x="100000" y="100000"/>
                                    </p:animScale>
                                    <p:animScale>
                                      <p:cBhvr>
                                        <p:cTn id="77" dur="13">
                                          <p:stCondLst>
                                            <p:cond delay="821"/>
                                          </p:stCondLst>
                                        </p:cTn>
                                        <p:tgtEl>
                                          <p:spTgt spid="56"/>
                                        </p:tgtEl>
                                      </p:cBhvr>
                                      <p:to x="100000" y="90000"/>
                                    </p:animScale>
                                    <p:animScale>
                                      <p:cBhvr>
                                        <p:cTn id="78" dur="83" decel="50000">
                                          <p:stCondLst>
                                            <p:cond delay="834"/>
                                          </p:stCondLst>
                                        </p:cTn>
                                        <p:tgtEl>
                                          <p:spTgt spid="56"/>
                                        </p:tgtEl>
                                      </p:cBhvr>
                                      <p:to x="100000" y="100000"/>
                                    </p:animScale>
                                    <p:animScale>
                                      <p:cBhvr>
                                        <p:cTn id="79" dur="13">
                                          <p:stCondLst>
                                            <p:cond delay="904"/>
                                          </p:stCondLst>
                                        </p:cTn>
                                        <p:tgtEl>
                                          <p:spTgt spid="56"/>
                                        </p:tgtEl>
                                      </p:cBhvr>
                                      <p:to x="100000" y="95000"/>
                                    </p:animScale>
                                    <p:animScale>
                                      <p:cBhvr>
                                        <p:cTn id="80" dur="83" decel="50000">
                                          <p:stCondLst>
                                            <p:cond delay="917"/>
                                          </p:stCondLst>
                                        </p:cTn>
                                        <p:tgtEl>
                                          <p:spTgt spid="56"/>
                                        </p:tgtEl>
                                      </p:cBhvr>
                                      <p:to x="100000" y="100000"/>
                                    </p:animScale>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42" presetClass="entr" presetSubtype="0" fill="hold"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1000" fill="hold"/>
                                        <p:tgtEl>
                                          <p:spTgt spid="62"/>
                                        </p:tgtEl>
                                        <p:attrNameLst>
                                          <p:attrName>ppt_y</p:attrName>
                                        </p:attrNameLst>
                                      </p:cBhvr>
                                      <p:tavLst>
                                        <p:tav tm="0">
                                          <p:val>
                                            <p:strVal val="#ppt_y+.1"/>
                                          </p:val>
                                        </p:tav>
                                        <p:tav tm="100000">
                                          <p:val>
                                            <p:strVal val="#ppt_y"/>
                                          </p:val>
                                        </p:tav>
                                      </p:tavLst>
                                    </p:anim>
                                  </p:childTnLst>
                                </p:cTn>
                              </p:par>
                            </p:childTnLst>
                          </p:cTn>
                        </p:par>
                        <p:par>
                          <p:cTn id="93" fill="hold">
                            <p:stCondLst>
                              <p:cond delay="9000"/>
                            </p:stCondLst>
                            <p:childTnLst>
                              <p:par>
                                <p:cTn id="94" presetID="26" presetClass="entr" presetSubtype="0" fill="hold"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down)">
                                      <p:cBhvr>
                                        <p:cTn id="96" dur="290">
                                          <p:stCondLst>
                                            <p:cond delay="0"/>
                                          </p:stCondLst>
                                        </p:cTn>
                                        <p:tgtEl>
                                          <p:spTgt spid="70"/>
                                        </p:tgtEl>
                                      </p:cBhvr>
                                    </p:animEffect>
                                    <p:anim calcmode="lin" valueType="num">
                                      <p:cBhvr>
                                        <p:cTn id="97" dur="911"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98" dur="332"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99" dur="332" tmFilter="0, 0; 0.125,0.2665; 0.25,0.4; 0.375,0.465; 0.5,0.5;  0.625,0.535; 0.75,0.6; 0.875,0.7335; 1,1">
                                          <p:stCondLst>
                                            <p:cond delay="332"/>
                                          </p:stCondLst>
                                        </p:cTn>
                                        <p:tgtEl>
                                          <p:spTgt spid="70"/>
                                        </p:tgtEl>
                                        <p:attrNameLst>
                                          <p:attrName>ppt_y</p:attrName>
                                        </p:attrNameLst>
                                      </p:cBhvr>
                                      <p:tavLst>
                                        <p:tav tm="0" fmla="#ppt_y-sin(pi*$)/9">
                                          <p:val>
                                            <p:fltVal val="0"/>
                                          </p:val>
                                        </p:tav>
                                        <p:tav tm="100000">
                                          <p:val>
                                            <p:fltVal val="1"/>
                                          </p:val>
                                        </p:tav>
                                      </p:tavLst>
                                    </p:anim>
                                    <p:anim calcmode="lin" valueType="num">
                                      <p:cBhvr>
                                        <p:cTn id="100" dur="166" tmFilter="0, 0; 0.125,0.2665; 0.25,0.4; 0.375,0.465; 0.5,0.5;  0.625,0.535; 0.75,0.6; 0.875,0.7335; 1,1">
                                          <p:stCondLst>
                                            <p:cond delay="662"/>
                                          </p:stCondLst>
                                        </p:cTn>
                                        <p:tgtEl>
                                          <p:spTgt spid="70"/>
                                        </p:tgtEl>
                                        <p:attrNameLst>
                                          <p:attrName>ppt_y</p:attrName>
                                        </p:attrNameLst>
                                      </p:cBhvr>
                                      <p:tavLst>
                                        <p:tav tm="0" fmla="#ppt_y-sin(pi*$)/27">
                                          <p:val>
                                            <p:fltVal val="0"/>
                                          </p:val>
                                        </p:tav>
                                        <p:tav tm="100000">
                                          <p:val>
                                            <p:fltVal val="1"/>
                                          </p:val>
                                        </p:tav>
                                      </p:tavLst>
                                    </p:anim>
                                    <p:anim calcmode="lin" valueType="num">
                                      <p:cBhvr>
                                        <p:cTn id="101" dur="82" tmFilter="0, 0; 0.125,0.2665; 0.25,0.4; 0.375,0.465; 0.5,0.5;  0.625,0.535; 0.75,0.6; 0.875,0.7335; 1,1">
                                          <p:stCondLst>
                                            <p:cond delay="828"/>
                                          </p:stCondLst>
                                        </p:cTn>
                                        <p:tgtEl>
                                          <p:spTgt spid="70"/>
                                        </p:tgtEl>
                                        <p:attrNameLst>
                                          <p:attrName>ppt_y</p:attrName>
                                        </p:attrNameLst>
                                      </p:cBhvr>
                                      <p:tavLst>
                                        <p:tav tm="0" fmla="#ppt_y-sin(pi*$)/81">
                                          <p:val>
                                            <p:fltVal val="0"/>
                                          </p:val>
                                        </p:tav>
                                        <p:tav tm="100000">
                                          <p:val>
                                            <p:fltVal val="1"/>
                                          </p:val>
                                        </p:tav>
                                      </p:tavLst>
                                    </p:anim>
                                    <p:animScale>
                                      <p:cBhvr>
                                        <p:cTn id="102" dur="13">
                                          <p:stCondLst>
                                            <p:cond delay="325"/>
                                          </p:stCondLst>
                                        </p:cTn>
                                        <p:tgtEl>
                                          <p:spTgt spid="70"/>
                                        </p:tgtEl>
                                      </p:cBhvr>
                                      <p:to x="100000" y="60000"/>
                                    </p:animScale>
                                    <p:animScale>
                                      <p:cBhvr>
                                        <p:cTn id="103" dur="83" decel="50000">
                                          <p:stCondLst>
                                            <p:cond delay="338"/>
                                          </p:stCondLst>
                                        </p:cTn>
                                        <p:tgtEl>
                                          <p:spTgt spid="70"/>
                                        </p:tgtEl>
                                      </p:cBhvr>
                                      <p:to x="100000" y="100000"/>
                                    </p:animScale>
                                    <p:animScale>
                                      <p:cBhvr>
                                        <p:cTn id="104" dur="13">
                                          <p:stCondLst>
                                            <p:cond delay="656"/>
                                          </p:stCondLst>
                                        </p:cTn>
                                        <p:tgtEl>
                                          <p:spTgt spid="70"/>
                                        </p:tgtEl>
                                      </p:cBhvr>
                                      <p:to x="100000" y="80000"/>
                                    </p:animScale>
                                    <p:animScale>
                                      <p:cBhvr>
                                        <p:cTn id="105" dur="83" decel="50000">
                                          <p:stCondLst>
                                            <p:cond delay="669"/>
                                          </p:stCondLst>
                                        </p:cTn>
                                        <p:tgtEl>
                                          <p:spTgt spid="70"/>
                                        </p:tgtEl>
                                      </p:cBhvr>
                                      <p:to x="100000" y="100000"/>
                                    </p:animScale>
                                    <p:animScale>
                                      <p:cBhvr>
                                        <p:cTn id="106" dur="13">
                                          <p:stCondLst>
                                            <p:cond delay="821"/>
                                          </p:stCondLst>
                                        </p:cTn>
                                        <p:tgtEl>
                                          <p:spTgt spid="70"/>
                                        </p:tgtEl>
                                      </p:cBhvr>
                                      <p:to x="100000" y="90000"/>
                                    </p:animScale>
                                    <p:animScale>
                                      <p:cBhvr>
                                        <p:cTn id="107" dur="83" decel="50000">
                                          <p:stCondLst>
                                            <p:cond delay="834"/>
                                          </p:stCondLst>
                                        </p:cTn>
                                        <p:tgtEl>
                                          <p:spTgt spid="70"/>
                                        </p:tgtEl>
                                      </p:cBhvr>
                                      <p:to x="100000" y="100000"/>
                                    </p:animScale>
                                    <p:animScale>
                                      <p:cBhvr>
                                        <p:cTn id="108" dur="13">
                                          <p:stCondLst>
                                            <p:cond delay="904"/>
                                          </p:stCondLst>
                                        </p:cTn>
                                        <p:tgtEl>
                                          <p:spTgt spid="70"/>
                                        </p:tgtEl>
                                      </p:cBhvr>
                                      <p:to x="100000" y="95000"/>
                                    </p:animScale>
                                    <p:animScale>
                                      <p:cBhvr>
                                        <p:cTn id="109" dur="83" decel="50000">
                                          <p:stCondLst>
                                            <p:cond delay="917"/>
                                          </p:stCondLst>
                                        </p:cTn>
                                        <p:tgtEl>
                                          <p:spTgt spid="70"/>
                                        </p:tgtEl>
                                      </p:cBhvr>
                                      <p:to x="100000" y="100000"/>
                                    </p:animScale>
                                  </p:childTnLst>
                                </p:cTn>
                              </p:par>
                            </p:childTnLst>
                          </p:cTn>
                        </p:par>
                        <p:par>
                          <p:cTn id="110" fill="hold">
                            <p:stCondLst>
                              <p:cond delay="10000"/>
                            </p:stCondLst>
                            <p:childTnLst>
                              <p:par>
                                <p:cTn id="111" presetID="42" presetClass="entr" presetSubtype="0" fill="hold" grpId="0" nodeType="afterEffect">
                                  <p:stCondLst>
                                    <p:cond delay="0"/>
                                  </p:stCondLst>
                                  <p:childTnLst>
                                    <p:set>
                                      <p:cBhvr>
                                        <p:cTn id="112" dur="1" fill="hold">
                                          <p:stCondLst>
                                            <p:cond delay="0"/>
                                          </p:stCondLst>
                                        </p:cTn>
                                        <p:tgtEl>
                                          <p:spTgt spid="73"/>
                                        </p:tgtEl>
                                        <p:attrNameLst>
                                          <p:attrName>style.visibility</p:attrName>
                                        </p:attrNameLst>
                                      </p:cBhvr>
                                      <p:to>
                                        <p:strVal val="visible"/>
                                      </p:to>
                                    </p:set>
                                    <p:animEffect transition="in" filter="fade">
                                      <p:cBhvr>
                                        <p:cTn id="113" dur="1000"/>
                                        <p:tgtEl>
                                          <p:spTgt spid="73"/>
                                        </p:tgtEl>
                                      </p:cBhvr>
                                    </p:animEffect>
                                    <p:anim calcmode="lin" valueType="num">
                                      <p:cBhvr>
                                        <p:cTn id="114" dur="1000" fill="hold"/>
                                        <p:tgtEl>
                                          <p:spTgt spid="73"/>
                                        </p:tgtEl>
                                        <p:attrNameLst>
                                          <p:attrName>ppt_x</p:attrName>
                                        </p:attrNameLst>
                                      </p:cBhvr>
                                      <p:tavLst>
                                        <p:tav tm="0">
                                          <p:val>
                                            <p:strVal val="#ppt_x"/>
                                          </p:val>
                                        </p:tav>
                                        <p:tav tm="100000">
                                          <p:val>
                                            <p:strVal val="#ppt_x"/>
                                          </p:val>
                                        </p:tav>
                                      </p:tavLst>
                                    </p:anim>
                                    <p:anim calcmode="lin" valueType="num">
                                      <p:cBhvr>
                                        <p:cTn id="115" dur="1000" fill="hold"/>
                                        <p:tgtEl>
                                          <p:spTgt spid="73"/>
                                        </p:tgtEl>
                                        <p:attrNameLst>
                                          <p:attrName>ppt_y</p:attrName>
                                        </p:attrNameLst>
                                      </p:cBhvr>
                                      <p:tavLst>
                                        <p:tav tm="0">
                                          <p:val>
                                            <p:strVal val="#ppt_y+.1"/>
                                          </p:val>
                                        </p:tav>
                                        <p:tav tm="100000">
                                          <p:val>
                                            <p:strVal val="#ppt_y"/>
                                          </p:val>
                                        </p:tav>
                                      </p:tavLst>
                                    </p:anim>
                                  </p:childTnLst>
                                </p:cTn>
                              </p:par>
                            </p:childTnLst>
                          </p:cTn>
                        </p:par>
                        <p:par>
                          <p:cTn id="116" fill="hold">
                            <p:stCondLst>
                              <p:cond delay="11000"/>
                            </p:stCondLst>
                            <p:childTnLst>
                              <p:par>
                                <p:cTn id="117" presetID="42" presetClass="entr" presetSubtype="0" fill="hold"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1000"/>
                                        <p:tgtEl>
                                          <p:spTgt spid="74"/>
                                        </p:tgtEl>
                                      </p:cBhvr>
                                    </p:animEffect>
                                    <p:anim calcmode="lin" valueType="num">
                                      <p:cBhvr>
                                        <p:cTn id="120" dur="1000" fill="hold"/>
                                        <p:tgtEl>
                                          <p:spTgt spid="74"/>
                                        </p:tgtEl>
                                        <p:attrNameLst>
                                          <p:attrName>ppt_x</p:attrName>
                                        </p:attrNameLst>
                                      </p:cBhvr>
                                      <p:tavLst>
                                        <p:tav tm="0">
                                          <p:val>
                                            <p:strVal val="#ppt_x"/>
                                          </p:val>
                                        </p:tav>
                                        <p:tav tm="100000">
                                          <p:val>
                                            <p:strVal val="#ppt_x"/>
                                          </p:val>
                                        </p:tav>
                                      </p:tavLst>
                                    </p:anim>
                                    <p:anim calcmode="lin" valueType="num">
                                      <p:cBhvr>
                                        <p:cTn id="121" dur="1000" fill="hold"/>
                                        <p:tgtEl>
                                          <p:spTgt spid="74"/>
                                        </p:tgtEl>
                                        <p:attrNameLst>
                                          <p:attrName>ppt_y</p:attrName>
                                        </p:attrNameLst>
                                      </p:cBhvr>
                                      <p:tavLst>
                                        <p:tav tm="0">
                                          <p:val>
                                            <p:strVal val="#ppt_y+.1"/>
                                          </p:val>
                                        </p:tav>
                                        <p:tav tm="100000">
                                          <p:val>
                                            <p:strVal val="#ppt_y"/>
                                          </p:val>
                                        </p:tav>
                                      </p:tavLst>
                                    </p:anim>
                                  </p:childTnLst>
                                </p:cTn>
                              </p:par>
                            </p:childTnLst>
                          </p:cTn>
                        </p:par>
                        <p:par>
                          <p:cTn id="122" fill="hold">
                            <p:stCondLst>
                              <p:cond delay="12000"/>
                            </p:stCondLst>
                            <p:childTnLst>
                              <p:par>
                                <p:cTn id="123" presetID="26" presetClass="entr" presetSubtype="0"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Effect transition="in" filter="wipe(down)">
                                      <p:cBhvr>
                                        <p:cTn id="125" dur="290">
                                          <p:stCondLst>
                                            <p:cond delay="0"/>
                                          </p:stCondLst>
                                        </p:cTn>
                                        <p:tgtEl>
                                          <p:spTgt spid="82"/>
                                        </p:tgtEl>
                                      </p:cBhvr>
                                    </p:animEffect>
                                    <p:anim calcmode="lin" valueType="num">
                                      <p:cBhvr>
                                        <p:cTn id="126" dur="911"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127" dur="332"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128" dur="332" tmFilter="0, 0; 0.125,0.2665; 0.25,0.4; 0.375,0.465; 0.5,0.5;  0.625,0.535; 0.75,0.6; 0.875,0.7335; 1,1">
                                          <p:stCondLst>
                                            <p:cond delay="332"/>
                                          </p:stCondLst>
                                        </p:cTn>
                                        <p:tgtEl>
                                          <p:spTgt spid="82"/>
                                        </p:tgtEl>
                                        <p:attrNameLst>
                                          <p:attrName>ppt_y</p:attrName>
                                        </p:attrNameLst>
                                      </p:cBhvr>
                                      <p:tavLst>
                                        <p:tav tm="0" fmla="#ppt_y-sin(pi*$)/9">
                                          <p:val>
                                            <p:fltVal val="0"/>
                                          </p:val>
                                        </p:tav>
                                        <p:tav tm="100000">
                                          <p:val>
                                            <p:fltVal val="1"/>
                                          </p:val>
                                        </p:tav>
                                      </p:tavLst>
                                    </p:anim>
                                    <p:anim calcmode="lin" valueType="num">
                                      <p:cBhvr>
                                        <p:cTn id="129" dur="166" tmFilter="0, 0; 0.125,0.2665; 0.25,0.4; 0.375,0.465; 0.5,0.5;  0.625,0.535; 0.75,0.6; 0.875,0.7335; 1,1">
                                          <p:stCondLst>
                                            <p:cond delay="662"/>
                                          </p:stCondLst>
                                        </p:cTn>
                                        <p:tgtEl>
                                          <p:spTgt spid="82"/>
                                        </p:tgtEl>
                                        <p:attrNameLst>
                                          <p:attrName>ppt_y</p:attrName>
                                        </p:attrNameLst>
                                      </p:cBhvr>
                                      <p:tavLst>
                                        <p:tav tm="0" fmla="#ppt_y-sin(pi*$)/27">
                                          <p:val>
                                            <p:fltVal val="0"/>
                                          </p:val>
                                        </p:tav>
                                        <p:tav tm="100000">
                                          <p:val>
                                            <p:fltVal val="1"/>
                                          </p:val>
                                        </p:tav>
                                      </p:tavLst>
                                    </p:anim>
                                    <p:anim calcmode="lin" valueType="num">
                                      <p:cBhvr>
                                        <p:cTn id="130" dur="82" tmFilter="0, 0; 0.125,0.2665; 0.25,0.4; 0.375,0.465; 0.5,0.5;  0.625,0.535; 0.75,0.6; 0.875,0.7335; 1,1">
                                          <p:stCondLst>
                                            <p:cond delay="828"/>
                                          </p:stCondLst>
                                        </p:cTn>
                                        <p:tgtEl>
                                          <p:spTgt spid="82"/>
                                        </p:tgtEl>
                                        <p:attrNameLst>
                                          <p:attrName>ppt_y</p:attrName>
                                        </p:attrNameLst>
                                      </p:cBhvr>
                                      <p:tavLst>
                                        <p:tav tm="0" fmla="#ppt_y-sin(pi*$)/81">
                                          <p:val>
                                            <p:fltVal val="0"/>
                                          </p:val>
                                        </p:tav>
                                        <p:tav tm="100000">
                                          <p:val>
                                            <p:fltVal val="1"/>
                                          </p:val>
                                        </p:tav>
                                      </p:tavLst>
                                    </p:anim>
                                    <p:animScale>
                                      <p:cBhvr>
                                        <p:cTn id="131" dur="13">
                                          <p:stCondLst>
                                            <p:cond delay="325"/>
                                          </p:stCondLst>
                                        </p:cTn>
                                        <p:tgtEl>
                                          <p:spTgt spid="82"/>
                                        </p:tgtEl>
                                      </p:cBhvr>
                                      <p:to x="100000" y="60000"/>
                                    </p:animScale>
                                    <p:animScale>
                                      <p:cBhvr>
                                        <p:cTn id="132" dur="83" decel="50000">
                                          <p:stCondLst>
                                            <p:cond delay="338"/>
                                          </p:stCondLst>
                                        </p:cTn>
                                        <p:tgtEl>
                                          <p:spTgt spid="82"/>
                                        </p:tgtEl>
                                      </p:cBhvr>
                                      <p:to x="100000" y="100000"/>
                                    </p:animScale>
                                    <p:animScale>
                                      <p:cBhvr>
                                        <p:cTn id="133" dur="13">
                                          <p:stCondLst>
                                            <p:cond delay="656"/>
                                          </p:stCondLst>
                                        </p:cTn>
                                        <p:tgtEl>
                                          <p:spTgt spid="82"/>
                                        </p:tgtEl>
                                      </p:cBhvr>
                                      <p:to x="100000" y="80000"/>
                                    </p:animScale>
                                    <p:animScale>
                                      <p:cBhvr>
                                        <p:cTn id="134" dur="83" decel="50000">
                                          <p:stCondLst>
                                            <p:cond delay="669"/>
                                          </p:stCondLst>
                                        </p:cTn>
                                        <p:tgtEl>
                                          <p:spTgt spid="82"/>
                                        </p:tgtEl>
                                      </p:cBhvr>
                                      <p:to x="100000" y="100000"/>
                                    </p:animScale>
                                    <p:animScale>
                                      <p:cBhvr>
                                        <p:cTn id="135" dur="13">
                                          <p:stCondLst>
                                            <p:cond delay="821"/>
                                          </p:stCondLst>
                                        </p:cTn>
                                        <p:tgtEl>
                                          <p:spTgt spid="82"/>
                                        </p:tgtEl>
                                      </p:cBhvr>
                                      <p:to x="100000" y="90000"/>
                                    </p:animScale>
                                    <p:animScale>
                                      <p:cBhvr>
                                        <p:cTn id="136" dur="83" decel="50000">
                                          <p:stCondLst>
                                            <p:cond delay="834"/>
                                          </p:stCondLst>
                                        </p:cTn>
                                        <p:tgtEl>
                                          <p:spTgt spid="82"/>
                                        </p:tgtEl>
                                      </p:cBhvr>
                                      <p:to x="100000" y="100000"/>
                                    </p:animScale>
                                    <p:animScale>
                                      <p:cBhvr>
                                        <p:cTn id="137" dur="13">
                                          <p:stCondLst>
                                            <p:cond delay="904"/>
                                          </p:stCondLst>
                                        </p:cTn>
                                        <p:tgtEl>
                                          <p:spTgt spid="82"/>
                                        </p:tgtEl>
                                      </p:cBhvr>
                                      <p:to x="100000" y="95000"/>
                                    </p:animScale>
                                    <p:animScale>
                                      <p:cBhvr>
                                        <p:cTn id="138" dur="83" decel="50000">
                                          <p:stCondLst>
                                            <p:cond delay="917"/>
                                          </p:stCondLst>
                                        </p:cTn>
                                        <p:tgtEl>
                                          <p:spTgt spid="82"/>
                                        </p:tgtEl>
                                      </p:cBhvr>
                                      <p:to x="100000" y="100000"/>
                                    </p:animScale>
                                  </p:childTnLst>
                                </p:cTn>
                              </p:par>
                            </p:childTnLst>
                          </p:cTn>
                        </p:par>
                        <p:par>
                          <p:cTn id="139" fill="hold">
                            <p:stCondLst>
                              <p:cond delay="13000"/>
                            </p:stCondLst>
                            <p:childTnLst>
                              <p:par>
                                <p:cTn id="140" presetID="42" presetClass="entr" presetSubtype="0" fill="hold" nodeType="afterEffect">
                                  <p:stCondLst>
                                    <p:cond delay="0"/>
                                  </p:stCondLst>
                                  <p:childTnLst>
                                    <p:set>
                                      <p:cBhvr>
                                        <p:cTn id="141" dur="1" fill="hold">
                                          <p:stCondLst>
                                            <p:cond delay="0"/>
                                          </p:stCondLst>
                                        </p:cTn>
                                        <p:tgtEl>
                                          <p:spTgt spid="85"/>
                                        </p:tgtEl>
                                        <p:attrNameLst>
                                          <p:attrName>style.visibility</p:attrName>
                                        </p:attrNameLst>
                                      </p:cBhvr>
                                      <p:to>
                                        <p:strVal val="visible"/>
                                      </p:to>
                                    </p:set>
                                    <p:animEffect transition="in" filter="fade">
                                      <p:cBhvr>
                                        <p:cTn id="142" dur="1000"/>
                                        <p:tgtEl>
                                          <p:spTgt spid="85"/>
                                        </p:tgtEl>
                                      </p:cBhvr>
                                    </p:animEffect>
                                    <p:anim calcmode="lin" valueType="num">
                                      <p:cBhvr>
                                        <p:cTn id="143" dur="1000" fill="hold"/>
                                        <p:tgtEl>
                                          <p:spTgt spid="85"/>
                                        </p:tgtEl>
                                        <p:attrNameLst>
                                          <p:attrName>ppt_x</p:attrName>
                                        </p:attrNameLst>
                                      </p:cBhvr>
                                      <p:tavLst>
                                        <p:tav tm="0">
                                          <p:val>
                                            <p:strVal val="#ppt_x"/>
                                          </p:val>
                                        </p:tav>
                                        <p:tav tm="100000">
                                          <p:val>
                                            <p:strVal val="#ppt_x"/>
                                          </p:val>
                                        </p:tav>
                                      </p:tavLst>
                                    </p:anim>
                                    <p:anim calcmode="lin" valueType="num">
                                      <p:cBhvr>
                                        <p:cTn id="144" dur="1000" fill="hold"/>
                                        <p:tgtEl>
                                          <p:spTgt spid="85"/>
                                        </p:tgtEl>
                                        <p:attrNameLst>
                                          <p:attrName>ppt_y</p:attrName>
                                        </p:attrNameLst>
                                      </p:cBhvr>
                                      <p:tavLst>
                                        <p:tav tm="0">
                                          <p:val>
                                            <p:strVal val="#ppt_y+.1"/>
                                          </p:val>
                                        </p:tav>
                                        <p:tav tm="100000">
                                          <p:val>
                                            <p:strVal val="#ppt_y"/>
                                          </p:val>
                                        </p:tav>
                                      </p:tavLst>
                                    </p:anim>
                                  </p:childTnLst>
                                </p:cTn>
                              </p:par>
                            </p:childTnLst>
                          </p:cTn>
                        </p:par>
                        <p:par>
                          <p:cTn id="145" fill="hold">
                            <p:stCondLst>
                              <p:cond delay="14000"/>
                            </p:stCondLst>
                            <p:childTnLst>
                              <p:par>
                                <p:cTn id="146" presetID="42" presetClass="entr" presetSubtype="0" fill="hold" nodeType="afterEffect">
                                  <p:stCondLst>
                                    <p:cond delay="0"/>
                                  </p:stCondLst>
                                  <p:childTnLst>
                                    <p:set>
                                      <p:cBhvr>
                                        <p:cTn id="147" dur="1" fill="hold">
                                          <p:stCondLst>
                                            <p:cond delay="0"/>
                                          </p:stCondLst>
                                        </p:cTn>
                                        <p:tgtEl>
                                          <p:spTgt spid="89"/>
                                        </p:tgtEl>
                                        <p:attrNameLst>
                                          <p:attrName>style.visibility</p:attrName>
                                        </p:attrNameLst>
                                      </p:cBhvr>
                                      <p:to>
                                        <p:strVal val="visible"/>
                                      </p:to>
                                    </p:set>
                                    <p:animEffect transition="in" filter="fade">
                                      <p:cBhvr>
                                        <p:cTn id="148" dur="1000"/>
                                        <p:tgtEl>
                                          <p:spTgt spid="89"/>
                                        </p:tgtEl>
                                      </p:cBhvr>
                                    </p:animEffect>
                                    <p:anim calcmode="lin" valueType="num">
                                      <p:cBhvr>
                                        <p:cTn id="149" dur="1000" fill="hold"/>
                                        <p:tgtEl>
                                          <p:spTgt spid="89"/>
                                        </p:tgtEl>
                                        <p:attrNameLst>
                                          <p:attrName>ppt_x</p:attrName>
                                        </p:attrNameLst>
                                      </p:cBhvr>
                                      <p:tavLst>
                                        <p:tav tm="0">
                                          <p:val>
                                            <p:strVal val="#ppt_x"/>
                                          </p:val>
                                        </p:tav>
                                        <p:tav tm="100000">
                                          <p:val>
                                            <p:strVal val="#ppt_x"/>
                                          </p:val>
                                        </p:tav>
                                      </p:tavLst>
                                    </p:anim>
                                    <p:anim calcmode="lin" valueType="num">
                                      <p:cBhvr>
                                        <p:cTn id="150"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bldLvl="0" animBg="1"/>
      <p:bldP spid="7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999"/>
          <p:cNvPicPr>
            <a:picLocks noChangeAspect="1"/>
          </p:cNvPicPr>
          <p:nvPr/>
        </p:nvPicPr>
        <p:blipFill>
          <a:blip r:embed="rId1"/>
          <a:stretch>
            <a:fillRect/>
          </a:stretch>
        </p:blipFill>
        <p:spPr>
          <a:xfrm>
            <a:off x="-14605" y="-79375"/>
            <a:ext cx="12207240" cy="7041515"/>
          </a:xfrm>
          <a:prstGeom prst="rect">
            <a:avLst/>
          </a:prstGeom>
        </p:spPr>
      </p:pic>
      <p:pic>
        <p:nvPicPr>
          <p:cNvPr id="9" name="图片 8" descr="09eea02a48acf833b9858910a08d5c1b"/>
          <p:cNvPicPr>
            <a:picLocks noChangeAspect="1"/>
          </p:cNvPicPr>
          <p:nvPr/>
        </p:nvPicPr>
        <p:blipFill>
          <a:blip r:embed="rId2"/>
          <a:stretch>
            <a:fillRect/>
          </a:stretch>
        </p:blipFill>
        <p:spPr>
          <a:xfrm>
            <a:off x="-7620" y="-79375"/>
            <a:ext cx="12207240" cy="7041515"/>
          </a:xfrm>
          <a:prstGeom prst="rect">
            <a:avLst/>
          </a:prstGeom>
        </p:spPr>
      </p:pic>
      <p:pic>
        <p:nvPicPr>
          <p:cNvPr id="6" name="图片 5" descr="f85d399bb60d1995f620eb4731c6e15d"/>
          <p:cNvPicPr>
            <a:picLocks noChangeAspect="1"/>
          </p:cNvPicPr>
          <p:nvPr/>
        </p:nvPicPr>
        <p:blipFill>
          <a:blip r:embed="rId3"/>
          <a:stretch>
            <a:fillRect/>
          </a:stretch>
        </p:blipFill>
        <p:spPr>
          <a:xfrm>
            <a:off x="2659380" y="-631190"/>
            <a:ext cx="6508115" cy="6508115"/>
          </a:xfrm>
          <a:prstGeom prst="rect">
            <a:avLst/>
          </a:prstGeom>
        </p:spPr>
      </p:pic>
      <p:sp>
        <p:nvSpPr>
          <p:cNvPr id="19" name="MH_Others_1"/>
          <p:cNvSpPr txBox="1"/>
          <p:nvPr>
            <p:custDataLst>
              <p:tags r:id="rId4"/>
            </p:custDataLst>
          </p:nvPr>
        </p:nvSpPr>
        <p:spPr>
          <a:xfrm>
            <a:off x="3709670" y="4166235"/>
            <a:ext cx="5441315" cy="414655"/>
          </a:xfrm>
          <a:prstGeom prst="rect">
            <a:avLst/>
          </a:prstGeom>
          <a:noFill/>
        </p:spPr>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r>
              <a:rPr lang="zh-CN" altLang="en-US" sz="4400" b="1" noProof="0" dirty="0" smtClean="0">
                <a:ln>
                  <a:noFill/>
                </a:ln>
                <a:solidFill>
                  <a:srgbClr val="593718"/>
                </a:solidFill>
                <a:effectLst/>
                <a:uLnTx/>
                <a:uFillTx/>
                <a:latin typeface="黑体" panose="02010609060101010101" charset="-122"/>
                <a:ea typeface="黑体" panose="02010609060101010101" charset="-122"/>
                <a:sym typeface="+mn-ea"/>
              </a:rPr>
              <a:t>感谢聆听 欢迎指导！</a:t>
            </a:r>
            <a:endParaRPr lang="zh-CN" altLang="en-US" sz="4400" b="1" noProof="0" dirty="0" smtClean="0">
              <a:ln>
                <a:noFill/>
              </a:ln>
              <a:solidFill>
                <a:srgbClr val="593718"/>
              </a:solidFill>
              <a:effectLst/>
              <a:uLnTx/>
              <a:uFillTx/>
              <a:latin typeface="黑体" panose="02010609060101010101" charset="-122"/>
              <a:ea typeface="黑体" panose="02010609060101010101"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1270" y="2211338"/>
            <a:ext cx="12195175" cy="2016224"/>
          </a:xfrm>
          <a:prstGeom prst="rect">
            <a:avLst/>
          </a:prstGeom>
          <a:gradFill>
            <a:gsLst>
              <a:gs pos="0">
                <a:srgbClr val="E30000"/>
              </a:gs>
              <a:gs pos="100000">
                <a:srgbClr val="760303"/>
              </a:gs>
            </a:gsLst>
            <a:lin ang="54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09eea0 2a48acf833b9858910a08d5c1b"/>
          <p:cNvPicPr>
            <a:picLocks noChangeAspect="1"/>
          </p:cNvPicPr>
          <p:nvPr/>
        </p:nvPicPr>
        <p:blipFill>
          <a:blip r:embed="rId1"/>
          <a:stretch>
            <a:fillRect/>
          </a:stretch>
        </p:blipFill>
        <p:spPr>
          <a:xfrm>
            <a:off x="13335" y="5527675"/>
            <a:ext cx="12179935" cy="1354455"/>
          </a:xfrm>
          <a:prstGeom prst="rect">
            <a:avLst/>
          </a:prstGeom>
        </p:spPr>
      </p:pic>
      <p:sp>
        <p:nvSpPr>
          <p:cNvPr id="4" name=" 219"/>
          <p:cNvSpPr/>
          <p:nvPr/>
        </p:nvSpPr>
        <p:spPr>
          <a:xfrm>
            <a:off x="4612640" y="2929890"/>
            <a:ext cx="4780280" cy="607695"/>
          </a:xfrm>
          <a:prstGeom prst="roundRect">
            <a:avLst>
              <a:gd name="adj" fmla="val 50000"/>
            </a:avLst>
          </a:prstGeom>
          <a:noFill/>
          <a:ln>
            <a:solidFill>
              <a:schemeClr val="bg1">
                <a:alpha val="8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5" name="组合 45"/>
          <p:cNvGrpSpPr/>
          <p:nvPr/>
        </p:nvGrpSpPr>
        <p:grpSpPr>
          <a:xfrm>
            <a:off x="3258574" y="2858246"/>
            <a:ext cx="5796279" cy="752788"/>
            <a:chOff x="2523573" y="1979293"/>
            <a:chExt cx="3404008" cy="442447"/>
          </a:xfrm>
        </p:grpSpPr>
        <p:sp>
          <p:nvSpPr>
            <p:cNvPr id="6" name="矩形 5"/>
            <p:cNvSpPr/>
            <p:nvPr/>
          </p:nvSpPr>
          <p:spPr>
            <a:xfrm>
              <a:off x="3470415" y="2023890"/>
              <a:ext cx="2457166" cy="340375"/>
            </a:xfrm>
            <a:prstGeom prst="rect">
              <a:avLst/>
            </a:prstGeom>
          </p:spPr>
          <p:txBody>
            <a:bodyPr wrap="square">
              <a:spAutoFit/>
            </a:bodyPr>
            <a:lstStyle/>
            <a:p>
              <a:pPr marL="0" marR="0" lvl="0" indent="0" algn="dist" defTabSz="685165" rtl="0" eaLnBrk="1" fontAlgn="auto" latinLnBrk="0" hangingPunct="1">
                <a:lnSpc>
                  <a:spcPct val="100000"/>
                </a:lnSpc>
                <a:spcBef>
                  <a:spcPts val="0"/>
                </a:spcBef>
                <a:spcAft>
                  <a:spcPts val="0"/>
                </a:spcAft>
                <a:buClrTx/>
                <a:buSzTx/>
                <a:buFontTx/>
                <a:buNone/>
                <a:defRPr/>
              </a:pPr>
              <a:r>
                <a:rPr kumimoji="0" lang="en-US" altLang="zh-CN" sz="3200" b="0" i="0" u="none" strike="noStrike" kern="100" cap="none" spc="0" normalizeH="0" baseline="0" noProof="0" dirty="0" smtClean="0">
                  <a:ln>
                    <a:noFill/>
                  </a:ln>
                  <a:solidFill>
                    <a:schemeClr val="bg1"/>
                  </a:solidFill>
                  <a:effectLst/>
                  <a:uLnTx/>
                  <a:uFillTx/>
                  <a:latin typeface="黑体" panose="02010609060101010101" charset="-122"/>
                  <a:ea typeface="黑体" panose="02010609060101010101" charset="-122"/>
                  <a:cs typeface="Times New Roman" panose="02020603050405020304" pitchFamily="18" charset="0"/>
                </a:rPr>
                <a:t>单击此处添加标题</a:t>
              </a:r>
              <a:endParaRPr kumimoji="0" lang="en-US" altLang="zh-CN" sz="3200" b="0" i="0" u="none" strike="noStrike" kern="100" cap="none" spc="0" normalizeH="0" baseline="0" noProof="0" dirty="0" smtClean="0">
                <a:ln>
                  <a:noFill/>
                </a:ln>
                <a:solidFill>
                  <a:schemeClr val="bg1"/>
                </a:solidFill>
                <a:effectLst/>
                <a:uLnTx/>
                <a:uFillTx/>
                <a:latin typeface="黑体" panose="02010609060101010101" charset="-122"/>
                <a:ea typeface="黑体" panose="02010609060101010101" charset="-122"/>
                <a:cs typeface="Times New Roman" panose="02020603050405020304" pitchFamily="18" charset="0"/>
              </a:endParaRPr>
            </a:p>
          </p:txBody>
        </p:sp>
        <p:grpSp>
          <p:nvGrpSpPr>
            <p:cNvPr id="7" name="组合 57"/>
            <p:cNvGrpSpPr/>
            <p:nvPr/>
          </p:nvGrpSpPr>
          <p:grpSpPr>
            <a:xfrm>
              <a:off x="2523573" y="1979293"/>
              <a:ext cx="742365" cy="442447"/>
              <a:chOff x="4353620" y="866311"/>
              <a:chExt cx="742365" cy="442447"/>
            </a:xfrm>
          </p:grpSpPr>
          <p:sp>
            <p:nvSpPr>
              <p:cNvPr id="8" name="KSO_Shape"/>
              <p:cNvSpPr/>
              <p:nvPr/>
            </p:nvSpPr>
            <p:spPr bwMode="auto">
              <a:xfrm>
                <a:off x="4353620" y="866311"/>
                <a:ext cx="742365" cy="40830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tx1"/>
                  </a:solidFill>
                  <a:effectLst/>
                  <a:uLnTx/>
                  <a:uFillTx/>
                  <a:latin typeface="+mn-lt"/>
                  <a:ea typeface="+mn-ea"/>
                  <a:cs typeface="+mn-cs"/>
                </a:endParaRPr>
              </a:p>
            </p:txBody>
          </p:sp>
          <p:sp>
            <p:nvSpPr>
              <p:cNvPr id="9" name="文本框 8"/>
              <p:cNvSpPr txBox="1"/>
              <p:nvPr/>
            </p:nvSpPr>
            <p:spPr>
              <a:xfrm>
                <a:off x="4491974" y="872840"/>
                <a:ext cx="588094" cy="435918"/>
              </a:xfrm>
              <a:prstGeom prst="rect">
                <a:avLst/>
              </a:prstGeom>
              <a:noFill/>
            </p:spPr>
            <p:txBody>
              <a:bodyPr wrap="square" rtlCol="0">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altLang="zh-CN" sz="4265"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01</a:t>
                </a:r>
                <a:endParaRPr kumimoji="0" lang="en-US" altLang="zh-CN" sz="4265"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endParaRPr>
              </a:p>
            </p:txBody>
          </p:sp>
        </p:grpSp>
      </p:grpSp>
      <p:sp>
        <p:nvSpPr>
          <p:cNvPr id="10" name=" 219"/>
          <p:cNvSpPr/>
          <p:nvPr/>
        </p:nvSpPr>
        <p:spPr>
          <a:xfrm>
            <a:off x="1330325" y="355600"/>
            <a:ext cx="1415415"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4"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l"/>
            <a:r>
              <a:rPr lang="zh-CN" altLang="en-US" sz="2000" dirty="0" smtClean="0">
                <a:solidFill>
                  <a:schemeClr val="bg1"/>
                </a:solidFill>
                <a:latin typeface="微软雅黑" panose="020B0503020204020204" charset="-122"/>
                <a:ea typeface="微软雅黑" panose="020B0503020204020204" charset="-122"/>
              </a:rPr>
              <a:t>过渡页面</a:t>
            </a:r>
            <a:endParaRPr lang="zh-CN" altLang="en-US" sz="2000" dirty="0" smtClean="0">
              <a:solidFill>
                <a:schemeClr val="bg1"/>
              </a:solidFill>
              <a:latin typeface="微软雅黑" panose="020B0503020204020204" charset="-122"/>
              <a:ea typeface="微软雅黑" panose="020B0503020204020204" charset="-122"/>
            </a:endParaRPr>
          </a:p>
        </p:txBody>
      </p:sp>
      <p:pic>
        <p:nvPicPr>
          <p:cNvPr id="179" name="图片 178" descr="f85d399bb60d1995f620eb4731c6e15d"/>
          <p:cNvPicPr>
            <a:picLocks noChangeAspect="1"/>
          </p:cNvPicPr>
          <p:nvPr/>
        </p:nvPicPr>
        <p:blipFill>
          <a:blip r:embed="rId2"/>
          <a:stretch>
            <a:fillRect/>
          </a:stretch>
        </p:blipFill>
        <p:spPr>
          <a:xfrm>
            <a:off x="139065" y="-98425"/>
            <a:ext cx="1253490" cy="1253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 219"/>
          <p:cNvSpPr/>
          <p:nvPr/>
        </p:nvSpPr>
        <p:spPr>
          <a:xfrm>
            <a:off x="1330325" y="355600"/>
            <a:ext cx="2928620"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11" name="图片 10" descr="09eea0 2a48acf833b9858910a08d5c1b"/>
          <p:cNvPicPr>
            <a:picLocks noChangeAspect="1"/>
          </p:cNvPicPr>
          <p:nvPr/>
        </p:nvPicPr>
        <p:blipFill>
          <a:blip r:embed="rId1"/>
          <a:stretch>
            <a:fillRect/>
          </a:stretch>
        </p:blipFill>
        <p:spPr>
          <a:xfrm>
            <a:off x="13335" y="5527675"/>
            <a:ext cx="12179935" cy="1354455"/>
          </a:xfrm>
          <a:prstGeom prst="rect">
            <a:avLst/>
          </a:prstGeom>
        </p:spPr>
      </p:pic>
      <p:sp>
        <p:nvSpPr>
          <p:cNvPr id="34"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dist"/>
            <a:r>
              <a:rPr lang="zh-CN" altLang="en-US" sz="2000" dirty="0" smtClean="0">
                <a:solidFill>
                  <a:schemeClr val="bg1"/>
                </a:solidFill>
                <a:latin typeface="微软雅黑" panose="020B0503020204020204" charset="-122"/>
                <a:ea typeface="微软雅黑" panose="020B0503020204020204" charset="-122"/>
              </a:rPr>
              <a:t>单击此处添加标题</a:t>
            </a:r>
            <a:endParaRPr lang="zh-CN" altLang="en-US" sz="2000" dirty="0" smtClean="0">
              <a:solidFill>
                <a:schemeClr val="bg1"/>
              </a:solidFill>
              <a:latin typeface="微软雅黑" panose="020B0503020204020204" charset="-122"/>
              <a:ea typeface="微软雅黑" panose="020B0503020204020204" charset="-122"/>
            </a:endParaRPr>
          </a:p>
        </p:txBody>
      </p:sp>
      <p:pic>
        <p:nvPicPr>
          <p:cNvPr id="179" name="图片 178" descr="f85d399bb60d1995f620eb4731c6e15d"/>
          <p:cNvPicPr>
            <a:picLocks noChangeAspect="1"/>
          </p:cNvPicPr>
          <p:nvPr/>
        </p:nvPicPr>
        <p:blipFill>
          <a:blip r:embed="rId2"/>
          <a:stretch>
            <a:fillRect/>
          </a:stretch>
        </p:blipFill>
        <p:spPr>
          <a:xfrm>
            <a:off x="139065" y="-98425"/>
            <a:ext cx="1253490" cy="1253490"/>
          </a:xfrm>
          <a:prstGeom prst="rect">
            <a:avLst/>
          </a:prstGeom>
        </p:spPr>
      </p:pic>
      <p:grpSp>
        <p:nvGrpSpPr>
          <p:cNvPr id="5" name="组合 4"/>
          <p:cNvGrpSpPr/>
          <p:nvPr/>
        </p:nvGrpSpPr>
        <p:grpSpPr>
          <a:xfrm>
            <a:off x="3903708" y="1155095"/>
            <a:ext cx="4383314" cy="3750666"/>
            <a:chOff x="4093768" y="1570891"/>
            <a:chExt cx="3890939" cy="3329355"/>
          </a:xfrm>
        </p:grpSpPr>
        <p:pic>
          <p:nvPicPr>
            <p:cNvPr id="35" name="Picture 83"/>
            <p:cNvPicPr>
              <a:picLocks noChangeAspect="1"/>
            </p:cNvPicPr>
            <p:nvPr/>
          </p:nvPicPr>
          <p:blipFill rotWithShape="1">
            <a:blip r:embed="rId3" cstate="print">
              <a:extLst>
                <a:ext uri="{28A0092B-C50C-407E-A947-70E740481C1C}">
                  <a14:useLocalDpi xmlns:a14="http://schemas.microsoft.com/office/drawing/2010/main" val="0"/>
                </a:ext>
              </a:extLst>
            </a:blip>
            <a:srcRect t="3381" b="10616"/>
            <a:stretch>
              <a:fillRect/>
            </a:stretch>
          </p:blipFill>
          <p:spPr>
            <a:xfrm>
              <a:off x="4093768" y="1570891"/>
              <a:ext cx="3890939" cy="3329355"/>
            </a:xfrm>
            <a:prstGeom prst="rect">
              <a:avLst/>
            </a:prstGeom>
          </p:spPr>
        </p:pic>
        <p:sp>
          <p:nvSpPr>
            <p:cNvPr id="36" name="Freeform 11"/>
            <p:cNvSpPr/>
            <p:nvPr/>
          </p:nvSpPr>
          <p:spPr>
            <a:xfrm>
              <a:off x="4536120" y="1783080"/>
              <a:ext cx="2743200" cy="2148840"/>
            </a:xfrm>
            <a:custGeom>
              <a:avLst/>
              <a:gdLst>
                <a:gd name="connsiteX0" fmla="*/ 175260 w 2743200"/>
                <a:gd name="connsiteY0" fmla="*/ 632460 h 2148840"/>
                <a:gd name="connsiteX1" fmla="*/ 0 w 2743200"/>
                <a:gd name="connsiteY1" fmla="*/ 2148840 h 2148840"/>
                <a:gd name="connsiteX2" fmla="*/ 2621280 w 2743200"/>
                <a:gd name="connsiteY2" fmla="*/ 1905000 h 2148840"/>
                <a:gd name="connsiteX3" fmla="*/ 2743200 w 2743200"/>
                <a:gd name="connsiteY3" fmla="*/ 0 h 2148840"/>
                <a:gd name="connsiteX4" fmla="*/ 175260 w 2743200"/>
                <a:gd name="connsiteY4" fmla="*/ 632460 h 2148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148840">
                  <a:moveTo>
                    <a:pt x="175260" y="632460"/>
                  </a:moveTo>
                  <a:lnTo>
                    <a:pt x="0" y="2148840"/>
                  </a:lnTo>
                  <a:lnTo>
                    <a:pt x="2621280" y="1905000"/>
                  </a:lnTo>
                  <a:lnTo>
                    <a:pt x="2743200" y="0"/>
                  </a:lnTo>
                  <a:lnTo>
                    <a:pt x="175260" y="632460"/>
                  </a:lnTo>
                  <a:close/>
                </a:path>
              </a:pathLst>
            </a:cu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7" name="矩形 36"/>
          <p:cNvSpPr/>
          <p:nvPr/>
        </p:nvSpPr>
        <p:spPr>
          <a:xfrm>
            <a:off x="5431438" y="4775469"/>
            <a:ext cx="1569660" cy="369332"/>
          </a:xfrm>
          <a:prstGeom prst="rect">
            <a:avLst/>
          </a:prstGeom>
        </p:spPr>
        <p:txBody>
          <a:bodyPr wrap="none">
            <a:spAutoFit/>
          </a:bodyPr>
          <a:lstStyle/>
          <a:p>
            <a:pPr lvl="0" algn="r"/>
            <a:r>
              <a:rPr lang="zh-CN" altLang="en-US" b="1" dirty="0" smtClean="0">
                <a:solidFill>
                  <a:srgbClr val="C00000"/>
                </a:solidFill>
                <a:latin typeface="微软雅黑" panose="020B0503020204020204" charset="-122"/>
                <a:ea typeface="微软雅黑" panose="020B0503020204020204" charset="-122"/>
                <a:cs typeface="UKIJ Qolyazma" pitchFamily="18" charset="0"/>
              </a:rPr>
              <a:t>点击添加内容</a:t>
            </a:r>
            <a:endParaRPr lang="zh-CN" altLang="en-US" b="1" dirty="0">
              <a:solidFill>
                <a:srgbClr val="C00000"/>
              </a:solidFill>
              <a:latin typeface="微软雅黑" panose="020B0503020204020204" charset="-122"/>
              <a:ea typeface="微软雅黑" panose="020B0503020204020204" charset="-122"/>
              <a:cs typeface="UKIJ Qolyazma" pitchFamily="18" charset="0"/>
            </a:endParaRPr>
          </a:p>
        </p:txBody>
      </p:sp>
      <p:sp>
        <p:nvSpPr>
          <p:cNvPr id="38" name="矩形 37"/>
          <p:cNvSpPr/>
          <p:nvPr/>
        </p:nvSpPr>
        <p:spPr>
          <a:xfrm>
            <a:off x="5029532" y="5066819"/>
            <a:ext cx="2232248" cy="738664"/>
          </a:xfrm>
          <a:prstGeom prst="rect">
            <a:avLst/>
          </a:prstGeom>
        </p:spPr>
        <p:txBody>
          <a:bodyPr wrap="square" anchor="ctr">
            <a:spAutoFit/>
          </a:bodyPr>
          <a:lstStyle/>
          <a:p>
            <a:pPr algn="ctr">
              <a:lnSpc>
                <a:spcPct val="150000"/>
              </a:lnSpc>
            </a:pPr>
            <a:r>
              <a:rPr lang="zh-CN" altLang="en-US" sz="1400" dirty="0" smtClean="0">
                <a:solidFill>
                  <a:schemeClr val="bg1">
                    <a:lumMod val="50000"/>
                  </a:schemeClr>
                </a:solidFill>
                <a:latin typeface="微软雅黑" panose="020B0503020204020204" charset="-122"/>
                <a:ea typeface="微软雅黑" panose="020B050302020402020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9" name="矩形 38"/>
          <p:cNvSpPr/>
          <p:nvPr/>
        </p:nvSpPr>
        <p:spPr>
          <a:xfrm>
            <a:off x="8815814" y="1803167"/>
            <a:ext cx="1569660" cy="369332"/>
          </a:xfrm>
          <a:prstGeom prst="rect">
            <a:avLst/>
          </a:prstGeom>
        </p:spPr>
        <p:txBody>
          <a:bodyPr wrap="none">
            <a:spAutoFit/>
          </a:bodyPr>
          <a:lstStyle/>
          <a:p>
            <a:pPr lvl="0" algn="r"/>
            <a:r>
              <a:rPr lang="zh-CN" altLang="en-US" b="1" dirty="0" smtClean="0">
                <a:solidFill>
                  <a:srgbClr val="C00000"/>
                </a:solidFill>
                <a:latin typeface="微软雅黑" panose="020B0503020204020204" charset="-122"/>
                <a:ea typeface="微软雅黑" panose="020B0503020204020204" charset="-122"/>
                <a:cs typeface="UKIJ Qolyazma" pitchFamily="18" charset="0"/>
              </a:rPr>
              <a:t>点击添加内容</a:t>
            </a:r>
            <a:endParaRPr lang="zh-CN" altLang="en-US" b="1" dirty="0">
              <a:solidFill>
                <a:srgbClr val="C00000"/>
              </a:solidFill>
              <a:latin typeface="微软雅黑" panose="020B0503020204020204" charset="-122"/>
              <a:ea typeface="微软雅黑" panose="020B0503020204020204" charset="-122"/>
              <a:cs typeface="UKIJ Qolyazma" pitchFamily="18" charset="0"/>
            </a:endParaRPr>
          </a:p>
        </p:txBody>
      </p:sp>
      <p:sp>
        <p:nvSpPr>
          <p:cNvPr id="6" name="矩形 5"/>
          <p:cNvSpPr/>
          <p:nvPr/>
        </p:nvSpPr>
        <p:spPr>
          <a:xfrm>
            <a:off x="8759108" y="2075321"/>
            <a:ext cx="2391104" cy="738664"/>
          </a:xfrm>
          <a:prstGeom prst="rect">
            <a:avLst/>
          </a:prstGeom>
        </p:spPr>
        <p:txBody>
          <a:bodyPr wrap="square" anchor="ctr">
            <a:spAutoFit/>
          </a:bodyPr>
          <a:lstStyle/>
          <a:p>
            <a:pPr>
              <a:lnSpc>
                <a:spcPct val="150000"/>
              </a:lnSpc>
            </a:pPr>
            <a:r>
              <a:rPr lang="zh-CN" altLang="en-US" sz="1400" dirty="0" smtClean="0">
                <a:solidFill>
                  <a:schemeClr val="bg1">
                    <a:lumMod val="50000"/>
                  </a:schemeClr>
                </a:solidFill>
                <a:latin typeface="微软雅黑" panose="020B0503020204020204" charset="-122"/>
                <a:ea typeface="微软雅黑" panose="020B050302020402020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矩形 40"/>
          <p:cNvSpPr/>
          <p:nvPr/>
        </p:nvSpPr>
        <p:spPr>
          <a:xfrm>
            <a:off x="8815814" y="3005515"/>
            <a:ext cx="1569660" cy="369332"/>
          </a:xfrm>
          <a:prstGeom prst="rect">
            <a:avLst/>
          </a:prstGeom>
        </p:spPr>
        <p:txBody>
          <a:bodyPr wrap="none">
            <a:spAutoFit/>
          </a:bodyPr>
          <a:lstStyle/>
          <a:p>
            <a:pPr lvl="0" algn="r"/>
            <a:r>
              <a:rPr lang="zh-CN" altLang="en-US" b="1" dirty="0" smtClean="0">
                <a:solidFill>
                  <a:srgbClr val="C00000"/>
                </a:solidFill>
                <a:latin typeface="微软雅黑" panose="020B0503020204020204" charset="-122"/>
                <a:ea typeface="微软雅黑" panose="020B0503020204020204" charset="-122"/>
                <a:cs typeface="UKIJ Qolyazma" pitchFamily="18" charset="0"/>
              </a:rPr>
              <a:t>点击添加内容</a:t>
            </a:r>
            <a:endParaRPr lang="zh-CN" altLang="en-US" b="1" dirty="0">
              <a:solidFill>
                <a:srgbClr val="C00000"/>
              </a:solidFill>
              <a:latin typeface="微软雅黑" panose="020B0503020204020204" charset="-122"/>
              <a:ea typeface="微软雅黑" panose="020B0503020204020204" charset="-122"/>
              <a:cs typeface="UKIJ Qolyazma" pitchFamily="18" charset="0"/>
            </a:endParaRPr>
          </a:p>
        </p:txBody>
      </p:sp>
      <p:sp>
        <p:nvSpPr>
          <p:cNvPr id="42" name="矩形 41"/>
          <p:cNvSpPr/>
          <p:nvPr/>
        </p:nvSpPr>
        <p:spPr>
          <a:xfrm>
            <a:off x="8786458" y="3277669"/>
            <a:ext cx="2391104" cy="738664"/>
          </a:xfrm>
          <a:prstGeom prst="rect">
            <a:avLst/>
          </a:prstGeom>
        </p:spPr>
        <p:txBody>
          <a:bodyPr wrap="square" anchor="ctr">
            <a:spAutoFit/>
          </a:bodyPr>
          <a:lstStyle/>
          <a:p>
            <a:pPr>
              <a:lnSpc>
                <a:spcPct val="150000"/>
              </a:lnSpc>
            </a:pPr>
            <a:r>
              <a:rPr lang="zh-CN" altLang="en-US" sz="1400" dirty="0" smtClean="0">
                <a:solidFill>
                  <a:schemeClr val="bg1">
                    <a:lumMod val="50000"/>
                  </a:schemeClr>
                </a:solidFill>
                <a:latin typeface="微软雅黑" panose="020B0503020204020204" charset="-122"/>
                <a:ea typeface="微软雅黑" panose="020B050302020402020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3" name="矩形 42"/>
          <p:cNvSpPr/>
          <p:nvPr/>
        </p:nvSpPr>
        <p:spPr>
          <a:xfrm>
            <a:off x="8815814" y="4176725"/>
            <a:ext cx="1569660" cy="369332"/>
          </a:xfrm>
          <a:prstGeom prst="rect">
            <a:avLst/>
          </a:prstGeom>
        </p:spPr>
        <p:txBody>
          <a:bodyPr wrap="none">
            <a:spAutoFit/>
          </a:bodyPr>
          <a:lstStyle/>
          <a:p>
            <a:pPr lvl="0" algn="r"/>
            <a:r>
              <a:rPr lang="zh-CN" altLang="en-US" b="1" dirty="0" smtClean="0">
                <a:solidFill>
                  <a:srgbClr val="C00000"/>
                </a:solidFill>
                <a:latin typeface="微软雅黑" panose="020B0503020204020204" charset="-122"/>
                <a:ea typeface="微软雅黑" panose="020B0503020204020204" charset="-122"/>
                <a:cs typeface="UKIJ Qolyazma" pitchFamily="18" charset="0"/>
              </a:rPr>
              <a:t>点击添加内容</a:t>
            </a:r>
            <a:endParaRPr lang="zh-CN" altLang="en-US" b="1" dirty="0">
              <a:solidFill>
                <a:srgbClr val="C00000"/>
              </a:solidFill>
              <a:latin typeface="微软雅黑" panose="020B0503020204020204" charset="-122"/>
              <a:ea typeface="微软雅黑" panose="020B0503020204020204" charset="-122"/>
              <a:cs typeface="UKIJ Qolyazma" pitchFamily="18" charset="0"/>
            </a:endParaRPr>
          </a:p>
        </p:txBody>
      </p:sp>
      <p:sp>
        <p:nvSpPr>
          <p:cNvPr id="44" name="矩形 43"/>
          <p:cNvSpPr/>
          <p:nvPr/>
        </p:nvSpPr>
        <p:spPr>
          <a:xfrm>
            <a:off x="8759108" y="4448879"/>
            <a:ext cx="2391104" cy="738664"/>
          </a:xfrm>
          <a:prstGeom prst="rect">
            <a:avLst/>
          </a:prstGeom>
        </p:spPr>
        <p:txBody>
          <a:bodyPr wrap="square" anchor="ctr">
            <a:spAutoFit/>
          </a:bodyPr>
          <a:lstStyle/>
          <a:p>
            <a:pPr>
              <a:lnSpc>
                <a:spcPct val="150000"/>
              </a:lnSpc>
            </a:pPr>
            <a:r>
              <a:rPr lang="zh-CN" altLang="en-US" sz="1400" dirty="0" smtClean="0">
                <a:solidFill>
                  <a:schemeClr val="bg1">
                    <a:lumMod val="50000"/>
                  </a:schemeClr>
                </a:solidFill>
                <a:latin typeface="微软雅黑" panose="020B0503020204020204" charset="-122"/>
                <a:ea typeface="微软雅黑" panose="020B050302020402020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5" name="矩形 44"/>
          <p:cNvSpPr/>
          <p:nvPr/>
        </p:nvSpPr>
        <p:spPr>
          <a:xfrm>
            <a:off x="930764" y="1803167"/>
            <a:ext cx="1569660" cy="369332"/>
          </a:xfrm>
          <a:prstGeom prst="rect">
            <a:avLst/>
          </a:prstGeom>
        </p:spPr>
        <p:txBody>
          <a:bodyPr wrap="none">
            <a:spAutoFit/>
          </a:bodyPr>
          <a:lstStyle/>
          <a:p>
            <a:pPr lvl="0" algn="r"/>
            <a:r>
              <a:rPr lang="zh-CN" altLang="en-US" b="1" dirty="0" smtClean="0">
                <a:solidFill>
                  <a:srgbClr val="C00000"/>
                </a:solidFill>
                <a:latin typeface="微软雅黑" panose="020B0503020204020204" charset="-122"/>
                <a:ea typeface="微软雅黑" panose="020B0503020204020204" charset="-122"/>
                <a:cs typeface="UKIJ Qolyazma" pitchFamily="18" charset="0"/>
              </a:rPr>
              <a:t>点击添加内容</a:t>
            </a:r>
            <a:endParaRPr lang="zh-CN" altLang="en-US" b="1" dirty="0">
              <a:solidFill>
                <a:srgbClr val="C00000"/>
              </a:solidFill>
              <a:latin typeface="微软雅黑" panose="020B0503020204020204" charset="-122"/>
              <a:ea typeface="微软雅黑" panose="020B0503020204020204" charset="-122"/>
              <a:cs typeface="UKIJ Qolyazma" pitchFamily="18" charset="0"/>
            </a:endParaRPr>
          </a:p>
        </p:txBody>
      </p:sp>
      <p:sp>
        <p:nvSpPr>
          <p:cNvPr id="46" name="矩形 45"/>
          <p:cNvSpPr/>
          <p:nvPr/>
        </p:nvSpPr>
        <p:spPr>
          <a:xfrm>
            <a:off x="925076" y="2075321"/>
            <a:ext cx="2391104" cy="738664"/>
          </a:xfrm>
          <a:prstGeom prst="rect">
            <a:avLst/>
          </a:prstGeom>
        </p:spPr>
        <p:txBody>
          <a:bodyPr wrap="square" anchor="ctr">
            <a:spAutoFit/>
          </a:bodyPr>
          <a:lstStyle/>
          <a:p>
            <a:pPr>
              <a:lnSpc>
                <a:spcPct val="150000"/>
              </a:lnSpc>
            </a:pPr>
            <a:r>
              <a:rPr lang="zh-CN" altLang="en-US" sz="1400" dirty="0" smtClean="0">
                <a:solidFill>
                  <a:schemeClr val="bg1">
                    <a:lumMod val="50000"/>
                  </a:schemeClr>
                </a:solidFill>
                <a:latin typeface="微软雅黑" panose="020B0503020204020204" charset="-122"/>
                <a:ea typeface="微软雅黑" panose="020B050302020402020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7" name="矩形 46"/>
          <p:cNvSpPr/>
          <p:nvPr/>
        </p:nvSpPr>
        <p:spPr>
          <a:xfrm>
            <a:off x="930764" y="3005515"/>
            <a:ext cx="1569660" cy="369332"/>
          </a:xfrm>
          <a:prstGeom prst="rect">
            <a:avLst/>
          </a:prstGeom>
        </p:spPr>
        <p:txBody>
          <a:bodyPr wrap="none">
            <a:spAutoFit/>
          </a:bodyPr>
          <a:lstStyle/>
          <a:p>
            <a:pPr lvl="0" algn="r"/>
            <a:r>
              <a:rPr lang="zh-CN" altLang="en-US" b="1" dirty="0" smtClean="0">
                <a:solidFill>
                  <a:srgbClr val="C00000"/>
                </a:solidFill>
                <a:latin typeface="微软雅黑" panose="020B0503020204020204" charset="-122"/>
                <a:ea typeface="微软雅黑" panose="020B0503020204020204" charset="-122"/>
                <a:cs typeface="UKIJ Qolyazma" pitchFamily="18" charset="0"/>
              </a:rPr>
              <a:t>点击添加内容</a:t>
            </a:r>
            <a:endParaRPr lang="zh-CN" altLang="en-US" b="1" dirty="0">
              <a:solidFill>
                <a:srgbClr val="C00000"/>
              </a:solidFill>
              <a:latin typeface="微软雅黑" panose="020B0503020204020204" charset="-122"/>
              <a:ea typeface="微软雅黑" panose="020B0503020204020204" charset="-122"/>
              <a:cs typeface="UKIJ Qolyazma" pitchFamily="18" charset="0"/>
            </a:endParaRPr>
          </a:p>
        </p:txBody>
      </p:sp>
      <p:sp>
        <p:nvSpPr>
          <p:cNvPr id="48" name="矩形 47"/>
          <p:cNvSpPr/>
          <p:nvPr/>
        </p:nvSpPr>
        <p:spPr>
          <a:xfrm>
            <a:off x="925076" y="3277669"/>
            <a:ext cx="2391104" cy="738664"/>
          </a:xfrm>
          <a:prstGeom prst="rect">
            <a:avLst/>
          </a:prstGeom>
        </p:spPr>
        <p:txBody>
          <a:bodyPr wrap="square" anchor="ctr">
            <a:spAutoFit/>
          </a:bodyPr>
          <a:lstStyle/>
          <a:p>
            <a:pPr>
              <a:lnSpc>
                <a:spcPct val="150000"/>
              </a:lnSpc>
            </a:pPr>
            <a:r>
              <a:rPr lang="zh-CN" altLang="en-US" sz="1400" dirty="0" smtClean="0">
                <a:solidFill>
                  <a:schemeClr val="bg1">
                    <a:lumMod val="50000"/>
                  </a:schemeClr>
                </a:solidFill>
                <a:latin typeface="微软雅黑" panose="020B0503020204020204" charset="-122"/>
                <a:ea typeface="微软雅黑" panose="020B050302020402020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9" name="矩形 48"/>
          <p:cNvSpPr/>
          <p:nvPr/>
        </p:nvSpPr>
        <p:spPr>
          <a:xfrm>
            <a:off x="930764" y="4176725"/>
            <a:ext cx="1569660" cy="369332"/>
          </a:xfrm>
          <a:prstGeom prst="rect">
            <a:avLst/>
          </a:prstGeom>
        </p:spPr>
        <p:txBody>
          <a:bodyPr wrap="none">
            <a:spAutoFit/>
          </a:bodyPr>
          <a:lstStyle/>
          <a:p>
            <a:pPr lvl="0" algn="r"/>
            <a:r>
              <a:rPr lang="zh-CN" altLang="en-US" b="1" dirty="0" smtClean="0">
                <a:solidFill>
                  <a:srgbClr val="C00000"/>
                </a:solidFill>
                <a:latin typeface="微软雅黑" panose="020B0503020204020204" charset="-122"/>
                <a:ea typeface="微软雅黑" panose="020B0503020204020204" charset="-122"/>
                <a:cs typeface="UKIJ Qolyazma" pitchFamily="18" charset="0"/>
              </a:rPr>
              <a:t>点击添加内容</a:t>
            </a:r>
            <a:endParaRPr lang="zh-CN" altLang="en-US" b="1" dirty="0">
              <a:solidFill>
                <a:srgbClr val="C00000"/>
              </a:solidFill>
              <a:latin typeface="微软雅黑" panose="020B0503020204020204" charset="-122"/>
              <a:ea typeface="微软雅黑" panose="020B0503020204020204" charset="-122"/>
              <a:cs typeface="UKIJ Qolyazma" pitchFamily="18" charset="0"/>
            </a:endParaRPr>
          </a:p>
        </p:txBody>
      </p:sp>
      <p:sp>
        <p:nvSpPr>
          <p:cNvPr id="50" name="矩形 49"/>
          <p:cNvSpPr/>
          <p:nvPr/>
        </p:nvSpPr>
        <p:spPr>
          <a:xfrm>
            <a:off x="925076" y="4448879"/>
            <a:ext cx="2391104" cy="738664"/>
          </a:xfrm>
          <a:prstGeom prst="rect">
            <a:avLst/>
          </a:prstGeom>
        </p:spPr>
        <p:txBody>
          <a:bodyPr wrap="square" anchor="ctr">
            <a:spAutoFit/>
          </a:bodyPr>
          <a:lstStyle/>
          <a:p>
            <a:pPr>
              <a:lnSpc>
                <a:spcPct val="150000"/>
              </a:lnSpc>
            </a:pPr>
            <a:r>
              <a:rPr lang="zh-CN" altLang="en-US" sz="1400" dirty="0" smtClean="0">
                <a:solidFill>
                  <a:schemeClr val="bg1">
                    <a:lumMod val="50000"/>
                  </a:schemeClr>
                </a:solidFill>
                <a:latin typeface="微软雅黑" panose="020B0503020204020204" charset="-122"/>
                <a:ea typeface="微软雅黑" panose="020B050302020402020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51" name="组合 50"/>
          <p:cNvGrpSpPr/>
          <p:nvPr/>
        </p:nvGrpSpPr>
        <p:grpSpPr>
          <a:xfrm>
            <a:off x="8117113" y="2055020"/>
            <a:ext cx="592640" cy="592640"/>
            <a:chOff x="8105048" y="2696033"/>
            <a:chExt cx="592640" cy="592640"/>
          </a:xfrm>
        </p:grpSpPr>
        <p:sp>
          <p:nvSpPr>
            <p:cNvPr id="52" name="Rectangle 185"/>
            <p:cNvSpPr/>
            <p:nvPr/>
          </p:nvSpPr>
          <p:spPr>
            <a:xfrm>
              <a:off x="8105048" y="269603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latin typeface="DIN-BoldItalic" pitchFamily="50" charset="0"/>
              </a:endParaRPr>
            </a:p>
          </p:txBody>
        </p:sp>
        <p:sp>
          <p:nvSpPr>
            <p:cNvPr id="53" name="Rectangle 185"/>
            <p:cNvSpPr/>
            <p:nvPr/>
          </p:nvSpPr>
          <p:spPr>
            <a:xfrm>
              <a:off x="8175894" y="2766879"/>
              <a:ext cx="450948" cy="450948"/>
            </a:xfrm>
            <a:prstGeom prst="rect">
              <a:avLst/>
            </a:prstGeom>
            <a:solidFill>
              <a:srgbClr val="C00000"/>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effectLst>
                  <a:outerShdw blurRad="38100" dist="38100" dir="2700000" algn="tl">
                    <a:srgbClr val="000000">
                      <a:alpha val="43137"/>
                    </a:srgbClr>
                  </a:outerShdw>
                </a:effectLst>
                <a:latin typeface="DIN-BoldItalic" pitchFamily="50" charset="0"/>
              </a:endParaRPr>
            </a:p>
          </p:txBody>
        </p:sp>
        <p:sp>
          <p:nvSpPr>
            <p:cNvPr id="54" name="Freeform 153"/>
            <p:cNvSpPr>
              <a:spLocks noEditPoints="1"/>
            </p:cNvSpPr>
            <p:nvPr/>
          </p:nvSpPr>
          <p:spPr bwMode="auto">
            <a:xfrm>
              <a:off x="8279535" y="2874330"/>
              <a:ext cx="264536" cy="257255"/>
            </a:xfrm>
            <a:custGeom>
              <a:avLst/>
              <a:gdLst>
                <a:gd name="T0" fmla="*/ 138 w 138"/>
                <a:gd name="T1" fmla="*/ 67 h 134"/>
                <a:gd name="T2" fmla="*/ 128 w 138"/>
                <a:gd name="T3" fmla="*/ 53 h 134"/>
                <a:gd name="T4" fmla="*/ 131 w 138"/>
                <a:gd name="T5" fmla="*/ 37 h 134"/>
                <a:gd name="T6" fmla="*/ 117 w 138"/>
                <a:gd name="T7" fmla="*/ 29 h 134"/>
                <a:gd name="T8" fmla="*/ 112 w 138"/>
                <a:gd name="T9" fmla="*/ 13 h 134"/>
                <a:gd name="T10" fmla="*/ 100 w 138"/>
                <a:gd name="T11" fmla="*/ 12 h 134"/>
                <a:gd name="T12" fmla="*/ 95 w 138"/>
                <a:gd name="T13" fmla="*/ 12 h 134"/>
                <a:gd name="T14" fmla="*/ 84 w 138"/>
                <a:gd name="T15" fmla="*/ 0 h 134"/>
                <a:gd name="T16" fmla="*/ 73 w 138"/>
                <a:gd name="T17" fmla="*/ 4 h 134"/>
                <a:gd name="T18" fmla="*/ 65 w 138"/>
                <a:gd name="T19" fmla="*/ 4 h 134"/>
                <a:gd name="T20" fmla="*/ 54 w 138"/>
                <a:gd name="T21" fmla="*/ 0 h 134"/>
                <a:gd name="T22" fmla="*/ 43 w 138"/>
                <a:gd name="T23" fmla="*/ 12 h 134"/>
                <a:gd name="T24" fmla="*/ 38 w 138"/>
                <a:gd name="T25" fmla="*/ 12 h 134"/>
                <a:gd name="T26" fmla="*/ 26 w 138"/>
                <a:gd name="T27" fmla="*/ 13 h 134"/>
                <a:gd name="T28" fmla="*/ 21 w 138"/>
                <a:gd name="T29" fmla="*/ 29 h 134"/>
                <a:gd name="T30" fmla="*/ 7 w 138"/>
                <a:gd name="T31" fmla="*/ 37 h 134"/>
                <a:gd name="T32" fmla="*/ 10 w 138"/>
                <a:gd name="T33" fmla="*/ 53 h 134"/>
                <a:gd name="T34" fmla="*/ 0 w 138"/>
                <a:gd name="T35" fmla="*/ 67 h 134"/>
                <a:gd name="T36" fmla="*/ 10 w 138"/>
                <a:gd name="T37" fmla="*/ 80 h 134"/>
                <a:gd name="T38" fmla="*/ 7 w 138"/>
                <a:gd name="T39" fmla="*/ 97 h 134"/>
                <a:gd name="T40" fmla="*/ 21 w 138"/>
                <a:gd name="T41" fmla="*/ 105 h 134"/>
                <a:gd name="T42" fmla="*/ 26 w 138"/>
                <a:gd name="T43" fmla="*/ 121 h 134"/>
                <a:gd name="T44" fmla="*/ 38 w 138"/>
                <a:gd name="T45" fmla="*/ 122 h 134"/>
                <a:gd name="T46" fmla="*/ 43 w 138"/>
                <a:gd name="T47" fmla="*/ 122 h 134"/>
                <a:gd name="T48" fmla="*/ 54 w 138"/>
                <a:gd name="T49" fmla="*/ 134 h 134"/>
                <a:gd name="T50" fmla="*/ 65 w 138"/>
                <a:gd name="T51" fmla="*/ 130 h 134"/>
                <a:gd name="T52" fmla="*/ 73 w 138"/>
                <a:gd name="T53" fmla="*/ 130 h 134"/>
                <a:gd name="T54" fmla="*/ 84 w 138"/>
                <a:gd name="T55" fmla="*/ 134 h 134"/>
                <a:gd name="T56" fmla="*/ 95 w 138"/>
                <a:gd name="T57" fmla="*/ 122 h 134"/>
                <a:gd name="T58" fmla="*/ 100 w 138"/>
                <a:gd name="T59" fmla="*/ 122 h 134"/>
                <a:gd name="T60" fmla="*/ 112 w 138"/>
                <a:gd name="T61" fmla="*/ 121 h 134"/>
                <a:gd name="T62" fmla="*/ 116 w 138"/>
                <a:gd name="T63" fmla="*/ 105 h 134"/>
                <a:gd name="T64" fmla="*/ 131 w 138"/>
                <a:gd name="T65" fmla="*/ 97 h 134"/>
                <a:gd name="T66" fmla="*/ 128 w 138"/>
                <a:gd name="T67" fmla="*/ 81 h 134"/>
                <a:gd name="T68" fmla="*/ 51 w 138"/>
                <a:gd name="T69" fmla="*/ 87 h 134"/>
                <a:gd name="T70" fmla="*/ 41 w 138"/>
                <a:gd name="T71" fmla="*/ 74 h 134"/>
                <a:gd name="T72" fmla="*/ 37 w 138"/>
                <a:gd name="T73" fmla="*/ 64 h 134"/>
                <a:gd name="T74" fmla="*/ 38 w 138"/>
                <a:gd name="T75" fmla="*/ 87 h 134"/>
                <a:gd name="T76" fmla="*/ 32 w 138"/>
                <a:gd name="T77" fmla="*/ 54 h 134"/>
                <a:gd name="T78" fmla="*/ 43 w 138"/>
                <a:gd name="T79" fmla="*/ 67 h 134"/>
                <a:gd name="T80" fmla="*/ 46 w 138"/>
                <a:gd name="T81" fmla="*/ 76 h 134"/>
                <a:gd name="T82" fmla="*/ 46 w 138"/>
                <a:gd name="T83" fmla="*/ 54 h 134"/>
                <a:gd name="T84" fmla="*/ 51 w 138"/>
                <a:gd name="T85" fmla="*/ 87 h 134"/>
                <a:gd name="T86" fmla="*/ 57 w 138"/>
                <a:gd name="T87" fmla="*/ 87 h 134"/>
                <a:gd name="T88" fmla="*/ 71 w 138"/>
                <a:gd name="T89" fmla="*/ 54 h 134"/>
                <a:gd name="T90" fmla="*/ 64 w 138"/>
                <a:gd name="T91" fmla="*/ 59 h 134"/>
                <a:gd name="T92" fmla="*/ 71 w 138"/>
                <a:gd name="T93" fmla="*/ 67 h 134"/>
                <a:gd name="T94" fmla="*/ 64 w 138"/>
                <a:gd name="T95" fmla="*/ 72 h 134"/>
                <a:gd name="T96" fmla="*/ 72 w 138"/>
                <a:gd name="T97" fmla="*/ 81 h 134"/>
                <a:gd name="T98" fmla="*/ 100 w 138"/>
                <a:gd name="T99" fmla="*/ 87 h 134"/>
                <a:gd name="T100" fmla="*/ 92 w 138"/>
                <a:gd name="T101" fmla="*/ 76 h 134"/>
                <a:gd name="T102" fmla="*/ 90 w 138"/>
                <a:gd name="T103" fmla="*/ 65 h 134"/>
                <a:gd name="T104" fmla="*/ 86 w 138"/>
                <a:gd name="T105" fmla="*/ 87 h 134"/>
                <a:gd name="T106" fmla="*/ 74 w 138"/>
                <a:gd name="T107" fmla="*/ 54 h 134"/>
                <a:gd name="T108" fmla="*/ 83 w 138"/>
                <a:gd name="T109" fmla="*/ 67 h 134"/>
                <a:gd name="T110" fmla="*/ 84 w 138"/>
                <a:gd name="T111" fmla="*/ 78 h 134"/>
                <a:gd name="T112" fmla="*/ 88 w 138"/>
                <a:gd name="T113" fmla="*/ 54 h 134"/>
                <a:gd name="T114" fmla="*/ 95 w 138"/>
                <a:gd name="T115" fmla="*/ 67 h 134"/>
                <a:gd name="T116" fmla="*/ 97 w 138"/>
                <a:gd name="T117" fmla="*/ 78 h 134"/>
                <a:gd name="T118" fmla="*/ 100 w 138"/>
                <a:gd name="T119" fmla="*/ 54 h 134"/>
                <a:gd name="T120" fmla="*/ 100 w 138"/>
                <a:gd name="T121" fmla="*/ 8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4">
                  <a:moveTo>
                    <a:pt x="131" y="77"/>
                  </a:moveTo>
                  <a:cubicBezTo>
                    <a:pt x="134" y="75"/>
                    <a:pt x="138" y="72"/>
                    <a:pt x="138" y="67"/>
                  </a:cubicBezTo>
                  <a:cubicBezTo>
                    <a:pt x="138" y="62"/>
                    <a:pt x="134" y="59"/>
                    <a:pt x="131" y="57"/>
                  </a:cubicBezTo>
                  <a:cubicBezTo>
                    <a:pt x="130" y="56"/>
                    <a:pt x="129" y="54"/>
                    <a:pt x="128" y="53"/>
                  </a:cubicBezTo>
                  <a:cubicBezTo>
                    <a:pt x="128" y="53"/>
                    <a:pt x="129" y="50"/>
                    <a:pt x="130" y="49"/>
                  </a:cubicBezTo>
                  <a:cubicBezTo>
                    <a:pt x="131" y="46"/>
                    <a:pt x="133" y="41"/>
                    <a:pt x="131" y="37"/>
                  </a:cubicBezTo>
                  <a:cubicBezTo>
                    <a:pt x="129" y="33"/>
                    <a:pt x="124" y="32"/>
                    <a:pt x="121" y="31"/>
                  </a:cubicBezTo>
                  <a:cubicBezTo>
                    <a:pt x="119" y="30"/>
                    <a:pt x="117" y="29"/>
                    <a:pt x="117" y="29"/>
                  </a:cubicBezTo>
                  <a:cubicBezTo>
                    <a:pt x="116" y="28"/>
                    <a:pt x="116" y="26"/>
                    <a:pt x="116" y="25"/>
                  </a:cubicBezTo>
                  <a:cubicBezTo>
                    <a:pt x="116" y="21"/>
                    <a:pt x="116" y="16"/>
                    <a:pt x="112" y="13"/>
                  </a:cubicBezTo>
                  <a:cubicBezTo>
                    <a:pt x="110" y="12"/>
                    <a:pt x="108" y="11"/>
                    <a:pt x="106" y="11"/>
                  </a:cubicBezTo>
                  <a:cubicBezTo>
                    <a:pt x="104" y="11"/>
                    <a:pt x="102" y="11"/>
                    <a:pt x="100" y="12"/>
                  </a:cubicBezTo>
                  <a:cubicBezTo>
                    <a:pt x="99" y="12"/>
                    <a:pt x="97" y="12"/>
                    <a:pt x="96" y="12"/>
                  </a:cubicBezTo>
                  <a:cubicBezTo>
                    <a:pt x="96" y="12"/>
                    <a:pt x="95" y="12"/>
                    <a:pt x="95" y="12"/>
                  </a:cubicBezTo>
                  <a:cubicBezTo>
                    <a:pt x="95" y="12"/>
                    <a:pt x="94" y="10"/>
                    <a:pt x="93" y="8"/>
                  </a:cubicBezTo>
                  <a:cubicBezTo>
                    <a:pt x="91" y="5"/>
                    <a:pt x="89" y="1"/>
                    <a:pt x="84" y="0"/>
                  </a:cubicBezTo>
                  <a:cubicBezTo>
                    <a:pt x="84" y="0"/>
                    <a:pt x="83" y="0"/>
                    <a:pt x="82" y="0"/>
                  </a:cubicBezTo>
                  <a:cubicBezTo>
                    <a:pt x="79" y="0"/>
                    <a:pt x="76" y="2"/>
                    <a:pt x="73" y="4"/>
                  </a:cubicBezTo>
                  <a:cubicBezTo>
                    <a:pt x="72" y="5"/>
                    <a:pt x="70" y="6"/>
                    <a:pt x="69" y="6"/>
                  </a:cubicBezTo>
                  <a:cubicBezTo>
                    <a:pt x="68" y="6"/>
                    <a:pt x="66" y="5"/>
                    <a:pt x="65" y="4"/>
                  </a:cubicBezTo>
                  <a:cubicBezTo>
                    <a:pt x="62" y="2"/>
                    <a:pt x="59" y="0"/>
                    <a:pt x="56" y="0"/>
                  </a:cubicBezTo>
                  <a:cubicBezTo>
                    <a:pt x="55" y="0"/>
                    <a:pt x="54" y="0"/>
                    <a:pt x="54" y="0"/>
                  </a:cubicBezTo>
                  <a:cubicBezTo>
                    <a:pt x="49" y="1"/>
                    <a:pt x="47" y="5"/>
                    <a:pt x="45" y="8"/>
                  </a:cubicBezTo>
                  <a:cubicBezTo>
                    <a:pt x="44" y="10"/>
                    <a:pt x="43" y="12"/>
                    <a:pt x="43" y="12"/>
                  </a:cubicBezTo>
                  <a:cubicBezTo>
                    <a:pt x="43" y="12"/>
                    <a:pt x="42" y="12"/>
                    <a:pt x="42" y="12"/>
                  </a:cubicBezTo>
                  <a:cubicBezTo>
                    <a:pt x="41" y="12"/>
                    <a:pt x="39" y="12"/>
                    <a:pt x="38" y="12"/>
                  </a:cubicBezTo>
                  <a:cubicBezTo>
                    <a:pt x="36" y="11"/>
                    <a:pt x="34" y="11"/>
                    <a:pt x="32" y="11"/>
                  </a:cubicBezTo>
                  <a:cubicBezTo>
                    <a:pt x="30" y="11"/>
                    <a:pt x="28" y="12"/>
                    <a:pt x="26" y="13"/>
                  </a:cubicBezTo>
                  <a:cubicBezTo>
                    <a:pt x="22" y="16"/>
                    <a:pt x="22" y="21"/>
                    <a:pt x="22" y="25"/>
                  </a:cubicBezTo>
                  <a:cubicBezTo>
                    <a:pt x="22" y="26"/>
                    <a:pt x="22" y="28"/>
                    <a:pt x="21" y="29"/>
                  </a:cubicBezTo>
                  <a:cubicBezTo>
                    <a:pt x="21" y="29"/>
                    <a:pt x="19" y="30"/>
                    <a:pt x="17" y="31"/>
                  </a:cubicBezTo>
                  <a:cubicBezTo>
                    <a:pt x="13" y="32"/>
                    <a:pt x="9" y="33"/>
                    <a:pt x="7" y="37"/>
                  </a:cubicBezTo>
                  <a:cubicBezTo>
                    <a:pt x="5" y="41"/>
                    <a:pt x="7" y="46"/>
                    <a:pt x="8" y="49"/>
                  </a:cubicBezTo>
                  <a:cubicBezTo>
                    <a:pt x="9" y="50"/>
                    <a:pt x="10" y="53"/>
                    <a:pt x="10" y="53"/>
                  </a:cubicBezTo>
                  <a:cubicBezTo>
                    <a:pt x="9" y="54"/>
                    <a:pt x="8" y="56"/>
                    <a:pt x="7" y="57"/>
                  </a:cubicBezTo>
                  <a:cubicBezTo>
                    <a:pt x="4" y="59"/>
                    <a:pt x="0" y="62"/>
                    <a:pt x="0" y="67"/>
                  </a:cubicBezTo>
                  <a:cubicBezTo>
                    <a:pt x="0" y="72"/>
                    <a:pt x="4" y="75"/>
                    <a:pt x="7" y="77"/>
                  </a:cubicBezTo>
                  <a:cubicBezTo>
                    <a:pt x="8" y="78"/>
                    <a:pt x="9" y="80"/>
                    <a:pt x="10" y="80"/>
                  </a:cubicBezTo>
                  <a:cubicBezTo>
                    <a:pt x="10" y="81"/>
                    <a:pt x="9" y="84"/>
                    <a:pt x="8" y="85"/>
                  </a:cubicBezTo>
                  <a:cubicBezTo>
                    <a:pt x="7" y="88"/>
                    <a:pt x="5" y="93"/>
                    <a:pt x="7" y="97"/>
                  </a:cubicBezTo>
                  <a:cubicBezTo>
                    <a:pt x="9" y="101"/>
                    <a:pt x="13" y="102"/>
                    <a:pt x="17" y="103"/>
                  </a:cubicBezTo>
                  <a:cubicBezTo>
                    <a:pt x="19" y="104"/>
                    <a:pt x="21" y="104"/>
                    <a:pt x="21" y="105"/>
                  </a:cubicBezTo>
                  <a:cubicBezTo>
                    <a:pt x="22" y="105"/>
                    <a:pt x="22" y="108"/>
                    <a:pt x="22" y="109"/>
                  </a:cubicBezTo>
                  <a:cubicBezTo>
                    <a:pt x="22" y="113"/>
                    <a:pt x="22" y="118"/>
                    <a:pt x="26" y="121"/>
                  </a:cubicBezTo>
                  <a:cubicBezTo>
                    <a:pt x="28" y="122"/>
                    <a:pt x="30" y="123"/>
                    <a:pt x="32" y="123"/>
                  </a:cubicBezTo>
                  <a:cubicBezTo>
                    <a:pt x="34" y="123"/>
                    <a:pt x="36" y="123"/>
                    <a:pt x="38" y="122"/>
                  </a:cubicBezTo>
                  <a:cubicBezTo>
                    <a:pt x="39" y="122"/>
                    <a:pt x="41" y="122"/>
                    <a:pt x="42" y="122"/>
                  </a:cubicBezTo>
                  <a:cubicBezTo>
                    <a:pt x="42" y="122"/>
                    <a:pt x="43" y="122"/>
                    <a:pt x="43" y="122"/>
                  </a:cubicBezTo>
                  <a:cubicBezTo>
                    <a:pt x="43" y="122"/>
                    <a:pt x="44" y="124"/>
                    <a:pt x="45" y="126"/>
                  </a:cubicBezTo>
                  <a:cubicBezTo>
                    <a:pt x="47" y="129"/>
                    <a:pt x="49" y="133"/>
                    <a:pt x="54" y="134"/>
                  </a:cubicBezTo>
                  <a:cubicBezTo>
                    <a:pt x="54" y="134"/>
                    <a:pt x="55" y="134"/>
                    <a:pt x="56" y="134"/>
                  </a:cubicBezTo>
                  <a:cubicBezTo>
                    <a:pt x="59" y="134"/>
                    <a:pt x="62" y="132"/>
                    <a:pt x="65" y="130"/>
                  </a:cubicBezTo>
                  <a:cubicBezTo>
                    <a:pt x="66" y="129"/>
                    <a:pt x="68" y="128"/>
                    <a:pt x="69" y="128"/>
                  </a:cubicBezTo>
                  <a:cubicBezTo>
                    <a:pt x="70" y="128"/>
                    <a:pt x="72" y="129"/>
                    <a:pt x="73" y="130"/>
                  </a:cubicBezTo>
                  <a:cubicBezTo>
                    <a:pt x="76" y="132"/>
                    <a:pt x="79" y="134"/>
                    <a:pt x="82" y="134"/>
                  </a:cubicBezTo>
                  <a:cubicBezTo>
                    <a:pt x="83" y="134"/>
                    <a:pt x="84" y="134"/>
                    <a:pt x="84" y="134"/>
                  </a:cubicBezTo>
                  <a:cubicBezTo>
                    <a:pt x="89" y="133"/>
                    <a:pt x="91" y="129"/>
                    <a:pt x="93" y="126"/>
                  </a:cubicBezTo>
                  <a:cubicBezTo>
                    <a:pt x="94" y="124"/>
                    <a:pt x="95" y="122"/>
                    <a:pt x="95" y="122"/>
                  </a:cubicBezTo>
                  <a:cubicBezTo>
                    <a:pt x="95" y="122"/>
                    <a:pt x="95" y="122"/>
                    <a:pt x="96" y="122"/>
                  </a:cubicBezTo>
                  <a:cubicBezTo>
                    <a:pt x="97" y="122"/>
                    <a:pt x="98" y="122"/>
                    <a:pt x="100" y="122"/>
                  </a:cubicBezTo>
                  <a:cubicBezTo>
                    <a:pt x="102" y="123"/>
                    <a:pt x="104" y="123"/>
                    <a:pt x="106" y="123"/>
                  </a:cubicBezTo>
                  <a:cubicBezTo>
                    <a:pt x="108" y="123"/>
                    <a:pt x="110" y="122"/>
                    <a:pt x="112" y="121"/>
                  </a:cubicBezTo>
                  <a:cubicBezTo>
                    <a:pt x="116" y="118"/>
                    <a:pt x="116" y="113"/>
                    <a:pt x="116" y="109"/>
                  </a:cubicBezTo>
                  <a:cubicBezTo>
                    <a:pt x="116" y="108"/>
                    <a:pt x="116" y="105"/>
                    <a:pt x="116" y="105"/>
                  </a:cubicBezTo>
                  <a:cubicBezTo>
                    <a:pt x="117" y="104"/>
                    <a:pt x="119" y="104"/>
                    <a:pt x="121" y="103"/>
                  </a:cubicBezTo>
                  <a:cubicBezTo>
                    <a:pt x="124" y="102"/>
                    <a:pt x="129" y="101"/>
                    <a:pt x="131" y="97"/>
                  </a:cubicBezTo>
                  <a:cubicBezTo>
                    <a:pt x="133" y="93"/>
                    <a:pt x="131" y="88"/>
                    <a:pt x="130" y="85"/>
                  </a:cubicBezTo>
                  <a:cubicBezTo>
                    <a:pt x="129" y="84"/>
                    <a:pt x="128" y="81"/>
                    <a:pt x="128" y="81"/>
                  </a:cubicBezTo>
                  <a:cubicBezTo>
                    <a:pt x="129" y="80"/>
                    <a:pt x="130" y="78"/>
                    <a:pt x="131" y="77"/>
                  </a:cubicBezTo>
                  <a:close/>
                  <a:moveTo>
                    <a:pt x="51" y="87"/>
                  </a:moveTo>
                  <a:cubicBezTo>
                    <a:pt x="46" y="87"/>
                    <a:pt x="46" y="87"/>
                    <a:pt x="46" y="87"/>
                  </a:cubicBezTo>
                  <a:cubicBezTo>
                    <a:pt x="41" y="74"/>
                    <a:pt x="41" y="74"/>
                    <a:pt x="41" y="74"/>
                  </a:cubicBezTo>
                  <a:cubicBezTo>
                    <a:pt x="39" y="71"/>
                    <a:pt x="38" y="67"/>
                    <a:pt x="37" y="64"/>
                  </a:cubicBezTo>
                  <a:cubicBezTo>
                    <a:pt x="37" y="64"/>
                    <a:pt x="37" y="64"/>
                    <a:pt x="37" y="64"/>
                  </a:cubicBezTo>
                  <a:cubicBezTo>
                    <a:pt x="37" y="68"/>
                    <a:pt x="38" y="73"/>
                    <a:pt x="38" y="79"/>
                  </a:cubicBezTo>
                  <a:cubicBezTo>
                    <a:pt x="38" y="87"/>
                    <a:pt x="38" y="87"/>
                    <a:pt x="38" y="87"/>
                  </a:cubicBezTo>
                  <a:cubicBezTo>
                    <a:pt x="32" y="87"/>
                    <a:pt x="32" y="87"/>
                    <a:pt x="32" y="87"/>
                  </a:cubicBezTo>
                  <a:cubicBezTo>
                    <a:pt x="32" y="54"/>
                    <a:pt x="32" y="54"/>
                    <a:pt x="32" y="54"/>
                  </a:cubicBezTo>
                  <a:cubicBezTo>
                    <a:pt x="38" y="54"/>
                    <a:pt x="38" y="54"/>
                    <a:pt x="38" y="54"/>
                  </a:cubicBezTo>
                  <a:cubicBezTo>
                    <a:pt x="43" y="67"/>
                    <a:pt x="43" y="67"/>
                    <a:pt x="43" y="67"/>
                  </a:cubicBezTo>
                  <a:cubicBezTo>
                    <a:pt x="44" y="69"/>
                    <a:pt x="45" y="73"/>
                    <a:pt x="46" y="76"/>
                  </a:cubicBezTo>
                  <a:cubicBezTo>
                    <a:pt x="46" y="76"/>
                    <a:pt x="46" y="76"/>
                    <a:pt x="46" y="76"/>
                  </a:cubicBezTo>
                  <a:cubicBezTo>
                    <a:pt x="46" y="73"/>
                    <a:pt x="46" y="67"/>
                    <a:pt x="46" y="61"/>
                  </a:cubicBezTo>
                  <a:cubicBezTo>
                    <a:pt x="46" y="54"/>
                    <a:pt x="46" y="54"/>
                    <a:pt x="46" y="54"/>
                  </a:cubicBezTo>
                  <a:cubicBezTo>
                    <a:pt x="51" y="54"/>
                    <a:pt x="51" y="54"/>
                    <a:pt x="51" y="54"/>
                  </a:cubicBezTo>
                  <a:lnTo>
                    <a:pt x="51" y="87"/>
                  </a:lnTo>
                  <a:close/>
                  <a:moveTo>
                    <a:pt x="72" y="87"/>
                  </a:moveTo>
                  <a:cubicBezTo>
                    <a:pt x="57" y="87"/>
                    <a:pt x="57" y="87"/>
                    <a:pt x="57" y="87"/>
                  </a:cubicBezTo>
                  <a:cubicBezTo>
                    <a:pt x="57" y="54"/>
                    <a:pt x="57" y="54"/>
                    <a:pt x="57" y="54"/>
                  </a:cubicBezTo>
                  <a:cubicBezTo>
                    <a:pt x="71" y="54"/>
                    <a:pt x="71" y="54"/>
                    <a:pt x="71" y="54"/>
                  </a:cubicBezTo>
                  <a:cubicBezTo>
                    <a:pt x="71" y="59"/>
                    <a:pt x="71" y="59"/>
                    <a:pt x="71" y="59"/>
                  </a:cubicBezTo>
                  <a:cubicBezTo>
                    <a:pt x="64" y="59"/>
                    <a:pt x="64" y="59"/>
                    <a:pt x="64" y="59"/>
                  </a:cubicBezTo>
                  <a:cubicBezTo>
                    <a:pt x="64" y="67"/>
                    <a:pt x="64" y="67"/>
                    <a:pt x="64" y="67"/>
                  </a:cubicBezTo>
                  <a:cubicBezTo>
                    <a:pt x="71" y="67"/>
                    <a:pt x="71" y="67"/>
                    <a:pt x="71" y="67"/>
                  </a:cubicBezTo>
                  <a:cubicBezTo>
                    <a:pt x="71" y="72"/>
                    <a:pt x="71" y="72"/>
                    <a:pt x="71" y="72"/>
                  </a:cubicBezTo>
                  <a:cubicBezTo>
                    <a:pt x="64" y="72"/>
                    <a:pt x="64" y="72"/>
                    <a:pt x="64" y="72"/>
                  </a:cubicBezTo>
                  <a:cubicBezTo>
                    <a:pt x="64" y="81"/>
                    <a:pt x="64" y="81"/>
                    <a:pt x="64" y="81"/>
                  </a:cubicBezTo>
                  <a:cubicBezTo>
                    <a:pt x="72" y="81"/>
                    <a:pt x="72" y="81"/>
                    <a:pt x="72" y="81"/>
                  </a:cubicBezTo>
                  <a:lnTo>
                    <a:pt x="72" y="87"/>
                  </a:lnTo>
                  <a:close/>
                  <a:moveTo>
                    <a:pt x="100" y="87"/>
                  </a:moveTo>
                  <a:cubicBezTo>
                    <a:pt x="94" y="87"/>
                    <a:pt x="94" y="87"/>
                    <a:pt x="94" y="87"/>
                  </a:cubicBezTo>
                  <a:cubicBezTo>
                    <a:pt x="92" y="76"/>
                    <a:pt x="92" y="76"/>
                    <a:pt x="92" y="76"/>
                  </a:cubicBezTo>
                  <a:cubicBezTo>
                    <a:pt x="91" y="73"/>
                    <a:pt x="91" y="69"/>
                    <a:pt x="90" y="65"/>
                  </a:cubicBezTo>
                  <a:cubicBezTo>
                    <a:pt x="90" y="65"/>
                    <a:pt x="90" y="65"/>
                    <a:pt x="90" y="65"/>
                  </a:cubicBezTo>
                  <a:cubicBezTo>
                    <a:pt x="90" y="69"/>
                    <a:pt x="89" y="73"/>
                    <a:pt x="88" y="76"/>
                  </a:cubicBezTo>
                  <a:cubicBezTo>
                    <a:pt x="86" y="87"/>
                    <a:pt x="86" y="87"/>
                    <a:pt x="86" y="87"/>
                  </a:cubicBezTo>
                  <a:cubicBezTo>
                    <a:pt x="80" y="87"/>
                    <a:pt x="80" y="87"/>
                    <a:pt x="80" y="87"/>
                  </a:cubicBezTo>
                  <a:cubicBezTo>
                    <a:pt x="74" y="54"/>
                    <a:pt x="74" y="54"/>
                    <a:pt x="74" y="54"/>
                  </a:cubicBezTo>
                  <a:cubicBezTo>
                    <a:pt x="81" y="54"/>
                    <a:pt x="81" y="54"/>
                    <a:pt x="81" y="54"/>
                  </a:cubicBezTo>
                  <a:cubicBezTo>
                    <a:pt x="83" y="67"/>
                    <a:pt x="83" y="67"/>
                    <a:pt x="83" y="67"/>
                  </a:cubicBezTo>
                  <a:cubicBezTo>
                    <a:pt x="83" y="71"/>
                    <a:pt x="83" y="74"/>
                    <a:pt x="84" y="78"/>
                  </a:cubicBezTo>
                  <a:cubicBezTo>
                    <a:pt x="84" y="78"/>
                    <a:pt x="84" y="78"/>
                    <a:pt x="84" y="78"/>
                  </a:cubicBezTo>
                  <a:cubicBezTo>
                    <a:pt x="84" y="74"/>
                    <a:pt x="85" y="71"/>
                    <a:pt x="86" y="67"/>
                  </a:cubicBezTo>
                  <a:cubicBezTo>
                    <a:pt x="88" y="54"/>
                    <a:pt x="88" y="54"/>
                    <a:pt x="88" y="54"/>
                  </a:cubicBezTo>
                  <a:cubicBezTo>
                    <a:pt x="93" y="54"/>
                    <a:pt x="93" y="54"/>
                    <a:pt x="93" y="54"/>
                  </a:cubicBezTo>
                  <a:cubicBezTo>
                    <a:pt x="95" y="67"/>
                    <a:pt x="95" y="67"/>
                    <a:pt x="95" y="67"/>
                  </a:cubicBezTo>
                  <a:cubicBezTo>
                    <a:pt x="96" y="70"/>
                    <a:pt x="97" y="74"/>
                    <a:pt x="97" y="78"/>
                  </a:cubicBezTo>
                  <a:cubicBezTo>
                    <a:pt x="97" y="78"/>
                    <a:pt x="97" y="78"/>
                    <a:pt x="97" y="78"/>
                  </a:cubicBezTo>
                  <a:cubicBezTo>
                    <a:pt x="97" y="74"/>
                    <a:pt x="98" y="71"/>
                    <a:pt x="98" y="67"/>
                  </a:cubicBezTo>
                  <a:cubicBezTo>
                    <a:pt x="100" y="54"/>
                    <a:pt x="100" y="54"/>
                    <a:pt x="100" y="54"/>
                  </a:cubicBezTo>
                  <a:cubicBezTo>
                    <a:pt x="106" y="54"/>
                    <a:pt x="106" y="54"/>
                    <a:pt x="106" y="54"/>
                  </a:cubicBezTo>
                  <a:lnTo>
                    <a:pt x="100" y="87"/>
                  </a:ln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endParaRPr>
            </a:p>
          </p:txBody>
        </p:sp>
      </p:grpSp>
      <p:grpSp>
        <p:nvGrpSpPr>
          <p:cNvPr id="55" name="组合 54"/>
          <p:cNvGrpSpPr/>
          <p:nvPr/>
        </p:nvGrpSpPr>
        <p:grpSpPr>
          <a:xfrm>
            <a:off x="8117113" y="3225822"/>
            <a:ext cx="592640" cy="592640"/>
            <a:chOff x="8105048" y="3866835"/>
            <a:chExt cx="592640" cy="592640"/>
          </a:xfrm>
        </p:grpSpPr>
        <p:sp>
          <p:nvSpPr>
            <p:cNvPr id="56" name="Rectangle 186"/>
            <p:cNvSpPr/>
            <p:nvPr/>
          </p:nvSpPr>
          <p:spPr>
            <a:xfrm>
              <a:off x="8105048" y="3866835"/>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latin typeface="DIN-BoldItalic" pitchFamily="50" charset="0"/>
              </a:endParaRPr>
            </a:p>
          </p:txBody>
        </p:sp>
        <p:sp>
          <p:nvSpPr>
            <p:cNvPr id="57" name="Rectangle 185"/>
            <p:cNvSpPr/>
            <p:nvPr/>
          </p:nvSpPr>
          <p:spPr>
            <a:xfrm>
              <a:off x="8175894" y="3937681"/>
              <a:ext cx="450948" cy="450948"/>
            </a:xfrm>
            <a:prstGeom prst="rect">
              <a:avLst/>
            </a:prstGeom>
            <a:solidFill>
              <a:srgbClr val="C00000"/>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effectLst>
                  <a:outerShdw blurRad="38100" dist="38100" dir="2700000" algn="tl">
                    <a:srgbClr val="000000">
                      <a:alpha val="43137"/>
                    </a:srgbClr>
                  </a:outerShdw>
                </a:effectLst>
                <a:latin typeface="DIN-BoldItalic" pitchFamily="50" charset="0"/>
              </a:endParaRPr>
            </a:p>
          </p:txBody>
        </p:sp>
        <p:sp>
          <p:nvSpPr>
            <p:cNvPr id="58" name="Freeform 139"/>
            <p:cNvSpPr>
              <a:spLocks noEditPoints="1"/>
            </p:cNvSpPr>
            <p:nvPr/>
          </p:nvSpPr>
          <p:spPr bwMode="auto">
            <a:xfrm>
              <a:off x="8247758" y="4055115"/>
              <a:ext cx="281091" cy="222934"/>
            </a:xfrm>
            <a:custGeom>
              <a:avLst/>
              <a:gdLst>
                <a:gd name="T0" fmla="*/ 134 w 135"/>
                <a:gd name="T1" fmla="*/ 23 h 107"/>
                <a:gd name="T2" fmla="*/ 130 w 135"/>
                <a:gd name="T3" fmla="*/ 21 h 107"/>
                <a:gd name="T4" fmla="*/ 31 w 135"/>
                <a:gd name="T5" fmla="*/ 21 h 107"/>
                <a:gd name="T6" fmla="*/ 27 w 135"/>
                <a:gd name="T7" fmla="*/ 8 h 107"/>
                <a:gd name="T8" fmla="*/ 24 w 135"/>
                <a:gd name="T9" fmla="*/ 5 h 107"/>
                <a:gd name="T10" fmla="*/ 7 w 135"/>
                <a:gd name="T11" fmla="*/ 0 h 107"/>
                <a:gd name="T12" fmla="*/ 1 w 135"/>
                <a:gd name="T13" fmla="*/ 4 h 107"/>
                <a:gd name="T14" fmla="*/ 4 w 135"/>
                <a:gd name="T15" fmla="*/ 10 h 107"/>
                <a:gd name="T16" fmla="*/ 19 w 135"/>
                <a:gd name="T17" fmla="*/ 14 h 107"/>
                <a:gd name="T18" fmla="*/ 37 w 135"/>
                <a:gd name="T19" fmla="*/ 70 h 107"/>
                <a:gd name="T20" fmla="*/ 33 w 135"/>
                <a:gd name="T21" fmla="*/ 83 h 107"/>
                <a:gd name="T22" fmla="*/ 24 w 135"/>
                <a:gd name="T23" fmla="*/ 95 h 107"/>
                <a:gd name="T24" fmla="*/ 37 w 135"/>
                <a:gd name="T25" fmla="*/ 107 h 107"/>
                <a:gd name="T26" fmla="*/ 49 w 135"/>
                <a:gd name="T27" fmla="*/ 100 h 107"/>
                <a:gd name="T28" fmla="*/ 88 w 135"/>
                <a:gd name="T29" fmla="*/ 100 h 107"/>
                <a:gd name="T30" fmla="*/ 100 w 135"/>
                <a:gd name="T31" fmla="*/ 107 h 107"/>
                <a:gd name="T32" fmla="*/ 113 w 135"/>
                <a:gd name="T33" fmla="*/ 95 h 107"/>
                <a:gd name="T34" fmla="*/ 100 w 135"/>
                <a:gd name="T35" fmla="*/ 82 h 107"/>
                <a:gd name="T36" fmla="*/ 88 w 135"/>
                <a:gd name="T37" fmla="*/ 90 h 107"/>
                <a:gd name="T38" fmla="*/ 49 w 135"/>
                <a:gd name="T39" fmla="*/ 90 h 107"/>
                <a:gd name="T40" fmla="*/ 43 w 135"/>
                <a:gd name="T41" fmla="*/ 84 h 107"/>
                <a:gd name="T42" fmla="*/ 46 w 135"/>
                <a:gd name="T43" fmla="*/ 75 h 107"/>
                <a:gd name="T44" fmla="*/ 114 w 135"/>
                <a:gd name="T45" fmla="*/ 75 h 107"/>
                <a:gd name="T46" fmla="*/ 123 w 135"/>
                <a:gd name="T47" fmla="*/ 67 h 107"/>
                <a:gd name="T48" fmla="*/ 134 w 135"/>
                <a:gd name="T49" fmla="*/ 27 h 107"/>
                <a:gd name="T50" fmla="*/ 134 w 135"/>
                <a:gd name="T51" fmla="*/ 23 h 107"/>
                <a:gd name="T52" fmla="*/ 108 w 135"/>
                <a:gd name="T53" fmla="*/ 59 h 107"/>
                <a:gd name="T54" fmla="*/ 51 w 135"/>
                <a:gd name="T55" fmla="*/ 59 h 107"/>
                <a:gd name="T56" fmla="*/ 46 w 135"/>
                <a:gd name="T57" fmla="*/ 55 h 107"/>
                <a:gd name="T58" fmla="*/ 51 w 135"/>
                <a:gd name="T59" fmla="*/ 50 h 107"/>
                <a:gd name="T60" fmla="*/ 108 w 135"/>
                <a:gd name="T61" fmla="*/ 50 h 107"/>
                <a:gd name="T62" fmla="*/ 113 w 135"/>
                <a:gd name="T63" fmla="*/ 55 h 107"/>
                <a:gd name="T64" fmla="*/ 108 w 135"/>
                <a:gd name="T65" fmla="*/ 59 h 107"/>
                <a:gd name="T66" fmla="*/ 112 w 135"/>
                <a:gd name="T67" fmla="*/ 45 h 107"/>
                <a:gd name="T68" fmla="*/ 47 w 135"/>
                <a:gd name="T69" fmla="*/ 45 h 107"/>
                <a:gd name="T70" fmla="*/ 42 w 135"/>
                <a:gd name="T71" fmla="*/ 40 h 107"/>
                <a:gd name="T72" fmla="*/ 47 w 135"/>
                <a:gd name="T73" fmla="*/ 35 h 107"/>
                <a:gd name="T74" fmla="*/ 112 w 135"/>
                <a:gd name="T75" fmla="*/ 35 h 107"/>
                <a:gd name="T76" fmla="*/ 117 w 135"/>
                <a:gd name="T77" fmla="*/ 40 h 107"/>
                <a:gd name="T78" fmla="*/ 112 w 135"/>
                <a:gd name="T7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5" h="107">
                  <a:moveTo>
                    <a:pt x="134" y="23"/>
                  </a:moveTo>
                  <a:cubicBezTo>
                    <a:pt x="133" y="21"/>
                    <a:pt x="131" y="21"/>
                    <a:pt x="130" y="21"/>
                  </a:cubicBezTo>
                  <a:cubicBezTo>
                    <a:pt x="31" y="21"/>
                    <a:pt x="31" y="21"/>
                    <a:pt x="31" y="21"/>
                  </a:cubicBezTo>
                  <a:cubicBezTo>
                    <a:pt x="27" y="8"/>
                    <a:pt x="27" y="8"/>
                    <a:pt x="27" y="8"/>
                  </a:cubicBezTo>
                  <a:cubicBezTo>
                    <a:pt x="27" y="7"/>
                    <a:pt x="26" y="6"/>
                    <a:pt x="24" y="5"/>
                  </a:cubicBezTo>
                  <a:cubicBezTo>
                    <a:pt x="7" y="0"/>
                    <a:pt x="7" y="0"/>
                    <a:pt x="7" y="0"/>
                  </a:cubicBezTo>
                  <a:cubicBezTo>
                    <a:pt x="4" y="0"/>
                    <a:pt x="2" y="1"/>
                    <a:pt x="1" y="4"/>
                  </a:cubicBezTo>
                  <a:cubicBezTo>
                    <a:pt x="0" y="6"/>
                    <a:pt x="2" y="9"/>
                    <a:pt x="4" y="10"/>
                  </a:cubicBezTo>
                  <a:cubicBezTo>
                    <a:pt x="19" y="14"/>
                    <a:pt x="19" y="14"/>
                    <a:pt x="19" y="14"/>
                  </a:cubicBezTo>
                  <a:cubicBezTo>
                    <a:pt x="37" y="70"/>
                    <a:pt x="37" y="70"/>
                    <a:pt x="37" y="70"/>
                  </a:cubicBezTo>
                  <a:cubicBezTo>
                    <a:pt x="33" y="83"/>
                    <a:pt x="33" y="83"/>
                    <a:pt x="33" y="83"/>
                  </a:cubicBezTo>
                  <a:cubicBezTo>
                    <a:pt x="28" y="84"/>
                    <a:pt x="24" y="89"/>
                    <a:pt x="24" y="95"/>
                  </a:cubicBezTo>
                  <a:cubicBezTo>
                    <a:pt x="24" y="102"/>
                    <a:pt x="30" y="107"/>
                    <a:pt x="37" y="107"/>
                  </a:cubicBezTo>
                  <a:cubicBezTo>
                    <a:pt x="42" y="107"/>
                    <a:pt x="47" y="104"/>
                    <a:pt x="49" y="100"/>
                  </a:cubicBezTo>
                  <a:cubicBezTo>
                    <a:pt x="88" y="100"/>
                    <a:pt x="88" y="100"/>
                    <a:pt x="88" y="100"/>
                  </a:cubicBezTo>
                  <a:cubicBezTo>
                    <a:pt x="90" y="104"/>
                    <a:pt x="95" y="107"/>
                    <a:pt x="100" y="107"/>
                  </a:cubicBezTo>
                  <a:cubicBezTo>
                    <a:pt x="107" y="107"/>
                    <a:pt x="113" y="102"/>
                    <a:pt x="113" y="95"/>
                  </a:cubicBezTo>
                  <a:cubicBezTo>
                    <a:pt x="113" y="88"/>
                    <a:pt x="107" y="82"/>
                    <a:pt x="100" y="82"/>
                  </a:cubicBezTo>
                  <a:cubicBezTo>
                    <a:pt x="95" y="82"/>
                    <a:pt x="90" y="85"/>
                    <a:pt x="88" y="90"/>
                  </a:cubicBezTo>
                  <a:cubicBezTo>
                    <a:pt x="49" y="90"/>
                    <a:pt x="49" y="90"/>
                    <a:pt x="49" y="90"/>
                  </a:cubicBezTo>
                  <a:cubicBezTo>
                    <a:pt x="48" y="87"/>
                    <a:pt x="46" y="85"/>
                    <a:pt x="43" y="84"/>
                  </a:cubicBezTo>
                  <a:cubicBezTo>
                    <a:pt x="46" y="75"/>
                    <a:pt x="46" y="75"/>
                    <a:pt x="46" y="75"/>
                  </a:cubicBezTo>
                  <a:cubicBezTo>
                    <a:pt x="114" y="75"/>
                    <a:pt x="114" y="75"/>
                    <a:pt x="114" y="75"/>
                  </a:cubicBezTo>
                  <a:cubicBezTo>
                    <a:pt x="119" y="75"/>
                    <a:pt x="123" y="71"/>
                    <a:pt x="123" y="67"/>
                  </a:cubicBezTo>
                  <a:cubicBezTo>
                    <a:pt x="134" y="27"/>
                    <a:pt x="134" y="27"/>
                    <a:pt x="134" y="27"/>
                  </a:cubicBezTo>
                  <a:cubicBezTo>
                    <a:pt x="135" y="25"/>
                    <a:pt x="135" y="24"/>
                    <a:pt x="134" y="23"/>
                  </a:cubicBezTo>
                  <a:close/>
                  <a:moveTo>
                    <a:pt x="108" y="59"/>
                  </a:moveTo>
                  <a:cubicBezTo>
                    <a:pt x="51" y="59"/>
                    <a:pt x="51" y="59"/>
                    <a:pt x="51" y="59"/>
                  </a:cubicBezTo>
                  <a:cubicBezTo>
                    <a:pt x="49" y="59"/>
                    <a:pt x="46" y="57"/>
                    <a:pt x="46" y="55"/>
                  </a:cubicBezTo>
                  <a:cubicBezTo>
                    <a:pt x="46" y="52"/>
                    <a:pt x="49" y="50"/>
                    <a:pt x="51" y="50"/>
                  </a:cubicBezTo>
                  <a:cubicBezTo>
                    <a:pt x="108" y="50"/>
                    <a:pt x="108" y="50"/>
                    <a:pt x="108" y="50"/>
                  </a:cubicBezTo>
                  <a:cubicBezTo>
                    <a:pt x="111" y="50"/>
                    <a:pt x="113" y="52"/>
                    <a:pt x="113" y="55"/>
                  </a:cubicBezTo>
                  <a:cubicBezTo>
                    <a:pt x="113" y="57"/>
                    <a:pt x="111" y="59"/>
                    <a:pt x="108" y="59"/>
                  </a:cubicBezTo>
                  <a:close/>
                  <a:moveTo>
                    <a:pt x="112" y="45"/>
                  </a:moveTo>
                  <a:cubicBezTo>
                    <a:pt x="47" y="45"/>
                    <a:pt x="47" y="45"/>
                    <a:pt x="47" y="45"/>
                  </a:cubicBezTo>
                  <a:cubicBezTo>
                    <a:pt x="44" y="45"/>
                    <a:pt x="42" y="43"/>
                    <a:pt x="42" y="40"/>
                  </a:cubicBezTo>
                  <a:cubicBezTo>
                    <a:pt x="42" y="38"/>
                    <a:pt x="44" y="35"/>
                    <a:pt x="47" y="35"/>
                  </a:cubicBezTo>
                  <a:cubicBezTo>
                    <a:pt x="112" y="35"/>
                    <a:pt x="112" y="35"/>
                    <a:pt x="112" y="35"/>
                  </a:cubicBezTo>
                  <a:cubicBezTo>
                    <a:pt x="115" y="35"/>
                    <a:pt x="117" y="38"/>
                    <a:pt x="117" y="40"/>
                  </a:cubicBezTo>
                  <a:cubicBezTo>
                    <a:pt x="117" y="43"/>
                    <a:pt x="115" y="45"/>
                    <a:pt x="112" y="45"/>
                  </a:cubicBez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endParaRPr>
            </a:p>
          </p:txBody>
        </p:sp>
      </p:grpSp>
      <p:grpSp>
        <p:nvGrpSpPr>
          <p:cNvPr id="59" name="组合 58"/>
          <p:cNvGrpSpPr/>
          <p:nvPr/>
        </p:nvGrpSpPr>
        <p:grpSpPr>
          <a:xfrm>
            <a:off x="8117113" y="4370580"/>
            <a:ext cx="592640" cy="592640"/>
            <a:chOff x="8105048" y="5011593"/>
            <a:chExt cx="592640" cy="592640"/>
          </a:xfrm>
        </p:grpSpPr>
        <p:sp>
          <p:nvSpPr>
            <p:cNvPr id="60" name="Rectangle 187"/>
            <p:cNvSpPr/>
            <p:nvPr/>
          </p:nvSpPr>
          <p:spPr>
            <a:xfrm>
              <a:off x="8105048" y="501159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latin typeface="DIN-BoldItalic" pitchFamily="50" charset="0"/>
              </a:endParaRPr>
            </a:p>
          </p:txBody>
        </p:sp>
        <p:sp>
          <p:nvSpPr>
            <p:cNvPr id="61" name="Rectangle 185"/>
            <p:cNvSpPr/>
            <p:nvPr/>
          </p:nvSpPr>
          <p:spPr>
            <a:xfrm>
              <a:off x="8175894" y="5082439"/>
              <a:ext cx="450948" cy="450948"/>
            </a:xfrm>
            <a:prstGeom prst="rect">
              <a:avLst/>
            </a:prstGeom>
            <a:solidFill>
              <a:srgbClr val="C00000"/>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effectLst>
                  <a:outerShdw blurRad="38100" dist="38100" dir="2700000" algn="tl">
                    <a:srgbClr val="000000">
                      <a:alpha val="43137"/>
                    </a:srgbClr>
                  </a:outerShdw>
                </a:effectLst>
                <a:latin typeface="DIN-BoldItalic" pitchFamily="50" charset="0"/>
              </a:endParaRPr>
            </a:p>
          </p:txBody>
        </p:sp>
        <p:sp>
          <p:nvSpPr>
            <p:cNvPr id="62" name="Freeform 84"/>
            <p:cNvSpPr>
              <a:spLocks noEditPoints="1"/>
            </p:cNvSpPr>
            <p:nvPr/>
          </p:nvSpPr>
          <p:spPr bwMode="auto">
            <a:xfrm>
              <a:off x="8267015" y="5210680"/>
              <a:ext cx="261834" cy="200553"/>
            </a:xfrm>
            <a:custGeom>
              <a:avLst/>
              <a:gdLst>
                <a:gd name="T0" fmla="*/ 99 w 107"/>
                <a:gd name="T1" fmla="*/ 0 h 82"/>
                <a:gd name="T2" fmla="*/ 9 w 107"/>
                <a:gd name="T3" fmla="*/ 0 h 82"/>
                <a:gd name="T4" fmla="*/ 0 w 107"/>
                <a:gd name="T5" fmla="*/ 8 h 82"/>
                <a:gd name="T6" fmla="*/ 0 w 107"/>
                <a:gd name="T7" fmla="*/ 74 h 82"/>
                <a:gd name="T8" fmla="*/ 9 w 107"/>
                <a:gd name="T9" fmla="*/ 82 h 82"/>
                <a:gd name="T10" fmla="*/ 99 w 107"/>
                <a:gd name="T11" fmla="*/ 82 h 82"/>
                <a:gd name="T12" fmla="*/ 107 w 107"/>
                <a:gd name="T13" fmla="*/ 74 h 82"/>
                <a:gd name="T14" fmla="*/ 107 w 107"/>
                <a:gd name="T15" fmla="*/ 8 h 82"/>
                <a:gd name="T16" fmla="*/ 99 w 107"/>
                <a:gd name="T17" fmla="*/ 0 h 82"/>
                <a:gd name="T18" fmla="*/ 33 w 107"/>
                <a:gd name="T19" fmla="*/ 55 h 82"/>
                <a:gd name="T20" fmla="*/ 16 w 107"/>
                <a:gd name="T21" fmla="*/ 73 h 82"/>
                <a:gd name="T22" fmla="*/ 10 w 107"/>
                <a:gd name="T23" fmla="*/ 73 h 82"/>
                <a:gd name="T24" fmla="*/ 10 w 107"/>
                <a:gd name="T25" fmla="*/ 67 h 82"/>
                <a:gd name="T26" fmla="*/ 27 w 107"/>
                <a:gd name="T27" fmla="*/ 50 h 82"/>
                <a:gd name="T28" fmla="*/ 33 w 107"/>
                <a:gd name="T29" fmla="*/ 50 h 82"/>
                <a:gd name="T30" fmla="*/ 33 w 107"/>
                <a:gd name="T31" fmla="*/ 55 h 82"/>
                <a:gd name="T32" fmla="*/ 54 w 107"/>
                <a:gd name="T33" fmla="*/ 57 h 82"/>
                <a:gd name="T34" fmla="*/ 51 w 107"/>
                <a:gd name="T35" fmla="*/ 56 h 82"/>
                <a:gd name="T36" fmla="*/ 10 w 107"/>
                <a:gd name="T37" fmla="*/ 15 h 82"/>
                <a:gd name="T38" fmla="*/ 10 w 107"/>
                <a:gd name="T39" fmla="*/ 9 h 82"/>
                <a:gd name="T40" fmla="*/ 16 w 107"/>
                <a:gd name="T41" fmla="*/ 9 h 82"/>
                <a:gd name="T42" fmla="*/ 54 w 107"/>
                <a:gd name="T43" fmla="*/ 47 h 82"/>
                <a:gd name="T44" fmla="*/ 92 w 107"/>
                <a:gd name="T45" fmla="*/ 9 h 82"/>
                <a:gd name="T46" fmla="*/ 98 w 107"/>
                <a:gd name="T47" fmla="*/ 9 h 82"/>
                <a:gd name="T48" fmla="*/ 98 w 107"/>
                <a:gd name="T49" fmla="*/ 15 h 82"/>
                <a:gd name="T50" fmla="*/ 57 w 107"/>
                <a:gd name="T51" fmla="*/ 56 h 82"/>
                <a:gd name="T52" fmla="*/ 54 w 107"/>
                <a:gd name="T53" fmla="*/ 57 h 82"/>
                <a:gd name="T54" fmla="*/ 98 w 107"/>
                <a:gd name="T55" fmla="*/ 73 h 82"/>
                <a:gd name="T56" fmla="*/ 92 w 107"/>
                <a:gd name="T57" fmla="*/ 73 h 82"/>
                <a:gd name="T58" fmla="*/ 75 w 107"/>
                <a:gd name="T59" fmla="*/ 55 h 82"/>
                <a:gd name="T60" fmla="*/ 75 w 107"/>
                <a:gd name="T61" fmla="*/ 50 h 82"/>
                <a:gd name="T62" fmla="*/ 81 w 107"/>
                <a:gd name="T63" fmla="*/ 50 h 82"/>
                <a:gd name="T64" fmla="*/ 98 w 107"/>
                <a:gd name="T65" fmla="*/ 67 h 82"/>
                <a:gd name="T66" fmla="*/ 98 w 107"/>
                <a:gd name="T67" fmla="*/ 7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82">
                  <a:moveTo>
                    <a:pt x="99" y="0"/>
                  </a:moveTo>
                  <a:cubicBezTo>
                    <a:pt x="9" y="0"/>
                    <a:pt x="9" y="0"/>
                    <a:pt x="9" y="0"/>
                  </a:cubicBezTo>
                  <a:cubicBezTo>
                    <a:pt x="4" y="0"/>
                    <a:pt x="0" y="4"/>
                    <a:pt x="0" y="8"/>
                  </a:cubicBezTo>
                  <a:cubicBezTo>
                    <a:pt x="0" y="74"/>
                    <a:pt x="0" y="74"/>
                    <a:pt x="0" y="74"/>
                  </a:cubicBezTo>
                  <a:cubicBezTo>
                    <a:pt x="0" y="78"/>
                    <a:pt x="4" y="82"/>
                    <a:pt x="9" y="82"/>
                  </a:cubicBezTo>
                  <a:cubicBezTo>
                    <a:pt x="99" y="82"/>
                    <a:pt x="99" y="82"/>
                    <a:pt x="99" y="82"/>
                  </a:cubicBezTo>
                  <a:cubicBezTo>
                    <a:pt x="104" y="82"/>
                    <a:pt x="107" y="78"/>
                    <a:pt x="107" y="74"/>
                  </a:cubicBezTo>
                  <a:cubicBezTo>
                    <a:pt x="107" y="8"/>
                    <a:pt x="107" y="8"/>
                    <a:pt x="107" y="8"/>
                  </a:cubicBezTo>
                  <a:cubicBezTo>
                    <a:pt x="107" y="4"/>
                    <a:pt x="104" y="0"/>
                    <a:pt x="99" y="0"/>
                  </a:cubicBezTo>
                  <a:close/>
                  <a:moveTo>
                    <a:pt x="33" y="55"/>
                  </a:moveTo>
                  <a:cubicBezTo>
                    <a:pt x="16" y="73"/>
                    <a:pt x="16" y="73"/>
                    <a:pt x="16" y="73"/>
                  </a:cubicBezTo>
                  <a:cubicBezTo>
                    <a:pt x="14" y="74"/>
                    <a:pt x="11" y="74"/>
                    <a:pt x="10" y="73"/>
                  </a:cubicBezTo>
                  <a:cubicBezTo>
                    <a:pt x="8" y="71"/>
                    <a:pt x="8" y="69"/>
                    <a:pt x="10" y="67"/>
                  </a:cubicBezTo>
                  <a:cubicBezTo>
                    <a:pt x="27" y="50"/>
                    <a:pt x="27" y="50"/>
                    <a:pt x="27" y="50"/>
                  </a:cubicBezTo>
                  <a:cubicBezTo>
                    <a:pt x="29" y="48"/>
                    <a:pt x="31" y="48"/>
                    <a:pt x="33" y="50"/>
                  </a:cubicBezTo>
                  <a:cubicBezTo>
                    <a:pt x="35" y="51"/>
                    <a:pt x="35" y="54"/>
                    <a:pt x="33" y="55"/>
                  </a:cubicBezTo>
                  <a:close/>
                  <a:moveTo>
                    <a:pt x="54" y="57"/>
                  </a:moveTo>
                  <a:cubicBezTo>
                    <a:pt x="53" y="57"/>
                    <a:pt x="52" y="57"/>
                    <a:pt x="51" y="56"/>
                  </a:cubicBezTo>
                  <a:cubicBezTo>
                    <a:pt x="10" y="15"/>
                    <a:pt x="10" y="15"/>
                    <a:pt x="10" y="15"/>
                  </a:cubicBezTo>
                  <a:cubicBezTo>
                    <a:pt x="8" y="13"/>
                    <a:pt x="8" y="11"/>
                    <a:pt x="10" y="9"/>
                  </a:cubicBezTo>
                  <a:cubicBezTo>
                    <a:pt x="12" y="8"/>
                    <a:pt x="14" y="8"/>
                    <a:pt x="16" y="9"/>
                  </a:cubicBezTo>
                  <a:cubicBezTo>
                    <a:pt x="54" y="47"/>
                    <a:pt x="54" y="47"/>
                    <a:pt x="54" y="47"/>
                  </a:cubicBezTo>
                  <a:cubicBezTo>
                    <a:pt x="92" y="9"/>
                    <a:pt x="92" y="9"/>
                    <a:pt x="92" y="9"/>
                  </a:cubicBezTo>
                  <a:cubicBezTo>
                    <a:pt x="94" y="8"/>
                    <a:pt x="96" y="8"/>
                    <a:pt x="98" y="9"/>
                  </a:cubicBezTo>
                  <a:cubicBezTo>
                    <a:pt x="99" y="11"/>
                    <a:pt x="99" y="13"/>
                    <a:pt x="98" y="15"/>
                  </a:cubicBezTo>
                  <a:cubicBezTo>
                    <a:pt x="57" y="56"/>
                    <a:pt x="57" y="56"/>
                    <a:pt x="57" y="56"/>
                  </a:cubicBezTo>
                  <a:cubicBezTo>
                    <a:pt x="56" y="57"/>
                    <a:pt x="55" y="57"/>
                    <a:pt x="54" y="57"/>
                  </a:cubicBezTo>
                  <a:close/>
                  <a:moveTo>
                    <a:pt x="98" y="73"/>
                  </a:moveTo>
                  <a:cubicBezTo>
                    <a:pt x="96" y="74"/>
                    <a:pt x="94" y="74"/>
                    <a:pt x="92" y="73"/>
                  </a:cubicBezTo>
                  <a:cubicBezTo>
                    <a:pt x="75" y="55"/>
                    <a:pt x="75" y="55"/>
                    <a:pt x="75" y="55"/>
                  </a:cubicBezTo>
                  <a:cubicBezTo>
                    <a:pt x="73" y="54"/>
                    <a:pt x="73" y="51"/>
                    <a:pt x="75" y="50"/>
                  </a:cubicBezTo>
                  <a:cubicBezTo>
                    <a:pt x="76" y="48"/>
                    <a:pt x="79" y="48"/>
                    <a:pt x="81" y="50"/>
                  </a:cubicBezTo>
                  <a:cubicBezTo>
                    <a:pt x="98" y="67"/>
                    <a:pt x="98" y="67"/>
                    <a:pt x="98" y="67"/>
                  </a:cubicBezTo>
                  <a:cubicBezTo>
                    <a:pt x="100" y="69"/>
                    <a:pt x="100" y="71"/>
                    <a:pt x="98" y="73"/>
                  </a:cubicBez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endParaRPr>
            </a:p>
          </p:txBody>
        </p:sp>
      </p:grpSp>
      <p:grpSp>
        <p:nvGrpSpPr>
          <p:cNvPr id="63" name="组合 62"/>
          <p:cNvGrpSpPr/>
          <p:nvPr/>
        </p:nvGrpSpPr>
        <p:grpSpPr>
          <a:xfrm>
            <a:off x="3403492" y="3225822"/>
            <a:ext cx="592640" cy="592640"/>
            <a:chOff x="3391427" y="3866835"/>
            <a:chExt cx="592640" cy="592640"/>
          </a:xfrm>
        </p:grpSpPr>
        <p:sp>
          <p:nvSpPr>
            <p:cNvPr id="64" name="Rectangle 183"/>
            <p:cNvSpPr/>
            <p:nvPr/>
          </p:nvSpPr>
          <p:spPr>
            <a:xfrm>
              <a:off x="3391427" y="3866835"/>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latin typeface="DIN-BoldItalic" pitchFamily="50" charset="0"/>
              </a:endParaRPr>
            </a:p>
          </p:txBody>
        </p:sp>
        <p:sp>
          <p:nvSpPr>
            <p:cNvPr id="65" name="Rectangle 185"/>
            <p:cNvSpPr/>
            <p:nvPr/>
          </p:nvSpPr>
          <p:spPr>
            <a:xfrm>
              <a:off x="3454162" y="3937681"/>
              <a:ext cx="450948" cy="450948"/>
            </a:xfrm>
            <a:prstGeom prst="rect">
              <a:avLst/>
            </a:prstGeom>
            <a:solidFill>
              <a:srgbClr val="C00000"/>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effectLst>
                  <a:outerShdw blurRad="38100" dist="38100" dir="2700000" algn="tl">
                    <a:srgbClr val="000000">
                      <a:alpha val="43137"/>
                    </a:srgbClr>
                  </a:outerShdw>
                </a:effectLst>
                <a:latin typeface="DIN-BoldItalic" pitchFamily="50" charset="0"/>
              </a:endParaRPr>
            </a:p>
          </p:txBody>
        </p:sp>
        <p:sp>
          <p:nvSpPr>
            <p:cNvPr id="66" name="Freeform 70"/>
            <p:cNvSpPr>
              <a:spLocks noEditPoints="1"/>
            </p:cNvSpPr>
            <p:nvPr/>
          </p:nvSpPr>
          <p:spPr bwMode="auto">
            <a:xfrm>
              <a:off x="3546440" y="4004056"/>
              <a:ext cx="257213" cy="298241"/>
            </a:xfrm>
            <a:custGeom>
              <a:avLst/>
              <a:gdLst>
                <a:gd name="T0" fmla="*/ 85 w 123"/>
                <a:gd name="T1" fmla="*/ 53 h 143"/>
                <a:gd name="T2" fmla="*/ 62 w 123"/>
                <a:gd name="T3" fmla="*/ 58 h 143"/>
                <a:gd name="T4" fmla="*/ 59 w 123"/>
                <a:gd name="T5" fmla="*/ 59 h 143"/>
                <a:gd name="T6" fmla="*/ 56 w 123"/>
                <a:gd name="T7" fmla="*/ 50 h 143"/>
                <a:gd name="T8" fmla="*/ 52 w 123"/>
                <a:gd name="T9" fmla="*/ 20 h 143"/>
                <a:gd name="T10" fmla="*/ 42 w 123"/>
                <a:gd name="T11" fmla="*/ 21 h 143"/>
                <a:gd name="T12" fmla="*/ 54 w 123"/>
                <a:gd name="T13" fmla="*/ 59 h 143"/>
                <a:gd name="T14" fmla="*/ 45 w 123"/>
                <a:gd name="T15" fmla="*/ 52 h 143"/>
                <a:gd name="T16" fmla="*/ 12 w 123"/>
                <a:gd name="T17" fmla="*/ 112 h 143"/>
                <a:gd name="T18" fmla="*/ 49 w 123"/>
                <a:gd name="T19" fmla="*/ 142 h 143"/>
                <a:gd name="T20" fmla="*/ 60 w 123"/>
                <a:gd name="T21" fmla="*/ 139 h 143"/>
                <a:gd name="T22" fmla="*/ 71 w 123"/>
                <a:gd name="T23" fmla="*/ 142 h 143"/>
                <a:gd name="T24" fmla="*/ 107 w 123"/>
                <a:gd name="T25" fmla="*/ 118 h 143"/>
                <a:gd name="T26" fmla="*/ 85 w 123"/>
                <a:gd name="T27" fmla="*/ 53 h 143"/>
                <a:gd name="T28" fmla="*/ 99 w 123"/>
                <a:gd name="T29" fmla="*/ 0 h 143"/>
                <a:gd name="T30" fmla="*/ 73 w 123"/>
                <a:gd name="T31" fmla="*/ 12 h 143"/>
                <a:gd name="T32" fmla="*/ 61 w 123"/>
                <a:gd name="T33" fmla="*/ 38 h 143"/>
                <a:gd name="T34" fmla="*/ 88 w 123"/>
                <a:gd name="T35" fmla="*/ 26 h 143"/>
                <a:gd name="T36" fmla="*/ 99 w 123"/>
                <a:gd name="T3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43">
                  <a:moveTo>
                    <a:pt x="85" y="53"/>
                  </a:moveTo>
                  <a:cubicBezTo>
                    <a:pt x="77" y="52"/>
                    <a:pt x="75" y="54"/>
                    <a:pt x="62" y="58"/>
                  </a:cubicBezTo>
                  <a:cubicBezTo>
                    <a:pt x="61" y="59"/>
                    <a:pt x="60" y="59"/>
                    <a:pt x="59" y="59"/>
                  </a:cubicBezTo>
                  <a:cubicBezTo>
                    <a:pt x="58" y="57"/>
                    <a:pt x="57" y="54"/>
                    <a:pt x="56" y="50"/>
                  </a:cubicBezTo>
                  <a:cubicBezTo>
                    <a:pt x="51" y="35"/>
                    <a:pt x="52" y="20"/>
                    <a:pt x="52" y="20"/>
                  </a:cubicBezTo>
                  <a:cubicBezTo>
                    <a:pt x="52" y="20"/>
                    <a:pt x="48" y="16"/>
                    <a:pt x="42" y="21"/>
                  </a:cubicBezTo>
                  <a:cubicBezTo>
                    <a:pt x="40" y="29"/>
                    <a:pt x="49" y="49"/>
                    <a:pt x="54" y="59"/>
                  </a:cubicBezTo>
                  <a:cubicBezTo>
                    <a:pt x="50" y="57"/>
                    <a:pt x="49" y="52"/>
                    <a:pt x="45" y="52"/>
                  </a:cubicBezTo>
                  <a:cubicBezTo>
                    <a:pt x="15" y="50"/>
                    <a:pt x="0" y="84"/>
                    <a:pt x="12" y="112"/>
                  </a:cubicBezTo>
                  <a:cubicBezTo>
                    <a:pt x="19" y="130"/>
                    <a:pt x="35" y="141"/>
                    <a:pt x="49" y="142"/>
                  </a:cubicBezTo>
                  <a:cubicBezTo>
                    <a:pt x="53" y="143"/>
                    <a:pt x="56" y="139"/>
                    <a:pt x="60" y="139"/>
                  </a:cubicBezTo>
                  <a:cubicBezTo>
                    <a:pt x="64" y="139"/>
                    <a:pt x="69" y="142"/>
                    <a:pt x="71" y="142"/>
                  </a:cubicBezTo>
                  <a:cubicBezTo>
                    <a:pt x="85" y="143"/>
                    <a:pt x="97" y="134"/>
                    <a:pt x="107" y="118"/>
                  </a:cubicBezTo>
                  <a:cubicBezTo>
                    <a:pt x="123" y="91"/>
                    <a:pt x="114" y="55"/>
                    <a:pt x="85" y="53"/>
                  </a:cubicBezTo>
                  <a:close/>
                  <a:moveTo>
                    <a:pt x="99" y="0"/>
                  </a:moveTo>
                  <a:cubicBezTo>
                    <a:pt x="99" y="0"/>
                    <a:pt x="84" y="1"/>
                    <a:pt x="73" y="12"/>
                  </a:cubicBezTo>
                  <a:cubicBezTo>
                    <a:pt x="63" y="22"/>
                    <a:pt x="61" y="38"/>
                    <a:pt x="61" y="38"/>
                  </a:cubicBezTo>
                  <a:cubicBezTo>
                    <a:pt x="61" y="38"/>
                    <a:pt x="77" y="37"/>
                    <a:pt x="88" y="26"/>
                  </a:cubicBezTo>
                  <a:cubicBezTo>
                    <a:pt x="98" y="16"/>
                    <a:pt x="99" y="0"/>
                    <a:pt x="99" y="0"/>
                  </a:cubicBez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endParaRPr>
            </a:p>
          </p:txBody>
        </p:sp>
      </p:grpSp>
      <p:grpSp>
        <p:nvGrpSpPr>
          <p:cNvPr id="67" name="组合 66"/>
          <p:cNvGrpSpPr/>
          <p:nvPr/>
        </p:nvGrpSpPr>
        <p:grpSpPr>
          <a:xfrm>
            <a:off x="3403492" y="2055020"/>
            <a:ext cx="592640" cy="592640"/>
            <a:chOff x="3391427" y="2696033"/>
            <a:chExt cx="592640" cy="592640"/>
          </a:xfrm>
        </p:grpSpPr>
        <p:sp>
          <p:nvSpPr>
            <p:cNvPr id="68" name="Rectangle 182"/>
            <p:cNvSpPr/>
            <p:nvPr/>
          </p:nvSpPr>
          <p:spPr>
            <a:xfrm>
              <a:off x="3391427" y="269603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latin typeface="DIN-BoldItalic" pitchFamily="50" charset="0"/>
              </a:endParaRPr>
            </a:p>
          </p:txBody>
        </p:sp>
        <p:sp>
          <p:nvSpPr>
            <p:cNvPr id="69" name="Rectangle 185"/>
            <p:cNvSpPr/>
            <p:nvPr/>
          </p:nvSpPr>
          <p:spPr>
            <a:xfrm>
              <a:off x="3454162" y="2766879"/>
              <a:ext cx="450948" cy="450948"/>
            </a:xfrm>
            <a:prstGeom prst="rect">
              <a:avLst/>
            </a:prstGeom>
            <a:solidFill>
              <a:srgbClr val="C00000"/>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effectLst>
                  <a:outerShdw blurRad="38100" dist="38100" dir="2700000" algn="tl">
                    <a:srgbClr val="000000">
                      <a:alpha val="43137"/>
                    </a:srgbClr>
                  </a:outerShdw>
                </a:effectLst>
                <a:latin typeface="DIN-BoldItalic" pitchFamily="50" charset="0"/>
              </a:endParaRPr>
            </a:p>
          </p:txBody>
        </p:sp>
        <p:sp>
          <p:nvSpPr>
            <p:cNvPr id="70" name="Freeform 5"/>
            <p:cNvSpPr>
              <a:spLocks noEditPoints="1"/>
            </p:cNvSpPr>
            <p:nvPr/>
          </p:nvSpPr>
          <p:spPr bwMode="auto">
            <a:xfrm>
              <a:off x="3524597" y="2913125"/>
              <a:ext cx="304697" cy="177189"/>
            </a:xfrm>
            <a:custGeom>
              <a:avLst/>
              <a:gdLst>
                <a:gd name="T0" fmla="*/ 135 w 139"/>
                <a:gd name="T1" fmla="*/ 61 h 81"/>
                <a:gd name="T2" fmla="*/ 131 w 139"/>
                <a:gd name="T3" fmla="*/ 56 h 81"/>
                <a:gd name="T4" fmla="*/ 131 w 139"/>
                <a:gd name="T5" fmla="*/ 27 h 81"/>
                <a:gd name="T6" fmla="*/ 139 w 139"/>
                <a:gd name="T7" fmla="*/ 24 h 81"/>
                <a:gd name="T8" fmla="*/ 70 w 139"/>
                <a:gd name="T9" fmla="*/ 0 h 81"/>
                <a:gd name="T10" fmla="*/ 0 w 139"/>
                <a:gd name="T11" fmla="*/ 24 h 81"/>
                <a:gd name="T12" fmla="*/ 70 w 139"/>
                <a:gd name="T13" fmla="*/ 48 h 81"/>
                <a:gd name="T14" fmla="*/ 127 w 139"/>
                <a:gd name="T15" fmla="*/ 28 h 81"/>
                <a:gd name="T16" fmla="*/ 127 w 139"/>
                <a:gd name="T17" fmla="*/ 56 h 81"/>
                <a:gd name="T18" fmla="*/ 123 w 139"/>
                <a:gd name="T19" fmla="*/ 61 h 81"/>
                <a:gd name="T20" fmla="*/ 126 w 139"/>
                <a:gd name="T21" fmla="*/ 64 h 81"/>
                <a:gd name="T22" fmla="*/ 123 w 139"/>
                <a:gd name="T23" fmla="*/ 81 h 81"/>
                <a:gd name="T24" fmla="*/ 135 w 139"/>
                <a:gd name="T25" fmla="*/ 81 h 81"/>
                <a:gd name="T26" fmla="*/ 132 w 139"/>
                <a:gd name="T27" fmla="*/ 64 h 81"/>
                <a:gd name="T28" fmla="*/ 135 w 139"/>
                <a:gd name="T29" fmla="*/ 61 h 81"/>
                <a:gd name="T30" fmla="*/ 28 w 139"/>
                <a:gd name="T31" fmla="*/ 42 h 81"/>
                <a:gd name="T32" fmla="*/ 28 w 139"/>
                <a:gd name="T33" fmla="*/ 69 h 81"/>
                <a:gd name="T34" fmla="*/ 70 w 139"/>
                <a:gd name="T35" fmla="*/ 81 h 81"/>
                <a:gd name="T36" fmla="*/ 111 w 139"/>
                <a:gd name="T37" fmla="*/ 69 h 81"/>
                <a:gd name="T38" fmla="*/ 111 w 139"/>
                <a:gd name="T39" fmla="*/ 42 h 81"/>
                <a:gd name="T40" fmla="*/ 70 w 139"/>
                <a:gd name="T41" fmla="*/ 56 h 81"/>
                <a:gd name="T42" fmla="*/ 28 w 139"/>
                <a:gd name="T43" fmla="*/ 4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81">
                  <a:moveTo>
                    <a:pt x="135" y="61"/>
                  </a:moveTo>
                  <a:cubicBezTo>
                    <a:pt x="135" y="58"/>
                    <a:pt x="134" y="56"/>
                    <a:pt x="131" y="56"/>
                  </a:cubicBezTo>
                  <a:cubicBezTo>
                    <a:pt x="131" y="27"/>
                    <a:pt x="131" y="27"/>
                    <a:pt x="131" y="27"/>
                  </a:cubicBezTo>
                  <a:cubicBezTo>
                    <a:pt x="139" y="24"/>
                    <a:pt x="139" y="24"/>
                    <a:pt x="139" y="24"/>
                  </a:cubicBezTo>
                  <a:cubicBezTo>
                    <a:pt x="70" y="0"/>
                    <a:pt x="70" y="0"/>
                    <a:pt x="70" y="0"/>
                  </a:cubicBezTo>
                  <a:cubicBezTo>
                    <a:pt x="0" y="24"/>
                    <a:pt x="0" y="24"/>
                    <a:pt x="0" y="24"/>
                  </a:cubicBezTo>
                  <a:cubicBezTo>
                    <a:pt x="70" y="48"/>
                    <a:pt x="70" y="48"/>
                    <a:pt x="70" y="48"/>
                  </a:cubicBezTo>
                  <a:cubicBezTo>
                    <a:pt x="127" y="28"/>
                    <a:pt x="127" y="28"/>
                    <a:pt x="127" y="28"/>
                  </a:cubicBezTo>
                  <a:cubicBezTo>
                    <a:pt x="127" y="56"/>
                    <a:pt x="127" y="56"/>
                    <a:pt x="127" y="56"/>
                  </a:cubicBezTo>
                  <a:cubicBezTo>
                    <a:pt x="125" y="56"/>
                    <a:pt x="123" y="58"/>
                    <a:pt x="123" y="61"/>
                  </a:cubicBezTo>
                  <a:cubicBezTo>
                    <a:pt x="123" y="63"/>
                    <a:pt x="125" y="64"/>
                    <a:pt x="126" y="64"/>
                  </a:cubicBezTo>
                  <a:cubicBezTo>
                    <a:pt x="123" y="81"/>
                    <a:pt x="123" y="81"/>
                    <a:pt x="123" y="81"/>
                  </a:cubicBezTo>
                  <a:cubicBezTo>
                    <a:pt x="135" y="81"/>
                    <a:pt x="135" y="81"/>
                    <a:pt x="135" y="81"/>
                  </a:cubicBezTo>
                  <a:cubicBezTo>
                    <a:pt x="132" y="64"/>
                    <a:pt x="132" y="64"/>
                    <a:pt x="132" y="64"/>
                  </a:cubicBezTo>
                  <a:cubicBezTo>
                    <a:pt x="134" y="64"/>
                    <a:pt x="135" y="63"/>
                    <a:pt x="135" y="61"/>
                  </a:cubicBezTo>
                  <a:close/>
                  <a:moveTo>
                    <a:pt x="28" y="42"/>
                  </a:moveTo>
                  <a:cubicBezTo>
                    <a:pt x="28" y="69"/>
                    <a:pt x="28" y="69"/>
                    <a:pt x="28" y="69"/>
                  </a:cubicBezTo>
                  <a:cubicBezTo>
                    <a:pt x="28" y="76"/>
                    <a:pt x="47" y="81"/>
                    <a:pt x="70" y="81"/>
                  </a:cubicBezTo>
                  <a:cubicBezTo>
                    <a:pt x="92" y="81"/>
                    <a:pt x="111" y="76"/>
                    <a:pt x="111" y="69"/>
                  </a:cubicBezTo>
                  <a:cubicBezTo>
                    <a:pt x="111" y="42"/>
                    <a:pt x="111" y="42"/>
                    <a:pt x="111" y="42"/>
                  </a:cubicBezTo>
                  <a:cubicBezTo>
                    <a:pt x="70" y="56"/>
                    <a:pt x="70" y="56"/>
                    <a:pt x="70" y="56"/>
                  </a:cubicBezTo>
                  <a:lnTo>
                    <a:pt x="28" y="42"/>
                  </a:ln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endParaRPr>
            </a:p>
          </p:txBody>
        </p:sp>
      </p:grpSp>
      <p:grpSp>
        <p:nvGrpSpPr>
          <p:cNvPr id="71" name="组合 70"/>
          <p:cNvGrpSpPr/>
          <p:nvPr/>
        </p:nvGrpSpPr>
        <p:grpSpPr>
          <a:xfrm>
            <a:off x="3403492" y="4370580"/>
            <a:ext cx="592640" cy="592640"/>
            <a:chOff x="3391427" y="5011593"/>
            <a:chExt cx="592640" cy="592640"/>
          </a:xfrm>
        </p:grpSpPr>
        <p:sp>
          <p:nvSpPr>
            <p:cNvPr id="72" name="Rectangle 184"/>
            <p:cNvSpPr/>
            <p:nvPr/>
          </p:nvSpPr>
          <p:spPr>
            <a:xfrm>
              <a:off x="3391427" y="501159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latin typeface="DIN-BoldItalic" pitchFamily="50" charset="0"/>
              </a:endParaRPr>
            </a:p>
          </p:txBody>
        </p:sp>
        <p:sp>
          <p:nvSpPr>
            <p:cNvPr id="73" name="Rectangle 185"/>
            <p:cNvSpPr/>
            <p:nvPr/>
          </p:nvSpPr>
          <p:spPr>
            <a:xfrm>
              <a:off x="3454162" y="5082439"/>
              <a:ext cx="450948" cy="450948"/>
            </a:xfrm>
            <a:prstGeom prst="rect">
              <a:avLst/>
            </a:prstGeom>
            <a:solidFill>
              <a:srgbClr val="C00000"/>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effectLst>
                  <a:outerShdw blurRad="38100" dist="38100" dir="2700000" algn="tl">
                    <a:srgbClr val="000000">
                      <a:alpha val="43137"/>
                    </a:srgbClr>
                  </a:outerShdw>
                </a:effectLst>
                <a:latin typeface="DIN-BoldItalic" pitchFamily="50" charset="0"/>
              </a:endParaRPr>
            </a:p>
          </p:txBody>
        </p:sp>
        <p:sp>
          <p:nvSpPr>
            <p:cNvPr id="74" name="Freeform 28"/>
            <p:cNvSpPr/>
            <p:nvPr/>
          </p:nvSpPr>
          <p:spPr bwMode="auto">
            <a:xfrm>
              <a:off x="3549088" y="5181652"/>
              <a:ext cx="280206" cy="275536"/>
            </a:xfrm>
            <a:custGeom>
              <a:avLst/>
              <a:gdLst>
                <a:gd name="T0" fmla="*/ 16 w 136"/>
                <a:gd name="T1" fmla="*/ 57 h 134"/>
                <a:gd name="T2" fmla="*/ 0 w 136"/>
                <a:gd name="T3" fmla="*/ 72 h 134"/>
                <a:gd name="T4" fmla="*/ 25 w 136"/>
                <a:gd name="T5" fmla="*/ 92 h 134"/>
                <a:gd name="T6" fmla="*/ 37 w 136"/>
                <a:gd name="T7" fmla="*/ 78 h 134"/>
                <a:gd name="T8" fmla="*/ 55 w 136"/>
                <a:gd name="T9" fmla="*/ 80 h 134"/>
                <a:gd name="T10" fmla="*/ 42 w 136"/>
                <a:gd name="T11" fmla="*/ 95 h 134"/>
                <a:gd name="T12" fmla="*/ 44 w 136"/>
                <a:gd name="T13" fmla="*/ 115 h 134"/>
                <a:gd name="T14" fmla="*/ 65 w 136"/>
                <a:gd name="T15" fmla="*/ 134 h 134"/>
                <a:gd name="T16" fmla="*/ 92 w 136"/>
                <a:gd name="T17" fmla="*/ 98 h 134"/>
                <a:gd name="T18" fmla="*/ 79 w 136"/>
                <a:gd name="T19" fmla="*/ 92 h 134"/>
                <a:gd name="T20" fmla="*/ 80 w 136"/>
                <a:gd name="T21" fmla="*/ 78 h 134"/>
                <a:gd name="T22" fmla="*/ 96 w 136"/>
                <a:gd name="T23" fmla="*/ 76 h 134"/>
                <a:gd name="T24" fmla="*/ 107 w 136"/>
                <a:gd name="T25" fmla="*/ 90 h 134"/>
                <a:gd name="T26" fmla="*/ 136 w 136"/>
                <a:gd name="T27" fmla="*/ 62 h 134"/>
                <a:gd name="T28" fmla="*/ 103 w 136"/>
                <a:gd name="T29" fmla="*/ 40 h 134"/>
                <a:gd name="T30" fmla="*/ 90 w 136"/>
                <a:gd name="T31" fmla="*/ 54 h 134"/>
                <a:gd name="T32" fmla="*/ 75 w 136"/>
                <a:gd name="T33" fmla="*/ 40 h 134"/>
                <a:gd name="T34" fmla="*/ 93 w 136"/>
                <a:gd name="T35" fmla="*/ 27 h 134"/>
                <a:gd name="T36" fmla="*/ 71 w 136"/>
                <a:gd name="T37" fmla="*/ 0 h 134"/>
                <a:gd name="T38" fmla="*/ 37 w 136"/>
                <a:gd name="T39" fmla="*/ 28 h 134"/>
                <a:gd name="T40" fmla="*/ 30 w 136"/>
                <a:gd name="T41" fmla="*/ 16 h 134"/>
                <a:gd name="T42" fmla="*/ 12 w 136"/>
                <a:gd name="T43" fmla="*/ 15 h 134"/>
                <a:gd name="T44" fmla="*/ 19 w 136"/>
                <a:gd name="T45" fmla="*/ 32 h 134"/>
                <a:gd name="T46" fmla="*/ 16 w 136"/>
                <a:gd name="T47" fmla="*/ 5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34">
                  <a:moveTo>
                    <a:pt x="16" y="57"/>
                  </a:moveTo>
                  <a:cubicBezTo>
                    <a:pt x="6" y="64"/>
                    <a:pt x="0" y="72"/>
                    <a:pt x="0" y="72"/>
                  </a:cubicBezTo>
                  <a:cubicBezTo>
                    <a:pt x="0" y="72"/>
                    <a:pt x="16" y="94"/>
                    <a:pt x="25" y="92"/>
                  </a:cubicBezTo>
                  <a:cubicBezTo>
                    <a:pt x="33" y="90"/>
                    <a:pt x="33" y="85"/>
                    <a:pt x="37" y="78"/>
                  </a:cubicBezTo>
                  <a:cubicBezTo>
                    <a:pt x="40" y="70"/>
                    <a:pt x="54" y="72"/>
                    <a:pt x="55" y="80"/>
                  </a:cubicBezTo>
                  <a:cubicBezTo>
                    <a:pt x="55" y="87"/>
                    <a:pt x="53" y="94"/>
                    <a:pt x="42" y="95"/>
                  </a:cubicBezTo>
                  <a:cubicBezTo>
                    <a:pt x="32" y="96"/>
                    <a:pt x="31" y="108"/>
                    <a:pt x="44" y="115"/>
                  </a:cubicBezTo>
                  <a:cubicBezTo>
                    <a:pt x="56" y="122"/>
                    <a:pt x="56" y="127"/>
                    <a:pt x="65" y="134"/>
                  </a:cubicBezTo>
                  <a:cubicBezTo>
                    <a:pt x="74" y="124"/>
                    <a:pt x="98" y="105"/>
                    <a:pt x="92" y="98"/>
                  </a:cubicBezTo>
                  <a:cubicBezTo>
                    <a:pt x="86" y="95"/>
                    <a:pt x="85" y="99"/>
                    <a:pt x="79" y="92"/>
                  </a:cubicBezTo>
                  <a:cubicBezTo>
                    <a:pt x="73" y="86"/>
                    <a:pt x="78" y="80"/>
                    <a:pt x="80" y="78"/>
                  </a:cubicBezTo>
                  <a:cubicBezTo>
                    <a:pt x="82" y="75"/>
                    <a:pt x="90" y="70"/>
                    <a:pt x="96" y="76"/>
                  </a:cubicBezTo>
                  <a:cubicBezTo>
                    <a:pt x="102" y="82"/>
                    <a:pt x="96" y="89"/>
                    <a:pt x="107" y="90"/>
                  </a:cubicBezTo>
                  <a:cubicBezTo>
                    <a:pt x="118" y="91"/>
                    <a:pt x="127" y="71"/>
                    <a:pt x="136" y="62"/>
                  </a:cubicBezTo>
                  <a:cubicBezTo>
                    <a:pt x="123" y="49"/>
                    <a:pt x="114" y="34"/>
                    <a:pt x="103" y="40"/>
                  </a:cubicBezTo>
                  <a:cubicBezTo>
                    <a:pt x="91" y="46"/>
                    <a:pt x="98" y="45"/>
                    <a:pt x="90" y="54"/>
                  </a:cubicBezTo>
                  <a:cubicBezTo>
                    <a:pt x="81" y="62"/>
                    <a:pt x="67" y="48"/>
                    <a:pt x="75" y="40"/>
                  </a:cubicBezTo>
                  <a:cubicBezTo>
                    <a:pt x="83" y="32"/>
                    <a:pt x="85" y="36"/>
                    <a:pt x="93" y="27"/>
                  </a:cubicBezTo>
                  <a:cubicBezTo>
                    <a:pt x="101" y="18"/>
                    <a:pt x="83" y="12"/>
                    <a:pt x="71" y="0"/>
                  </a:cubicBezTo>
                  <a:cubicBezTo>
                    <a:pt x="60" y="15"/>
                    <a:pt x="45" y="29"/>
                    <a:pt x="37" y="28"/>
                  </a:cubicBezTo>
                  <a:cubicBezTo>
                    <a:pt x="30" y="26"/>
                    <a:pt x="30" y="22"/>
                    <a:pt x="30" y="16"/>
                  </a:cubicBezTo>
                  <a:cubicBezTo>
                    <a:pt x="30" y="11"/>
                    <a:pt x="18" y="8"/>
                    <a:pt x="12" y="15"/>
                  </a:cubicBezTo>
                  <a:cubicBezTo>
                    <a:pt x="6" y="23"/>
                    <a:pt x="11" y="30"/>
                    <a:pt x="19" y="32"/>
                  </a:cubicBezTo>
                  <a:cubicBezTo>
                    <a:pt x="27" y="33"/>
                    <a:pt x="26" y="50"/>
                    <a:pt x="16" y="57"/>
                  </a:cubicBez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1+#ppt_w/2"/>
                                          </p:val>
                                        </p:tav>
                                        <p:tav tm="100000">
                                          <p:val>
                                            <p:strVal val="#ppt_x"/>
                                          </p:val>
                                        </p:tav>
                                      </p:tavLst>
                                    </p:anim>
                                    <p:anim calcmode="lin" valueType="num">
                                      <p:cBhvr additive="base">
                                        <p:cTn id="22" dur="500" fill="hold"/>
                                        <p:tgtEl>
                                          <p:spTgt spid="51"/>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3500"/>
                            </p:stCondLst>
                            <p:childTnLst>
                              <p:par>
                                <p:cTn id="32" presetID="2" presetClass="entr" presetSubtype="2" fill="hold" nodeType="afterEffect">
                                  <p:stCondLst>
                                    <p:cond delay="0"/>
                                  </p:stCondLst>
                                  <p:childTnLst>
                                    <p:set>
                                      <p:cBhvr>
                                        <p:cTn id="33" dur="1" fill="hold">
                                          <p:stCondLst>
                                            <p:cond delay="0"/>
                                          </p:stCondLst>
                                        </p:cTn>
                                        <p:tgtEl>
                                          <p:spTgt spid="55"/>
                                        </p:tgtEl>
                                        <p:attrNameLst>
                                          <p:attrName>style.visibility</p:attrName>
                                        </p:attrNameLst>
                                      </p:cBhvr>
                                      <p:to>
                                        <p:strVal val="visible"/>
                                      </p:to>
                                    </p:set>
                                    <p:anim calcmode="lin" valueType="num">
                                      <p:cBhvr additive="base">
                                        <p:cTn id="34" dur="500" fill="hold"/>
                                        <p:tgtEl>
                                          <p:spTgt spid="55"/>
                                        </p:tgtEl>
                                        <p:attrNameLst>
                                          <p:attrName>ppt_x</p:attrName>
                                        </p:attrNameLst>
                                      </p:cBhvr>
                                      <p:tavLst>
                                        <p:tav tm="0">
                                          <p:val>
                                            <p:strVal val="1+#ppt_w/2"/>
                                          </p:val>
                                        </p:tav>
                                        <p:tav tm="100000">
                                          <p:val>
                                            <p:strVal val="#ppt_x"/>
                                          </p:val>
                                        </p:tav>
                                      </p:tavLst>
                                    </p:anim>
                                    <p:anim calcmode="lin" valueType="num">
                                      <p:cBhvr additive="base">
                                        <p:cTn id="35" dur="500" fill="hold"/>
                                        <p:tgtEl>
                                          <p:spTgt spid="55"/>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par>
                          <p:cTn id="44" fill="hold">
                            <p:stCondLst>
                              <p:cond delay="5000"/>
                            </p:stCondLst>
                            <p:childTnLst>
                              <p:par>
                                <p:cTn id="45" presetID="2" presetClass="entr" presetSubtype="2"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500" fill="hold"/>
                                        <p:tgtEl>
                                          <p:spTgt spid="59"/>
                                        </p:tgtEl>
                                        <p:attrNameLst>
                                          <p:attrName>ppt_x</p:attrName>
                                        </p:attrNameLst>
                                      </p:cBhvr>
                                      <p:tavLst>
                                        <p:tav tm="0">
                                          <p:val>
                                            <p:strVal val="1+#ppt_w/2"/>
                                          </p:val>
                                        </p:tav>
                                        <p:tav tm="100000">
                                          <p:val>
                                            <p:strVal val="#ppt_x"/>
                                          </p:val>
                                        </p:tav>
                                      </p:tavLst>
                                    </p:anim>
                                    <p:anim calcmode="lin" valueType="num">
                                      <p:cBhvr additive="base">
                                        <p:cTn id="48" dur="500" fill="hold"/>
                                        <p:tgtEl>
                                          <p:spTgt spid="59"/>
                                        </p:tgtEl>
                                        <p:attrNameLst>
                                          <p:attrName>ppt_y</p:attrName>
                                        </p:attrNameLst>
                                      </p:cBhvr>
                                      <p:tavLst>
                                        <p:tav tm="0">
                                          <p:val>
                                            <p:strVal val="#ppt_y"/>
                                          </p:val>
                                        </p:tav>
                                        <p:tav tm="100000">
                                          <p:val>
                                            <p:strVal val="#ppt_y"/>
                                          </p:val>
                                        </p:tav>
                                      </p:tavLst>
                                    </p:anim>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par>
                          <p:cTn id="53" fill="hold">
                            <p:stCondLst>
                              <p:cond delay="6000"/>
                            </p:stCondLst>
                            <p:childTnLst>
                              <p:par>
                                <p:cTn id="54" presetID="10"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childTnLst>
                          </p:cTn>
                        </p:par>
                        <p:par>
                          <p:cTn id="57" fill="hold">
                            <p:stCondLst>
                              <p:cond delay="6500"/>
                            </p:stCondLst>
                            <p:childTnLst>
                              <p:par>
                                <p:cTn id="58" presetID="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additive="base">
                                        <p:cTn id="60" dur="500" fill="hold"/>
                                        <p:tgtEl>
                                          <p:spTgt spid="67"/>
                                        </p:tgtEl>
                                        <p:attrNameLst>
                                          <p:attrName>ppt_x</p:attrName>
                                        </p:attrNameLst>
                                      </p:cBhvr>
                                      <p:tavLst>
                                        <p:tav tm="0">
                                          <p:val>
                                            <p:strVal val="0-#ppt_w/2"/>
                                          </p:val>
                                        </p:tav>
                                        <p:tav tm="100000">
                                          <p:val>
                                            <p:strVal val="#ppt_x"/>
                                          </p:val>
                                        </p:tav>
                                      </p:tavLst>
                                    </p:anim>
                                    <p:anim calcmode="lin" valueType="num">
                                      <p:cBhvr additive="base">
                                        <p:cTn id="61" dur="500" fill="hold"/>
                                        <p:tgtEl>
                                          <p:spTgt spid="67"/>
                                        </p:tgtEl>
                                        <p:attrNameLst>
                                          <p:attrName>ppt_y</p:attrName>
                                        </p:attrNameLst>
                                      </p:cBhvr>
                                      <p:tavLst>
                                        <p:tav tm="0">
                                          <p:val>
                                            <p:strVal val="#ppt_y"/>
                                          </p:val>
                                        </p:tav>
                                        <p:tav tm="100000">
                                          <p:val>
                                            <p:strVal val="#ppt_y"/>
                                          </p:val>
                                        </p:tav>
                                      </p:tavLst>
                                    </p:anim>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0-#ppt_w/2"/>
                                          </p:val>
                                        </p:tav>
                                        <p:tav tm="100000">
                                          <p:val>
                                            <p:strVal val="#ppt_x"/>
                                          </p:val>
                                        </p:tav>
                                      </p:tavLst>
                                    </p:anim>
                                    <p:anim calcmode="lin" valueType="num">
                                      <p:cBhvr additive="base">
                                        <p:cTn id="66" dur="500" fill="hold"/>
                                        <p:tgtEl>
                                          <p:spTgt spid="45"/>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 presetClass="entr" presetSubtype="8"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additive="base">
                                        <p:cTn id="70" dur="500" fill="hold"/>
                                        <p:tgtEl>
                                          <p:spTgt spid="46"/>
                                        </p:tgtEl>
                                        <p:attrNameLst>
                                          <p:attrName>ppt_x</p:attrName>
                                        </p:attrNameLst>
                                      </p:cBhvr>
                                      <p:tavLst>
                                        <p:tav tm="0">
                                          <p:val>
                                            <p:strVal val="0-#ppt_w/2"/>
                                          </p:val>
                                        </p:tav>
                                        <p:tav tm="100000">
                                          <p:val>
                                            <p:strVal val="#ppt_x"/>
                                          </p:val>
                                        </p:tav>
                                      </p:tavLst>
                                    </p:anim>
                                    <p:anim calcmode="lin" valueType="num">
                                      <p:cBhvr additive="base">
                                        <p:cTn id="71" dur="500" fill="hold"/>
                                        <p:tgtEl>
                                          <p:spTgt spid="46"/>
                                        </p:tgtEl>
                                        <p:attrNameLst>
                                          <p:attrName>ppt_y</p:attrName>
                                        </p:attrNameLst>
                                      </p:cBhvr>
                                      <p:tavLst>
                                        <p:tav tm="0">
                                          <p:val>
                                            <p:strVal val="#ppt_y"/>
                                          </p:val>
                                        </p:tav>
                                        <p:tav tm="100000">
                                          <p:val>
                                            <p:strVal val="#ppt_y"/>
                                          </p:val>
                                        </p:tav>
                                      </p:tavLst>
                                    </p:anim>
                                  </p:childTnLst>
                                </p:cTn>
                              </p:par>
                            </p:childTnLst>
                          </p:cTn>
                        </p:par>
                        <p:par>
                          <p:cTn id="72" fill="hold">
                            <p:stCondLst>
                              <p:cond delay="8000"/>
                            </p:stCondLst>
                            <p:childTnLst>
                              <p:par>
                                <p:cTn id="73" presetID="2" presetClass="entr" presetSubtype="8" fill="hold" nodeType="afterEffect">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cBhvr additive="base">
                                        <p:cTn id="75" dur="500" fill="hold"/>
                                        <p:tgtEl>
                                          <p:spTgt spid="63"/>
                                        </p:tgtEl>
                                        <p:attrNameLst>
                                          <p:attrName>ppt_x</p:attrName>
                                        </p:attrNameLst>
                                      </p:cBhvr>
                                      <p:tavLst>
                                        <p:tav tm="0">
                                          <p:val>
                                            <p:strVal val="0-#ppt_w/2"/>
                                          </p:val>
                                        </p:tav>
                                        <p:tav tm="100000">
                                          <p:val>
                                            <p:strVal val="#ppt_x"/>
                                          </p:val>
                                        </p:tav>
                                      </p:tavLst>
                                    </p:anim>
                                    <p:anim calcmode="lin" valueType="num">
                                      <p:cBhvr additive="base">
                                        <p:cTn id="76" dur="500" fill="hold"/>
                                        <p:tgtEl>
                                          <p:spTgt spid="63"/>
                                        </p:tgtEl>
                                        <p:attrNameLst>
                                          <p:attrName>ppt_y</p:attrName>
                                        </p:attrNameLst>
                                      </p:cBhvr>
                                      <p:tavLst>
                                        <p:tav tm="0">
                                          <p:val>
                                            <p:strVal val="#ppt_y"/>
                                          </p:val>
                                        </p:tav>
                                        <p:tav tm="100000">
                                          <p:val>
                                            <p:strVal val="#ppt_y"/>
                                          </p:val>
                                        </p:tav>
                                      </p:tavLst>
                                    </p:anim>
                                  </p:childTnLst>
                                </p:cTn>
                              </p:par>
                            </p:childTnLst>
                          </p:cTn>
                        </p:par>
                        <p:par>
                          <p:cTn id="77" fill="hold">
                            <p:stCondLst>
                              <p:cond delay="8500"/>
                            </p:stCondLst>
                            <p:childTnLst>
                              <p:par>
                                <p:cTn id="78" presetID="10" presetClass="entr" presetSubtype="0"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500"/>
                                        <p:tgtEl>
                                          <p:spTgt spid="47"/>
                                        </p:tgtEl>
                                      </p:cBhvr>
                                    </p:animEffect>
                                  </p:childTnLst>
                                </p:cTn>
                              </p:par>
                            </p:childTnLst>
                          </p:cTn>
                        </p:par>
                        <p:par>
                          <p:cTn id="81" fill="hold">
                            <p:stCondLst>
                              <p:cond delay="9000"/>
                            </p:stCondLst>
                            <p:childTnLst>
                              <p:par>
                                <p:cTn id="82" presetID="10"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500"/>
                                        <p:tgtEl>
                                          <p:spTgt spid="48"/>
                                        </p:tgtEl>
                                      </p:cBhvr>
                                    </p:animEffect>
                                  </p:childTnLst>
                                </p:cTn>
                              </p:par>
                            </p:childTnLst>
                          </p:cTn>
                        </p:par>
                        <p:par>
                          <p:cTn id="85" fill="hold">
                            <p:stCondLst>
                              <p:cond delay="9500"/>
                            </p:stCondLst>
                            <p:childTnLst>
                              <p:par>
                                <p:cTn id="86" presetID="2" presetClass="entr" presetSubtype="8" fill="hold" nodeType="afterEffect">
                                  <p:stCondLst>
                                    <p:cond delay="0"/>
                                  </p:stCondLst>
                                  <p:childTnLst>
                                    <p:set>
                                      <p:cBhvr>
                                        <p:cTn id="87" dur="1" fill="hold">
                                          <p:stCondLst>
                                            <p:cond delay="0"/>
                                          </p:stCondLst>
                                        </p:cTn>
                                        <p:tgtEl>
                                          <p:spTgt spid="71"/>
                                        </p:tgtEl>
                                        <p:attrNameLst>
                                          <p:attrName>style.visibility</p:attrName>
                                        </p:attrNameLst>
                                      </p:cBhvr>
                                      <p:to>
                                        <p:strVal val="visible"/>
                                      </p:to>
                                    </p:set>
                                    <p:anim calcmode="lin" valueType="num">
                                      <p:cBhvr additive="base">
                                        <p:cTn id="88" dur="500" fill="hold"/>
                                        <p:tgtEl>
                                          <p:spTgt spid="71"/>
                                        </p:tgtEl>
                                        <p:attrNameLst>
                                          <p:attrName>ppt_x</p:attrName>
                                        </p:attrNameLst>
                                      </p:cBhvr>
                                      <p:tavLst>
                                        <p:tav tm="0">
                                          <p:val>
                                            <p:strVal val="0-#ppt_w/2"/>
                                          </p:val>
                                        </p:tav>
                                        <p:tav tm="100000">
                                          <p:val>
                                            <p:strVal val="#ppt_x"/>
                                          </p:val>
                                        </p:tav>
                                      </p:tavLst>
                                    </p:anim>
                                    <p:anim calcmode="lin" valueType="num">
                                      <p:cBhvr additive="base">
                                        <p:cTn id="89" dur="500" fill="hold"/>
                                        <p:tgtEl>
                                          <p:spTgt spid="71"/>
                                        </p:tgtEl>
                                        <p:attrNameLst>
                                          <p:attrName>ppt_y</p:attrName>
                                        </p:attrNameLst>
                                      </p:cBhvr>
                                      <p:tavLst>
                                        <p:tav tm="0">
                                          <p:val>
                                            <p:strVal val="#ppt_y"/>
                                          </p:val>
                                        </p:tav>
                                        <p:tav tm="100000">
                                          <p:val>
                                            <p:strVal val="#ppt_y"/>
                                          </p:val>
                                        </p:tav>
                                      </p:tavLst>
                                    </p:anim>
                                  </p:childTnLst>
                                </p:cTn>
                              </p:par>
                            </p:childTnLst>
                          </p:cTn>
                        </p:par>
                        <p:par>
                          <p:cTn id="90" fill="hold">
                            <p:stCondLst>
                              <p:cond delay="10000"/>
                            </p:stCondLst>
                            <p:childTnLst>
                              <p:par>
                                <p:cTn id="91" presetID="10"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500"/>
                                        <p:tgtEl>
                                          <p:spTgt spid="49"/>
                                        </p:tgtEl>
                                      </p:cBhvr>
                                    </p:animEffect>
                                  </p:childTnLst>
                                </p:cTn>
                              </p:par>
                            </p:childTnLst>
                          </p:cTn>
                        </p:par>
                        <p:par>
                          <p:cTn id="94" fill="hold">
                            <p:stCondLst>
                              <p:cond delay="10500"/>
                            </p:stCondLst>
                            <p:childTnLst>
                              <p:par>
                                <p:cTn id="95" presetID="10" presetClass="entr" presetSubtype="0" fill="hold" grpId="0" nodeType="after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fade">
                                      <p:cBhvr>
                                        <p:cTn id="9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6" grpId="0"/>
      <p:bldP spid="41" grpId="0"/>
      <p:bldP spid="42" grpId="0"/>
      <p:bldP spid="43" grpId="0"/>
      <p:bldP spid="44" grpId="0"/>
      <p:bldP spid="45" grpId="0"/>
      <p:bldP spid="46" grpId="0"/>
      <p:bldP spid="47" grpId="0"/>
      <p:bldP spid="48" grpId="0"/>
      <p:bldP spid="49"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09eea0 2a48acf833b9858910a08d5c1b"/>
          <p:cNvPicPr>
            <a:picLocks noChangeAspect="1"/>
          </p:cNvPicPr>
          <p:nvPr/>
        </p:nvPicPr>
        <p:blipFill>
          <a:blip r:embed="rId1"/>
          <a:stretch>
            <a:fillRect/>
          </a:stretch>
        </p:blipFill>
        <p:spPr>
          <a:xfrm>
            <a:off x="13335" y="5527675"/>
            <a:ext cx="12179935" cy="1354455"/>
          </a:xfrm>
          <a:prstGeom prst="rect">
            <a:avLst/>
          </a:prstGeom>
        </p:spPr>
      </p:pic>
      <p:sp>
        <p:nvSpPr>
          <p:cNvPr id="3" name="椭圆 54"/>
          <p:cNvSpPr/>
          <p:nvPr/>
        </p:nvSpPr>
        <p:spPr>
          <a:xfrm>
            <a:off x="3806761" y="2115613"/>
            <a:ext cx="4636869" cy="2402897"/>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4" name="TextBox 3"/>
          <p:cNvSpPr txBox="1"/>
          <p:nvPr/>
        </p:nvSpPr>
        <p:spPr>
          <a:xfrm>
            <a:off x="2181302" y="1875256"/>
            <a:ext cx="895350" cy="396240"/>
          </a:xfrm>
          <a:prstGeom prst="rect">
            <a:avLst/>
          </a:prstGeom>
          <a:noFill/>
        </p:spPr>
        <p:txBody>
          <a:bodyPr wrap="none" rtlCol="0">
            <a:spAutoFit/>
          </a:bodyPr>
          <a:lstStyle/>
          <a:p>
            <a:pPr algn="ctr"/>
            <a:r>
              <a:rPr lang="zh-CN" altLang="en-US" sz="1865" b="1" dirty="0" smtClean="0">
                <a:latin typeface="微软雅黑" panose="020B0503020204020204" charset="-122"/>
                <a:ea typeface="微软雅黑" panose="020B0503020204020204" charset="-122"/>
              </a:rPr>
              <a:t>方向一</a:t>
            </a:r>
            <a:endParaRPr lang="zh-CN" altLang="en-US" sz="1865" b="1" dirty="0">
              <a:latin typeface="微软雅黑" panose="020B0503020204020204" charset="-122"/>
              <a:ea typeface="微软雅黑" panose="020B0503020204020204" charset="-122"/>
            </a:endParaRPr>
          </a:p>
        </p:txBody>
      </p:sp>
      <p:cxnSp>
        <p:nvCxnSpPr>
          <p:cNvPr id="5" name="直接连接符 4"/>
          <p:cNvCxnSpPr/>
          <p:nvPr/>
        </p:nvCxnSpPr>
        <p:spPr>
          <a:xfrm flipV="1">
            <a:off x="3544063" y="2110305"/>
            <a:ext cx="2551903" cy="28307"/>
          </a:xfrm>
          <a:prstGeom prst="line">
            <a:avLst/>
          </a:prstGeom>
          <a:ln w="76200">
            <a:solidFill>
              <a:srgbClr val="9F1E23"/>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4097101" y="2110305"/>
            <a:ext cx="1998864" cy="1405789"/>
          </a:xfrm>
          <a:prstGeom prst="line">
            <a:avLst/>
          </a:prstGeom>
          <a:ln w="76200">
            <a:solidFill>
              <a:srgbClr val="9F1E23"/>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5260883" y="2110307"/>
            <a:ext cx="835083" cy="2372619"/>
          </a:xfrm>
          <a:prstGeom prst="line">
            <a:avLst/>
          </a:prstGeom>
          <a:ln w="76200">
            <a:solidFill>
              <a:srgbClr val="9F1E2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6095967" y="2110307"/>
            <a:ext cx="894095" cy="2289535"/>
          </a:xfrm>
          <a:prstGeom prst="line">
            <a:avLst/>
          </a:prstGeom>
          <a:ln w="76200">
            <a:solidFill>
              <a:srgbClr val="9F1E23"/>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6095965" y="2110305"/>
            <a:ext cx="1953653" cy="1405789"/>
          </a:xfrm>
          <a:prstGeom prst="line">
            <a:avLst/>
          </a:prstGeom>
          <a:ln w="76200">
            <a:solidFill>
              <a:srgbClr val="9F1E23"/>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095965" y="2110304"/>
            <a:ext cx="2481712" cy="18408"/>
          </a:xfrm>
          <a:prstGeom prst="line">
            <a:avLst/>
          </a:prstGeom>
          <a:ln w="66675">
            <a:solidFill>
              <a:srgbClr val="9F1E23"/>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831241" y="2985673"/>
            <a:ext cx="880176" cy="880176"/>
          </a:xfrm>
          <a:prstGeom prst="ellipse">
            <a:avLst/>
          </a:prstGeom>
          <a:gradFill>
            <a:gsLst>
              <a:gs pos="0">
                <a:srgbClr val="E30000"/>
              </a:gs>
              <a:gs pos="100000">
                <a:srgbClr val="760303"/>
              </a:gs>
            </a:gsLst>
            <a:lin ang="60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3" name="椭圆 12"/>
          <p:cNvSpPr/>
          <p:nvPr/>
        </p:nvSpPr>
        <p:spPr>
          <a:xfrm>
            <a:off x="4873227" y="3959753"/>
            <a:ext cx="880176" cy="880176"/>
          </a:xfrm>
          <a:prstGeom prst="ellipse">
            <a:avLst/>
          </a:prstGeom>
          <a:gradFill>
            <a:gsLst>
              <a:gs pos="0">
                <a:srgbClr val="E30000"/>
              </a:gs>
              <a:gs pos="100000">
                <a:srgbClr val="760303"/>
              </a:gs>
            </a:gsLst>
            <a:lin ang="60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4" name="椭圆 13"/>
          <p:cNvSpPr/>
          <p:nvPr/>
        </p:nvSpPr>
        <p:spPr>
          <a:xfrm>
            <a:off x="6543013" y="3914768"/>
            <a:ext cx="880176" cy="880176"/>
          </a:xfrm>
          <a:prstGeom prst="ellipse">
            <a:avLst/>
          </a:prstGeom>
          <a:gradFill>
            <a:gsLst>
              <a:gs pos="0">
                <a:srgbClr val="E30000"/>
              </a:gs>
              <a:gs pos="100000">
                <a:srgbClr val="760303"/>
              </a:gs>
            </a:gsLst>
            <a:lin ang="60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5" name="椭圆 14"/>
          <p:cNvSpPr/>
          <p:nvPr/>
        </p:nvSpPr>
        <p:spPr>
          <a:xfrm>
            <a:off x="7547603" y="2856528"/>
            <a:ext cx="880176" cy="880176"/>
          </a:xfrm>
          <a:prstGeom prst="ellipse">
            <a:avLst/>
          </a:prstGeom>
          <a:gradFill>
            <a:gsLst>
              <a:gs pos="0">
                <a:srgbClr val="E30000"/>
              </a:gs>
              <a:gs pos="100000">
                <a:srgbClr val="760303"/>
              </a:gs>
            </a:gsLst>
            <a:lin ang="60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6" name="椭圆 15"/>
          <p:cNvSpPr/>
          <p:nvPr/>
        </p:nvSpPr>
        <p:spPr>
          <a:xfrm>
            <a:off x="7945568" y="1699575"/>
            <a:ext cx="880176" cy="880176"/>
          </a:xfrm>
          <a:prstGeom prst="ellipse">
            <a:avLst/>
          </a:prstGeom>
          <a:gradFill>
            <a:gsLst>
              <a:gs pos="0">
                <a:srgbClr val="E30000"/>
              </a:gs>
              <a:gs pos="100000">
                <a:srgbClr val="760303"/>
              </a:gs>
            </a:gsLst>
            <a:lin ang="60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椭圆 16"/>
          <p:cNvSpPr/>
          <p:nvPr/>
        </p:nvSpPr>
        <p:spPr>
          <a:xfrm>
            <a:off x="3456952" y="1684371"/>
            <a:ext cx="880176" cy="880176"/>
          </a:xfrm>
          <a:prstGeom prst="ellipse">
            <a:avLst/>
          </a:prstGeom>
          <a:gradFill>
            <a:gsLst>
              <a:gs pos="0">
                <a:srgbClr val="E30000"/>
              </a:gs>
              <a:gs pos="100000">
                <a:srgbClr val="760303"/>
              </a:gs>
            </a:gsLst>
            <a:lin ang="60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8" name="TextBox 16"/>
          <p:cNvSpPr txBox="1"/>
          <p:nvPr/>
        </p:nvSpPr>
        <p:spPr>
          <a:xfrm>
            <a:off x="72693" y="2247641"/>
            <a:ext cx="3408379" cy="673100"/>
          </a:xfrm>
          <a:prstGeom prst="rect">
            <a:avLst/>
          </a:prstGeom>
          <a:noFill/>
        </p:spPr>
        <p:txBody>
          <a:bodyPr wrap="square" rtlCol="0">
            <a:spAutoFit/>
          </a:bodyPr>
          <a:lstStyle/>
          <a:p>
            <a:pPr algn="r">
              <a:lnSpc>
                <a:spcPct val="130000"/>
              </a:lnSpc>
              <a:defRPr/>
            </a:pPr>
            <a:r>
              <a:rPr lang="zh-CN" altLang="en-US" sz="1465" dirty="0" smtClean="0">
                <a:latin typeface="微软雅黑" panose="020B0503020204020204" charset="-122"/>
                <a:ea typeface="微软雅黑" panose="020B0503020204020204" charset="-122"/>
              </a:rPr>
              <a:t>点击</a:t>
            </a:r>
            <a:r>
              <a:rPr lang="zh-CN" altLang="en-US" sz="1465" dirty="0">
                <a:latin typeface="微软雅黑" panose="020B0503020204020204" charset="-122"/>
                <a:ea typeface="微软雅黑" panose="020B0503020204020204" charset="-122"/>
              </a:rPr>
              <a:t>输入简要文字内容，文字内容需概括精炼，不用多余的文字</a:t>
            </a:r>
            <a:r>
              <a:rPr lang="zh-CN" altLang="en-US" sz="1465" dirty="0" smtClean="0">
                <a:latin typeface="微软雅黑" panose="020B0503020204020204" charset="-122"/>
                <a:ea typeface="微软雅黑" panose="020B0503020204020204" charset="-122"/>
              </a:rPr>
              <a:t>修饰</a:t>
            </a:r>
            <a:r>
              <a:rPr lang="zh-CN" altLang="en-US" sz="1465" dirty="0">
                <a:latin typeface="微软雅黑" panose="020B0503020204020204" charset="-122"/>
                <a:ea typeface="微软雅黑" panose="020B0503020204020204" charset="-122"/>
              </a:rPr>
              <a:t>。</a:t>
            </a:r>
            <a:endParaRPr lang="zh-CN" altLang="en-US" sz="1465" dirty="0">
              <a:latin typeface="微软雅黑" panose="020B0503020204020204" charset="-122"/>
              <a:ea typeface="微软雅黑" panose="020B0503020204020204" charset="-122"/>
            </a:endParaRPr>
          </a:p>
        </p:txBody>
      </p:sp>
      <p:sp>
        <p:nvSpPr>
          <p:cNvPr id="19" name="TextBox 17"/>
          <p:cNvSpPr txBox="1"/>
          <p:nvPr/>
        </p:nvSpPr>
        <p:spPr>
          <a:xfrm>
            <a:off x="2853378" y="3411427"/>
            <a:ext cx="895350" cy="396240"/>
          </a:xfrm>
          <a:prstGeom prst="rect">
            <a:avLst/>
          </a:prstGeom>
          <a:noFill/>
        </p:spPr>
        <p:txBody>
          <a:bodyPr wrap="none" rtlCol="0">
            <a:spAutoFit/>
          </a:bodyPr>
          <a:lstStyle/>
          <a:p>
            <a:pPr algn="ctr"/>
            <a:r>
              <a:rPr lang="zh-CN" altLang="en-US" sz="1865" b="1" dirty="0">
                <a:latin typeface="微软雅黑" panose="020B0503020204020204" charset="-122"/>
                <a:ea typeface="微软雅黑" panose="020B0503020204020204" charset="-122"/>
              </a:rPr>
              <a:t>方向二</a:t>
            </a:r>
            <a:endParaRPr lang="zh-CN" altLang="en-US" sz="1865" b="1" dirty="0">
              <a:latin typeface="微软雅黑" panose="020B0503020204020204" charset="-122"/>
              <a:ea typeface="微软雅黑" panose="020B0503020204020204" charset="-122"/>
            </a:endParaRPr>
          </a:p>
        </p:txBody>
      </p:sp>
      <p:sp>
        <p:nvSpPr>
          <p:cNvPr id="20" name="TextBox 18"/>
          <p:cNvSpPr txBox="1"/>
          <p:nvPr/>
        </p:nvSpPr>
        <p:spPr>
          <a:xfrm>
            <a:off x="744768" y="3783812"/>
            <a:ext cx="3408379" cy="673100"/>
          </a:xfrm>
          <a:prstGeom prst="rect">
            <a:avLst/>
          </a:prstGeom>
          <a:noFill/>
        </p:spPr>
        <p:txBody>
          <a:bodyPr wrap="square" rtlCol="0">
            <a:spAutoFit/>
          </a:bodyPr>
          <a:lstStyle/>
          <a:p>
            <a:pPr algn="r">
              <a:lnSpc>
                <a:spcPct val="130000"/>
              </a:lnSpc>
              <a:defRPr/>
            </a:pPr>
            <a:r>
              <a:rPr lang="zh-CN" altLang="en-US" sz="1465" dirty="0" smtClean="0">
                <a:latin typeface="微软雅黑" panose="020B0503020204020204" charset="-122"/>
                <a:ea typeface="微软雅黑" panose="020B0503020204020204" charset="-122"/>
              </a:rPr>
              <a:t>点击</a:t>
            </a:r>
            <a:r>
              <a:rPr lang="zh-CN" altLang="en-US" sz="1465" dirty="0">
                <a:latin typeface="微软雅黑" panose="020B0503020204020204" charset="-122"/>
                <a:ea typeface="微软雅黑" panose="020B0503020204020204" charset="-122"/>
              </a:rPr>
              <a:t>输入简要文字内容，文字内容需概括精炼，不用多余的文字</a:t>
            </a:r>
            <a:r>
              <a:rPr lang="zh-CN" altLang="en-US" sz="1465" dirty="0" smtClean="0">
                <a:latin typeface="微软雅黑" panose="020B0503020204020204" charset="-122"/>
                <a:ea typeface="微软雅黑" panose="020B0503020204020204" charset="-122"/>
              </a:rPr>
              <a:t>修饰</a:t>
            </a:r>
            <a:r>
              <a:rPr lang="zh-CN" altLang="en-US" sz="1465" dirty="0">
                <a:latin typeface="微软雅黑" panose="020B0503020204020204" charset="-122"/>
                <a:ea typeface="微软雅黑" panose="020B0503020204020204" charset="-122"/>
              </a:rPr>
              <a:t>。</a:t>
            </a:r>
            <a:endParaRPr lang="zh-CN" altLang="en-US" sz="1465" dirty="0">
              <a:latin typeface="微软雅黑" panose="020B0503020204020204" charset="-122"/>
              <a:ea typeface="微软雅黑" panose="020B0503020204020204" charset="-122"/>
            </a:endParaRPr>
          </a:p>
        </p:txBody>
      </p:sp>
      <p:sp>
        <p:nvSpPr>
          <p:cNvPr id="21" name="TextBox 19"/>
          <p:cNvSpPr txBox="1"/>
          <p:nvPr/>
        </p:nvSpPr>
        <p:spPr>
          <a:xfrm>
            <a:off x="4070386" y="4659565"/>
            <a:ext cx="895350" cy="396240"/>
          </a:xfrm>
          <a:prstGeom prst="rect">
            <a:avLst/>
          </a:prstGeom>
          <a:noFill/>
        </p:spPr>
        <p:txBody>
          <a:bodyPr wrap="none" rtlCol="0">
            <a:spAutoFit/>
          </a:bodyPr>
          <a:lstStyle/>
          <a:p>
            <a:pPr algn="ctr"/>
            <a:r>
              <a:rPr lang="zh-CN" altLang="en-US" sz="1865" b="1" dirty="0">
                <a:latin typeface="微软雅黑" panose="020B0503020204020204" charset="-122"/>
                <a:ea typeface="微软雅黑" panose="020B0503020204020204" charset="-122"/>
              </a:rPr>
              <a:t>方向三</a:t>
            </a:r>
            <a:endParaRPr lang="zh-CN" altLang="en-US" sz="1865" b="1" dirty="0">
              <a:latin typeface="微软雅黑" panose="020B0503020204020204" charset="-122"/>
              <a:ea typeface="微软雅黑" panose="020B0503020204020204" charset="-122"/>
            </a:endParaRPr>
          </a:p>
        </p:txBody>
      </p:sp>
      <p:sp>
        <p:nvSpPr>
          <p:cNvPr id="22" name="TextBox 20"/>
          <p:cNvSpPr txBox="1"/>
          <p:nvPr/>
        </p:nvSpPr>
        <p:spPr>
          <a:xfrm>
            <a:off x="1961776" y="5031951"/>
            <a:ext cx="3408379" cy="673100"/>
          </a:xfrm>
          <a:prstGeom prst="rect">
            <a:avLst/>
          </a:prstGeom>
          <a:noFill/>
        </p:spPr>
        <p:txBody>
          <a:bodyPr wrap="square" rtlCol="0">
            <a:spAutoFit/>
          </a:bodyPr>
          <a:lstStyle/>
          <a:p>
            <a:pPr algn="r">
              <a:lnSpc>
                <a:spcPct val="130000"/>
              </a:lnSpc>
              <a:defRPr/>
            </a:pPr>
            <a:r>
              <a:rPr lang="zh-CN" altLang="en-US" sz="1465" dirty="0" smtClean="0">
                <a:latin typeface="微软雅黑" panose="020B0503020204020204" charset="-122"/>
                <a:ea typeface="微软雅黑" panose="020B0503020204020204" charset="-122"/>
              </a:rPr>
              <a:t>点击</a:t>
            </a:r>
            <a:r>
              <a:rPr lang="zh-CN" altLang="en-US" sz="1465" dirty="0">
                <a:latin typeface="微软雅黑" panose="020B0503020204020204" charset="-122"/>
                <a:ea typeface="微软雅黑" panose="020B0503020204020204" charset="-122"/>
              </a:rPr>
              <a:t>输入简要文字内容，文字内容需概括精炼，不用多余的文字</a:t>
            </a:r>
            <a:r>
              <a:rPr lang="zh-CN" altLang="en-US" sz="1465" dirty="0" smtClean="0">
                <a:latin typeface="微软雅黑" panose="020B0503020204020204" charset="-122"/>
                <a:ea typeface="微软雅黑" panose="020B0503020204020204" charset="-122"/>
              </a:rPr>
              <a:t>修饰</a:t>
            </a:r>
            <a:r>
              <a:rPr lang="zh-CN" altLang="en-US" sz="1465" dirty="0">
                <a:latin typeface="微软雅黑" panose="020B0503020204020204" charset="-122"/>
                <a:ea typeface="微软雅黑" panose="020B0503020204020204" charset="-122"/>
              </a:rPr>
              <a:t>。</a:t>
            </a:r>
            <a:endParaRPr lang="zh-CN" altLang="en-US" sz="1465" dirty="0">
              <a:latin typeface="微软雅黑" panose="020B0503020204020204" charset="-122"/>
              <a:ea typeface="微软雅黑" panose="020B0503020204020204" charset="-122"/>
            </a:endParaRPr>
          </a:p>
        </p:txBody>
      </p:sp>
      <p:sp>
        <p:nvSpPr>
          <p:cNvPr id="23" name="TextBox 21"/>
          <p:cNvSpPr txBox="1"/>
          <p:nvPr/>
        </p:nvSpPr>
        <p:spPr>
          <a:xfrm>
            <a:off x="7273493" y="4685771"/>
            <a:ext cx="895350" cy="396240"/>
          </a:xfrm>
          <a:prstGeom prst="rect">
            <a:avLst/>
          </a:prstGeom>
          <a:noFill/>
        </p:spPr>
        <p:txBody>
          <a:bodyPr wrap="none" rtlCol="0">
            <a:spAutoFit/>
          </a:bodyPr>
          <a:lstStyle/>
          <a:p>
            <a:r>
              <a:rPr lang="zh-CN" altLang="en-US" sz="1865" b="1" dirty="0">
                <a:latin typeface="微软雅黑" panose="020B0503020204020204" charset="-122"/>
                <a:ea typeface="微软雅黑" panose="020B0503020204020204" charset="-122"/>
              </a:rPr>
              <a:t>方向四</a:t>
            </a:r>
            <a:endParaRPr lang="zh-CN" altLang="en-US" sz="1865" b="1" dirty="0">
              <a:latin typeface="微软雅黑" panose="020B0503020204020204" charset="-122"/>
              <a:ea typeface="微软雅黑" panose="020B0503020204020204" charset="-122"/>
            </a:endParaRPr>
          </a:p>
        </p:txBody>
      </p:sp>
      <p:sp>
        <p:nvSpPr>
          <p:cNvPr id="24" name="TextBox 22"/>
          <p:cNvSpPr txBox="1"/>
          <p:nvPr/>
        </p:nvSpPr>
        <p:spPr>
          <a:xfrm>
            <a:off x="6937456" y="5058989"/>
            <a:ext cx="3408379" cy="673100"/>
          </a:xfrm>
          <a:prstGeom prst="rect">
            <a:avLst/>
          </a:prstGeom>
          <a:noFill/>
        </p:spPr>
        <p:txBody>
          <a:bodyPr wrap="square" rtlCol="0">
            <a:spAutoFit/>
          </a:bodyPr>
          <a:lstStyle/>
          <a:p>
            <a:pPr>
              <a:lnSpc>
                <a:spcPct val="130000"/>
              </a:lnSpc>
              <a:defRPr/>
            </a:pPr>
            <a:r>
              <a:rPr lang="zh-CN" altLang="en-US" sz="1465" dirty="0" smtClean="0">
                <a:latin typeface="微软雅黑" panose="020B0503020204020204" charset="-122"/>
                <a:ea typeface="微软雅黑" panose="020B0503020204020204" charset="-122"/>
              </a:rPr>
              <a:t>点击</a:t>
            </a:r>
            <a:r>
              <a:rPr lang="zh-CN" altLang="en-US" sz="1465" dirty="0">
                <a:latin typeface="微软雅黑" panose="020B0503020204020204" charset="-122"/>
                <a:ea typeface="微软雅黑" panose="020B0503020204020204" charset="-122"/>
              </a:rPr>
              <a:t>输入简要文字内容，文字内容需概括精炼，不用多余的文字</a:t>
            </a:r>
            <a:r>
              <a:rPr lang="zh-CN" altLang="en-US" sz="1465" dirty="0" smtClean="0">
                <a:latin typeface="微软雅黑" panose="020B0503020204020204" charset="-122"/>
                <a:ea typeface="微软雅黑" panose="020B0503020204020204" charset="-122"/>
              </a:rPr>
              <a:t>修饰</a:t>
            </a:r>
            <a:r>
              <a:rPr lang="zh-CN" altLang="en-US" sz="1465" dirty="0">
                <a:latin typeface="微软雅黑" panose="020B0503020204020204" charset="-122"/>
                <a:ea typeface="微软雅黑" panose="020B0503020204020204" charset="-122"/>
              </a:rPr>
              <a:t>。</a:t>
            </a:r>
            <a:endParaRPr lang="zh-CN" altLang="en-US" sz="1465" dirty="0">
              <a:latin typeface="微软雅黑" panose="020B0503020204020204" charset="-122"/>
              <a:ea typeface="微软雅黑" panose="020B0503020204020204" charset="-122"/>
            </a:endParaRPr>
          </a:p>
        </p:txBody>
      </p:sp>
      <p:sp>
        <p:nvSpPr>
          <p:cNvPr id="25" name="TextBox 23"/>
          <p:cNvSpPr txBox="1"/>
          <p:nvPr/>
        </p:nvSpPr>
        <p:spPr>
          <a:xfrm>
            <a:off x="8377616" y="3439148"/>
            <a:ext cx="895350" cy="396240"/>
          </a:xfrm>
          <a:prstGeom prst="rect">
            <a:avLst/>
          </a:prstGeom>
          <a:noFill/>
        </p:spPr>
        <p:txBody>
          <a:bodyPr wrap="none" rtlCol="0">
            <a:spAutoFit/>
          </a:bodyPr>
          <a:lstStyle/>
          <a:p>
            <a:r>
              <a:rPr lang="zh-CN" altLang="en-US" sz="1865" b="1" dirty="0">
                <a:latin typeface="微软雅黑" panose="020B0503020204020204" charset="-122"/>
                <a:ea typeface="微软雅黑" panose="020B0503020204020204" charset="-122"/>
              </a:rPr>
              <a:t>方向五</a:t>
            </a:r>
            <a:endParaRPr lang="zh-CN" altLang="en-US" sz="1865" b="1" dirty="0">
              <a:latin typeface="微软雅黑" panose="020B0503020204020204" charset="-122"/>
              <a:ea typeface="微软雅黑" panose="020B0503020204020204" charset="-122"/>
            </a:endParaRPr>
          </a:p>
        </p:txBody>
      </p:sp>
      <p:sp>
        <p:nvSpPr>
          <p:cNvPr id="26" name="TextBox 24"/>
          <p:cNvSpPr txBox="1"/>
          <p:nvPr/>
        </p:nvSpPr>
        <p:spPr>
          <a:xfrm>
            <a:off x="8041579" y="3812367"/>
            <a:ext cx="3408379" cy="673100"/>
          </a:xfrm>
          <a:prstGeom prst="rect">
            <a:avLst/>
          </a:prstGeom>
          <a:noFill/>
        </p:spPr>
        <p:txBody>
          <a:bodyPr wrap="square" rtlCol="0">
            <a:spAutoFit/>
          </a:bodyPr>
          <a:lstStyle/>
          <a:p>
            <a:pPr>
              <a:lnSpc>
                <a:spcPct val="130000"/>
              </a:lnSpc>
              <a:defRPr/>
            </a:pPr>
            <a:r>
              <a:rPr lang="zh-CN" altLang="en-US" sz="1465" dirty="0" smtClean="0">
                <a:latin typeface="微软雅黑" panose="020B0503020204020204" charset="-122"/>
                <a:ea typeface="微软雅黑" panose="020B0503020204020204" charset="-122"/>
              </a:rPr>
              <a:t>点击</a:t>
            </a:r>
            <a:r>
              <a:rPr lang="zh-CN" altLang="en-US" sz="1465" dirty="0">
                <a:latin typeface="微软雅黑" panose="020B0503020204020204" charset="-122"/>
                <a:ea typeface="微软雅黑" panose="020B0503020204020204" charset="-122"/>
              </a:rPr>
              <a:t>输入简要文字内容，文字内容需概括精炼，不用多余的文字</a:t>
            </a:r>
            <a:r>
              <a:rPr lang="zh-CN" altLang="en-US" sz="1465" dirty="0" smtClean="0">
                <a:latin typeface="微软雅黑" panose="020B0503020204020204" charset="-122"/>
                <a:ea typeface="微软雅黑" panose="020B0503020204020204" charset="-122"/>
              </a:rPr>
              <a:t>修饰</a:t>
            </a:r>
            <a:r>
              <a:rPr lang="zh-CN" altLang="en-US" sz="1465" dirty="0">
                <a:latin typeface="微软雅黑" panose="020B0503020204020204" charset="-122"/>
                <a:ea typeface="微软雅黑" panose="020B0503020204020204" charset="-122"/>
              </a:rPr>
              <a:t>。</a:t>
            </a:r>
            <a:endParaRPr lang="zh-CN" altLang="en-US" sz="1465" dirty="0">
              <a:latin typeface="微软雅黑" panose="020B0503020204020204" charset="-122"/>
              <a:ea typeface="微软雅黑" panose="020B0503020204020204" charset="-122"/>
            </a:endParaRPr>
          </a:p>
        </p:txBody>
      </p:sp>
      <p:sp>
        <p:nvSpPr>
          <p:cNvPr id="27" name="TextBox 25"/>
          <p:cNvSpPr txBox="1"/>
          <p:nvPr/>
        </p:nvSpPr>
        <p:spPr>
          <a:xfrm>
            <a:off x="9001685" y="2074815"/>
            <a:ext cx="895350" cy="396240"/>
          </a:xfrm>
          <a:prstGeom prst="rect">
            <a:avLst/>
          </a:prstGeom>
          <a:noFill/>
        </p:spPr>
        <p:txBody>
          <a:bodyPr wrap="none" rtlCol="0">
            <a:spAutoFit/>
          </a:bodyPr>
          <a:lstStyle/>
          <a:p>
            <a:r>
              <a:rPr lang="zh-CN" altLang="en-US" sz="1865" b="1" dirty="0">
                <a:latin typeface="微软雅黑" panose="020B0503020204020204" charset="-122"/>
                <a:ea typeface="微软雅黑" panose="020B0503020204020204" charset="-122"/>
              </a:rPr>
              <a:t>方向六</a:t>
            </a:r>
            <a:endParaRPr lang="zh-CN" altLang="en-US" sz="1865" b="1" dirty="0">
              <a:latin typeface="微软雅黑" panose="020B0503020204020204" charset="-122"/>
              <a:ea typeface="微软雅黑" panose="020B0503020204020204" charset="-122"/>
            </a:endParaRPr>
          </a:p>
        </p:txBody>
      </p:sp>
      <p:sp>
        <p:nvSpPr>
          <p:cNvPr id="28" name="TextBox 26"/>
          <p:cNvSpPr txBox="1"/>
          <p:nvPr/>
        </p:nvSpPr>
        <p:spPr>
          <a:xfrm>
            <a:off x="8665648" y="2448033"/>
            <a:ext cx="3408379" cy="673100"/>
          </a:xfrm>
          <a:prstGeom prst="rect">
            <a:avLst/>
          </a:prstGeom>
          <a:noFill/>
        </p:spPr>
        <p:txBody>
          <a:bodyPr wrap="square" rtlCol="0">
            <a:spAutoFit/>
          </a:bodyPr>
          <a:lstStyle/>
          <a:p>
            <a:pPr>
              <a:lnSpc>
                <a:spcPct val="130000"/>
              </a:lnSpc>
              <a:defRPr/>
            </a:pPr>
            <a:r>
              <a:rPr lang="zh-CN" altLang="en-US" sz="1465" dirty="0" smtClean="0">
                <a:latin typeface="微软雅黑" panose="020B0503020204020204" charset="-122"/>
                <a:ea typeface="微软雅黑" panose="020B0503020204020204" charset="-122"/>
              </a:rPr>
              <a:t>点击</a:t>
            </a:r>
            <a:r>
              <a:rPr lang="zh-CN" altLang="en-US" sz="1465" dirty="0">
                <a:latin typeface="微软雅黑" panose="020B0503020204020204" charset="-122"/>
                <a:ea typeface="微软雅黑" panose="020B0503020204020204" charset="-122"/>
              </a:rPr>
              <a:t>输入简要文字内容，文字内容需概括精炼，不用多余的文字</a:t>
            </a:r>
            <a:r>
              <a:rPr lang="zh-CN" altLang="en-US" sz="1465" dirty="0" smtClean="0">
                <a:latin typeface="微软雅黑" panose="020B0503020204020204" charset="-122"/>
                <a:ea typeface="微软雅黑" panose="020B0503020204020204" charset="-122"/>
              </a:rPr>
              <a:t>修饰</a:t>
            </a:r>
            <a:r>
              <a:rPr lang="zh-CN" altLang="en-US" sz="1465" dirty="0">
                <a:latin typeface="微软雅黑" panose="020B0503020204020204" charset="-122"/>
                <a:ea typeface="微软雅黑" panose="020B0503020204020204" charset="-122"/>
              </a:rPr>
              <a:t>。</a:t>
            </a:r>
            <a:endParaRPr lang="zh-CN" altLang="en-US" sz="1465" dirty="0">
              <a:latin typeface="微软雅黑" panose="020B0503020204020204" charset="-122"/>
              <a:ea typeface="微软雅黑" panose="020B0503020204020204" charset="-122"/>
            </a:endParaRPr>
          </a:p>
        </p:txBody>
      </p:sp>
      <p:grpSp>
        <p:nvGrpSpPr>
          <p:cNvPr id="29" name="组合 28"/>
          <p:cNvGrpSpPr/>
          <p:nvPr/>
        </p:nvGrpSpPr>
        <p:grpSpPr>
          <a:xfrm>
            <a:off x="5161060" y="1175399"/>
            <a:ext cx="1869811" cy="1869811"/>
            <a:chOff x="3851771" y="1163107"/>
            <a:chExt cx="1402358" cy="1402358"/>
          </a:xfrm>
        </p:grpSpPr>
        <p:grpSp>
          <p:nvGrpSpPr>
            <p:cNvPr id="30" name="组合 29"/>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33" name="TextBox 29"/>
            <p:cNvSpPr txBox="1"/>
            <p:nvPr/>
          </p:nvSpPr>
          <p:spPr>
            <a:xfrm>
              <a:off x="4331327" y="1616482"/>
              <a:ext cx="493395" cy="510540"/>
            </a:xfrm>
            <a:prstGeom prst="rect">
              <a:avLst/>
            </a:prstGeom>
            <a:noFill/>
          </p:spPr>
          <p:txBody>
            <a:bodyPr wrap="none" rtlCol="0">
              <a:spAutoFit/>
            </a:bodyPr>
            <a:lstStyle/>
            <a:p>
              <a:pPr algn="ctr" fontAlgn="auto">
                <a:spcBef>
                  <a:spcPts val="0"/>
                </a:spcBef>
                <a:spcAft>
                  <a:spcPts val="0"/>
                </a:spcAft>
                <a:defRPr/>
              </a:pPr>
              <a:r>
                <a:rPr lang="zh-CN" altLang="en-US" sz="1865" b="1" dirty="0" smtClean="0">
                  <a:solidFill>
                    <a:schemeClr val="tx1">
                      <a:lumMod val="85000"/>
                      <a:lumOff val="15000"/>
                    </a:schemeClr>
                  </a:solidFill>
                  <a:latin typeface="微软雅黑" panose="020B0503020204020204" charset="-122"/>
                  <a:ea typeface="微软雅黑" panose="020B0503020204020204" charset="-122"/>
                </a:rPr>
                <a:t>努力</a:t>
              </a:r>
              <a:endParaRPr lang="en-US" altLang="zh-CN" sz="1865" b="1" dirty="0" smtClean="0">
                <a:solidFill>
                  <a:schemeClr val="tx1">
                    <a:lumMod val="85000"/>
                    <a:lumOff val="15000"/>
                  </a:schemeClr>
                </a:solidFill>
                <a:latin typeface="微软雅黑" panose="020B0503020204020204" charset="-122"/>
                <a:ea typeface="微软雅黑" panose="020B0503020204020204" charset="-122"/>
              </a:endParaRPr>
            </a:p>
            <a:p>
              <a:pPr algn="ctr" fontAlgn="auto">
                <a:spcBef>
                  <a:spcPts val="0"/>
                </a:spcBef>
                <a:spcAft>
                  <a:spcPts val="0"/>
                </a:spcAft>
                <a:defRPr/>
              </a:pPr>
              <a:r>
                <a:rPr lang="zh-CN" altLang="en-US" sz="1865" b="1" dirty="0" smtClean="0">
                  <a:solidFill>
                    <a:schemeClr val="tx1">
                      <a:lumMod val="85000"/>
                      <a:lumOff val="15000"/>
                    </a:schemeClr>
                  </a:solidFill>
                  <a:latin typeface="微软雅黑" panose="020B0503020204020204" charset="-122"/>
                  <a:ea typeface="微软雅黑" panose="020B0503020204020204" charset="-122"/>
                </a:rPr>
                <a:t>方向</a:t>
              </a:r>
              <a:endParaRPr lang="zh-CN" altLang="en-US" sz="1865" b="1" dirty="0">
                <a:solidFill>
                  <a:schemeClr val="tx1">
                    <a:lumMod val="85000"/>
                    <a:lumOff val="15000"/>
                  </a:schemeClr>
                </a:solidFill>
                <a:latin typeface="微软雅黑" panose="020B0503020204020204" charset="-122"/>
                <a:ea typeface="微软雅黑" panose="020B0503020204020204" charset="-122"/>
              </a:endParaRPr>
            </a:p>
          </p:txBody>
        </p:sp>
      </p:grpSp>
      <p:sp>
        <p:nvSpPr>
          <p:cNvPr id="37" name=" 219"/>
          <p:cNvSpPr/>
          <p:nvPr/>
        </p:nvSpPr>
        <p:spPr>
          <a:xfrm>
            <a:off x="1330325" y="355600"/>
            <a:ext cx="2928620"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dist"/>
            <a:r>
              <a:rPr lang="zh-CN" altLang="en-US" sz="2000" dirty="0" smtClean="0">
                <a:solidFill>
                  <a:schemeClr val="bg1"/>
                </a:solidFill>
                <a:latin typeface="微软雅黑" panose="020B0503020204020204" charset="-122"/>
                <a:ea typeface="微软雅黑" panose="020B0503020204020204" charset="-122"/>
              </a:rPr>
              <a:t>单击此处添加标题</a:t>
            </a:r>
            <a:endParaRPr lang="zh-CN" altLang="en-US" sz="2000" dirty="0" smtClean="0">
              <a:solidFill>
                <a:schemeClr val="bg1"/>
              </a:solidFill>
              <a:latin typeface="微软雅黑" panose="020B0503020204020204" charset="-122"/>
              <a:ea typeface="微软雅黑" panose="020B0503020204020204" charset="-122"/>
            </a:endParaRPr>
          </a:p>
        </p:txBody>
      </p:sp>
      <p:pic>
        <p:nvPicPr>
          <p:cNvPr id="39" name="图片 38" descr="f85d399bb60d1995f620eb4731c6e15d"/>
          <p:cNvPicPr>
            <a:picLocks noChangeAspect="1"/>
          </p:cNvPicPr>
          <p:nvPr/>
        </p:nvPicPr>
        <p:blipFill>
          <a:blip r:embed="rId2"/>
          <a:stretch>
            <a:fillRect/>
          </a:stretch>
        </p:blipFill>
        <p:spPr>
          <a:xfrm>
            <a:off x="139065" y="-98425"/>
            <a:ext cx="1253490" cy="12534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09eea0 2a48acf833b9858910a08d5c1b"/>
          <p:cNvPicPr>
            <a:picLocks noChangeAspect="1"/>
          </p:cNvPicPr>
          <p:nvPr/>
        </p:nvPicPr>
        <p:blipFill>
          <a:blip r:embed="rId1"/>
          <a:stretch>
            <a:fillRect/>
          </a:stretch>
        </p:blipFill>
        <p:spPr>
          <a:xfrm>
            <a:off x="13335" y="5527675"/>
            <a:ext cx="12179935" cy="1354455"/>
          </a:xfrm>
          <a:prstGeom prst="rect">
            <a:avLst/>
          </a:prstGeom>
        </p:spPr>
      </p:pic>
      <p:cxnSp>
        <p:nvCxnSpPr>
          <p:cNvPr id="3" name="直接连接符 72"/>
          <p:cNvCxnSpPr>
            <a:cxnSpLocks noChangeShapeType="1"/>
          </p:cNvCxnSpPr>
          <p:nvPr/>
        </p:nvCxnSpPr>
        <p:spPr bwMode="auto">
          <a:xfrm>
            <a:off x="9212168" y="2085319"/>
            <a:ext cx="746291" cy="246257"/>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4" name="直接连接符 20"/>
          <p:cNvCxnSpPr>
            <a:cxnSpLocks noChangeShapeType="1"/>
          </p:cNvCxnSpPr>
          <p:nvPr/>
        </p:nvCxnSpPr>
        <p:spPr bwMode="auto">
          <a:xfrm flipV="1">
            <a:off x="6554219" y="2535077"/>
            <a:ext cx="911899" cy="829623"/>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grpSp>
        <p:nvGrpSpPr>
          <p:cNvPr id="5" name="组合 4"/>
          <p:cNvGrpSpPr/>
          <p:nvPr/>
        </p:nvGrpSpPr>
        <p:grpSpPr>
          <a:xfrm>
            <a:off x="7153012" y="647715"/>
            <a:ext cx="2208679" cy="2208679"/>
            <a:chOff x="5252030" y="2008764"/>
            <a:chExt cx="809336" cy="809336"/>
          </a:xfrm>
          <a:gradFill>
            <a:gsLst>
              <a:gs pos="0">
                <a:srgbClr val="E30000"/>
              </a:gs>
              <a:gs pos="100000">
                <a:srgbClr val="760303"/>
              </a:gs>
            </a:gsLst>
            <a:lin ang="18900000" scaled="0"/>
          </a:gradFill>
        </p:grpSpPr>
        <p:sp>
          <p:nvSpPr>
            <p:cNvPr id="2" name="椭圆 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7" name="椭圆 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8" name="组合 7"/>
          <p:cNvGrpSpPr/>
          <p:nvPr/>
        </p:nvGrpSpPr>
        <p:grpSpPr>
          <a:xfrm>
            <a:off x="4489120" y="4722826"/>
            <a:ext cx="687359" cy="687359"/>
            <a:chOff x="5252030" y="2008764"/>
            <a:chExt cx="809336" cy="809336"/>
          </a:xfrm>
          <a:gradFill>
            <a:gsLst>
              <a:gs pos="0">
                <a:srgbClr val="E30000"/>
              </a:gs>
              <a:gs pos="100000">
                <a:srgbClr val="760303"/>
              </a:gs>
            </a:gsLst>
            <a:lin ang="18900000" scaled="0"/>
          </a:gradFill>
        </p:grpSpPr>
        <p:sp>
          <p:nvSpPr>
            <p:cNvPr id="10" name="椭圆 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 name="椭圆 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12" name="组合 11"/>
          <p:cNvGrpSpPr/>
          <p:nvPr/>
        </p:nvGrpSpPr>
        <p:grpSpPr>
          <a:xfrm>
            <a:off x="3003610" y="1448018"/>
            <a:ext cx="1659731" cy="1659731"/>
            <a:chOff x="5252030" y="2008764"/>
            <a:chExt cx="809336" cy="809336"/>
          </a:xfrm>
          <a:gradFill>
            <a:gsLst>
              <a:gs pos="0">
                <a:srgbClr val="E30000"/>
              </a:gs>
              <a:gs pos="100000">
                <a:srgbClr val="760303"/>
              </a:gs>
            </a:gsLst>
            <a:lin ang="18900000" scaled="0"/>
          </a:gradFill>
        </p:grpSpPr>
        <p:sp>
          <p:nvSpPr>
            <p:cNvPr id="13" name="椭圆 1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cxnSp>
        <p:nvCxnSpPr>
          <p:cNvPr id="15" name="直接连接符 14"/>
          <p:cNvCxnSpPr>
            <a:cxnSpLocks noChangeShapeType="1"/>
          </p:cNvCxnSpPr>
          <p:nvPr/>
        </p:nvCxnSpPr>
        <p:spPr bwMode="auto">
          <a:xfrm flipV="1">
            <a:off x="2690754" y="2891759"/>
            <a:ext cx="551937" cy="429451"/>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6" name="直接连接符 17"/>
          <p:cNvCxnSpPr>
            <a:cxnSpLocks noChangeShapeType="1"/>
          </p:cNvCxnSpPr>
          <p:nvPr/>
        </p:nvCxnSpPr>
        <p:spPr bwMode="auto">
          <a:xfrm>
            <a:off x="4543320" y="2708738"/>
            <a:ext cx="908431" cy="654896"/>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7" name="直接连接符 23"/>
          <p:cNvCxnSpPr>
            <a:cxnSpLocks noChangeShapeType="1"/>
          </p:cNvCxnSpPr>
          <p:nvPr/>
        </p:nvCxnSpPr>
        <p:spPr bwMode="auto">
          <a:xfrm>
            <a:off x="1393722" y="3036169"/>
            <a:ext cx="485312" cy="322792"/>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8" name="直接连接符 43"/>
          <p:cNvCxnSpPr>
            <a:cxnSpLocks noChangeShapeType="1"/>
          </p:cNvCxnSpPr>
          <p:nvPr/>
        </p:nvCxnSpPr>
        <p:spPr bwMode="auto">
          <a:xfrm flipV="1">
            <a:off x="5049722" y="4468378"/>
            <a:ext cx="402028" cy="371067"/>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grpSp>
        <p:nvGrpSpPr>
          <p:cNvPr id="19" name="组合 18"/>
          <p:cNvGrpSpPr/>
          <p:nvPr/>
        </p:nvGrpSpPr>
        <p:grpSpPr>
          <a:xfrm>
            <a:off x="9770542" y="2040282"/>
            <a:ext cx="840307" cy="840307"/>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grpSp>
      <p:grpSp>
        <p:nvGrpSpPr>
          <p:cNvPr id="22" name="组合 21"/>
          <p:cNvGrpSpPr/>
          <p:nvPr/>
        </p:nvGrpSpPr>
        <p:grpSpPr>
          <a:xfrm>
            <a:off x="5185814" y="3081890"/>
            <a:ext cx="1635412" cy="1635412"/>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24" name="椭圆 2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25" name="组合 24"/>
          <p:cNvGrpSpPr/>
          <p:nvPr/>
        </p:nvGrpSpPr>
        <p:grpSpPr>
          <a:xfrm>
            <a:off x="1691871" y="3171798"/>
            <a:ext cx="1156185" cy="1156185"/>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27" name="椭圆 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28" name="文本框 37"/>
          <p:cNvSpPr>
            <a:spLocks noChangeArrowheads="1"/>
          </p:cNvSpPr>
          <p:nvPr/>
        </p:nvSpPr>
        <p:spPr bwMode="auto">
          <a:xfrm>
            <a:off x="7828359" y="1242517"/>
            <a:ext cx="929640" cy="101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2935" b="0" dirty="0" smtClean="0">
                <a:solidFill>
                  <a:schemeClr val="bg1">
                    <a:lumMod val="95000"/>
                  </a:schemeClr>
                </a:solidFill>
                <a:sym typeface="微软雅黑" panose="020B0503020204020204" charset="-122"/>
              </a:rPr>
              <a:t>添加</a:t>
            </a:r>
            <a:endParaRPr lang="zh-CN" altLang="en-US" sz="2935" b="0" dirty="0" smtClean="0">
              <a:solidFill>
                <a:schemeClr val="bg1">
                  <a:lumMod val="95000"/>
                </a:schemeClr>
              </a:solidFill>
              <a:sym typeface="微软雅黑" panose="020B0503020204020204" charset="-122"/>
            </a:endParaRPr>
          </a:p>
          <a:p>
            <a:pPr algn="ctr" eaLnBrk="1" hangingPunct="1">
              <a:spcBef>
                <a:spcPct val="0"/>
              </a:spcBef>
              <a:buFont typeface="Arial" panose="020B0604020202020204" pitchFamily="34" charset="0"/>
              <a:buNone/>
            </a:pPr>
            <a:r>
              <a:rPr lang="zh-CN" altLang="en-US" sz="2935" b="0" dirty="0" smtClean="0">
                <a:solidFill>
                  <a:schemeClr val="bg1">
                    <a:lumMod val="95000"/>
                  </a:schemeClr>
                </a:solidFill>
                <a:sym typeface="微软雅黑" panose="020B0503020204020204" charset="-122"/>
              </a:rPr>
              <a:t>标题</a:t>
            </a:r>
            <a:endParaRPr lang="zh-CN" altLang="en-US" sz="2935" b="0" dirty="0" smtClean="0">
              <a:solidFill>
                <a:schemeClr val="bg1">
                  <a:lumMod val="95000"/>
                </a:schemeClr>
              </a:solidFill>
              <a:sym typeface="微软雅黑" panose="020B0503020204020204" charset="-122"/>
            </a:endParaRPr>
          </a:p>
        </p:txBody>
      </p:sp>
      <p:sp>
        <p:nvSpPr>
          <p:cNvPr id="29" name="文本框 37"/>
          <p:cNvSpPr>
            <a:spLocks noChangeArrowheads="1"/>
          </p:cNvSpPr>
          <p:nvPr/>
        </p:nvSpPr>
        <p:spPr bwMode="auto">
          <a:xfrm>
            <a:off x="5589500" y="3491607"/>
            <a:ext cx="82804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2535" b="0" dirty="0" smtClean="0">
                <a:solidFill>
                  <a:srgbClr val="C00000"/>
                </a:solidFill>
                <a:sym typeface="微软雅黑" panose="020B0503020204020204" charset="-122"/>
              </a:rPr>
              <a:t>添加</a:t>
            </a:r>
            <a:endParaRPr lang="zh-CN" altLang="en-US" sz="2535" b="0" dirty="0" smtClean="0">
              <a:solidFill>
                <a:srgbClr val="C00000"/>
              </a:solidFill>
              <a:sym typeface="微软雅黑" panose="020B0503020204020204" charset="-122"/>
            </a:endParaRPr>
          </a:p>
          <a:p>
            <a:pPr algn="ctr" eaLnBrk="1" hangingPunct="1">
              <a:spcBef>
                <a:spcPct val="0"/>
              </a:spcBef>
              <a:buFont typeface="Arial" panose="020B0604020202020204" pitchFamily="34" charset="0"/>
              <a:buNone/>
            </a:pPr>
            <a:r>
              <a:rPr lang="zh-CN" altLang="en-US" sz="2535" b="0" dirty="0" smtClean="0">
                <a:solidFill>
                  <a:srgbClr val="C00000"/>
                </a:solidFill>
                <a:sym typeface="微软雅黑" panose="020B0503020204020204" charset="-122"/>
              </a:rPr>
              <a:t>标题</a:t>
            </a:r>
            <a:endParaRPr lang="zh-CN" altLang="en-US" sz="2535" b="0" dirty="0" smtClean="0">
              <a:solidFill>
                <a:srgbClr val="C00000"/>
              </a:solidFill>
              <a:sym typeface="微软雅黑" panose="020B0503020204020204" charset="-122"/>
            </a:endParaRPr>
          </a:p>
        </p:txBody>
      </p:sp>
      <p:sp>
        <p:nvSpPr>
          <p:cNvPr id="30" name="文本框 37"/>
          <p:cNvSpPr>
            <a:spLocks noChangeArrowheads="1"/>
          </p:cNvSpPr>
          <p:nvPr/>
        </p:nvSpPr>
        <p:spPr bwMode="auto">
          <a:xfrm>
            <a:off x="3415505" y="1880171"/>
            <a:ext cx="82804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2535" b="0" dirty="0" smtClean="0">
                <a:solidFill>
                  <a:schemeClr val="bg1">
                    <a:lumMod val="95000"/>
                  </a:schemeClr>
                </a:solidFill>
                <a:sym typeface="微软雅黑" panose="020B0503020204020204" charset="-122"/>
              </a:rPr>
              <a:t>添加</a:t>
            </a:r>
            <a:endParaRPr lang="zh-CN" altLang="en-US" sz="2535" b="0" dirty="0" smtClean="0">
              <a:solidFill>
                <a:schemeClr val="bg1">
                  <a:lumMod val="95000"/>
                </a:schemeClr>
              </a:solidFill>
              <a:sym typeface="微软雅黑" panose="020B0503020204020204" charset="-122"/>
            </a:endParaRPr>
          </a:p>
          <a:p>
            <a:pPr algn="ctr" eaLnBrk="1" hangingPunct="1">
              <a:spcBef>
                <a:spcPct val="0"/>
              </a:spcBef>
              <a:buFont typeface="Arial" panose="020B0604020202020204" pitchFamily="34" charset="0"/>
              <a:buNone/>
            </a:pPr>
            <a:r>
              <a:rPr lang="zh-CN" altLang="en-US" sz="2535" b="0" dirty="0" smtClean="0">
                <a:solidFill>
                  <a:schemeClr val="bg1">
                    <a:lumMod val="95000"/>
                  </a:schemeClr>
                </a:solidFill>
                <a:sym typeface="微软雅黑" panose="020B0503020204020204" charset="-122"/>
              </a:rPr>
              <a:t>标题</a:t>
            </a:r>
            <a:endParaRPr lang="zh-CN" altLang="en-US" sz="2535" b="0" dirty="0" smtClean="0">
              <a:solidFill>
                <a:schemeClr val="bg1">
                  <a:lumMod val="95000"/>
                </a:schemeClr>
              </a:solidFill>
              <a:sym typeface="微软雅黑" panose="020B0503020204020204" charset="-122"/>
            </a:endParaRPr>
          </a:p>
        </p:txBody>
      </p:sp>
      <p:sp>
        <p:nvSpPr>
          <p:cNvPr id="31" name="文本框 37"/>
          <p:cNvSpPr>
            <a:spLocks noChangeArrowheads="1"/>
          </p:cNvSpPr>
          <p:nvPr/>
        </p:nvSpPr>
        <p:spPr bwMode="auto">
          <a:xfrm>
            <a:off x="1975324" y="3474065"/>
            <a:ext cx="589280"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1600" b="0" dirty="0" smtClean="0">
                <a:solidFill>
                  <a:srgbClr val="C00000"/>
                </a:solidFill>
                <a:sym typeface="微软雅黑" panose="020B0503020204020204" charset="-122"/>
              </a:rPr>
              <a:t>添加</a:t>
            </a:r>
            <a:endParaRPr lang="zh-CN" altLang="en-US" sz="1600" b="0" dirty="0" smtClean="0">
              <a:solidFill>
                <a:srgbClr val="C00000"/>
              </a:solidFill>
              <a:sym typeface="微软雅黑" panose="020B0503020204020204" charset="-122"/>
            </a:endParaRPr>
          </a:p>
          <a:p>
            <a:pPr algn="ctr" eaLnBrk="1" hangingPunct="1">
              <a:spcBef>
                <a:spcPct val="0"/>
              </a:spcBef>
              <a:buFont typeface="Arial" panose="020B0604020202020204" pitchFamily="34" charset="0"/>
              <a:buNone/>
            </a:pPr>
            <a:r>
              <a:rPr lang="zh-CN" altLang="en-US" sz="1600" b="0" dirty="0" smtClean="0">
                <a:solidFill>
                  <a:srgbClr val="C00000"/>
                </a:solidFill>
                <a:sym typeface="微软雅黑" panose="020B0503020204020204" charset="-122"/>
              </a:rPr>
              <a:t>标题</a:t>
            </a:r>
            <a:endParaRPr lang="zh-CN" altLang="en-US" sz="1600" b="0" dirty="0" smtClean="0">
              <a:solidFill>
                <a:srgbClr val="C00000"/>
              </a:solidFill>
              <a:sym typeface="微软雅黑" panose="020B0503020204020204" charset="-122"/>
            </a:endParaRPr>
          </a:p>
        </p:txBody>
      </p:sp>
      <p:sp>
        <p:nvSpPr>
          <p:cNvPr id="32" name="矩形 76"/>
          <p:cNvSpPr>
            <a:spLocks noChangeArrowheads="1"/>
          </p:cNvSpPr>
          <p:nvPr/>
        </p:nvSpPr>
        <p:spPr bwMode="auto">
          <a:xfrm>
            <a:off x="1279456" y="4445375"/>
            <a:ext cx="1821980" cy="29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12" tIns="51606" rIns="103212" bIns="5160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ts val="1355"/>
              </a:lnSpc>
              <a:spcBef>
                <a:spcPct val="0"/>
              </a:spcBef>
              <a:buNone/>
            </a:pPr>
            <a:r>
              <a:rPr lang="zh-CN" altLang="en-US" sz="1200" dirty="0">
                <a:sym typeface="微软雅黑" panose="020B0503020204020204" charset="-122"/>
              </a:rPr>
              <a:t>点击添加描述总结</a:t>
            </a:r>
            <a:r>
              <a:rPr lang="en-US" altLang="zh-CN" sz="1200" dirty="0">
                <a:sym typeface="微软雅黑" panose="020B0503020204020204" charset="-122"/>
              </a:rPr>
              <a:t> </a:t>
            </a:r>
            <a:endParaRPr lang="zh-CN" altLang="en-US" sz="1200" dirty="0">
              <a:sym typeface="微软雅黑" panose="020B0503020204020204" charset="-122"/>
            </a:endParaRPr>
          </a:p>
        </p:txBody>
      </p:sp>
      <p:sp>
        <p:nvSpPr>
          <p:cNvPr id="33" name="矩形 80"/>
          <p:cNvSpPr>
            <a:spLocks noChangeArrowheads="1"/>
          </p:cNvSpPr>
          <p:nvPr/>
        </p:nvSpPr>
        <p:spPr bwMode="auto">
          <a:xfrm>
            <a:off x="2860622" y="3247450"/>
            <a:ext cx="1821980" cy="29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12" tIns="51606" rIns="103212" bIns="5160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ts val="1355"/>
              </a:lnSpc>
              <a:spcBef>
                <a:spcPct val="0"/>
              </a:spcBef>
              <a:buNone/>
            </a:pPr>
            <a:r>
              <a:rPr lang="zh-CN" altLang="en-US" sz="1200" dirty="0">
                <a:sym typeface="微软雅黑" panose="020B0503020204020204" charset="-122"/>
              </a:rPr>
              <a:t>点击添加描述总结</a:t>
            </a:r>
            <a:r>
              <a:rPr lang="en-US" altLang="zh-CN" sz="1200" dirty="0">
                <a:sym typeface="微软雅黑" panose="020B0503020204020204" charset="-122"/>
              </a:rPr>
              <a:t> </a:t>
            </a:r>
            <a:endParaRPr lang="zh-CN" altLang="en-US" sz="1200" dirty="0">
              <a:sym typeface="微软雅黑" panose="020B0503020204020204" charset="-122"/>
            </a:endParaRPr>
          </a:p>
        </p:txBody>
      </p:sp>
      <p:sp>
        <p:nvSpPr>
          <p:cNvPr id="34" name="矩形 81"/>
          <p:cNvSpPr>
            <a:spLocks noChangeArrowheads="1"/>
          </p:cNvSpPr>
          <p:nvPr/>
        </p:nvSpPr>
        <p:spPr bwMode="auto">
          <a:xfrm>
            <a:off x="5132498" y="4770553"/>
            <a:ext cx="1821980" cy="29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12" tIns="51606" rIns="103212" bIns="5160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ts val="1355"/>
              </a:lnSpc>
              <a:spcBef>
                <a:spcPct val="0"/>
              </a:spcBef>
              <a:buNone/>
            </a:pPr>
            <a:r>
              <a:rPr lang="zh-CN" altLang="en-US" sz="1200" dirty="0">
                <a:sym typeface="微软雅黑" panose="020B0503020204020204" charset="-122"/>
              </a:rPr>
              <a:t>点击添加描述总结</a:t>
            </a:r>
            <a:r>
              <a:rPr lang="en-US" altLang="zh-CN" sz="1200" dirty="0">
                <a:sym typeface="微软雅黑" panose="020B0503020204020204" charset="-122"/>
              </a:rPr>
              <a:t> </a:t>
            </a:r>
            <a:endParaRPr lang="zh-CN" altLang="en-US" sz="1200" dirty="0">
              <a:sym typeface="微软雅黑" panose="020B0503020204020204" charset="-122"/>
            </a:endParaRPr>
          </a:p>
        </p:txBody>
      </p:sp>
      <p:sp>
        <p:nvSpPr>
          <p:cNvPr id="35" name="矩形 82"/>
          <p:cNvSpPr>
            <a:spLocks noChangeArrowheads="1"/>
          </p:cNvSpPr>
          <p:nvPr/>
        </p:nvSpPr>
        <p:spPr bwMode="auto">
          <a:xfrm>
            <a:off x="7311031" y="3025058"/>
            <a:ext cx="1821980" cy="29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12" tIns="51606" rIns="103212" bIns="5160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ts val="1355"/>
              </a:lnSpc>
              <a:spcBef>
                <a:spcPct val="0"/>
              </a:spcBef>
              <a:buNone/>
            </a:pPr>
            <a:r>
              <a:rPr lang="zh-CN" altLang="en-US" sz="1200" dirty="0">
                <a:sym typeface="微软雅黑" panose="020B0503020204020204" charset="-122"/>
              </a:rPr>
              <a:t>点击添加描述总结</a:t>
            </a:r>
            <a:endParaRPr lang="zh-CN" altLang="en-US" sz="1200" dirty="0">
              <a:sym typeface="微软雅黑" panose="020B0503020204020204" charset="-122"/>
            </a:endParaRPr>
          </a:p>
        </p:txBody>
      </p:sp>
      <p:sp>
        <p:nvSpPr>
          <p:cNvPr id="36" name="矩形 35"/>
          <p:cNvSpPr>
            <a:spLocks noChangeArrowheads="1"/>
          </p:cNvSpPr>
          <p:nvPr/>
        </p:nvSpPr>
        <p:spPr bwMode="auto">
          <a:xfrm>
            <a:off x="8336615" y="3963181"/>
            <a:ext cx="3097721" cy="45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584" tIns="55290" rIns="110584" bIns="5529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eaLnBrk="1" hangingPunct="1">
              <a:spcBef>
                <a:spcPct val="0"/>
              </a:spcBef>
              <a:buFont typeface="Arial" panose="020B0604020202020204" pitchFamily="34" charset="0"/>
              <a:buNone/>
            </a:pPr>
            <a:r>
              <a:rPr lang="zh-CN" altLang="en-US" sz="2135" b="1" dirty="0">
                <a:solidFill>
                  <a:srgbClr val="C00000"/>
                </a:solidFill>
                <a:sym typeface="微软雅黑" panose="020B0503020204020204" charset="-122"/>
              </a:rPr>
              <a:t>添加</a:t>
            </a:r>
            <a:r>
              <a:rPr lang="zh-CN" altLang="en-US" sz="2135" b="1" dirty="0" smtClean="0">
                <a:solidFill>
                  <a:srgbClr val="C00000"/>
                </a:solidFill>
                <a:sym typeface="微软雅黑" panose="020B0503020204020204" charset="-122"/>
              </a:rPr>
              <a:t>主要标题内容</a:t>
            </a:r>
            <a:endParaRPr lang="zh-CN" altLang="en-US" sz="2135" b="1" dirty="0" smtClean="0">
              <a:solidFill>
                <a:srgbClr val="C00000"/>
              </a:solidFill>
              <a:latin typeface="Arial" panose="020B0604020202020204" pitchFamily="34" charset="0"/>
              <a:ea typeface="宋体" panose="02010600030101010101" pitchFamily="2" charset="-122"/>
              <a:sym typeface="微软雅黑" panose="020B0503020204020204" charset="-122"/>
            </a:endParaRPr>
          </a:p>
        </p:txBody>
      </p:sp>
      <p:sp>
        <p:nvSpPr>
          <p:cNvPr id="37" name="文本框 13"/>
          <p:cNvSpPr txBox="1"/>
          <p:nvPr/>
        </p:nvSpPr>
        <p:spPr>
          <a:xfrm>
            <a:off x="7828291" y="4438513"/>
            <a:ext cx="3654168" cy="1065530"/>
          </a:xfrm>
          <a:prstGeom prst="rect">
            <a:avLst/>
          </a:prstGeom>
          <a:noFill/>
        </p:spPr>
        <p:txBody>
          <a:bodyPr wrap="square" lIns="87765" tIns="43881" rIns="87765" bIns="43881" rtlCol="0">
            <a:spAutoFit/>
          </a:bodyPr>
          <a:lstStyle/>
          <a:p>
            <a:pPr>
              <a:lnSpc>
                <a:spcPct val="120000"/>
              </a:lnSpc>
              <a:spcBef>
                <a:spcPct val="0"/>
              </a:spcBef>
              <a:buNone/>
            </a:pPr>
            <a:r>
              <a:rPr lang="zh-CN" altLang="en-US" sz="1335"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35" dirty="0">
              <a:latin typeface="微软雅黑" panose="020B0503020204020204" charset="-122"/>
              <a:ea typeface="微软雅黑" panose="020B0503020204020204" charset="-122"/>
              <a:sym typeface="微软雅黑" panose="020B0503020204020204" charset="-122"/>
            </a:endParaRPr>
          </a:p>
        </p:txBody>
      </p:sp>
      <p:grpSp>
        <p:nvGrpSpPr>
          <p:cNvPr id="38" name="组合 37"/>
          <p:cNvGrpSpPr/>
          <p:nvPr/>
        </p:nvGrpSpPr>
        <p:grpSpPr>
          <a:xfrm>
            <a:off x="888184" y="2594631"/>
            <a:ext cx="561277" cy="561277"/>
            <a:chOff x="5252030" y="2008764"/>
            <a:chExt cx="809336" cy="809336"/>
          </a:xfrm>
          <a:gradFill>
            <a:gsLst>
              <a:gs pos="0">
                <a:srgbClr val="E30000"/>
              </a:gs>
              <a:gs pos="100000">
                <a:srgbClr val="760303"/>
              </a:gs>
            </a:gsLst>
            <a:lin ang="18900000" scaled="0"/>
          </a:gra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219" name=" 219"/>
          <p:cNvSpPr/>
          <p:nvPr/>
        </p:nvSpPr>
        <p:spPr>
          <a:xfrm>
            <a:off x="1330325" y="355600"/>
            <a:ext cx="2928620"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dist"/>
            <a:r>
              <a:rPr lang="zh-CN" altLang="en-US" sz="2000" dirty="0" smtClean="0">
                <a:solidFill>
                  <a:schemeClr val="bg1"/>
                </a:solidFill>
                <a:latin typeface="微软雅黑" panose="020B0503020204020204" charset="-122"/>
                <a:ea typeface="微软雅黑" panose="020B0503020204020204" charset="-122"/>
              </a:rPr>
              <a:t>单击此处添加标题</a:t>
            </a:r>
            <a:endParaRPr lang="zh-CN" altLang="en-US" sz="2000" dirty="0" smtClean="0">
              <a:solidFill>
                <a:schemeClr val="bg1"/>
              </a:solidFill>
              <a:latin typeface="微软雅黑" panose="020B0503020204020204" charset="-122"/>
              <a:ea typeface="微软雅黑" panose="020B0503020204020204" charset="-122"/>
            </a:endParaRPr>
          </a:p>
        </p:txBody>
      </p:sp>
      <p:pic>
        <p:nvPicPr>
          <p:cNvPr id="179" name="图片 178" descr="f85d399bb60d1995f620eb4731c6e15d"/>
          <p:cNvPicPr>
            <a:picLocks noChangeAspect="1"/>
          </p:cNvPicPr>
          <p:nvPr/>
        </p:nvPicPr>
        <p:blipFill>
          <a:blip r:embed="rId2"/>
          <a:stretch>
            <a:fillRect/>
          </a:stretch>
        </p:blipFill>
        <p:spPr>
          <a:xfrm>
            <a:off x="139065" y="-98425"/>
            <a:ext cx="1253490" cy="12534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1270" y="2211338"/>
            <a:ext cx="12195175" cy="2016224"/>
          </a:xfrm>
          <a:prstGeom prst="rect">
            <a:avLst/>
          </a:prstGeom>
          <a:gradFill>
            <a:gsLst>
              <a:gs pos="0">
                <a:srgbClr val="E30000"/>
              </a:gs>
              <a:gs pos="100000">
                <a:srgbClr val="760303"/>
              </a:gs>
            </a:gsLst>
            <a:lin ang="54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09eea0 2a48acf833b9858910a08d5c1b"/>
          <p:cNvPicPr>
            <a:picLocks noChangeAspect="1"/>
          </p:cNvPicPr>
          <p:nvPr/>
        </p:nvPicPr>
        <p:blipFill>
          <a:blip r:embed="rId1"/>
          <a:stretch>
            <a:fillRect/>
          </a:stretch>
        </p:blipFill>
        <p:spPr>
          <a:xfrm>
            <a:off x="13335" y="5527675"/>
            <a:ext cx="12179935" cy="1354455"/>
          </a:xfrm>
          <a:prstGeom prst="rect">
            <a:avLst/>
          </a:prstGeom>
        </p:spPr>
      </p:pic>
      <p:sp>
        <p:nvSpPr>
          <p:cNvPr id="3" name=" 219"/>
          <p:cNvSpPr/>
          <p:nvPr/>
        </p:nvSpPr>
        <p:spPr>
          <a:xfrm>
            <a:off x="4612640" y="2929890"/>
            <a:ext cx="4780280" cy="607695"/>
          </a:xfrm>
          <a:prstGeom prst="roundRect">
            <a:avLst>
              <a:gd name="adj" fmla="val 50000"/>
            </a:avLst>
          </a:prstGeom>
          <a:noFill/>
          <a:ln>
            <a:solidFill>
              <a:schemeClr val="bg1">
                <a:alpha val="8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4" name="组合 45"/>
          <p:cNvGrpSpPr/>
          <p:nvPr/>
        </p:nvGrpSpPr>
        <p:grpSpPr>
          <a:xfrm>
            <a:off x="3258574" y="2858246"/>
            <a:ext cx="5796279" cy="752788"/>
            <a:chOff x="2523573" y="1979293"/>
            <a:chExt cx="3404008" cy="442447"/>
          </a:xfrm>
        </p:grpSpPr>
        <p:sp>
          <p:nvSpPr>
            <p:cNvPr id="5" name="矩形 4"/>
            <p:cNvSpPr/>
            <p:nvPr/>
          </p:nvSpPr>
          <p:spPr>
            <a:xfrm>
              <a:off x="3470415" y="2023890"/>
              <a:ext cx="2457166" cy="340375"/>
            </a:xfrm>
            <a:prstGeom prst="rect">
              <a:avLst/>
            </a:prstGeom>
          </p:spPr>
          <p:txBody>
            <a:bodyPr wrap="square">
              <a:spAutoFit/>
            </a:bodyPr>
            <a:lstStyle/>
            <a:p>
              <a:pPr marL="0" marR="0" lvl="0" indent="0" algn="dist" defTabSz="685165" rtl="0" eaLnBrk="1" fontAlgn="auto" latinLnBrk="0" hangingPunct="1">
                <a:lnSpc>
                  <a:spcPct val="100000"/>
                </a:lnSpc>
                <a:spcBef>
                  <a:spcPts val="0"/>
                </a:spcBef>
                <a:spcAft>
                  <a:spcPts val="0"/>
                </a:spcAft>
                <a:buClrTx/>
                <a:buSzTx/>
                <a:buFontTx/>
                <a:buNone/>
                <a:defRPr/>
              </a:pPr>
              <a:r>
                <a:rPr kumimoji="0" lang="en-US" altLang="zh-CN" sz="3200" b="0" i="0" u="none" strike="noStrike" kern="100" cap="none" spc="0" normalizeH="0" baseline="0" noProof="0" dirty="0" smtClean="0">
                  <a:ln>
                    <a:noFill/>
                  </a:ln>
                  <a:solidFill>
                    <a:schemeClr val="bg1"/>
                  </a:solidFill>
                  <a:effectLst/>
                  <a:uLnTx/>
                  <a:uFillTx/>
                  <a:latin typeface="黑体" panose="02010609060101010101" charset="-122"/>
                  <a:ea typeface="黑体" panose="02010609060101010101" charset="-122"/>
                  <a:cs typeface="Times New Roman" panose="02020603050405020304" pitchFamily="18" charset="0"/>
                </a:rPr>
                <a:t>单击此处添加标题</a:t>
              </a:r>
              <a:endParaRPr kumimoji="0" lang="en-US" altLang="zh-CN" sz="3200" b="0" i="0" u="none" strike="noStrike" kern="100" cap="none" spc="0" normalizeH="0" baseline="0" noProof="0" dirty="0" smtClean="0">
                <a:ln>
                  <a:noFill/>
                </a:ln>
                <a:solidFill>
                  <a:schemeClr val="bg1"/>
                </a:solidFill>
                <a:effectLst/>
                <a:uLnTx/>
                <a:uFillTx/>
                <a:latin typeface="黑体" panose="02010609060101010101" charset="-122"/>
                <a:ea typeface="黑体" panose="02010609060101010101" charset="-122"/>
                <a:cs typeface="Times New Roman" panose="02020603050405020304" pitchFamily="18" charset="0"/>
              </a:endParaRPr>
            </a:p>
          </p:txBody>
        </p:sp>
        <p:grpSp>
          <p:nvGrpSpPr>
            <p:cNvPr id="6" name="组合 57"/>
            <p:cNvGrpSpPr/>
            <p:nvPr/>
          </p:nvGrpSpPr>
          <p:grpSpPr>
            <a:xfrm>
              <a:off x="2523573" y="1979293"/>
              <a:ext cx="742365" cy="442447"/>
              <a:chOff x="4353620" y="866311"/>
              <a:chExt cx="742365" cy="442447"/>
            </a:xfrm>
          </p:grpSpPr>
          <p:sp>
            <p:nvSpPr>
              <p:cNvPr id="7" name="KSO_Shape"/>
              <p:cNvSpPr/>
              <p:nvPr/>
            </p:nvSpPr>
            <p:spPr bwMode="auto">
              <a:xfrm>
                <a:off x="4353620" y="866311"/>
                <a:ext cx="742365" cy="40830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tx1"/>
                  </a:solidFill>
                  <a:effectLst/>
                  <a:uLnTx/>
                  <a:uFillTx/>
                  <a:latin typeface="+mn-lt"/>
                  <a:ea typeface="+mn-ea"/>
                  <a:cs typeface="+mn-cs"/>
                </a:endParaRPr>
              </a:p>
            </p:txBody>
          </p:sp>
          <p:sp>
            <p:nvSpPr>
              <p:cNvPr id="8" name="文本框 7"/>
              <p:cNvSpPr txBox="1"/>
              <p:nvPr/>
            </p:nvSpPr>
            <p:spPr>
              <a:xfrm>
                <a:off x="4491974" y="872840"/>
                <a:ext cx="588094" cy="435918"/>
              </a:xfrm>
              <a:prstGeom prst="rect">
                <a:avLst/>
              </a:prstGeom>
              <a:noFill/>
            </p:spPr>
            <p:txBody>
              <a:bodyPr wrap="square" rtlCol="0">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altLang="zh-CN" sz="4265"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02</a:t>
                </a:r>
                <a:endParaRPr kumimoji="0" lang="en-US" altLang="zh-CN" sz="4265"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endParaRPr>
              </a:p>
            </p:txBody>
          </p:sp>
        </p:grpSp>
      </p:grpSp>
      <p:sp>
        <p:nvSpPr>
          <p:cNvPr id="10" name=" 219"/>
          <p:cNvSpPr/>
          <p:nvPr/>
        </p:nvSpPr>
        <p:spPr>
          <a:xfrm>
            <a:off x="1330325" y="355600"/>
            <a:ext cx="1415415"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l"/>
            <a:r>
              <a:rPr lang="zh-CN" altLang="en-US" sz="2000" dirty="0" smtClean="0">
                <a:solidFill>
                  <a:schemeClr val="bg1"/>
                </a:solidFill>
                <a:latin typeface="微软雅黑" panose="020B0503020204020204" charset="-122"/>
                <a:ea typeface="微软雅黑" panose="020B0503020204020204" charset="-122"/>
              </a:rPr>
              <a:t>过渡页面</a:t>
            </a:r>
            <a:endParaRPr lang="zh-CN" altLang="en-US" sz="2000" dirty="0" smtClean="0">
              <a:solidFill>
                <a:schemeClr val="bg1"/>
              </a:solidFill>
              <a:latin typeface="微软雅黑" panose="020B0503020204020204" charset="-122"/>
              <a:ea typeface="微软雅黑" panose="020B0503020204020204" charset="-122"/>
            </a:endParaRPr>
          </a:p>
        </p:txBody>
      </p:sp>
      <p:pic>
        <p:nvPicPr>
          <p:cNvPr id="13" name="图片 12" descr="f85d399bb60d1995f620eb4731c6e15d"/>
          <p:cNvPicPr>
            <a:picLocks noChangeAspect="1"/>
          </p:cNvPicPr>
          <p:nvPr/>
        </p:nvPicPr>
        <p:blipFill>
          <a:blip r:embed="rId2"/>
          <a:stretch>
            <a:fillRect/>
          </a:stretch>
        </p:blipFill>
        <p:spPr>
          <a:xfrm>
            <a:off x="139065" y="-98425"/>
            <a:ext cx="1253490" cy="1253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09eea0 2a48acf833b9858910a08d5c1b"/>
          <p:cNvPicPr>
            <a:picLocks noChangeAspect="1"/>
          </p:cNvPicPr>
          <p:nvPr/>
        </p:nvPicPr>
        <p:blipFill>
          <a:blip r:embed="rId1"/>
          <a:stretch>
            <a:fillRect/>
          </a:stretch>
        </p:blipFill>
        <p:spPr>
          <a:xfrm>
            <a:off x="13335" y="5527675"/>
            <a:ext cx="12179935" cy="1354455"/>
          </a:xfrm>
          <a:prstGeom prst="rect">
            <a:avLst/>
          </a:prstGeom>
        </p:spPr>
      </p:pic>
      <p:sp>
        <p:nvSpPr>
          <p:cNvPr id="3" name="Freeform 7"/>
          <p:cNvSpPr/>
          <p:nvPr/>
        </p:nvSpPr>
        <p:spPr bwMode="auto">
          <a:xfrm>
            <a:off x="4087889" y="1090091"/>
            <a:ext cx="1340759" cy="4233108"/>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C00000"/>
          </a:solidFill>
          <a:ln>
            <a:solidFill>
              <a:srgbClr val="C00000"/>
            </a:solidFill>
          </a:ln>
        </p:spPr>
        <p:txBody>
          <a:bodyPr vert="horz" wrap="square" lIns="121920" tIns="60960" rIns="121920" bIns="60960" numCol="1" anchor="t" anchorCtr="0" compatLnSpc="1"/>
          <a:lstStyle/>
          <a:p>
            <a:endParaRPr lang="zh-CN" altLang="en-US" sz="100"/>
          </a:p>
        </p:txBody>
      </p:sp>
      <p:sp>
        <p:nvSpPr>
          <p:cNvPr id="4" name="Line 11"/>
          <p:cNvSpPr>
            <a:spLocks noChangeShapeType="1"/>
          </p:cNvSpPr>
          <p:nvPr/>
        </p:nvSpPr>
        <p:spPr bwMode="auto">
          <a:xfrm flipH="1" flipV="1">
            <a:off x="5549110" y="2146209"/>
            <a:ext cx="1473619" cy="754575"/>
          </a:xfrm>
          <a:prstGeom prst="line">
            <a:avLst/>
          </a:prstGeom>
          <a:noFill/>
          <a:ln w="38100" cap="flat">
            <a:solidFill>
              <a:srgbClr val="C00000"/>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100"/>
          </a:p>
        </p:txBody>
      </p:sp>
      <p:sp>
        <p:nvSpPr>
          <p:cNvPr id="5" name="Line 12"/>
          <p:cNvSpPr>
            <a:spLocks noChangeShapeType="1"/>
          </p:cNvSpPr>
          <p:nvPr/>
        </p:nvSpPr>
        <p:spPr bwMode="auto">
          <a:xfrm flipH="1">
            <a:off x="5771406" y="3661729"/>
            <a:ext cx="1251323" cy="768260"/>
          </a:xfrm>
          <a:prstGeom prst="line">
            <a:avLst/>
          </a:prstGeom>
          <a:noFill/>
          <a:ln w="38100" cap="flat">
            <a:solidFill>
              <a:srgbClr val="C00000"/>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100"/>
          </a:p>
        </p:txBody>
      </p:sp>
      <p:sp>
        <p:nvSpPr>
          <p:cNvPr id="2" name="Line 13"/>
          <p:cNvSpPr>
            <a:spLocks noChangeShapeType="1"/>
          </p:cNvSpPr>
          <p:nvPr/>
        </p:nvSpPr>
        <p:spPr bwMode="auto">
          <a:xfrm flipH="1">
            <a:off x="5043489" y="3298337"/>
            <a:ext cx="1979240" cy="0"/>
          </a:xfrm>
          <a:prstGeom prst="line">
            <a:avLst/>
          </a:prstGeom>
          <a:noFill/>
          <a:ln w="38100" cap="flat">
            <a:solidFill>
              <a:srgbClr val="C00000"/>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100"/>
          </a:p>
        </p:txBody>
      </p:sp>
      <p:sp>
        <p:nvSpPr>
          <p:cNvPr id="7" name="椭圆 6"/>
          <p:cNvSpPr/>
          <p:nvPr/>
        </p:nvSpPr>
        <p:spPr>
          <a:xfrm>
            <a:off x="6771769" y="2626262"/>
            <a:ext cx="1410249" cy="1410249"/>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nvGrpSpPr>
          <p:cNvPr id="8" name="组合 7"/>
          <p:cNvGrpSpPr/>
          <p:nvPr/>
        </p:nvGrpSpPr>
        <p:grpSpPr>
          <a:xfrm>
            <a:off x="4087682" y="772445"/>
            <a:ext cx="1532987" cy="1532987"/>
            <a:chOff x="2342140" y="893355"/>
            <a:chExt cx="1149740" cy="1149740"/>
          </a:xfrm>
        </p:grpSpPr>
        <p:grpSp>
          <p:nvGrpSpPr>
            <p:cNvPr id="10" name="组合 9"/>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13"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a:defRPr/>
              </a:pPr>
              <a:endParaRPr lang="zh-CN" altLang="en-US" sz="100" dirty="0">
                <a:solidFill>
                  <a:srgbClr val="FFFFFF"/>
                </a:solidFill>
                <a:ea typeface="微软雅黑" panose="020B0503020204020204" charset="-122"/>
              </a:endParaRPr>
            </a:p>
          </p:txBody>
        </p:sp>
      </p:grpSp>
      <p:grpSp>
        <p:nvGrpSpPr>
          <p:cNvPr id="14" name="组合 13"/>
          <p:cNvGrpSpPr/>
          <p:nvPr/>
        </p:nvGrpSpPr>
        <p:grpSpPr>
          <a:xfrm>
            <a:off x="3412423" y="2530251"/>
            <a:ext cx="1532987" cy="1532987"/>
            <a:chOff x="1835696" y="2211710"/>
            <a:chExt cx="1149740" cy="1149740"/>
          </a:xfrm>
        </p:grpSpPr>
        <p:grpSp>
          <p:nvGrpSpPr>
            <p:cNvPr id="15" name="组合 14"/>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18"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C00000"/>
            </a:solidFill>
            <a:ln>
              <a:noFill/>
            </a:ln>
          </p:spPr>
          <p:txBody>
            <a:bodyPr bIns="480000" anchor="ctr">
              <a:scene3d>
                <a:camera prst="orthographicFront"/>
                <a:lightRig rig="threePt" dir="t"/>
              </a:scene3d>
              <a:sp3d>
                <a:contourClr>
                  <a:srgbClr val="FFFFFF"/>
                </a:contourClr>
              </a:sp3d>
            </a:bodyPr>
            <a:lstStyle/>
            <a:p>
              <a:pPr algn="ctr">
                <a:defRPr/>
              </a:pPr>
              <a:endParaRPr lang="zh-CN" altLang="en-US" sz="100" dirty="0">
                <a:solidFill>
                  <a:srgbClr val="FFFFFF"/>
                </a:solidFill>
                <a:ea typeface="微软雅黑" panose="020B0503020204020204" charset="-122"/>
              </a:endParaRPr>
            </a:p>
          </p:txBody>
        </p:sp>
      </p:grpSp>
      <p:grpSp>
        <p:nvGrpSpPr>
          <p:cNvPr id="19" name="组合 18"/>
          <p:cNvGrpSpPr/>
          <p:nvPr/>
        </p:nvGrpSpPr>
        <p:grpSpPr>
          <a:xfrm>
            <a:off x="4276519" y="4162433"/>
            <a:ext cx="1532987" cy="1532987"/>
            <a:chOff x="2483768" y="3435846"/>
            <a:chExt cx="1149740" cy="1149740"/>
          </a:xfrm>
        </p:grpSpPr>
        <p:grpSp>
          <p:nvGrpSpPr>
            <p:cNvPr id="20" name="组合 19"/>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22" name="椭圆 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23"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a:defRPr/>
              </a:pPr>
              <a:endParaRPr lang="zh-CN" altLang="en-US" sz="100" dirty="0">
                <a:solidFill>
                  <a:srgbClr val="FFFFFF"/>
                </a:solidFill>
                <a:ea typeface="微软雅黑" panose="020B0503020204020204" charset="-122"/>
              </a:endParaRPr>
            </a:p>
          </p:txBody>
        </p:sp>
      </p:grpSp>
      <p:sp>
        <p:nvSpPr>
          <p:cNvPr id="24" name="TextBox 71"/>
          <p:cNvSpPr txBox="1"/>
          <p:nvPr/>
        </p:nvSpPr>
        <p:spPr>
          <a:xfrm>
            <a:off x="8181843" y="1917127"/>
            <a:ext cx="2688299" cy="2708910"/>
          </a:xfrm>
          <a:prstGeom prst="rect">
            <a:avLst/>
          </a:prstGeom>
          <a:noFill/>
          <a:ln>
            <a:noFill/>
          </a:ln>
        </p:spPr>
        <p:txBody>
          <a:bodyPr wrap="square" rtlCol="0">
            <a:spAutoFit/>
          </a:bodyPr>
          <a:lstStyle/>
          <a:p>
            <a:pPr>
              <a:lnSpc>
                <a:spcPct val="130000"/>
              </a:lnSpc>
              <a:defRPr/>
            </a:pPr>
            <a:r>
              <a:rPr lang="zh-CN" altLang="en-US" sz="1465" dirty="0">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465" dirty="0" smtClean="0">
                <a:latin typeface="微软雅黑" panose="020B0503020204020204" charset="-122"/>
                <a:ea typeface="微软雅黑" panose="020B0503020204020204" charset="-122"/>
              </a:rPr>
              <a:t>……</a:t>
            </a:r>
            <a:endParaRPr lang="en-US" altLang="zh-CN" sz="1465" dirty="0" smtClean="0">
              <a:latin typeface="微软雅黑" panose="020B0503020204020204" charset="-122"/>
              <a:ea typeface="微软雅黑" panose="020B0503020204020204" charset="-122"/>
            </a:endParaRPr>
          </a:p>
          <a:p>
            <a:pPr>
              <a:lnSpc>
                <a:spcPct val="130000"/>
              </a:lnSpc>
              <a:defRPr/>
            </a:pPr>
            <a:endParaRPr lang="en-US" altLang="zh-CN" sz="1465" dirty="0" smtClean="0">
              <a:latin typeface="微软雅黑" panose="020B0503020204020204" charset="-122"/>
              <a:ea typeface="微软雅黑" panose="020B0503020204020204" charset="-122"/>
            </a:endParaRPr>
          </a:p>
          <a:p>
            <a:pPr>
              <a:lnSpc>
                <a:spcPct val="130000"/>
              </a:lnSpc>
              <a:defRPr/>
            </a:pPr>
            <a:r>
              <a:rPr lang="zh-CN" altLang="en-US" sz="1465" dirty="0" smtClean="0">
                <a:latin typeface="微软雅黑" panose="020B0503020204020204" charset="-122"/>
                <a:ea typeface="微软雅黑" panose="020B0503020204020204" charset="-122"/>
              </a:rPr>
              <a:t>点击</a:t>
            </a:r>
            <a:r>
              <a:rPr lang="zh-CN" altLang="en-US" sz="1465" dirty="0">
                <a:latin typeface="微软雅黑" panose="020B0503020204020204" charset="-122"/>
                <a:ea typeface="微软雅黑" panose="020B0503020204020204" charset="-122"/>
              </a:rPr>
              <a:t>输入简要文字内容，文字内容需概括精炼，不用多余的文字修饰，言简意赅的说明分项内容</a:t>
            </a:r>
            <a:r>
              <a:rPr lang="en-US" altLang="zh-CN" sz="1465" dirty="0" smtClean="0">
                <a:latin typeface="微软雅黑" panose="020B0503020204020204" charset="-122"/>
                <a:ea typeface="微软雅黑" panose="020B0503020204020204" charset="-122"/>
              </a:rPr>
              <a:t>……</a:t>
            </a:r>
            <a:endParaRPr lang="en-US" altLang="zh-CN" sz="1465" dirty="0">
              <a:latin typeface="微软雅黑" panose="020B0503020204020204" charset="-122"/>
              <a:ea typeface="微软雅黑" panose="020B0503020204020204" charset="-122"/>
            </a:endParaRPr>
          </a:p>
        </p:txBody>
      </p:sp>
      <p:sp>
        <p:nvSpPr>
          <p:cNvPr id="25" name="TextBox 72"/>
          <p:cNvSpPr txBox="1"/>
          <p:nvPr/>
        </p:nvSpPr>
        <p:spPr>
          <a:xfrm>
            <a:off x="2260295" y="1236847"/>
            <a:ext cx="1382489" cy="304800"/>
          </a:xfrm>
          <a:prstGeom prst="rect">
            <a:avLst/>
          </a:prstGeom>
          <a:noFill/>
        </p:spPr>
        <p:txBody>
          <a:bodyPr wrap="square" lIns="0" tIns="0" rIns="0" bIns="0" rtlCol="0">
            <a:spAutoFit/>
          </a:bodyPr>
          <a:lstStyle/>
          <a:p>
            <a:pPr algn="ctr"/>
            <a:r>
              <a:rPr lang="zh-CN" altLang="en-US" sz="1865" b="1" dirty="0">
                <a:latin typeface="微软雅黑" panose="020B0503020204020204" charset="-122"/>
                <a:ea typeface="微软雅黑" panose="020B0503020204020204" charset="-122"/>
              </a:rPr>
              <a:t>添加标题</a:t>
            </a:r>
            <a:endParaRPr lang="zh-CN" altLang="en-US" sz="1865" b="1" dirty="0">
              <a:latin typeface="微软雅黑" panose="020B0503020204020204" charset="-122"/>
              <a:ea typeface="微软雅黑" panose="020B0503020204020204" charset="-122"/>
            </a:endParaRPr>
          </a:p>
        </p:txBody>
      </p:sp>
      <p:sp>
        <p:nvSpPr>
          <p:cNvPr id="26" name="TextBox 73"/>
          <p:cNvSpPr txBox="1"/>
          <p:nvPr/>
        </p:nvSpPr>
        <p:spPr>
          <a:xfrm>
            <a:off x="2038365" y="1677398"/>
            <a:ext cx="1604421" cy="239395"/>
          </a:xfrm>
          <a:prstGeom prst="rect">
            <a:avLst/>
          </a:prstGeom>
          <a:noFill/>
        </p:spPr>
        <p:txBody>
          <a:bodyPr wrap="square" lIns="0" tIns="0" rIns="0" bIns="0" rtlCol="0">
            <a:spAutoFit/>
          </a:bodyPr>
          <a:lstStyle/>
          <a:p>
            <a:pPr algn="ctr"/>
            <a:r>
              <a:rPr lang="zh-CN" altLang="en-US" sz="1465" dirty="0">
                <a:latin typeface="微软雅黑" panose="020B0503020204020204" charset="-122"/>
                <a:ea typeface="微软雅黑" panose="020B0503020204020204" charset="-122"/>
              </a:rPr>
              <a:t>点击输入说明文字</a:t>
            </a:r>
            <a:endParaRPr lang="zh-CN" altLang="en-US" sz="1465" dirty="0">
              <a:latin typeface="微软雅黑" panose="020B0503020204020204" charset="-122"/>
              <a:ea typeface="微软雅黑" panose="020B0503020204020204" charset="-122"/>
            </a:endParaRPr>
          </a:p>
        </p:txBody>
      </p:sp>
      <p:sp>
        <p:nvSpPr>
          <p:cNvPr id="27" name="TextBox 75"/>
          <p:cNvSpPr txBox="1"/>
          <p:nvPr/>
        </p:nvSpPr>
        <p:spPr>
          <a:xfrm>
            <a:off x="1482625" y="3456545"/>
            <a:ext cx="1555341" cy="239395"/>
          </a:xfrm>
          <a:prstGeom prst="rect">
            <a:avLst/>
          </a:prstGeom>
          <a:noFill/>
        </p:spPr>
        <p:txBody>
          <a:bodyPr wrap="square" lIns="0" tIns="0" rIns="0" bIns="0" rtlCol="0">
            <a:spAutoFit/>
          </a:bodyPr>
          <a:lstStyle/>
          <a:p>
            <a:pPr algn="ctr"/>
            <a:r>
              <a:rPr lang="zh-CN" altLang="en-US" sz="1465" dirty="0">
                <a:latin typeface="微软雅黑" panose="020B0503020204020204" charset="-122"/>
                <a:ea typeface="微软雅黑" panose="020B0503020204020204" charset="-122"/>
              </a:rPr>
              <a:t>点击输入说明文字</a:t>
            </a:r>
            <a:endParaRPr lang="zh-CN" altLang="en-US" sz="1465" dirty="0">
              <a:latin typeface="微软雅黑" panose="020B0503020204020204" charset="-122"/>
              <a:ea typeface="微软雅黑" panose="020B0503020204020204" charset="-122"/>
            </a:endParaRPr>
          </a:p>
        </p:txBody>
      </p:sp>
      <p:sp>
        <p:nvSpPr>
          <p:cNvPr id="28" name="TextBox 76"/>
          <p:cNvSpPr txBox="1"/>
          <p:nvPr/>
        </p:nvSpPr>
        <p:spPr>
          <a:xfrm>
            <a:off x="2275227" y="4882649"/>
            <a:ext cx="1555341" cy="304800"/>
          </a:xfrm>
          <a:prstGeom prst="rect">
            <a:avLst/>
          </a:prstGeom>
          <a:noFill/>
        </p:spPr>
        <p:txBody>
          <a:bodyPr wrap="square" lIns="0" tIns="0" rIns="0" bIns="0" rtlCol="0">
            <a:spAutoFit/>
          </a:bodyPr>
          <a:lstStyle/>
          <a:p>
            <a:pPr algn="ctr"/>
            <a:r>
              <a:rPr lang="zh-CN" altLang="en-US" sz="1865" b="1" dirty="0">
                <a:latin typeface="微软雅黑" panose="020B0503020204020204" charset="-122"/>
                <a:ea typeface="微软雅黑" panose="020B0503020204020204" charset="-122"/>
              </a:rPr>
              <a:t>添加标题</a:t>
            </a:r>
            <a:endParaRPr lang="zh-CN" altLang="en-US" sz="1865" b="1" dirty="0">
              <a:latin typeface="微软雅黑" panose="020B0503020204020204" charset="-122"/>
              <a:ea typeface="微软雅黑" panose="020B0503020204020204" charset="-122"/>
            </a:endParaRPr>
          </a:p>
        </p:txBody>
      </p:sp>
      <p:sp>
        <p:nvSpPr>
          <p:cNvPr id="29" name="TextBox 77"/>
          <p:cNvSpPr txBox="1"/>
          <p:nvPr/>
        </p:nvSpPr>
        <p:spPr>
          <a:xfrm>
            <a:off x="2275227" y="5323199"/>
            <a:ext cx="1555341" cy="239395"/>
          </a:xfrm>
          <a:prstGeom prst="rect">
            <a:avLst/>
          </a:prstGeom>
          <a:noFill/>
        </p:spPr>
        <p:txBody>
          <a:bodyPr wrap="square" lIns="0" tIns="0" rIns="0" bIns="0" rtlCol="0">
            <a:spAutoFit/>
          </a:bodyPr>
          <a:lstStyle/>
          <a:p>
            <a:pPr algn="ctr"/>
            <a:r>
              <a:rPr lang="zh-CN" altLang="en-US" sz="1465" dirty="0">
                <a:latin typeface="微软雅黑" panose="020B0503020204020204" charset="-122"/>
                <a:ea typeface="微软雅黑" panose="020B0503020204020204" charset="-122"/>
              </a:rPr>
              <a:t>点击输入说明文字</a:t>
            </a:r>
            <a:endParaRPr lang="zh-CN" altLang="en-US" sz="1465" dirty="0">
              <a:latin typeface="微软雅黑" panose="020B0503020204020204" charset="-122"/>
              <a:ea typeface="微软雅黑" panose="020B0503020204020204" charset="-122"/>
            </a:endParaRPr>
          </a:p>
        </p:txBody>
      </p:sp>
      <p:sp>
        <p:nvSpPr>
          <p:cNvPr id="30" name="TextBox 78"/>
          <p:cNvSpPr txBox="1"/>
          <p:nvPr/>
        </p:nvSpPr>
        <p:spPr>
          <a:xfrm>
            <a:off x="6793539" y="2900783"/>
            <a:ext cx="1382489" cy="841375"/>
          </a:xfrm>
          <a:prstGeom prst="rect">
            <a:avLst/>
          </a:prstGeom>
          <a:noFill/>
        </p:spPr>
        <p:txBody>
          <a:bodyPr wrap="square" lIns="0" tIns="0" rIns="0" bIns="0" rtlCol="0">
            <a:spAutoFit/>
          </a:bodyPr>
          <a:lstStyle/>
          <a:p>
            <a:pPr algn="ctr"/>
            <a:r>
              <a:rPr lang="zh-CN" altLang="en-US" sz="2665" b="1" dirty="0" smtClean="0">
                <a:solidFill>
                  <a:schemeClr val="bg1"/>
                </a:solidFill>
                <a:latin typeface="微软雅黑" panose="020B0503020204020204" charset="-122"/>
                <a:ea typeface="微软雅黑" panose="020B0503020204020204" charset="-122"/>
              </a:rPr>
              <a:t>添加</a:t>
            </a:r>
            <a:endParaRPr lang="en-US" altLang="zh-CN" sz="2665" b="1" dirty="0" smtClean="0">
              <a:solidFill>
                <a:schemeClr val="bg1"/>
              </a:solidFill>
              <a:latin typeface="微软雅黑" panose="020B0503020204020204" charset="-122"/>
              <a:ea typeface="微软雅黑" panose="020B0503020204020204" charset="-122"/>
            </a:endParaRPr>
          </a:p>
          <a:p>
            <a:pPr algn="ctr"/>
            <a:r>
              <a:rPr lang="zh-CN" altLang="en-US" sz="2665" b="1" dirty="0" smtClean="0">
                <a:solidFill>
                  <a:schemeClr val="bg1"/>
                </a:solidFill>
                <a:latin typeface="微软雅黑" panose="020B0503020204020204" charset="-122"/>
                <a:ea typeface="微软雅黑" panose="020B0503020204020204" charset="-122"/>
              </a:rPr>
              <a:t>标题</a:t>
            </a:r>
            <a:endParaRPr lang="zh-CN" altLang="en-US" sz="2665" b="1" dirty="0">
              <a:solidFill>
                <a:schemeClr val="bg1"/>
              </a:solidFill>
              <a:latin typeface="微软雅黑" panose="020B0503020204020204" charset="-122"/>
              <a:ea typeface="微软雅黑" panose="020B0503020204020204" charset="-122"/>
            </a:endParaRPr>
          </a:p>
        </p:txBody>
      </p:sp>
      <p:sp>
        <p:nvSpPr>
          <p:cNvPr id="31" name="TextBox 72"/>
          <p:cNvSpPr txBox="1"/>
          <p:nvPr/>
        </p:nvSpPr>
        <p:spPr>
          <a:xfrm>
            <a:off x="1766900" y="3044057"/>
            <a:ext cx="1382489" cy="304800"/>
          </a:xfrm>
          <a:prstGeom prst="rect">
            <a:avLst/>
          </a:prstGeom>
          <a:noFill/>
        </p:spPr>
        <p:txBody>
          <a:bodyPr wrap="square" lIns="0" tIns="0" rIns="0" bIns="0" rtlCol="0">
            <a:spAutoFit/>
          </a:bodyPr>
          <a:lstStyle/>
          <a:p>
            <a:pPr algn="ctr"/>
            <a:r>
              <a:rPr lang="zh-CN" altLang="en-US" sz="1865" b="1" dirty="0">
                <a:latin typeface="微软雅黑" panose="020B0503020204020204" charset="-122"/>
                <a:ea typeface="微软雅黑" panose="020B0503020204020204" charset="-122"/>
              </a:rPr>
              <a:t>添加标题</a:t>
            </a:r>
            <a:endParaRPr lang="zh-CN" altLang="en-US" sz="1865" b="1" dirty="0">
              <a:latin typeface="微软雅黑" panose="020B0503020204020204" charset="-122"/>
              <a:ea typeface="微软雅黑" panose="020B0503020204020204" charset="-122"/>
            </a:endParaRPr>
          </a:p>
        </p:txBody>
      </p:sp>
      <p:sp>
        <p:nvSpPr>
          <p:cNvPr id="219" name=" 219"/>
          <p:cNvSpPr/>
          <p:nvPr/>
        </p:nvSpPr>
        <p:spPr>
          <a:xfrm>
            <a:off x="1330325" y="355600"/>
            <a:ext cx="2928620"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4"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dist"/>
            <a:r>
              <a:rPr lang="zh-CN" altLang="en-US" sz="2000" dirty="0" smtClean="0">
                <a:solidFill>
                  <a:schemeClr val="bg1"/>
                </a:solidFill>
                <a:latin typeface="微软雅黑" panose="020B0503020204020204" charset="-122"/>
                <a:ea typeface="微软雅黑" panose="020B0503020204020204" charset="-122"/>
              </a:rPr>
              <a:t>单击此处添加标题</a:t>
            </a:r>
            <a:endParaRPr lang="zh-CN" altLang="en-US" sz="2000" dirty="0" smtClean="0">
              <a:solidFill>
                <a:schemeClr val="bg1"/>
              </a:solidFill>
              <a:latin typeface="微软雅黑" panose="020B0503020204020204" charset="-122"/>
              <a:ea typeface="微软雅黑" panose="020B0503020204020204" charset="-122"/>
            </a:endParaRPr>
          </a:p>
        </p:txBody>
      </p:sp>
      <p:pic>
        <p:nvPicPr>
          <p:cNvPr id="179" name="图片 178" descr="f85d399bb60d1995f620eb4731c6e15d"/>
          <p:cNvPicPr>
            <a:picLocks noChangeAspect="1"/>
          </p:cNvPicPr>
          <p:nvPr/>
        </p:nvPicPr>
        <p:blipFill>
          <a:blip r:embed="rId2"/>
          <a:stretch>
            <a:fillRect/>
          </a:stretch>
        </p:blipFill>
        <p:spPr>
          <a:xfrm>
            <a:off x="139065" y="-98425"/>
            <a:ext cx="1253490" cy="12534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09eea0 2a48acf833b9858910a08d5c1b"/>
          <p:cNvPicPr>
            <a:picLocks noChangeAspect="1"/>
          </p:cNvPicPr>
          <p:nvPr/>
        </p:nvPicPr>
        <p:blipFill>
          <a:blip r:embed="rId1"/>
          <a:stretch>
            <a:fillRect/>
          </a:stretch>
        </p:blipFill>
        <p:spPr>
          <a:xfrm>
            <a:off x="13335" y="5527675"/>
            <a:ext cx="12179935" cy="1354455"/>
          </a:xfrm>
          <a:prstGeom prst="rect">
            <a:avLst/>
          </a:prstGeom>
        </p:spPr>
      </p:pic>
      <p:sp>
        <p:nvSpPr>
          <p:cNvPr id="34" name="Freeform 64"/>
          <p:cNvSpPr/>
          <p:nvPr/>
        </p:nvSpPr>
        <p:spPr bwMode="auto">
          <a:xfrm>
            <a:off x="4189594" y="1318729"/>
            <a:ext cx="1873171" cy="1676319"/>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gradFill>
            <a:gsLst>
              <a:gs pos="0">
                <a:srgbClr val="E30000"/>
              </a:gs>
              <a:gs pos="100000">
                <a:srgbClr val="760303"/>
              </a:gs>
            </a:gsLst>
            <a:lin ang="6000000" scaled="0"/>
          </a:gradFill>
          <a:ln>
            <a:noFill/>
          </a:ln>
        </p:spPr>
        <p:txBody>
          <a:bodyPr vert="horz" wrap="square" lIns="91440" tIns="45720" rIns="91440" bIns="45720" numCol="1" anchor="t" anchorCtr="0" compatLnSpc="1"/>
          <a:lstStyle/>
          <a:p>
            <a:endParaRPr lang="en-US" sz="100">
              <a:solidFill>
                <a:srgbClr val="87A3BF"/>
              </a:solidFill>
            </a:endParaRPr>
          </a:p>
        </p:txBody>
      </p:sp>
      <p:sp>
        <p:nvSpPr>
          <p:cNvPr id="35" name="Freeform 62"/>
          <p:cNvSpPr/>
          <p:nvPr/>
        </p:nvSpPr>
        <p:spPr bwMode="auto">
          <a:xfrm>
            <a:off x="3842027" y="2499840"/>
            <a:ext cx="1374889" cy="2159220"/>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gradFill>
            <a:gsLst>
              <a:gs pos="0">
                <a:srgbClr val="E30000"/>
              </a:gs>
              <a:gs pos="100000">
                <a:srgbClr val="760303"/>
              </a:gs>
            </a:gsLst>
            <a:lin ang="6000000" scaled="0"/>
          </a:gradFill>
          <a:ln>
            <a:noFill/>
          </a:ln>
        </p:spPr>
        <p:txBody>
          <a:bodyPr vert="horz" wrap="square" lIns="91440" tIns="45720" rIns="91440" bIns="45720" numCol="1" anchor="t" anchorCtr="0" compatLnSpc="1"/>
          <a:lstStyle/>
          <a:p>
            <a:endParaRPr lang="en-US" sz="100">
              <a:solidFill>
                <a:srgbClr val="87A3BF"/>
              </a:solidFill>
            </a:endParaRPr>
          </a:p>
        </p:txBody>
      </p:sp>
      <p:sp>
        <p:nvSpPr>
          <p:cNvPr id="36" name="Freeform 61"/>
          <p:cNvSpPr/>
          <p:nvPr/>
        </p:nvSpPr>
        <p:spPr bwMode="auto">
          <a:xfrm>
            <a:off x="4171140" y="4148477"/>
            <a:ext cx="1879323" cy="169169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gradFill>
            <a:gsLst>
              <a:gs pos="0">
                <a:srgbClr val="E30000"/>
              </a:gs>
              <a:gs pos="100000">
                <a:srgbClr val="760303"/>
              </a:gs>
            </a:gsLst>
            <a:lin ang="6000000" scaled="0"/>
          </a:gradFill>
          <a:ln>
            <a:noFill/>
          </a:ln>
        </p:spPr>
        <p:txBody>
          <a:bodyPr vert="horz" wrap="square" lIns="91440" tIns="45720" rIns="91440" bIns="45720" numCol="1" anchor="t" anchorCtr="0" compatLnSpc="1"/>
          <a:lstStyle/>
          <a:p>
            <a:endParaRPr lang="en-US" sz="100">
              <a:solidFill>
                <a:srgbClr val="87A3BF"/>
              </a:solidFill>
            </a:endParaRPr>
          </a:p>
        </p:txBody>
      </p:sp>
      <p:sp>
        <p:nvSpPr>
          <p:cNvPr id="37" name="Freeform 59"/>
          <p:cNvSpPr/>
          <p:nvPr/>
        </p:nvSpPr>
        <p:spPr bwMode="auto">
          <a:xfrm>
            <a:off x="6185794" y="1324879"/>
            <a:ext cx="1873171" cy="1704000"/>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gradFill>
            <a:gsLst>
              <a:gs pos="0">
                <a:srgbClr val="E30000"/>
              </a:gs>
              <a:gs pos="100000">
                <a:srgbClr val="760303"/>
              </a:gs>
            </a:gsLst>
            <a:lin ang="6000000" scaled="0"/>
          </a:gradFill>
          <a:ln>
            <a:noFill/>
          </a:ln>
        </p:spPr>
        <p:txBody>
          <a:bodyPr vert="horz" wrap="square" lIns="91440" tIns="45720" rIns="91440" bIns="45720" numCol="1" anchor="t" anchorCtr="0" compatLnSpc="1"/>
          <a:lstStyle/>
          <a:p>
            <a:endParaRPr lang="en-US" sz="100">
              <a:solidFill>
                <a:srgbClr val="87A3BF"/>
              </a:solidFill>
            </a:endParaRPr>
          </a:p>
        </p:txBody>
      </p:sp>
      <p:sp>
        <p:nvSpPr>
          <p:cNvPr id="38" name="Freeform 58"/>
          <p:cNvSpPr/>
          <p:nvPr/>
        </p:nvSpPr>
        <p:spPr bwMode="auto">
          <a:xfrm>
            <a:off x="7007038" y="2496764"/>
            <a:ext cx="1374889" cy="2156145"/>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gradFill>
            <a:gsLst>
              <a:gs pos="0">
                <a:srgbClr val="E30000"/>
              </a:gs>
              <a:gs pos="100000">
                <a:srgbClr val="760303"/>
              </a:gs>
            </a:gsLst>
            <a:lin ang="6000000" scaled="0"/>
          </a:gradFill>
          <a:ln>
            <a:noFill/>
          </a:ln>
        </p:spPr>
        <p:txBody>
          <a:bodyPr vert="horz" wrap="square" lIns="91440" tIns="45720" rIns="91440" bIns="45720" numCol="1" anchor="t" anchorCtr="0" compatLnSpc="1"/>
          <a:lstStyle/>
          <a:p>
            <a:endParaRPr lang="en-US" sz="100">
              <a:solidFill>
                <a:srgbClr val="87A3BF"/>
              </a:solidFill>
            </a:endParaRPr>
          </a:p>
        </p:txBody>
      </p:sp>
      <p:sp>
        <p:nvSpPr>
          <p:cNvPr id="39" name="Freeform 60"/>
          <p:cNvSpPr/>
          <p:nvPr/>
        </p:nvSpPr>
        <p:spPr bwMode="auto">
          <a:xfrm>
            <a:off x="6173492" y="4170004"/>
            <a:ext cx="1857791" cy="1704000"/>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gradFill>
            <a:gsLst>
              <a:gs pos="0">
                <a:srgbClr val="E30000"/>
              </a:gs>
              <a:gs pos="100000">
                <a:srgbClr val="760303"/>
              </a:gs>
            </a:gsLst>
            <a:lin ang="6000000" scaled="0"/>
          </a:gradFill>
          <a:ln>
            <a:noFill/>
          </a:ln>
        </p:spPr>
        <p:txBody>
          <a:bodyPr vert="horz" wrap="square" lIns="91440" tIns="45720" rIns="91440" bIns="45720" numCol="1" anchor="t" anchorCtr="0" compatLnSpc="1"/>
          <a:lstStyle/>
          <a:p>
            <a:endParaRPr lang="en-US" sz="100">
              <a:solidFill>
                <a:srgbClr val="87A3BF"/>
              </a:solidFill>
            </a:endParaRPr>
          </a:p>
        </p:txBody>
      </p:sp>
      <p:sp>
        <p:nvSpPr>
          <p:cNvPr id="40" name="AutoShape 112"/>
          <p:cNvSpPr/>
          <p:nvPr/>
        </p:nvSpPr>
        <p:spPr bwMode="auto">
          <a:xfrm>
            <a:off x="4967347" y="1868321"/>
            <a:ext cx="584160" cy="58516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algn="ctr" defTabSz="170815" fontAlgn="base" hangingPunct="0">
              <a:spcBef>
                <a:spcPct val="0"/>
              </a:spcBef>
              <a:spcAft>
                <a:spcPct val="0"/>
              </a:spcAft>
            </a:pPr>
            <a:endParaRPr lang="en-US" sz="1465">
              <a:solidFill>
                <a:srgbClr val="87A3BF"/>
              </a:solidFill>
              <a:effectLst>
                <a:outerShdw blurRad="38100" dist="38100" dir="2700000" algn="tl">
                  <a:srgbClr val="000000"/>
                </a:outerShdw>
              </a:effectLst>
              <a:latin typeface="Gill Sans" charset="0"/>
              <a:sym typeface="Gill Sans" charset="0"/>
            </a:endParaRPr>
          </a:p>
        </p:txBody>
      </p:sp>
      <p:grpSp>
        <p:nvGrpSpPr>
          <p:cNvPr id="41" name="Group 87"/>
          <p:cNvGrpSpPr/>
          <p:nvPr/>
        </p:nvGrpSpPr>
        <p:grpSpPr>
          <a:xfrm>
            <a:off x="6676695" y="4713995"/>
            <a:ext cx="438369" cy="585160"/>
            <a:chOff x="586386" y="4508909"/>
            <a:chExt cx="261342" cy="348854"/>
          </a:xfrm>
          <a:solidFill>
            <a:srgbClr val="D0DBE6"/>
          </a:solidFill>
        </p:grpSpPr>
        <p:sp>
          <p:nvSpPr>
            <p:cNvPr id="42" name="AutoShape 108"/>
            <p:cNvSpPr/>
            <p:nvPr/>
          </p:nvSpPr>
          <p:spPr bwMode="auto">
            <a:xfrm>
              <a:off x="651275" y="4574393"/>
              <a:ext cx="130969"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87A3BF"/>
                </a:solidFill>
                <a:effectLst>
                  <a:outerShdw blurRad="38100" dist="38100" dir="2700000" algn="tl">
                    <a:srgbClr val="000000"/>
                  </a:outerShdw>
                </a:effectLst>
                <a:latin typeface="Gill Sans" charset="0"/>
                <a:sym typeface="Gill Sans" charset="0"/>
              </a:endParaRPr>
            </a:p>
          </p:txBody>
        </p:sp>
        <p:sp>
          <p:nvSpPr>
            <p:cNvPr id="43" name="AutoShape 109"/>
            <p:cNvSpPr/>
            <p:nvPr/>
          </p:nvSpPr>
          <p:spPr bwMode="auto">
            <a:xfrm>
              <a:off x="586386" y="4508909"/>
              <a:ext cx="261342"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87A3BF"/>
                </a:solidFill>
                <a:effectLst>
                  <a:outerShdw blurRad="38100" dist="38100" dir="2700000" algn="tl">
                    <a:srgbClr val="000000"/>
                  </a:outerShdw>
                </a:effectLst>
                <a:latin typeface="Gill Sans" charset="0"/>
                <a:sym typeface="Gill Sans" charset="0"/>
              </a:endParaRPr>
            </a:p>
          </p:txBody>
        </p:sp>
      </p:grpSp>
      <p:grpSp>
        <p:nvGrpSpPr>
          <p:cNvPr id="44" name="Group 41"/>
          <p:cNvGrpSpPr/>
          <p:nvPr/>
        </p:nvGrpSpPr>
        <p:grpSpPr>
          <a:xfrm>
            <a:off x="7445040" y="3275020"/>
            <a:ext cx="511264" cy="584160"/>
            <a:chOff x="6880625" y="3111711"/>
            <a:chExt cx="304800" cy="348258"/>
          </a:xfrm>
          <a:solidFill>
            <a:schemeClr val="bg1"/>
          </a:solidFill>
        </p:grpSpPr>
        <p:sp>
          <p:nvSpPr>
            <p:cNvPr id="45" name="AutoShape 48"/>
            <p:cNvSpPr/>
            <p:nvPr/>
          </p:nvSpPr>
          <p:spPr bwMode="auto">
            <a:xfrm>
              <a:off x="6880625" y="3111711"/>
              <a:ext cx="304800"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87A3BF"/>
                </a:solidFill>
                <a:effectLst>
                  <a:outerShdw blurRad="38100" dist="38100" dir="2700000" algn="tl">
                    <a:srgbClr val="000000"/>
                  </a:outerShdw>
                </a:effectLst>
                <a:latin typeface="Gill Sans" charset="0"/>
                <a:sym typeface="Gill Sans" charset="0"/>
              </a:endParaRPr>
            </a:p>
          </p:txBody>
        </p:sp>
        <p:sp>
          <p:nvSpPr>
            <p:cNvPr id="46" name="AutoShape 49"/>
            <p:cNvSpPr/>
            <p:nvPr/>
          </p:nvSpPr>
          <p:spPr bwMode="auto">
            <a:xfrm>
              <a:off x="7119940" y="3383768"/>
              <a:ext cx="22027" cy="21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87A3BF"/>
                </a:solidFill>
                <a:effectLst>
                  <a:outerShdw blurRad="38100" dist="38100" dir="2700000" algn="tl">
                    <a:srgbClr val="000000"/>
                  </a:outerShdw>
                </a:effectLst>
                <a:latin typeface="Gill Sans" charset="0"/>
                <a:sym typeface="Gill Sans" charset="0"/>
              </a:endParaRPr>
            </a:p>
          </p:txBody>
        </p:sp>
        <p:sp>
          <p:nvSpPr>
            <p:cNvPr id="47" name="AutoShape 50"/>
            <p:cNvSpPr/>
            <p:nvPr/>
          </p:nvSpPr>
          <p:spPr bwMode="auto">
            <a:xfrm>
              <a:off x="7119940" y="3318284"/>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87A3BF"/>
                </a:solidFill>
                <a:effectLst>
                  <a:outerShdw blurRad="38100" dist="38100" dir="2700000" algn="tl">
                    <a:srgbClr val="000000"/>
                  </a:outerShdw>
                </a:effectLst>
                <a:latin typeface="Gill Sans" charset="0"/>
                <a:sym typeface="Gill Sans" charset="0"/>
              </a:endParaRPr>
            </a:p>
          </p:txBody>
        </p:sp>
        <p:sp>
          <p:nvSpPr>
            <p:cNvPr id="48" name="AutoShape 51"/>
            <p:cNvSpPr/>
            <p:nvPr/>
          </p:nvSpPr>
          <p:spPr bwMode="auto">
            <a:xfrm>
              <a:off x="7119940" y="3252799"/>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87A3BF"/>
                </a:solidFill>
                <a:effectLst>
                  <a:outerShdw blurRad="38100" dist="38100" dir="2700000" algn="tl">
                    <a:srgbClr val="000000"/>
                  </a:outerShdw>
                </a:effectLst>
                <a:latin typeface="Gill Sans" charset="0"/>
                <a:sym typeface="Gill Sans" charset="0"/>
              </a:endParaRPr>
            </a:p>
          </p:txBody>
        </p:sp>
      </p:grpSp>
      <p:sp>
        <p:nvSpPr>
          <p:cNvPr id="49" name="AutoShape 47"/>
          <p:cNvSpPr/>
          <p:nvPr/>
        </p:nvSpPr>
        <p:spPr bwMode="auto">
          <a:xfrm>
            <a:off x="4167811" y="3353171"/>
            <a:ext cx="584160" cy="584160"/>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rgbClr val="D0DBE6"/>
          </a:solidFill>
          <a:ln>
            <a:noFill/>
          </a:ln>
          <a:effectLst/>
        </p:spPr>
        <p:txBody>
          <a:bodyPr lIns="19050" tIns="19050" rIns="19050" bIns="19050" anchor="ctr"/>
          <a:lstStyle/>
          <a:p>
            <a:pPr algn="ctr" defTabSz="170815" fontAlgn="base" hangingPunct="0">
              <a:spcBef>
                <a:spcPct val="0"/>
              </a:spcBef>
              <a:spcAft>
                <a:spcPct val="0"/>
              </a:spcAft>
            </a:pPr>
            <a:endParaRPr lang="en-US" sz="1465">
              <a:solidFill>
                <a:srgbClr val="87A3BF"/>
              </a:solidFill>
              <a:effectLst>
                <a:outerShdw blurRad="38100" dist="38100" dir="2700000" algn="tl">
                  <a:srgbClr val="000000"/>
                </a:outerShdw>
              </a:effectLst>
              <a:latin typeface="Gill Sans" charset="0"/>
              <a:sym typeface="Gill Sans" charset="0"/>
            </a:endParaRPr>
          </a:p>
        </p:txBody>
      </p:sp>
      <p:grpSp>
        <p:nvGrpSpPr>
          <p:cNvPr id="50" name="组合 49"/>
          <p:cNvGrpSpPr/>
          <p:nvPr/>
        </p:nvGrpSpPr>
        <p:grpSpPr>
          <a:xfrm>
            <a:off x="6650032" y="1905143"/>
            <a:ext cx="585159" cy="584160"/>
            <a:chOff x="2581673" y="3096418"/>
            <a:chExt cx="465137" cy="464344"/>
          </a:xfrm>
          <a:solidFill>
            <a:srgbClr val="D0DBE6"/>
          </a:solidFill>
        </p:grpSpPr>
        <p:sp>
          <p:nvSpPr>
            <p:cNvPr id="51" name="AutoShape 128"/>
            <p:cNvSpPr/>
            <p:nvPr/>
          </p:nvSpPr>
          <p:spPr bwMode="auto">
            <a:xfrm>
              <a:off x="2581673" y="3096418"/>
              <a:ext cx="46513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87A3BF"/>
                </a:solidFill>
                <a:effectLst>
                  <a:outerShdw blurRad="38100" dist="38100" dir="2700000" algn="tl">
                    <a:srgbClr val="000000"/>
                  </a:outerShdw>
                </a:effectLst>
                <a:latin typeface="Gill Sans" charset="0"/>
                <a:sym typeface="Gill Sans" charset="0"/>
              </a:endParaRPr>
            </a:p>
          </p:txBody>
        </p:sp>
        <p:sp>
          <p:nvSpPr>
            <p:cNvPr id="52" name="AutoShape 129"/>
            <p:cNvSpPr/>
            <p:nvPr/>
          </p:nvSpPr>
          <p:spPr bwMode="auto">
            <a:xfrm>
              <a:off x="2872186" y="3154362"/>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87A3BF"/>
                </a:solidFill>
                <a:effectLst>
                  <a:outerShdw blurRad="38100" dist="38100" dir="2700000" algn="tl">
                    <a:srgbClr val="000000"/>
                  </a:outerShdw>
                </a:effectLst>
                <a:latin typeface="Gill Sans" charset="0"/>
                <a:sym typeface="Gill Sans" charset="0"/>
              </a:endParaRPr>
            </a:p>
          </p:txBody>
        </p:sp>
      </p:grpSp>
      <p:sp>
        <p:nvSpPr>
          <p:cNvPr id="53" name="AutoShape 46"/>
          <p:cNvSpPr/>
          <p:nvPr/>
        </p:nvSpPr>
        <p:spPr bwMode="auto">
          <a:xfrm>
            <a:off x="4967347" y="4702245"/>
            <a:ext cx="584160" cy="5841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lIns="19050" tIns="19050" rIns="19050" bIns="19050" anchor="ctr"/>
          <a:lstStyle/>
          <a:p>
            <a:pPr algn="ctr" defTabSz="170815" fontAlgn="base" hangingPunct="0">
              <a:spcBef>
                <a:spcPct val="0"/>
              </a:spcBef>
              <a:spcAft>
                <a:spcPct val="0"/>
              </a:spcAft>
            </a:pPr>
            <a:endParaRPr lang="en-US" sz="1465">
              <a:solidFill>
                <a:srgbClr val="87A3BF"/>
              </a:solidFill>
              <a:effectLst>
                <a:outerShdw blurRad="38100" dist="38100" dir="2700000" algn="tl">
                  <a:srgbClr val="000000"/>
                </a:outerShdw>
              </a:effectLst>
              <a:latin typeface="Gill Sans" charset="0"/>
              <a:sym typeface="Gill Sans" charset="0"/>
            </a:endParaRPr>
          </a:p>
        </p:txBody>
      </p:sp>
      <p:grpSp>
        <p:nvGrpSpPr>
          <p:cNvPr id="54" name="组合 53"/>
          <p:cNvGrpSpPr/>
          <p:nvPr/>
        </p:nvGrpSpPr>
        <p:grpSpPr>
          <a:xfrm>
            <a:off x="5263051" y="2742828"/>
            <a:ext cx="1688623" cy="1685545"/>
            <a:chOff x="3895785" y="1892385"/>
            <a:chExt cx="1266467" cy="1264159"/>
          </a:xfrm>
          <a:gradFill>
            <a:gsLst>
              <a:gs pos="0">
                <a:srgbClr val="E30000"/>
              </a:gs>
              <a:gs pos="100000">
                <a:srgbClr val="760303"/>
              </a:gs>
            </a:gsLst>
            <a:lin ang="6000000" scaled="0"/>
          </a:gradFill>
        </p:grpSpPr>
        <p:sp>
          <p:nvSpPr>
            <p:cNvPr id="55" name="Oval 63"/>
            <p:cNvSpPr>
              <a:spLocks noChangeArrowheads="1"/>
            </p:cNvSpPr>
            <p:nvPr/>
          </p:nvSpPr>
          <p:spPr bwMode="auto">
            <a:xfrm>
              <a:off x="3895785" y="1892385"/>
              <a:ext cx="1266467" cy="1264159"/>
            </a:xfrm>
            <a:prstGeom prst="ellipse">
              <a:avLst/>
            </a:prstGeom>
            <a:grpFill/>
            <a:ln>
              <a:noFill/>
            </a:ln>
          </p:spPr>
          <p:txBody>
            <a:bodyPr vert="horz" wrap="square" lIns="91440" tIns="45720" rIns="91440" bIns="45720" numCol="1" anchor="t" anchorCtr="0" compatLnSpc="1"/>
            <a:lstStyle/>
            <a:p>
              <a:endParaRPr lang="en-US" sz="100">
                <a:solidFill>
                  <a:srgbClr val="87A3BF"/>
                </a:solidFill>
              </a:endParaRPr>
            </a:p>
          </p:txBody>
        </p:sp>
        <p:sp>
          <p:nvSpPr>
            <p:cNvPr id="56" name="KSO_Shape"/>
            <p:cNvSpPr/>
            <p:nvPr/>
          </p:nvSpPr>
          <p:spPr bwMode="auto">
            <a:xfrm>
              <a:off x="4248064" y="2111633"/>
              <a:ext cx="568832" cy="775681"/>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w="9525">
              <a:noFill/>
              <a:round/>
            </a:ln>
          </p:spPr>
          <p:txBody>
            <a:bodyPr vert="horz" wrap="square" lIns="121920" tIns="60960" rIns="121920" bIns="60960" numCol="1" anchor="t" anchorCtr="0" compatLnSpc="1"/>
            <a:lstStyle/>
            <a:p>
              <a:endParaRPr lang="zh-CN" altLang="en-US" sz="2400">
                <a:solidFill>
                  <a:srgbClr val="87A3BF"/>
                </a:solidFill>
              </a:endParaRPr>
            </a:p>
          </p:txBody>
        </p:sp>
      </p:grpSp>
      <p:sp>
        <p:nvSpPr>
          <p:cNvPr id="57" name="Content Placeholder 2"/>
          <p:cNvSpPr txBox="1"/>
          <p:nvPr/>
        </p:nvSpPr>
        <p:spPr bwMode="auto">
          <a:xfrm>
            <a:off x="1695228" y="1248381"/>
            <a:ext cx="283424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600" b="1" kern="0" dirty="0">
                <a:solidFill>
                  <a:srgbClr val="C00000"/>
                </a:solidFill>
                <a:latin typeface="微软雅黑" panose="020B0503020204020204" charset="-122"/>
                <a:ea typeface="微软雅黑" panose="020B0503020204020204" charset="-122"/>
                <a:cs typeface="Raleway" panose="020B0003030101060003"/>
              </a:rPr>
              <a:t>输入你的</a:t>
            </a:r>
            <a:r>
              <a:rPr lang="zh-CN" altLang="en-US" sz="1600" b="1" kern="0" dirty="0" smtClean="0">
                <a:solidFill>
                  <a:srgbClr val="C00000"/>
                </a:solidFill>
                <a:latin typeface="微软雅黑" panose="020B0503020204020204" charset="-122"/>
                <a:ea typeface="微软雅黑" panose="020B0503020204020204" charset="-122"/>
                <a:cs typeface="Raleway" panose="020B0003030101060003"/>
              </a:rPr>
              <a:t>标题</a:t>
            </a:r>
            <a:endParaRPr lang="zh-CN" altLang="en-US" sz="1600" b="1" kern="0" dirty="0" smtClean="0">
              <a:solidFill>
                <a:srgbClr val="C00000"/>
              </a:solidFill>
              <a:latin typeface="微软雅黑" panose="020B0503020204020204" charset="-122"/>
              <a:ea typeface="微软雅黑" panose="020B0503020204020204" charset="-122"/>
              <a:cs typeface="Raleway" panose="020B0003030101060003"/>
            </a:endParaRPr>
          </a:p>
          <a:p>
            <a:pPr algn="r" defTabSz="685165">
              <a:spcBef>
                <a:spcPct val="20000"/>
              </a:spcBef>
              <a:defRPr/>
            </a:pPr>
            <a:r>
              <a:rPr lang="zh-CN" altLang="en-US" sz="1065" kern="0" dirty="0">
                <a:latin typeface="微软雅黑" panose="020B0503020204020204" charset="-122"/>
                <a:ea typeface="微软雅黑" panose="020B0503020204020204" charset="-122"/>
                <a:cs typeface="Raleway Light" panose="020B0003030101060003"/>
              </a:rPr>
              <a:t>这里输入简单的文字概述里输入简单文字概述输入简单的文字概述里输入输入</a:t>
            </a:r>
            <a:r>
              <a:rPr lang="zh-CN" altLang="en-US" sz="1065" kern="0" dirty="0" smtClean="0">
                <a:latin typeface="微软雅黑" panose="020B0503020204020204" charset="-122"/>
                <a:ea typeface="微软雅黑" panose="020B0503020204020204" charset="-122"/>
                <a:cs typeface="Raleway Light" panose="020B0003030101060003"/>
              </a:rPr>
              <a:t>里这里</a:t>
            </a:r>
            <a:r>
              <a:rPr lang="zh-CN" altLang="en-US" sz="1065" kern="0" dirty="0">
                <a:latin typeface="微软雅黑" panose="020B0503020204020204" charset="-122"/>
                <a:ea typeface="微软雅黑" panose="020B0503020204020204" charset="-122"/>
                <a:cs typeface="Raleway Light" panose="020B0003030101060003"/>
              </a:rPr>
              <a:t>输入简单的文字概述里输入简单文字</a:t>
            </a:r>
            <a:r>
              <a:rPr lang="zh-CN" altLang="en-US" sz="1065" kern="0" dirty="0" smtClean="0">
                <a:latin typeface="微软雅黑" panose="020B0503020204020204" charset="-122"/>
                <a:ea typeface="微软雅黑" panose="020B0503020204020204" charset="-122"/>
                <a:cs typeface="Raleway Light" panose="020B0003030101060003"/>
              </a:rPr>
              <a:t>概述</a:t>
            </a:r>
            <a:endParaRPr lang="en-US" altLang="zh-CN" sz="1065" kern="0" dirty="0">
              <a:latin typeface="微软雅黑" panose="020B0503020204020204" charset="-122"/>
              <a:ea typeface="微软雅黑" panose="020B0503020204020204" charset="-122"/>
              <a:cs typeface="Raleway Light" panose="020B0003030101060003"/>
            </a:endParaRPr>
          </a:p>
        </p:txBody>
      </p:sp>
      <p:sp>
        <p:nvSpPr>
          <p:cNvPr id="58" name="Content Placeholder 2"/>
          <p:cNvSpPr txBox="1"/>
          <p:nvPr/>
        </p:nvSpPr>
        <p:spPr bwMode="auto">
          <a:xfrm>
            <a:off x="1007784" y="3278708"/>
            <a:ext cx="283424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600" b="1" kern="0" dirty="0">
                <a:solidFill>
                  <a:srgbClr val="C00000"/>
                </a:solidFill>
                <a:latin typeface="微软雅黑" panose="020B0503020204020204" charset="-122"/>
                <a:ea typeface="微软雅黑" panose="020B0503020204020204" charset="-122"/>
                <a:cs typeface="Raleway" panose="020B0003030101060003"/>
              </a:rPr>
              <a:t>输入你的</a:t>
            </a:r>
            <a:r>
              <a:rPr lang="zh-CN" altLang="en-US" sz="1600" b="1" kern="0" dirty="0" smtClean="0">
                <a:solidFill>
                  <a:srgbClr val="C00000"/>
                </a:solidFill>
                <a:latin typeface="微软雅黑" panose="020B0503020204020204" charset="-122"/>
                <a:ea typeface="微软雅黑" panose="020B0503020204020204" charset="-122"/>
                <a:cs typeface="Raleway" panose="020B0003030101060003"/>
              </a:rPr>
              <a:t>标题</a:t>
            </a:r>
            <a:endParaRPr lang="zh-CN" altLang="en-US" sz="1600" b="1" kern="0" dirty="0" smtClean="0">
              <a:solidFill>
                <a:srgbClr val="C00000"/>
              </a:solidFill>
              <a:latin typeface="微软雅黑" panose="020B0503020204020204" charset="-122"/>
              <a:ea typeface="微软雅黑" panose="020B0503020204020204" charset="-122"/>
              <a:cs typeface="Raleway" panose="020B0003030101060003"/>
            </a:endParaRPr>
          </a:p>
          <a:p>
            <a:pPr algn="r" defTabSz="685165">
              <a:spcBef>
                <a:spcPct val="20000"/>
              </a:spcBef>
              <a:defRPr/>
            </a:pPr>
            <a:r>
              <a:rPr lang="zh-CN" altLang="en-US" sz="1065" kern="0" dirty="0">
                <a:latin typeface="微软雅黑" panose="020B0503020204020204" charset="-122"/>
                <a:ea typeface="微软雅黑" panose="020B0503020204020204" charset="-122"/>
                <a:cs typeface="Raleway Light" panose="020B0003030101060003"/>
              </a:rPr>
              <a:t>这里输入简单的文字概述里输入简单文字概述输入简单的文字概述里输入输入</a:t>
            </a:r>
            <a:r>
              <a:rPr lang="zh-CN" altLang="en-US" sz="1065" kern="0" dirty="0" smtClean="0">
                <a:latin typeface="微软雅黑" panose="020B0503020204020204" charset="-122"/>
                <a:ea typeface="微软雅黑" panose="020B0503020204020204" charset="-122"/>
                <a:cs typeface="Raleway Light" panose="020B0003030101060003"/>
              </a:rPr>
              <a:t>里这里</a:t>
            </a:r>
            <a:r>
              <a:rPr lang="zh-CN" altLang="en-US" sz="1065" kern="0" dirty="0">
                <a:latin typeface="微软雅黑" panose="020B0503020204020204" charset="-122"/>
                <a:ea typeface="微软雅黑" panose="020B0503020204020204" charset="-122"/>
                <a:cs typeface="Raleway Light" panose="020B0003030101060003"/>
              </a:rPr>
              <a:t>输入简单的文字概述里输入简单文字</a:t>
            </a:r>
            <a:r>
              <a:rPr lang="zh-CN" altLang="en-US" sz="1065" kern="0" dirty="0" smtClean="0">
                <a:latin typeface="微软雅黑" panose="020B0503020204020204" charset="-122"/>
                <a:ea typeface="微软雅黑" panose="020B0503020204020204" charset="-122"/>
                <a:cs typeface="Raleway Light" panose="020B0003030101060003"/>
              </a:rPr>
              <a:t>概述</a:t>
            </a:r>
            <a:endParaRPr lang="en-US" altLang="zh-CN" sz="1065" kern="0" dirty="0">
              <a:latin typeface="微软雅黑" panose="020B0503020204020204" charset="-122"/>
              <a:ea typeface="微软雅黑" panose="020B0503020204020204" charset="-122"/>
              <a:cs typeface="Raleway Light" panose="020B0003030101060003"/>
            </a:endParaRPr>
          </a:p>
        </p:txBody>
      </p:sp>
      <p:sp>
        <p:nvSpPr>
          <p:cNvPr id="59" name="Content Placeholder 2"/>
          <p:cNvSpPr txBox="1"/>
          <p:nvPr/>
        </p:nvSpPr>
        <p:spPr bwMode="auto">
          <a:xfrm>
            <a:off x="1268127" y="4719580"/>
            <a:ext cx="283424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600" b="1" kern="0" dirty="0">
                <a:solidFill>
                  <a:srgbClr val="C00000"/>
                </a:solidFill>
                <a:latin typeface="微软雅黑" panose="020B0503020204020204" charset="-122"/>
                <a:ea typeface="微软雅黑" panose="020B0503020204020204" charset="-122"/>
                <a:cs typeface="Raleway" panose="020B0003030101060003"/>
              </a:rPr>
              <a:t>输入你的</a:t>
            </a:r>
            <a:r>
              <a:rPr lang="zh-CN" altLang="en-US" sz="1600" b="1" kern="0" dirty="0" smtClean="0">
                <a:solidFill>
                  <a:srgbClr val="C00000"/>
                </a:solidFill>
                <a:latin typeface="微软雅黑" panose="020B0503020204020204" charset="-122"/>
                <a:ea typeface="微软雅黑" panose="020B0503020204020204" charset="-122"/>
                <a:cs typeface="Raleway" panose="020B0003030101060003"/>
              </a:rPr>
              <a:t>标题</a:t>
            </a:r>
            <a:endParaRPr lang="zh-CN" altLang="en-US" sz="1600" b="1" kern="0" dirty="0" smtClean="0">
              <a:solidFill>
                <a:srgbClr val="C00000"/>
              </a:solidFill>
              <a:latin typeface="微软雅黑" panose="020B0503020204020204" charset="-122"/>
              <a:ea typeface="微软雅黑" panose="020B0503020204020204" charset="-122"/>
              <a:cs typeface="Raleway" panose="020B0003030101060003"/>
            </a:endParaRPr>
          </a:p>
          <a:p>
            <a:pPr algn="r" defTabSz="685165">
              <a:spcBef>
                <a:spcPct val="20000"/>
              </a:spcBef>
              <a:defRPr/>
            </a:pPr>
            <a:r>
              <a:rPr lang="zh-CN" altLang="en-US" sz="1065" kern="0" dirty="0">
                <a:latin typeface="微软雅黑" panose="020B0503020204020204" charset="-122"/>
                <a:ea typeface="微软雅黑" panose="020B0503020204020204" charset="-122"/>
                <a:cs typeface="Raleway Light" panose="020B0003030101060003"/>
              </a:rPr>
              <a:t>这里输入简单的文字概述里输入简单文字概述输入简单的文字概述里输入输入</a:t>
            </a:r>
            <a:r>
              <a:rPr lang="zh-CN" altLang="en-US" sz="1065" kern="0" dirty="0" smtClean="0">
                <a:latin typeface="微软雅黑" panose="020B0503020204020204" charset="-122"/>
                <a:ea typeface="微软雅黑" panose="020B0503020204020204" charset="-122"/>
                <a:cs typeface="Raleway Light" panose="020B0003030101060003"/>
              </a:rPr>
              <a:t>里这里</a:t>
            </a:r>
            <a:r>
              <a:rPr lang="zh-CN" altLang="en-US" sz="1065" kern="0" dirty="0">
                <a:latin typeface="微软雅黑" panose="020B0503020204020204" charset="-122"/>
                <a:ea typeface="微软雅黑" panose="020B0503020204020204" charset="-122"/>
                <a:cs typeface="Raleway Light" panose="020B0003030101060003"/>
              </a:rPr>
              <a:t>输入简单的文字概述里输入简单文字</a:t>
            </a:r>
            <a:r>
              <a:rPr lang="zh-CN" altLang="en-US" sz="1065" kern="0" dirty="0" smtClean="0">
                <a:latin typeface="微软雅黑" panose="020B0503020204020204" charset="-122"/>
                <a:ea typeface="微软雅黑" panose="020B0503020204020204" charset="-122"/>
                <a:cs typeface="Raleway Light" panose="020B0003030101060003"/>
              </a:rPr>
              <a:t>概述</a:t>
            </a:r>
            <a:endParaRPr lang="en-US" altLang="zh-CN" sz="1065" kern="0" dirty="0">
              <a:latin typeface="微软雅黑" panose="020B0503020204020204" charset="-122"/>
              <a:ea typeface="微软雅黑" panose="020B0503020204020204" charset="-122"/>
              <a:cs typeface="Raleway Light" panose="020B0003030101060003"/>
            </a:endParaRPr>
          </a:p>
        </p:txBody>
      </p:sp>
      <p:sp>
        <p:nvSpPr>
          <p:cNvPr id="60" name="Content Placeholder 2"/>
          <p:cNvSpPr txBox="1"/>
          <p:nvPr/>
        </p:nvSpPr>
        <p:spPr bwMode="auto">
          <a:xfrm>
            <a:off x="7796511" y="1292889"/>
            <a:ext cx="283424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600" b="1" kern="0" dirty="0">
                <a:solidFill>
                  <a:srgbClr val="C00000"/>
                </a:solidFill>
                <a:latin typeface="微软雅黑" panose="020B0503020204020204" charset="-122"/>
                <a:ea typeface="微软雅黑" panose="020B0503020204020204" charset="-122"/>
                <a:cs typeface="Raleway" panose="020B0003030101060003"/>
              </a:rPr>
              <a:t>输入你的</a:t>
            </a:r>
            <a:r>
              <a:rPr lang="zh-CN" altLang="en-US" sz="1600" b="1" kern="0" dirty="0" smtClean="0">
                <a:solidFill>
                  <a:srgbClr val="C00000"/>
                </a:solidFill>
                <a:latin typeface="微软雅黑" panose="020B0503020204020204" charset="-122"/>
                <a:ea typeface="微软雅黑" panose="020B0503020204020204" charset="-122"/>
                <a:cs typeface="Raleway" panose="020B0003030101060003"/>
              </a:rPr>
              <a:t>标题</a:t>
            </a:r>
            <a:endParaRPr lang="zh-CN" altLang="en-US" sz="1600" b="1" kern="0" dirty="0" smtClean="0">
              <a:solidFill>
                <a:srgbClr val="C00000"/>
              </a:solidFill>
              <a:latin typeface="微软雅黑" panose="020B0503020204020204" charset="-122"/>
              <a:ea typeface="微软雅黑" panose="020B0503020204020204" charset="-122"/>
              <a:cs typeface="Raleway" panose="020B0003030101060003"/>
            </a:endParaRPr>
          </a:p>
          <a:p>
            <a:pPr defTabSz="685165">
              <a:spcBef>
                <a:spcPct val="20000"/>
              </a:spcBef>
              <a:defRPr/>
            </a:pPr>
            <a:r>
              <a:rPr lang="zh-CN" altLang="en-US" sz="1065" kern="0" dirty="0">
                <a:latin typeface="微软雅黑" panose="020B0503020204020204" charset="-122"/>
                <a:ea typeface="微软雅黑" panose="020B0503020204020204" charset="-122"/>
                <a:cs typeface="Raleway Light" panose="020B0003030101060003"/>
              </a:rPr>
              <a:t>这里输入简单的文字概述里输入简单文字概述输入简单的文字概述里输入输入</a:t>
            </a:r>
            <a:r>
              <a:rPr lang="zh-CN" altLang="en-US" sz="1065" kern="0" dirty="0" smtClean="0">
                <a:latin typeface="微软雅黑" panose="020B0503020204020204" charset="-122"/>
                <a:ea typeface="微软雅黑" panose="020B0503020204020204" charset="-122"/>
                <a:cs typeface="Raleway Light" panose="020B0003030101060003"/>
              </a:rPr>
              <a:t>里这里</a:t>
            </a:r>
            <a:r>
              <a:rPr lang="zh-CN" altLang="en-US" sz="1065" kern="0" dirty="0">
                <a:latin typeface="微软雅黑" panose="020B0503020204020204" charset="-122"/>
                <a:ea typeface="微软雅黑" panose="020B0503020204020204" charset="-122"/>
                <a:cs typeface="Raleway Light" panose="020B0003030101060003"/>
              </a:rPr>
              <a:t>输入简单的文字概述里输入简单文字</a:t>
            </a:r>
            <a:r>
              <a:rPr lang="zh-CN" altLang="en-US" sz="1065" kern="0" dirty="0" smtClean="0">
                <a:latin typeface="微软雅黑" panose="020B0503020204020204" charset="-122"/>
                <a:ea typeface="微软雅黑" panose="020B0503020204020204" charset="-122"/>
                <a:cs typeface="Raleway Light" panose="020B0003030101060003"/>
              </a:rPr>
              <a:t>概述</a:t>
            </a:r>
            <a:endParaRPr lang="en-US" altLang="zh-CN" sz="1065" kern="0" dirty="0">
              <a:latin typeface="微软雅黑" panose="020B0503020204020204" charset="-122"/>
              <a:ea typeface="微软雅黑" panose="020B0503020204020204" charset="-122"/>
              <a:cs typeface="Raleway Light" panose="020B0003030101060003"/>
            </a:endParaRPr>
          </a:p>
        </p:txBody>
      </p:sp>
      <p:sp>
        <p:nvSpPr>
          <p:cNvPr id="61" name="Content Placeholder 2"/>
          <p:cNvSpPr txBox="1"/>
          <p:nvPr/>
        </p:nvSpPr>
        <p:spPr bwMode="auto">
          <a:xfrm>
            <a:off x="8322983" y="3038563"/>
            <a:ext cx="283424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600" b="1" kern="0" dirty="0">
                <a:solidFill>
                  <a:srgbClr val="C00000"/>
                </a:solidFill>
                <a:latin typeface="微软雅黑" panose="020B0503020204020204" charset="-122"/>
                <a:ea typeface="微软雅黑" panose="020B0503020204020204" charset="-122"/>
                <a:cs typeface="Raleway" panose="020B0003030101060003"/>
              </a:rPr>
              <a:t>输入你的</a:t>
            </a:r>
            <a:r>
              <a:rPr lang="zh-CN" altLang="en-US" sz="1600" b="1" kern="0" dirty="0" smtClean="0">
                <a:solidFill>
                  <a:srgbClr val="C00000"/>
                </a:solidFill>
                <a:latin typeface="微软雅黑" panose="020B0503020204020204" charset="-122"/>
                <a:ea typeface="微软雅黑" panose="020B0503020204020204" charset="-122"/>
                <a:cs typeface="Raleway" panose="020B0003030101060003"/>
              </a:rPr>
              <a:t>标题</a:t>
            </a:r>
            <a:endParaRPr lang="zh-CN" altLang="en-US" sz="1600" b="1" kern="0" dirty="0" smtClean="0">
              <a:solidFill>
                <a:srgbClr val="C00000"/>
              </a:solidFill>
              <a:latin typeface="微软雅黑" panose="020B0503020204020204" charset="-122"/>
              <a:ea typeface="微软雅黑" panose="020B0503020204020204" charset="-122"/>
              <a:cs typeface="Raleway" panose="020B0003030101060003"/>
            </a:endParaRPr>
          </a:p>
          <a:p>
            <a:pPr defTabSz="685165">
              <a:spcBef>
                <a:spcPct val="20000"/>
              </a:spcBef>
              <a:defRPr/>
            </a:pPr>
            <a:r>
              <a:rPr lang="zh-CN" altLang="en-US" sz="1065" kern="0" dirty="0">
                <a:latin typeface="微软雅黑" panose="020B0503020204020204" charset="-122"/>
                <a:ea typeface="微软雅黑" panose="020B0503020204020204" charset="-122"/>
                <a:cs typeface="Raleway Light" panose="020B0003030101060003"/>
              </a:rPr>
              <a:t>这里输入简单的文字概述里输入简单文字概述输入简单的文字概述里输入输入</a:t>
            </a:r>
            <a:r>
              <a:rPr lang="zh-CN" altLang="en-US" sz="1065" kern="0" dirty="0" smtClean="0">
                <a:latin typeface="微软雅黑" panose="020B0503020204020204" charset="-122"/>
                <a:ea typeface="微软雅黑" panose="020B0503020204020204" charset="-122"/>
                <a:cs typeface="Raleway Light" panose="020B0003030101060003"/>
              </a:rPr>
              <a:t>里这里</a:t>
            </a:r>
            <a:r>
              <a:rPr lang="zh-CN" altLang="en-US" sz="1065" kern="0" dirty="0">
                <a:latin typeface="微软雅黑" panose="020B0503020204020204" charset="-122"/>
                <a:ea typeface="微软雅黑" panose="020B0503020204020204" charset="-122"/>
                <a:cs typeface="Raleway Light" panose="020B0003030101060003"/>
              </a:rPr>
              <a:t>输入简单的文字概述里输入简单文字</a:t>
            </a:r>
            <a:r>
              <a:rPr lang="zh-CN" altLang="en-US" sz="1065" kern="0" dirty="0" smtClean="0">
                <a:latin typeface="微软雅黑" panose="020B0503020204020204" charset="-122"/>
                <a:ea typeface="微软雅黑" panose="020B0503020204020204" charset="-122"/>
                <a:cs typeface="Raleway Light" panose="020B0003030101060003"/>
              </a:rPr>
              <a:t>概述</a:t>
            </a:r>
            <a:endParaRPr lang="en-US" altLang="zh-CN" sz="1065" kern="0" dirty="0">
              <a:latin typeface="微软雅黑" panose="020B0503020204020204" charset="-122"/>
              <a:ea typeface="微软雅黑" panose="020B0503020204020204" charset="-122"/>
              <a:cs typeface="Raleway Light" panose="020B0003030101060003"/>
            </a:endParaRPr>
          </a:p>
        </p:txBody>
      </p:sp>
      <p:sp>
        <p:nvSpPr>
          <p:cNvPr id="62" name="Content Placeholder 2"/>
          <p:cNvSpPr txBox="1"/>
          <p:nvPr/>
        </p:nvSpPr>
        <p:spPr bwMode="auto">
          <a:xfrm>
            <a:off x="7759564" y="4876599"/>
            <a:ext cx="283424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600" b="1" kern="0" dirty="0">
                <a:solidFill>
                  <a:srgbClr val="C00000"/>
                </a:solidFill>
                <a:latin typeface="微软雅黑" panose="020B0503020204020204" charset="-122"/>
                <a:ea typeface="微软雅黑" panose="020B0503020204020204" charset="-122"/>
                <a:cs typeface="Raleway" panose="020B0003030101060003"/>
              </a:rPr>
              <a:t>输入你的</a:t>
            </a:r>
            <a:r>
              <a:rPr lang="zh-CN" altLang="en-US" sz="1600" b="1" kern="0" dirty="0" smtClean="0">
                <a:solidFill>
                  <a:srgbClr val="C00000"/>
                </a:solidFill>
                <a:latin typeface="微软雅黑" panose="020B0503020204020204" charset="-122"/>
                <a:ea typeface="微软雅黑" panose="020B0503020204020204" charset="-122"/>
                <a:cs typeface="Raleway" panose="020B0003030101060003"/>
              </a:rPr>
              <a:t>标题</a:t>
            </a:r>
            <a:endParaRPr lang="zh-CN" altLang="en-US" sz="1600" b="1" kern="0" dirty="0" smtClean="0">
              <a:solidFill>
                <a:srgbClr val="C00000"/>
              </a:solidFill>
              <a:latin typeface="微软雅黑" panose="020B0503020204020204" charset="-122"/>
              <a:ea typeface="微软雅黑" panose="020B0503020204020204" charset="-122"/>
              <a:cs typeface="Raleway" panose="020B0003030101060003"/>
            </a:endParaRPr>
          </a:p>
          <a:p>
            <a:pPr defTabSz="685165">
              <a:spcBef>
                <a:spcPct val="20000"/>
              </a:spcBef>
              <a:defRPr/>
            </a:pPr>
            <a:r>
              <a:rPr lang="zh-CN" altLang="en-US" sz="1065" kern="0" dirty="0">
                <a:latin typeface="微软雅黑" panose="020B0503020204020204" charset="-122"/>
                <a:ea typeface="微软雅黑" panose="020B0503020204020204" charset="-122"/>
                <a:cs typeface="Raleway Light" panose="020B0003030101060003"/>
              </a:rPr>
              <a:t>这里输入简单的文字概述里输入简单文字概述输入简单的文字概述里输入输入</a:t>
            </a:r>
            <a:r>
              <a:rPr lang="zh-CN" altLang="en-US" sz="1065" kern="0" dirty="0" smtClean="0">
                <a:latin typeface="微软雅黑" panose="020B0503020204020204" charset="-122"/>
                <a:ea typeface="微软雅黑" panose="020B0503020204020204" charset="-122"/>
                <a:cs typeface="Raleway Light" panose="020B0003030101060003"/>
              </a:rPr>
              <a:t>里这里</a:t>
            </a:r>
            <a:r>
              <a:rPr lang="zh-CN" altLang="en-US" sz="1065" kern="0" dirty="0">
                <a:latin typeface="微软雅黑" panose="020B0503020204020204" charset="-122"/>
                <a:ea typeface="微软雅黑" panose="020B0503020204020204" charset="-122"/>
                <a:cs typeface="Raleway Light" panose="020B0003030101060003"/>
              </a:rPr>
              <a:t>输</a:t>
            </a:r>
            <a:r>
              <a:rPr lang="zh-CN" altLang="en-US" sz="1065" kern="0" dirty="0">
                <a:solidFill>
                  <a:schemeClr val="tx1">
                    <a:lumMod val="65000"/>
                    <a:lumOff val="35000"/>
                  </a:schemeClr>
                </a:solidFill>
                <a:latin typeface="微软雅黑" panose="020B0503020204020204" charset="-122"/>
                <a:ea typeface="微软雅黑" panose="020B0503020204020204" charset="-122"/>
                <a:cs typeface="Raleway Light" panose="020B0003030101060003"/>
              </a:rPr>
              <a:t>入简单的文字概述里输入简单文字</a:t>
            </a:r>
            <a:r>
              <a:rPr lang="zh-CN" altLang="en-US" sz="1065" kern="0" dirty="0" smtClean="0">
                <a:solidFill>
                  <a:schemeClr val="tx1">
                    <a:lumMod val="65000"/>
                    <a:lumOff val="35000"/>
                  </a:schemeClr>
                </a:solidFill>
                <a:latin typeface="微软雅黑" panose="020B0503020204020204" charset="-122"/>
                <a:ea typeface="微软雅黑" panose="020B0503020204020204" charset="-122"/>
                <a:cs typeface="Raleway Light" panose="020B0003030101060003"/>
              </a:rPr>
              <a:t>概述</a:t>
            </a:r>
            <a:endParaRPr lang="en-US" altLang="zh-CN" sz="1065" kern="0" dirty="0">
              <a:solidFill>
                <a:schemeClr val="tx1">
                  <a:lumMod val="65000"/>
                  <a:lumOff val="35000"/>
                </a:schemeClr>
              </a:solidFill>
              <a:latin typeface="微软雅黑" panose="020B0503020204020204" charset="-122"/>
              <a:ea typeface="微软雅黑" panose="020B0503020204020204" charset="-122"/>
              <a:cs typeface="Raleway Light" panose="020B0003030101060003"/>
            </a:endParaRPr>
          </a:p>
        </p:txBody>
      </p:sp>
      <p:sp>
        <p:nvSpPr>
          <p:cNvPr id="219" name=" 219"/>
          <p:cNvSpPr/>
          <p:nvPr/>
        </p:nvSpPr>
        <p:spPr>
          <a:xfrm>
            <a:off x="1330325" y="355600"/>
            <a:ext cx="2928620" cy="42100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 name="文本框 9"/>
          <p:cNvSpPr txBox="1"/>
          <p:nvPr/>
        </p:nvSpPr>
        <p:spPr>
          <a:xfrm>
            <a:off x="1455420" y="356235"/>
            <a:ext cx="2554605" cy="394970"/>
          </a:xfrm>
          <a:prstGeom prst="rect">
            <a:avLst/>
          </a:prstGeom>
          <a:noFill/>
        </p:spPr>
        <p:txBody>
          <a:bodyPr wrap="square" lIns="68580" tIns="34290" rIns="68580" bIns="34290" rtlCol="0">
            <a:spAutoFit/>
          </a:bodyPr>
          <a:lstStyle/>
          <a:p>
            <a:pPr marL="0" lvl="1" algn="dist"/>
            <a:r>
              <a:rPr lang="zh-CN" altLang="en-US" sz="2000" dirty="0" smtClean="0">
                <a:solidFill>
                  <a:schemeClr val="bg1"/>
                </a:solidFill>
                <a:latin typeface="微软雅黑" panose="020B0503020204020204" charset="-122"/>
                <a:ea typeface="微软雅黑" panose="020B0503020204020204" charset="-122"/>
              </a:rPr>
              <a:t>单击此处添加标题</a:t>
            </a:r>
            <a:endParaRPr lang="zh-CN" altLang="en-US" sz="2000" dirty="0" smtClean="0">
              <a:solidFill>
                <a:schemeClr val="bg1"/>
              </a:solidFill>
              <a:latin typeface="微软雅黑" panose="020B0503020204020204" charset="-122"/>
              <a:ea typeface="微软雅黑" panose="020B0503020204020204" charset="-122"/>
            </a:endParaRPr>
          </a:p>
        </p:txBody>
      </p:sp>
      <p:pic>
        <p:nvPicPr>
          <p:cNvPr id="179" name="图片 178" descr="f85d399bb60d1995f620eb4731c6e15d"/>
          <p:cNvPicPr>
            <a:picLocks noChangeAspect="1"/>
          </p:cNvPicPr>
          <p:nvPr/>
        </p:nvPicPr>
        <p:blipFill>
          <a:blip r:embed="rId2"/>
          <a:stretch>
            <a:fillRect/>
          </a:stretch>
        </p:blipFill>
        <p:spPr>
          <a:xfrm>
            <a:off x="139065" y="-98425"/>
            <a:ext cx="1253490" cy="1253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p:cTn id="26" dur="500" fill="hold"/>
                                        <p:tgtEl>
                                          <p:spTgt spid="37"/>
                                        </p:tgtEl>
                                        <p:attrNameLst>
                                          <p:attrName>ppt_w</p:attrName>
                                        </p:attrNameLst>
                                      </p:cBhvr>
                                      <p:tavLst>
                                        <p:tav tm="0">
                                          <p:val>
                                            <p:fltVal val="0"/>
                                          </p:val>
                                        </p:tav>
                                        <p:tav tm="100000">
                                          <p:val>
                                            <p:strVal val="#ppt_w"/>
                                          </p:val>
                                        </p:tav>
                                      </p:tavLst>
                                    </p:anim>
                                    <p:anim calcmode="lin" valueType="num">
                                      <p:cBhvr>
                                        <p:cTn id="27" dur="500" fill="hold"/>
                                        <p:tgtEl>
                                          <p:spTgt spid="37"/>
                                        </p:tgtEl>
                                        <p:attrNameLst>
                                          <p:attrName>ppt_h</p:attrName>
                                        </p:attrNameLst>
                                      </p:cBhvr>
                                      <p:tavLst>
                                        <p:tav tm="0">
                                          <p:val>
                                            <p:fltVal val="0"/>
                                          </p:val>
                                        </p:tav>
                                        <p:tav tm="100000">
                                          <p:val>
                                            <p:strVal val="#ppt_h"/>
                                          </p:val>
                                        </p:tav>
                                      </p:tavLst>
                                    </p:anim>
                                    <p:animEffect transition="in" filter="fade">
                                      <p:cBhvr>
                                        <p:cTn id="28" dur="500"/>
                                        <p:tgtEl>
                                          <p:spTgt spid="37"/>
                                        </p:tgtEl>
                                      </p:cBhvr>
                                    </p:animEffec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childTnLst>
                          </p:cTn>
                        </p:par>
                        <p:par>
                          <p:cTn id="42" fill="hold">
                            <p:stCondLst>
                              <p:cond delay="3000"/>
                            </p:stCondLst>
                            <p:childTnLst>
                              <p:par>
                                <p:cTn id="43" presetID="1" presetClass="entr" presetSubtype="0"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childTnLst>
                                </p:cTn>
                              </p:par>
                            </p:childTnLst>
                          </p:cTn>
                        </p:par>
                        <p:par>
                          <p:cTn id="55" fill="hold">
                            <p:stCondLst>
                              <p:cond delay="4000"/>
                            </p:stCondLst>
                            <p:childTnLst>
                              <p:par>
                                <p:cTn id="56" presetID="1" presetClass="entr" presetSubtype="0"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childTnLst>
                          </p:cTn>
                        </p:par>
                        <p:par>
                          <p:cTn id="68" fill="hold">
                            <p:stCondLst>
                              <p:cond delay="5000"/>
                            </p:stCondLst>
                            <p:childTnLst>
                              <p:par>
                                <p:cTn id="69" presetID="1" presetClass="entr" presetSubtype="0"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 presetClass="entr" presetSubtype="0" fill="hold" grpId="0" nodeType="afterEffect">
                                  <p:stCondLst>
                                    <p:cond delay="0"/>
                                  </p:stCondLst>
                                  <p:childTnLst>
                                    <p:set>
                                      <p:cBhvr>
                                        <p:cTn id="83" dur="1" fill="hold">
                                          <p:stCondLst>
                                            <p:cond delay="0"/>
                                          </p:stCondLst>
                                        </p:cTn>
                                        <p:tgtEl>
                                          <p:spTgt spid="49"/>
                                        </p:tgtEl>
                                        <p:attrNameLst>
                                          <p:attrName>style.visibility</p:attrName>
                                        </p:attrNameLst>
                                      </p:cBhvr>
                                      <p:to>
                                        <p:strVal val="visible"/>
                                      </p:to>
                                    </p:set>
                                  </p:childTnLst>
                                </p:cTn>
                              </p:par>
                            </p:childTnLst>
                          </p:cTn>
                        </p:par>
                        <p:par>
                          <p:cTn id="84" fill="hold">
                            <p:stCondLst>
                              <p:cond delay="6000"/>
                            </p:stCondLst>
                            <p:childTnLst>
                              <p:par>
                                <p:cTn id="85" presetID="10" presetClass="entr" presetSubtype="0"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bldLvl="0" animBg="1"/>
      <p:bldP spid="36" grpId="0" bldLvl="0" animBg="1"/>
      <p:bldP spid="37" grpId="0" bldLvl="0" animBg="1"/>
      <p:bldP spid="38" grpId="0" bldLvl="0" animBg="1"/>
      <p:bldP spid="39" grpId="0" bldLvl="0" animBg="1"/>
      <p:bldP spid="40" grpId="0" bldLvl="0" animBg="1"/>
      <p:bldP spid="49" grpId="0" bldLvl="0" animBg="1"/>
      <p:bldP spid="53" grpId="0" bldLvl="0" animBg="1"/>
      <p:bldP spid="57" grpId="0"/>
      <p:bldP spid="58" grpId="0"/>
      <p:bldP spid="59" grpId="0"/>
      <p:bldP spid="60" grpId="0"/>
      <p:bldP spid="61" grpId="0"/>
      <p:bldP spid="62" grpId="0"/>
    </p:bldLst>
  </p:timing>
</p:sld>
</file>

<file path=ppt/tags/tag1.xml><?xml version="1.0" encoding="utf-8"?>
<p:tagLst xmlns:p="http://schemas.openxmlformats.org/presentationml/2006/main">
  <p:tag name="MH" val="20160512232715"/>
  <p:tag name="MH_LIBRARY" val="CONTENTS"/>
  <p:tag name="MH_TYPE" val="OTHERS"/>
  <p:tag name="ID" val="547133"/>
</p:tagLst>
</file>

<file path=ppt/tags/tag2.xml><?xml version="1.0" encoding="utf-8"?>
<p:tagLst xmlns:p="http://schemas.openxmlformats.org/presentationml/2006/main">
  <p:tag name="MH" val="20160512232715"/>
  <p:tag name="MH_LIBRARY" val="CONTENTS"/>
  <p:tag name="MH_TYPE" val="OTHERS"/>
  <p:tag name="ID" val="547133"/>
</p:tagLst>
</file>

<file path=ppt/tags/tag3.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3516</Words>
  <Application>WPS 演示</Application>
  <PresentationFormat>宽屏</PresentationFormat>
  <Paragraphs>572</Paragraphs>
  <Slides>27</Slides>
  <Notes>1</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27</vt:i4>
      </vt:variant>
    </vt:vector>
  </HeadingPairs>
  <TitlesOfParts>
    <vt:vector size="54" baseType="lpstr">
      <vt:lpstr>Arial</vt:lpstr>
      <vt:lpstr>宋体</vt:lpstr>
      <vt:lpstr>Wingdings</vt:lpstr>
      <vt:lpstr>黑体</vt:lpstr>
      <vt:lpstr>Times New Roman</vt:lpstr>
      <vt:lpstr>微软雅黑</vt:lpstr>
      <vt:lpstr>UKIJ Qolyazma</vt:lpstr>
      <vt:lpstr>Segoe Print</vt:lpstr>
      <vt:lpstr>Segoe UI</vt:lpstr>
      <vt:lpstr>DIN-BoldItalic</vt:lpstr>
      <vt:lpstr>Calibri</vt:lpstr>
      <vt:lpstr>Calibri</vt:lpstr>
      <vt:lpstr>Gill Sans</vt:lpstr>
      <vt:lpstr>MS PGothic</vt:lpstr>
      <vt:lpstr>Raleway</vt:lpstr>
      <vt:lpstr>Raleway Light</vt:lpstr>
      <vt:lpstr>Arial Unicode MS</vt:lpstr>
      <vt:lpstr>Calibri Light</vt:lpstr>
      <vt:lpstr>Arial Unicode MS</vt:lpstr>
      <vt:lpstr>Impact MT Std</vt:lpstr>
      <vt:lpstr>华文中宋</vt:lpstr>
      <vt:lpstr>方正兰亭黑简体</vt:lpstr>
      <vt:lpstr>Meiryo</vt:lpstr>
      <vt:lpstr>Yu Gothic UI</vt:lpstr>
      <vt:lpstr>Arial Narrow</vt:lpstr>
      <vt:lpstr>PMingLiU</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10</cp:revision>
  <dcterms:created xsi:type="dcterms:W3CDTF">2017-01-21T11:33:00Z</dcterms:created>
  <dcterms:modified xsi:type="dcterms:W3CDTF">2024-04-06T04:38:36Z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3F628265E2E3459AB019F475AB9564E0_13</vt:lpwstr>
  </property>
</Properties>
</file>