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9" r:id="rId5"/>
    <p:sldId id="257" r:id="rId6"/>
    <p:sldId id="258" r:id="rId7"/>
    <p:sldId id="260" r:id="rId8"/>
    <p:sldId id="262" r:id="rId9"/>
    <p:sldId id="261" r:id="rId10"/>
    <p:sldId id="263" r:id="rId11"/>
    <p:sldId id="264" r:id="rId12"/>
    <p:sldId id="265" r:id="rId13"/>
    <p:sldId id="270" r:id="rId14"/>
    <p:sldId id="268" r:id="rId15"/>
    <p:sldId id="266" r:id="rId16"/>
    <p:sldId id="271" r:id="rId17"/>
    <p:sldId id="267" r:id="rId18"/>
    <p:sldId id="276" r:id="rId19"/>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5"/>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9" autoAdjust="0"/>
    <p:restoredTop sz="94660"/>
  </p:normalViewPr>
  <p:slideViewPr>
    <p:cSldViewPr snapToGrid="0">
      <p:cViewPr varScale="1">
        <p:scale>
          <a:sx n="112" d="100"/>
          <a:sy n="112" d="100"/>
        </p:scale>
        <p:origin x="48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D030F-963B-462A-BF6A-011089343B9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FB2612-347B-4D4A-9C84-76437335985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microsoft.com/office/2007/relationships/hdphoto" Target="../media/image19.wdp"/><Relationship Id="rId2" Type="http://schemas.openxmlformats.org/officeDocument/2006/relationships/image" Target="../media/image18.png"/><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microsoft.com/office/2007/relationships/hdphoto" Target="../media/image6.wdp"/><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microsoft.com/office/2007/relationships/hdphoto" Target="../media/image12.wdp"/><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microsoft.com/office/2007/relationships/hdphoto" Target="../media/image14.wdp"/><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6858000"/>
          </a:xfrm>
          <a:prstGeom prst="rect">
            <a:avLst/>
          </a:prstGeom>
          <a:solidFill>
            <a:srgbClr val="060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474043" y="2084664"/>
            <a:ext cx="8683718" cy="3080424"/>
            <a:chOff x="474043" y="2097094"/>
            <a:chExt cx="8683718" cy="3080424"/>
          </a:xfrm>
        </p:grpSpPr>
        <p:sp>
          <p:nvSpPr>
            <p:cNvPr id="6" name="矩形 5"/>
            <p:cNvSpPr/>
            <p:nvPr/>
          </p:nvSpPr>
          <p:spPr>
            <a:xfrm>
              <a:off x="535591" y="2097094"/>
              <a:ext cx="4541616" cy="201315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74043" y="2202602"/>
              <a:ext cx="8683718" cy="2974916"/>
              <a:chOff x="474043" y="2202602"/>
              <a:chExt cx="8683718" cy="2974916"/>
            </a:xfrm>
          </p:grpSpPr>
          <p:sp>
            <p:nvSpPr>
              <p:cNvPr id="7" name="标题 1"/>
              <p:cNvSpPr txBox="1"/>
              <p:nvPr/>
            </p:nvSpPr>
            <p:spPr>
              <a:xfrm>
                <a:off x="474043" y="2202602"/>
                <a:ext cx="8683718" cy="1630867"/>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4900" spc="600" dirty="0" smtClean="0">
                    <a:solidFill>
                      <a:srgbClr val="0F0F0F"/>
                    </a:solidFill>
                    <a:latin typeface="造字工房尚雅（非商用）常规体" pitchFamily="50" charset="-122"/>
                    <a:ea typeface="造字工房尚雅（非商用）常规体" pitchFamily="50" charset="-122"/>
                    <a:cs typeface="Mongolian Baiti" panose="03000500000000000000" pitchFamily="66" charset="0"/>
                  </a:rPr>
                  <a:t>Resu</a:t>
                </a:r>
                <a:r>
                  <a:rPr lang="en-US" altLang="zh-CN" sz="14900" spc="600" dirty="0" smtClean="0">
                    <a:solidFill>
                      <a:srgbClr val="F4B183"/>
                    </a:solidFill>
                    <a:latin typeface="造字工房尚雅（非商用）常规体" pitchFamily="50" charset="-122"/>
                    <a:ea typeface="造字工房尚雅（非商用）常规体" pitchFamily="50" charset="-122"/>
                    <a:cs typeface="Mongolian Baiti" panose="03000500000000000000" pitchFamily="66" charset="0"/>
                  </a:rPr>
                  <a:t>me</a:t>
                </a:r>
                <a:endParaRPr lang="zh-CN" altLang="en-US" sz="14900" spc="600" dirty="0">
                  <a:solidFill>
                    <a:srgbClr val="F4B183"/>
                  </a:solidFill>
                  <a:latin typeface="造字工房尚雅（非商用）常规体" pitchFamily="50" charset="-122"/>
                  <a:ea typeface="造字工房尚雅（非商用）常规体" pitchFamily="50" charset="-122"/>
                  <a:cs typeface="Mongolian Baiti" panose="03000500000000000000" pitchFamily="66" charset="0"/>
                </a:endParaRPr>
              </a:p>
            </p:txBody>
          </p:sp>
          <p:sp>
            <p:nvSpPr>
              <p:cNvPr id="8" name="副标题 2"/>
              <p:cNvSpPr txBox="1"/>
              <p:nvPr/>
            </p:nvSpPr>
            <p:spPr>
              <a:xfrm>
                <a:off x="536227" y="4654616"/>
                <a:ext cx="6249134" cy="522902"/>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800" spc="300" dirty="0" smtClean="0">
                    <a:solidFill>
                      <a:srgbClr val="F4B183"/>
                    </a:solidFill>
                    <a:latin typeface="造字工房俊雅（非商用）常规体" pitchFamily="50" charset="-122"/>
                    <a:ea typeface="造字工房俊雅（非商用）常规体" pitchFamily="50" charset="-122"/>
                  </a:rPr>
                  <a:t>原创来源：微信公众号</a:t>
                </a:r>
                <a:r>
                  <a:rPr lang="en-US" altLang="zh-CN" sz="1800" spc="300" dirty="0" smtClean="0">
                    <a:solidFill>
                      <a:srgbClr val="F4B183"/>
                    </a:solidFill>
                    <a:latin typeface="造字工房俊雅（非商用）常规体" pitchFamily="50" charset="-122"/>
                    <a:ea typeface="造字工房俊雅（非商用）常规体" pitchFamily="50" charset="-122"/>
                  </a:rPr>
                  <a:t>【</a:t>
                </a:r>
                <a:r>
                  <a:rPr lang="zh-CN" altLang="en-US" sz="1800" spc="300" dirty="0" smtClean="0">
                    <a:solidFill>
                      <a:srgbClr val="F4B183"/>
                    </a:solidFill>
                    <a:latin typeface="造字工房俊雅（非商用）常规体" pitchFamily="50" charset="-122"/>
                    <a:ea typeface="造字工房俊雅（非商用）常规体" pitchFamily="50" charset="-122"/>
                  </a:rPr>
                  <a:t>广告集装箱</a:t>
                </a:r>
                <a:r>
                  <a:rPr lang="en-US" altLang="zh-CN" sz="1800" spc="300" dirty="0" smtClean="0">
                    <a:solidFill>
                      <a:srgbClr val="F4B183"/>
                    </a:solidFill>
                    <a:latin typeface="造字工房俊雅（非商用）常规体" pitchFamily="50" charset="-122"/>
                    <a:ea typeface="造字工房俊雅（非商用）常规体" pitchFamily="50" charset="-122"/>
                  </a:rPr>
                  <a:t>】</a:t>
                </a:r>
                <a:endParaRPr lang="en-US" altLang="zh-CN" sz="1800" spc="300" dirty="0" smtClean="0">
                  <a:solidFill>
                    <a:srgbClr val="F4B183"/>
                  </a:solidFill>
                  <a:latin typeface="造字工房俊雅（非商用）常规体" pitchFamily="50" charset="-122"/>
                  <a:ea typeface="造字工房俊雅（非商用）常规体" pitchFamily="50" charset="-122"/>
                </a:endParaRPr>
              </a:p>
              <a:p>
                <a:pPr marL="0" indent="0">
                  <a:buNone/>
                </a:pPr>
                <a:r>
                  <a:rPr lang="en-US" altLang="zh-CN" sz="1800" spc="300" dirty="0" smtClean="0">
                    <a:solidFill>
                      <a:srgbClr val="F4B183"/>
                    </a:solidFill>
                    <a:latin typeface="造字工房俊雅（非商用）常规体" pitchFamily="50" charset="-122"/>
                    <a:ea typeface="造字工房俊雅（非商用）常规体" pitchFamily="50" charset="-122"/>
                  </a:rPr>
                  <a:t>Resume</a:t>
                </a:r>
                <a:endParaRPr lang="zh-CN" altLang="en-US" sz="1800" spc="300" dirty="0">
                  <a:solidFill>
                    <a:srgbClr val="F4B183"/>
                  </a:solidFill>
                  <a:latin typeface="造字工房俊雅（非商用）常规体" pitchFamily="50" charset="-122"/>
                  <a:ea typeface="造字工房俊雅（非商用）常规体" pitchFamily="50" charset="-122"/>
                </a:endParaRPr>
              </a:p>
            </p:txBody>
          </p:sp>
        </p:grpSp>
      </p:grpSp>
      <p:pic>
        <p:nvPicPr>
          <p:cNvPr id="16" name="图片 15"/>
          <p:cNvPicPr>
            <a:picLocks noChangeAspect="1"/>
          </p:cNvPicPr>
          <p:nvPr/>
        </p:nvPicPr>
        <p:blipFill>
          <a:blip r:embed="rId1"/>
          <a:srcRect/>
          <a:stretch>
            <a:fillRect/>
          </a:stretch>
        </p:blipFill>
        <p:spPr>
          <a:xfrm>
            <a:off x="7181636" y="0"/>
            <a:ext cx="182678" cy="154112"/>
          </a:xfrm>
          <a:custGeom>
            <a:avLst/>
            <a:gdLst>
              <a:gd name="connsiteX0" fmla="*/ 0 w 182678"/>
              <a:gd name="connsiteY0" fmla="*/ 0 h 154112"/>
              <a:gd name="connsiteX1" fmla="*/ 182678 w 182678"/>
              <a:gd name="connsiteY1" fmla="*/ 0 h 154112"/>
              <a:gd name="connsiteX2" fmla="*/ 182678 w 182678"/>
              <a:gd name="connsiteY2" fmla="*/ 154112 h 154112"/>
              <a:gd name="connsiteX3" fmla="*/ 0 w 182678"/>
              <a:gd name="connsiteY3" fmla="*/ 154112 h 154112"/>
              <a:gd name="connsiteX4" fmla="*/ 0 w 182678"/>
              <a:gd name="connsiteY4" fmla="*/ 0 h 15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78" h="154112">
                <a:moveTo>
                  <a:pt x="0" y="0"/>
                </a:moveTo>
                <a:lnTo>
                  <a:pt x="182678" y="0"/>
                </a:lnTo>
                <a:lnTo>
                  <a:pt x="182678" y="154112"/>
                </a:lnTo>
                <a:lnTo>
                  <a:pt x="0" y="154112"/>
                </a:lnTo>
                <a:lnTo>
                  <a:pt x="0" y="0"/>
                </a:lnTo>
                <a:close/>
              </a:path>
            </a:pathLst>
          </a:custGeom>
        </p:spPr>
      </p:pic>
      <p:pic>
        <p:nvPicPr>
          <p:cNvPr id="14" name="图片 13"/>
          <p:cNvPicPr>
            <a:picLocks noChangeAspect="1"/>
          </p:cNvPicPr>
          <p:nvPr/>
        </p:nvPicPr>
        <p:blipFill>
          <a:blip r:embed="rId1"/>
          <a:srcRect/>
          <a:stretch>
            <a:fillRect/>
          </a:stretch>
        </p:blipFill>
        <p:spPr>
          <a:xfrm>
            <a:off x="11975557" y="0"/>
            <a:ext cx="312335" cy="154112"/>
          </a:xfrm>
          <a:custGeom>
            <a:avLst/>
            <a:gdLst>
              <a:gd name="connsiteX0" fmla="*/ 0 w 312335"/>
              <a:gd name="connsiteY0" fmla="*/ 0 h 154112"/>
              <a:gd name="connsiteX1" fmla="*/ 312335 w 312335"/>
              <a:gd name="connsiteY1" fmla="*/ 0 h 154112"/>
              <a:gd name="connsiteX2" fmla="*/ 312335 w 312335"/>
              <a:gd name="connsiteY2" fmla="*/ 154112 h 154112"/>
              <a:gd name="connsiteX3" fmla="*/ 0 w 312335"/>
              <a:gd name="connsiteY3" fmla="*/ 154112 h 154112"/>
              <a:gd name="connsiteX4" fmla="*/ 0 w 312335"/>
              <a:gd name="connsiteY4" fmla="*/ 0 h 15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35" h="154112">
                <a:moveTo>
                  <a:pt x="0" y="0"/>
                </a:moveTo>
                <a:lnTo>
                  <a:pt x="312335" y="0"/>
                </a:lnTo>
                <a:lnTo>
                  <a:pt x="312335" y="154112"/>
                </a:lnTo>
                <a:lnTo>
                  <a:pt x="0" y="154112"/>
                </a:lnTo>
                <a:lnTo>
                  <a:pt x="0" y="0"/>
                </a:lnTo>
                <a:close/>
              </a:path>
            </a:pathLst>
          </a:custGeom>
        </p:spPr>
      </p:pic>
      <p:pic>
        <p:nvPicPr>
          <p:cNvPr id="13" name="图片 12"/>
          <p:cNvPicPr>
            <a:picLocks noChangeAspect="1"/>
          </p:cNvPicPr>
          <p:nvPr/>
        </p:nvPicPr>
        <p:blipFill>
          <a:blip r:embed="rId2" cstate="email">
            <a:duotone>
              <a:prstClr val="black"/>
              <a:srgbClr val="D9C3A5">
                <a:tint val="50000"/>
                <a:satMod val="180000"/>
              </a:srgbClr>
            </a:duotone>
            <a:extLst>
              <a:ext uri="{BEBA8EAE-BF5A-486C-A8C5-ECC9F3942E4B}">
                <a14:imgProps xmlns:a14="http://schemas.microsoft.com/office/drawing/2010/main">
                  <a14:imgLayer r:embed="rId3">
                    <a14:imgEffect>
                      <a14:saturation sat="0"/>
                    </a14:imgEffect>
                  </a14:imgLayer>
                </a14:imgProps>
              </a:ext>
            </a:extLst>
          </a:blip>
          <a:srcRect t="2229"/>
          <a:stretch>
            <a:fillRect/>
          </a:stretch>
        </p:blipFill>
        <p:spPr>
          <a:xfrm>
            <a:off x="7580757" y="102740"/>
            <a:ext cx="4611243" cy="6759296"/>
          </a:xfrm>
          <a:custGeom>
            <a:avLst/>
            <a:gdLst>
              <a:gd name="connsiteX0" fmla="*/ 0 w 4611243"/>
              <a:gd name="connsiteY0" fmla="*/ 0 h 6759296"/>
              <a:gd name="connsiteX1" fmla="*/ 4611243 w 4611243"/>
              <a:gd name="connsiteY1" fmla="*/ 0 h 6759296"/>
              <a:gd name="connsiteX2" fmla="*/ 4611243 w 4611243"/>
              <a:gd name="connsiteY2" fmla="*/ 6759296 h 6759296"/>
              <a:gd name="connsiteX3" fmla="*/ 0 w 4611243"/>
              <a:gd name="connsiteY3" fmla="*/ 6759296 h 6759296"/>
              <a:gd name="connsiteX4" fmla="*/ 0 w 4611243"/>
              <a:gd name="connsiteY4" fmla="*/ 0 h 6759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1243" h="6759296">
                <a:moveTo>
                  <a:pt x="0" y="0"/>
                </a:moveTo>
                <a:lnTo>
                  <a:pt x="4611243" y="0"/>
                </a:lnTo>
                <a:lnTo>
                  <a:pt x="4611243" y="6759296"/>
                </a:lnTo>
                <a:lnTo>
                  <a:pt x="0" y="6759296"/>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4000" advClick="0" advTm="3000">
        <p14:vortex dir="r"/>
      </p:transition>
    </mc:Choice>
    <mc:Fallback>
      <p:transition spd="slow" advClick="0" advTm="3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175"/>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spc="600">
              <a:latin typeface="苹方 特粗" panose="020B0800000000000000" pitchFamily="34" charset="-122"/>
              <a:ea typeface="苹方 特粗" panose="020B0800000000000000" pitchFamily="34" charset="-122"/>
            </a:endParaRPr>
          </a:p>
        </p:txBody>
      </p:sp>
      <p:sp>
        <p:nvSpPr>
          <p:cNvPr id="3" name="标题 1"/>
          <p:cNvSpPr txBox="1"/>
          <p:nvPr/>
        </p:nvSpPr>
        <p:spPr>
          <a:xfrm>
            <a:off x="815630" y="1360312"/>
            <a:ext cx="10560739" cy="549768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苹方 特粗" panose="020B0800000000000000" pitchFamily="34" charset="-122"/>
                <a:ea typeface="苹方 特粗" panose="020B0800000000000000" pitchFamily="34" charset="-122"/>
                <a:cs typeface="+mj-cs"/>
              </a:defRPr>
            </a:lvl1pPr>
          </a:lstStyle>
          <a:p>
            <a:r>
              <a:rPr lang="en-US" altLang="zh-CN" sz="9900" b="1" spc="600" dirty="0" smtClean="0">
                <a:solidFill>
                  <a:srgbClr val="FFFFFF"/>
                </a:solidFill>
              </a:rPr>
              <a:t>WORKING</a:t>
            </a:r>
            <a:endParaRPr lang="en-US" altLang="zh-CN" sz="9900" b="1" spc="600" dirty="0" smtClean="0">
              <a:solidFill>
                <a:srgbClr val="FFFFFF"/>
              </a:solidFill>
            </a:endParaRPr>
          </a:p>
          <a:p>
            <a:r>
              <a:rPr lang="en-US" altLang="zh-CN" sz="9900" b="1" spc="600" dirty="0" smtClean="0">
                <a:solidFill>
                  <a:schemeClr val="bg1"/>
                </a:solidFill>
              </a:rPr>
              <a:t>·</a:t>
            </a:r>
            <a:endParaRPr lang="en-US" altLang="zh-CN" sz="9900" b="1" spc="600" dirty="0" smtClean="0">
              <a:solidFill>
                <a:schemeClr val="bg1"/>
              </a:solidFill>
            </a:endParaRPr>
          </a:p>
          <a:p>
            <a:r>
              <a:rPr lang="en-US" altLang="zh-CN" sz="9900" b="1" spc="600" dirty="0" smtClean="0">
                <a:solidFill>
                  <a:schemeClr val="bg1"/>
                </a:solidFill>
              </a:rPr>
              <a:t>SKILL</a:t>
            </a:r>
            <a:endParaRPr lang="zh-CN" altLang="en-US" sz="9900" b="1" spc="600" dirty="0">
              <a:solidFill>
                <a:schemeClr val="bg1"/>
              </a:solidFill>
            </a:endParaRPr>
          </a:p>
          <a:p>
            <a:endParaRPr lang="zh-CN" altLang="en-US" sz="9900" b="1" spc="600"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2000">
        <p14:prism isInverted="1"/>
      </p:transition>
    </mc:Choice>
    <mc:Fallback>
      <p:transition spd="slow" advClick="0" advTm="2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p:cNvSpPr/>
          <p:nvPr/>
        </p:nvSpPr>
        <p:spPr>
          <a:xfrm>
            <a:off x="4076899" y="2539614"/>
            <a:ext cx="1601006" cy="160100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solidFill>
                  <a:schemeClr val="tx1"/>
                </a:solidFill>
                <a:latin typeface="苹方 特粗" panose="020B0800000000000000" pitchFamily="34" charset="-122"/>
                <a:ea typeface="苹方 特粗" panose="020B0800000000000000" pitchFamily="34" charset="-122"/>
              </a:rPr>
              <a:t>AI</a:t>
            </a:r>
            <a:endParaRPr lang="zh-CN" altLang="en-US" sz="3600" dirty="0">
              <a:solidFill>
                <a:schemeClr val="tx1"/>
              </a:solidFill>
              <a:latin typeface="苹方 特粗" panose="020B0800000000000000" pitchFamily="34" charset="-122"/>
              <a:ea typeface="苹方 特粗" panose="020B0800000000000000" pitchFamily="34" charset="-122"/>
            </a:endParaRPr>
          </a:p>
        </p:txBody>
      </p:sp>
      <p:sp>
        <p:nvSpPr>
          <p:cNvPr id="8" name="椭圆 7"/>
          <p:cNvSpPr/>
          <p:nvPr/>
        </p:nvSpPr>
        <p:spPr>
          <a:xfrm>
            <a:off x="8951292" y="2539614"/>
            <a:ext cx="1601006" cy="160100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solidFill>
                  <a:schemeClr val="tx1"/>
                </a:solidFill>
                <a:latin typeface="苹方 特粗" panose="020B0800000000000000" pitchFamily="34" charset="-122"/>
                <a:ea typeface="苹方 特粗" panose="020B0800000000000000" pitchFamily="34" charset="-122"/>
              </a:rPr>
              <a:t>PR</a:t>
            </a:r>
            <a:endParaRPr lang="zh-CN" altLang="en-US" sz="3600" dirty="0">
              <a:solidFill>
                <a:schemeClr val="tx1"/>
              </a:solidFill>
              <a:latin typeface="苹方 特粗" panose="020B0800000000000000" pitchFamily="34" charset="-122"/>
              <a:ea typeface="苹方 特粗" panose="020B0800000000000000" pitchFamily="34" charset="-122"/>
            </a:endParaRPr>
          </a:p>
        </p:txBody>
      </p:sp>
      <p:sp>
        <p:nvSpPr>
          <p:cNvPr id="13" name="椭圆 12"/>
          <p:cNvSpPr/>
          <p:nvPr/>
        </p:nvSpPr>
        <p:spPr>
          <a:xfrm>
            <a:off x="6514095" y="2539614"/>
            <a:ext cx="1601006" cy="1601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solidFill>
                  <a:schemeClr val="tx1"/>
                </a:solidFill>
                <a:latin typeface="苹方 特粗" panose="020B0800000000000000" pitchFamily="34" charset="-122"/>
                <a:ea typeface="苹方 特粗" panose="020B0800000000000000" pitchFamily="34" charset="-122"/>
              </a:rPr>
              <a:t>AE</a:t>
            </a:r>
            <a:endParaRPr lang="zh-CN" altLang="en-US" sz="3600" dirty="0">
              <a:solidFill>
                <a:schemeClr val="tx1"/>
              </a:solidFill>
              <a:latin typeface="苹方 特粗" panose="020B0800000000000000" pitchFamily="34" charset="-122"/>
              <a:ea typeface="苹方 特粗" panose="020B0800000000000000" pitchFamily="34" charset="-122"/>
            </a:endParaRPr>
          </a:p>
        </p:txBody>
      </p:sp>
      <p:sp>
        <p:nvSpPr>
          <p:cNvPr id="25" name="椭圆 24"/>
          <p:cNvSpPr/>
          <p:nvPr/>
        </p:nvSpPr>
        <p:spPr>
          <a:xfrm>
            <a:off x="1639703" y="2539614"/>
            <a:ext cx="1601006" cy="1601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solidFill>
                  <a:schemeClr val="tx1"/>
                </a:solidFill>
                <a:latin typeface="苹方 特粗" panose="020B0800000000000000" pitchFamily="34" charset="-122"/>
                <a:ea typeface="苹方 特粗" panose="020B0800000000000000" pitchFamily="34" charset="-122"/>
              </a:rPr>
              <a:t>PS</a:t>
            </a:r>
            <a:endParaRPr lang="zh-CN" altLang="en-US" sz="3600" dirty="0">
              <a:solidFill>
                <a:schemeClr val="tx1"/>
              </a:solidFill>
              <a:latin typeface="苹方 特粗" panose="020B0800000000000000" pitchFamily="34" charset="-122"/>
              <a:ea typeface="苹方 特粗" panose="020B0800000000000000" pitchFamily="34" charset="-122"/>
            </a:endParaRPr>
          </a:p>
        </p:txBody>
      </p:sp>
      <p:sp>
        <p:nvSpPr>
          <p:cNvPr id="31" name="椭圆 30"/>
          <p:cNvSpPr/>
          <p:nvPr/>
        </p:nvSpPr>
        <p:spPr>
          <a:xfrm>
            <a:off x="2301407" y="2367233"/>
            <a:ext cx="277600" cy="277596"/>
          </a:xfrm>
          <a:prstGeom prst="ellipse">
            <a:avLst/>
          </a:prstGeom>
          <a:solidFill>
            <a:schemeClr val="bg1"/>
          </a:solidFill>
          <a:ln w="57150">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4738603" y="4001822"/>
            <a:ext cx="277600" cy="277596"/>
          </a:xfrm>
          <a:prstGeom prst="ellipse">
            <a:avLst/>
          </a:prstGeom>
          <a:solidFill>
            <a:schemeClr val="bg1"/>
          </a:solidFill>
          <a:ln w="57150">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7175799" y="2395856"/>
            <a:ext cx="277600" cy="277596"/>
          </a:xfrm>
          <a:prstGeom prst="ellipse">
            <a:avLst/>
          </a:prstGeom>
          <a:solidFill>
            <a:schemeClr val="bg1"/>
          </a:solidFill>
          <a:ln w="57150">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9650273" y="4010724"/>
            <a:ext cx="277600" cy="277596"/>
          </a:xfrm>
          <a:prstGeom prst="ellipse">
            <a:avLst/>
          </a:prstGeom>
          <a:solidFill>
            <a:schemeClr val="bg1"/>
          </a:solidFill>
          <a:ln w="57150">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内容占位符 2"/>
          <p:cNvSpPr txBox="1"/>
          <p:nvPr/>
        </p:nvSpPr>
        <p:spPr>
          <a:xfrm>
            <a:off x="1739509" y="1083101"/>
            <a:ext cx="1561514" cy="57153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2800" b="1" dirty="0" smtClean="0">
                <a:latin typeface="苹方 特粗" panose="020B0800000000000000" pitchFamily="34" charset="-122"/>
                <a:ea typeface="苹方 特粗" panose="020B0800000000000000" pitchFamily="34" charset="-122"/>
              </a:rPr>
              <a:t>1</a:t>
            </a:r>
            <a:endParaRPr lang="en-US" altLang="zh-CN" sz="2800" b="1" dirty="0">
              <a:latin typeface="苹方 特粗" panose="020B0800000000000000" pitchFamily="34" charset="-122"/>
              <a:ea typeface="苹方 特粗" panose="020B0800000000000000" pitchFamily="34" charset="-122"/>
            </a:endParaRPr>
          </a:p>
        </p:txBody>
      </p:sp>
      <p:sp>
        <p:nvSpPr>
          <p:cNvPr id="36" name="内容占位符 2"/>
          <p:cNvSpPr txBox="1"/>
          <p:nvPr/>
        </p:nvSpPr>
        <p:spPr>
          <a:xfrm>
            <a:off x="956603" y="3052168"/>
            <a:ext cx="4839286" cy="715523"/>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dirty="0"/>
          </a:p>
        </p:txBody>
      </p:sp>
      <p:sp>
        <p:nvSpPr>
          <p:cNvPr id="37" name="内容占位符 2"/>
          <p:cNvSpPr txBox="1"/>
          <p:nvPr/>
        </p:nvSpPr>
        <p:spPr>
          <a:xfrm>
            <a:off x="1335307" y="1704466"/>
            <a:ext cx="2369918" cy="57153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altLang="zh-CN" sz="1400" dirty="0">
                <a:latin typeface="Microsoft Yi Baiti" panose="03000500000000000000" pitchFamily="66" charset="0"/>
                <a:ea typeface="Microsoft Yi Baiti" panose="03000500000000000000" pitchFamily="66" charset="0"/>
              </a:rPr>
              <a:t>Original design</a:t>
            </a:r>
            <a:endParaRPr lang="en-US" altLang="zh-CN" sz="1400" dirty="0">
              <a:latin typeface="Microsoft Yi Baiti" panose="03000500000000000000" pitchFamily="66" charset="0"/>
              <a:ea typeface="Microsoft Yi Baiti" panose="03000500000000000000" pitchFamily="66" charset="0"/>
            </a:endParaRPr>
          </a:p>
          <a:p>
            <a:pPr algn="ctr">
              <a:lnSpc>
                <a:spcPct val="100000"/>
              </a:lnSpc>
            </a:pPr>
            <a:r>
              <a:rPr lang="en-US" altLang="zh-CN" sz="1400" dirty="0">
                <a:latin typeface="Microsoft Yi Baiti" panose="03000500000000000000" pitchFamily="66" charset="0"/>
                <a:ea typeface="Microsoft Yi Baiti" panose="03000500000000000000" pitchFamily="66" charset="0"/>
              </a:rPr>
              <a:t>studio of slide show</a:t>
            </a:r>
            <a:endParaRPr lang="en-US" altLang="zh-CN" sz="1400" dirty="0">
              <a:latin typeface="Microsoft Yi Baiti" panose="03000500000000000000" pitchFamily="66" charset="0"/>
              <a:ea typeface="Microsoft Yi Baiti" panose="03000500000000000000" pitchFamily="66" charset="0"/>
            </a:endParaRPr>
          </a:p>
        </p:txBody>
      </p:sp>
      <p:sp>
        <p:nvSpPr>
          <p:cNvPr id="38" name="内容占位符 2"/>
          <p:cNvSpPr txBox="1"/>
          <p:nvPr/>
        </p:nvSpPr>
        <p:spPr>
          <a:xfrm>
            <a:off x="4130284" y="4129729"/>
            <a:ext cx="1561514" cy="57153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2800" b="1" dirty="0">
                <a:latin typeface="苹方 特粗" panose="020B0800000000000000" pitchFamily="34" charset="-122"/>
                <a:ea typeface="苹方 特粗" panose="020B0800000000000000" pitchFamily="34" charset="-122"/>
              </a:rPr>
              <a:t>2</a:t>
            </a:r>
            <a:endParaRPr lang="en-US" altLang="zh-CN" sz="2800" b="1" dirty="0">
              <a:latin typeface="苹方 特粗" panose="020B0800000000000000" pitchFamily="34" charset="-122"/>
              <a:ea typeface="苹方 特粗" panose="020B0800000000000000" pitchFamily="34" charset="-122"/>
            </a:endParaRPr>
          </a:p>
        </p:txBody>
      </p:sp>
      <p:sp>
        <p:nvSpPr>
          <p:cNvPr id="39" name="内容占位符 2"/>
          <p:cNvSpPr txBox="1"/>
          <p:nvPr/>
        </p:nvSpPr>
        <p:spPr>
          <a:xfrm>
            <a:off x="3726082" y="4751094"/>
            <a:ext cx="2369918" cy="57153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altLang="zh-CN" sz="1400" dirty="0">
                <a:latin typeface="Microsoft Yi Baiti" panose="03000500000000000000" pitchFamily="66" charset="0"/>
                <a:ea typeface="Microsoft Yi Baiti" panose="03000500000000000000" pitchFamily="66" charset="0"/>
              </a:rPr>
              <a:t>an original design</a:t>
            </a:r>
            <a:endParaRPr lang="en-US" altLang="zh-CN" sz="1400" dirty="0">
              <a:latin typeface="Microsoft Yi Baiti" panose="03000500000000000000" pitchFamily="66" charset="0"/>
              <a:ea typeface="Microsoft Yi Baiti" panose="03000500000000000000" pitchFamily="66" charset="0"/>
            </a:endParaRPr>
          </a:p>
          <a:p>
            <a:pPr algn="ctr">
              <a:lnSpc>
                <a:spcPct val="100000"/>
              </a:lnSpc>
            </a:pPr>
            <a:r>
              <a:rPr lang="en-US" altLang="zh-CN" sz="1400" dirty="0">
                <a:latin typeface="Microsoft Yi Baiti" panose="03000500000000000000" pitchFamily="66" charset="0"/>
                <a:ea typeface="Microsoft Yi Baiti" panose="03000500000000000000" pitchFamily="66" charset="0"/>
              </a:rPr>
              <a:t>studio of slide show</a:t>
            </a:r>
            <a:endParaRPr lang="en-US" altLang="zh-CN" sz="1400" dirty="0">
              <a:latin typeface="Microsoft Yi Baiti" panose="03000500000000000000" pitchFamily="66" charset="0"/>
              <a:ea typeface="Microsoft Yi Baiti" panose="03000500000000000000" pitchFamily="66" charset="0"/>
            </a:endParaRPr>
          </a:p>
        </p:txBody>
      </p:sp>
      <p:sp>
        <p:nvSpPr>
          <p:cNvPr id="40" name="内容占位符 2"/>
          <p:cNvSpPr txBox="1"/>
          <p:nvPr/>
        </p:nvSpPr>
        <p:spPr>
          <a:xfrm>
            <a:off x="6405611" y="1083101"/>
            <a:ext cx="1817924" cy="57153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2800" b="1" dirty="0">
                <a:latin typeface="苹方 特粗" panose="020B0800000000000000" pitchFamily="34" charset="-122"/>
                <a:ea typeface="苹方 特粗" panose="020B0800000000000000" pitchFamily="34" charset="-122"/>
              </a:rPr>
              <a:t>3</a:t>
            </a:r>
            <a:endParaRPr lang="en-US" altLang="zh-CN" sz="2800" b="1" dirty="0">
              <a:latin typeface="苹方 特粗" panose="020B0800000000000000" pitchFamily="34" charset="-122"/>
              <a:ea typeface="苹方 特粗" panose="020B0800000000000000" pitchFamily="34" charset="-122"/>
            </a:endParaRPr>
          </a:p>
        </p:txBody>
      </p:sp>
      <p:sp>
        <p:nvSpPr>
          <p:cNvPr id="41" name="内容占位符 2"/>
          <p:cNvSpPr txBox="1"/>
          <p:nvPr/>
        </p:nvSpPr>
        <p:spPr>
          <a:xfrm>
            <a:off x="6069856" y="1704466"/>
            <a:ext cx="2369918" cy="57153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altLang="zh-CN" sz="1400" dirty="0">
                <a:latin typeface="Microsoft Yi Baiti" panose="03000500000000000000" pitchFamily="66" charset="0"/>
                <a:ea typeface="Microsoft Yi Baiti" panose="03000500000000000000" pitchFamily="66" charset="0"/>
              </a:rPr>
              <a:t>Most Talent experts</a:t>
            </a:r>
            <a:endParaRPr lang="en-US" altLang="zh-CN" sz="1400" dirty="0">
              <a:latin typeface="Microsoft Yi Baiti" panose="03000500000000000000" pitchFamily="66" charset="0"/>
              <a:ea typeface="Microsoft Yi Baiti" panose="03000500000000000000" pitchFamily="66" charset="0"/>
            </a:endParaRPr>
          </a:p>
          <a:p>
            <a:pPr algn="ctr">
              <a:lnSpc>
                <a:spcPct val="100000"/>
              </a:lnSpc>
            </a:pPr>
            <a:r>
              <a:rPr lang="en-US" altLang="zh-CN" sz="1400" dirty="0">
                <a:latin typeface="Microsoft Yi Baiti" panose="03000500000000000000" pitchFamily="66" charset="0"/>
                <a:ea typeface="Microsoft Yi Baiti" panose="03000500000000000000" pitchFamily="66" charset="0"/>
              </a:rPr>
              <a:t>in E-Commercial</a:t>
            </a:r>
            <a:endParaRPr lang="en-US" altLang="zh-CN" sz="1400" dirty="0">
              <a:latin typeface="Microsoft Yi Baiti" panose="03000500000000000000" pitchFamily="66" charset="0"/>
              <a:ea typeface="Microsoft Yi Baiti" panose="03000500000000000000" pitchFamily="66" charset="0"/>
            </a:endParaRPr>
          </a:p>
        </p:txBody>
      </p:sp>
      <p:sp>
        <p:nvSpPr>
          <p:cNvPr id="42" name="内容占位符 2"/>
          <p:cNvSpPr txBox="1"/>
          <p:nvPr/>
        </p:nvSpPr>
        <p:spPr>
          <a:xfrm>
            <a:off x="8986136" y="4129729"/>
            <a:ext cx="1561514" cy="57153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2800" b="1" dirty="0">
                <a:latin typeface="苹方 特粗" panose="020B0800000000000000" pitchFamily="34" charset="-122"/>
                <a:ea typeface="苹方 特粗" panose="020B0800000000000000" pitchFamily="34" charset="-122"/>
              </a:rPr>
              <a:t>4</a:t>
            </a:r>
            <a:endParaRPr lang="en-US" altLang="zh-CN" sz="2800" b="1" dirty="0">
              <a:latin typeface="苹方 特粗" panose="020B0800000000000000" pitchFamily="34" charset="-122"/>
              <a:ea typeface="苹方 特粗" panose="020B0800000000000000" pitchFamily="34" charset="-122"/>
            </a:endParaRPr>
          </a:p>
        </p:txBody>
      </p:sp>
      <p:sp>
        <p:nvSpPr>
          <p:cNvPr id="43" name="内容占位符 2"/>
          <p:cNvSpPr txBox="1"/>
          <p:nvPr/>
        </p:nvSpPr>
        <p:spPr>
          <a:xfrm>
            <a:off x="8581934" y="4751094"/>
            <a:ext cx="2369918" cy="57153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altLang="zh-CN" sz="1400" dirty="0">
                <a:latin typeface="Microsoft Yi Baiti" panose="03000500000000000000" pitchFamily="66" charset="0"/>
                <a:ea typeface="Microsoft Yi Baiti" panose="03000500000000000000" pitchFamily="66" charset="0"/>
              </a:rPr>
              <a:t>An unicorn Company</a:t>
            </a:r>
            <a:endParaRPr lang="en-US" altLang="zh-CN" sz="1400" dirty="0">
              <a:latin typeface="Microsoft Yi Baiti" panose="03000500000000000000" pitchFamily="66" charset="0"/>
              <a:ea typeface="Microsoft Yi Baiti" panose="03000500000000000000" pitchFamily="66" charset="0"/>
            </a:endParaRPr>
          </a:p>
          <a:p>
            <a:pPr algn="ctr">
              <a:lnSpc>
                <a:spcPct val="100000"/>
              </a:lnSpc>
            </a:pPr>
            <a:r>
              <a:rPr lang="en-US" altLang="zh-CN" sz="1400" dirty="0">
                <a:latin typeface="Microsoft Yi Baiti" panose="03000500000000000000" pitchFamily="66" charset="0"/>
                <a:ea typeface="Microsoft Yi Baiti" panose="03000500000000000000" pitchFamily="66" charset="0"/>
              </a:rPr>
              <a:t>in further future</a:t>
            </a:r>
            <a:endParaRPr lang="en-US" altLang="zh-CN" sz="1400" dirty="0">
              <a:latin typeface="Microsoft Yi Baiti" panose="03000500000000000000" pitchFamily="66" charset="0"/>
              <a:ea typeface="Microsoft Yi Baiti" panose="03000500000000000000"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2000">
        <p14:ripple/>
      </p:transition>
    </mc:Choice>
    <mc:Fallback>
      <p:transition spd="slow" advClick="0" advTm="2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spc="600">
              <a:latin typeface="苹方 特粗" panose="020B0800000000000000" pitchFamily="34" charset="-122"/>
              <a:ea typeface="苹方 特粗" panose="020B0800000000000000" pitchFamily="34" charset="-122"/>
            </a:endParaRPr>
          </a:p>
        </p:txBody>
      </p:sp>
      <p:sp>
        <p:nvSpPr>
          <p:cNvPr id="3" name="标题 1"/>
          <p:cNvSpPr txBox="1"/>
          <p:nvPr/>
        </p:nvSpPr>
        <p:spPr>
          <a:xfrm>
            <a:off x="815630" y="1360312"/>
            <a:ext cx="10560739" cy="549768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苹方 特粗" panose="020B0800000000000000" pitchFamily="34" charset="-122"/>
                <a:ea typeface="苹方 特粗" panose="020B0800000000000000" pitchFamily="34" charset="-122"/>
                <a:cs typeface="+mj-cs"/>
              </a:defRPr>
            </a:lvl1pPr>
          </a:lstStyle>
          <a:p>
            <a:r>
              <a:rPr lang="en-US" altLang="zh-CN" sz="9900" b="1" spc="600" dirty="0" smtClean="0">
                <a:solidFill>
                  <a:srgbClr val="FFFFFF"/>
                </a:solidFill>
              </a:rPr>
              <a:t>POSITION</a:t>
            </a:r>
            <a:endParaRPr lang="en-US" altLang="zh-CN" sz="9900" b="1" spc="600" dirty="0" smtClean="0">
              <a:solidFill>
                <a:srgbClr val="FFFFFF"/>
              </a:solidFill>
            </a:endParaRPr>
          </a:p>
          <a:p>
            <a:r>
              <a:rPr lang="en-US" altLang="zh-CN" sz="9900" b="1" spc="600" dirty="0" smtClean="0">
                <a:solidFill>
                  <a:schemeClr val="bg1"/>
                </a:solidFill>
              </a:rPr>
              <a:t>OF·</a:t>
            </a:r>
            <a:endParaRPr lang="en-US" altLang="zh-CN" sz="9900" b="1" spc="600" dirty="0" smtClean="0">
              <a:solidFill>
                <a:schemeClr val="bg1"/>
              </a:solidFill>
            </a:endParaRPr>
          </a:p>
          <a:p>
            <a:r>
              <a:rPr lang="en-US" altLang="zh-CN" sz="9900" b="1" spc="600" dirty="0" smtClean="0">
                <a:solidFill>
                  <a:schemeClr val="bg1"/>
                </a:solidFill>
              </a:rPr>
              <a:t>THE JOB</a:t>
            </a:r>
            <a:endParaRPr lang="zh-CN" altLang="en-US" sz="9900" b="1" spc="600" dirty="0">
              <a:solidFill>
                <a:schemeClr val="bg1"/>
              </a:solidFill>
            </a:endParaRPr>
          </a:p>
          <a:p>
            <a:endParaRPr lang="zh-CN" altLang="en-US" sz="9900" b="1" spc="600"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2000">
        <p14:prism isInverted="1"/>
      </p:transition>
    </mc:Choice>
    <mc:Fallback>
      <p:transition spd="slow" advClick="0" advTm="2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914400" y="1247763"/>
            <a:ext cx="10515600" cy="14552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8800" dirty="0"/>
              <a:t>Design </a:t>
            </a:r>
            <a:r>
              <a:rPr lang="en-US" altLang="zh-CN" sz="8800" dirty="0" smtClean="0"/>
              <a:t>means</a:t>
            </a:r>
            <a:endParaRPr lang="zh-CN" altLang="en-US" sz="8800" dirty="0"/>
          </a:p>
        </p:txBody>
      </p:sp>
      <p:sp>
        <p:nvSpPr>
          <p:cNvPr id="3" name="标题 1"/>
          <p:cNvSpPr txBox="1"/>
          <p:nvPr/>
        </p:nvSpPr>
        <p:spPr>
          <a:xfrm>
            <a:off x="914400" y="2583201"/>
            <a:ext cx="10515600" cy="839787"/>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苹方 特粗" panose="020B0800000000000000" pitchFamily="34" charset="-122"/>
                <a:ea typeface="苹方 特粗" panose="020B0800000000000000" pitchFamily="34" charset="-122"/>
                <a:cs typeface="+mj-cs"/>
              </a:defRPr>
            </a:lvl1pPr>
          </a:lstStyle>
          <a:p>
            <a:r>
              <a:rPr lang="en-US" altLang="zh-CN" sz="11500" dirty="0"/>
              <a:t>every</a:t>
            </a:r>
            <a:r>
              <a:rPr lang="en-US" altLang="zh-CN" sz="11500" dirty="0">
                <a:solidFill>
                  <a:schemeClr val="bg1"/>
                </a:solidFill>
              </a:rPr>
              <a:t>t</a:t>
            </a:r>
            <a:r>
              <a:rPr lang="en-US" altLang="zh-CN" sz="11500" dirty="0"/>
              <a:t>h</a:t>
            </a:r>
            <a:r>
              <a:rPr lang="en-US" altLang="zh-CN" sz="11500" dirty="0">
                <a:solidFill>
                  <a:schemeClr val="bg1"/>
                </a:solidFill>
              </a:rPr>
              <a:t>i</a:t>
            </a:r>
            <a:r>
              <a:rPr lang="en-US" altLang="zh-CN" sz="11500" dirty="0"/>
              <a:t>ng.</a:t>
            </a:r>
            <a:endParaRPr lang="zh-CN" altLang="en-US" sz="11500" dirty="0"/>
          </a:p>
        </p:txBody>
      </p:sp>
      <p:sp>
        <p:nvSpPr>
          <p:cNvPr id="4" name="文本框 3"/>
          <p:cNvSpPr txBox="1"/>
          <p:nvPr/>
        </p:nvSpPr>
        <p:spPr>
          <a:xfrm>
            <a:off x="914400" y="4865231"/>
            <a:ext cx="9340215" cy="830997"/>
          </a:xfrm>
          <a:prstGeom prst="rect">
            <a:avLst/>
          </a:prstGeom>
          <a:noFill/>
        </p:spPr>
        <p:txBody>
          <a:bodyPr wrap="square" rtlCol="0" anchor="ctr">
            <a:spAutoFit/>
          </a:bodyPr>
          <a:lstStyle/>
          <a:p>
            <a:r>
              <a:rPr lang="en-US" altLang="zh-CN" sz="1600" dirty="0">
                <a:solidFill>
                  <a:srgbClr val="0F0F0F"/>
                </a:solidFill>
                <a:latin typeface="苹方 特粗" panose="020B0800000000000000" pitchFamily="34" charset="-122"/>
                <a:ea typeface="苹方 特粗" panose="020B0800000000000000" pitchFamily="34" charset="-122"/>
              </a:rPr>
              <a:t>The website's name stems from the colloquial name of books given to students at the start of the academic year by university administrations in the US with the intention of helping students to get to know each other better.</a:t>
            </a:r>
            <a:endParaRPr lang="en-US" altLang="zh-CN" sz="1600" dirty="0">
              <a:solidFill>
                <a:srgbClr val="0F0F0F"/>
              </a:solidFill>
              <a:latin typeface="苹方 常规" panose="020B0300000000000000" pitchFamily="34" charset="-122"/>
              <a:ea typeface="苹方 常规" panose="020B0300000000000000" pitchFamily="34" charset="-122"/>
            </a:endParaRPr>
          </a:p>
        </p:txBody>
      </p:sp>
      <p:sp>
        <p:nvSpPr>
          <p:cNvPr id="6" name="文本框 5"/>
          <p:cNvSpPr txBox="1"/>
          <p:nvPr/>
        </p:nvSpPr>
        <p:spPr>
          <a:xfrm>
            <a:off x="914400" y="4151804"/>
            <a:ext cx="2376125" cy="400110"/>
          </a:xfrm>
          <a:prstGeom prst="rect">
            <a:avLst/>
          </a:prstGeom>
          <a:solidFill>
            <a:schemeClr val="tx1"/>
          </a:solidFill>
        </p:spPr>
        <p:txBody>
          <a:bodyPr wrap="square" rtlCol="0" anchor="ctr">
            <a:spAutoFit/>
          </a:bodyPr>
          <a:lstStyle/>
          <a:p>
            <a:r>
              <a:rPr lang="en-US" altLang="zh-CN" sz="2000" dirty="0">
                <a:solidFill>
                  <a:schemeClr val="bg1"/>
                </a:solidFill>
                <a:latin typeface="苹方 特粗" panose="020B0800000000000000" pitchFamily="34" charset="-122"/>
                <a:ea typeface="苹方 特粗" panose="020B0800000000000000" pitchFamily="34" charset="-122"/>
              </a:rPr>
              <a:t>Hugo</a:t>
            </a:r>
            <a:r>
              <a:rPr lang="zh-CN" altLang="en-US" sz="2000" dirty="0">
                <a:solidFill>
                  <a:schemeClr val="bg1"/>
                </a:solidFill>
                <a:latin typeface="苹方 特粗" panose="020B0800000000000000" pitchFamily="34" charset="-122"/>
                <a:ea typeface="苹方 特粗" panose="020B0800000000000000" pitchFamily="34" charset="-122"/>
              </a:rPr>
              <a:t> </a:t>
            </a:r>
            <a:r>
              <a:rPr lang="en-US" altLang="zh-CN" sz="2000" dirty="0">
                <a:solidFill>
                  <a:schemeClr val="bg1"/>
                </a:solidFill>
                <a:latin typeface="苹方 特粗" panose="020B0800000000000000" pitchFamily="34" charset="-122"/>
                <a:ea typeface="苹方 特粗" panose="020B0800000000000000" pitchFamily="34" charset="-122"/>
              </a:rPr>
              <a:t>J. Aderson</a:t>
            </a:r>
            <a:endParaRPr lang="en-US" altLang="zh-CN" sz="2000" dirty="0">
              <a:solidFill>
                <a:schemeClr val="bg1"/>
              </a:solidFill>
              <a:latin typeface="苹方 常规" panose="020B0300000000000000" pitchFamily="34" charset="-122"/>
              <a:ea typeface="苹方 常规" panose="020B0300000000000000" pitchFamily="34" charset="-122"/>
            </a:endParaRPr>
          </a:p>
        </p:txBody>
      </p:sp>
      <p:pic>
        <p:nvPicPr>
          <p:cNvPr id="8" name="图片 7"/>
          <p:cNvPicPr>
            <a:picLocks noChangeAspect="1"/>
          </p:cNvPicPr>
          <p:nvPr/>
        </p:nvPicPr>
        <p:blipFill>
          <a:blip r:embed="rId1" cstate="email">
            <a:duotone>
              <a:prstClr val="black"/>
              <a:srgbClr val="D9C3A5">
                <a:tint val="50000"/>
                <a:satMod val="180000"/>
              </a:srgbClr>
            </a:duotone>
          </a:blip>
          <a:stretch>
            <a:fillRect/>
          </a:stretch>
        </p:blipFill>
        <p:spPr>
          <a:xfrm>
            <a:off x="9236120" y="1385998"/>
            <a:ext cx="2036990" cy="2036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2000">
        <p:comb/>
      </p:transition>
    </mc:Choice>
    <mc:Fallback>
      <p:transition spd="slow" advClick="0" advTm="2000">
        <p:comb/>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spc="600">
              <a:latin typeface="苹方 特粗" panose="020B0800000000000000" pitchFamily="34" charset="-122"/>
              <a:ea typeface="苹方 特粗" panose="020B0800000000000000" pitchFamily="34" charset="-122"/>
            </a:endParaRPr>
          </a:p>
        </p:txBody>
      </p:sp>
      <p:sp>
        <p:nvSpPr>
          <p:cNvPr id="3" name="标题 1"/>
          <p:cNvSpPr txBox="1"/>
          <p:nvPr/>
        </p:nvSpPr>
        <p:spPr>
          <a:xfrm>
            <a:off x="815630" y="1360312"/>
            <a:ext cx="10560739" cy="549768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苹方 特粗" panose="020B0800000000000000" pitchFamily="34" charset="-122"/>
                <a:ea typeface="苹方 特粗" panose="020B0800000000000000" pitchFamily="34" charset="-122"/>
                <a:cs typeface="+mj-cs"/>
              </a:defRPr>
            </a:lvl1pPr>
          </a:lstStyle>
          <a:p>
            <a:r>
              <a:rPr lang="en-US" altLang="zh-CN" sz="9900" b="1" spc="600" dirty="0" smtClean="0">
                <a:solidFill>
                  <a:srgbClr val="FFFFFF"/>
                </a:solidFill>
              </a:rPr>
              <a:t>BELIEF</a:t>
            </a:r>
            <a:endParaRPr lang="en-US" altLang="zh-CN" sz="9900" b="1" spc="600" dirty="0" smtClean="0">
              <a:solidFill>
                <a:srgbClr val="FFFFFF"/>
              </a:solidFill>
            </a:endParaRPr>
          </a:p>
          <a:p>
            <a:r>
              <a:rPr lang="en-US" altLang="zh-CN" sz="9900" b="1" spc="600" dirty="0" smtClean="0">
                <a:solidFill>
                  <a:schemeClr val="bg1"/>
                </a:solidFill>
              </a:rPr>
              <a:t>IN·</a:t>
            </a:r>
            <a:endParaRPr lang="en-US" altLang="zh-CN" sz="9900" b="1" spc="600" dirty="0" smtClean="0">
              <a:solidFill>
                <a:schemeClr val="bg1"/>
              </a:solidFill>
            </a:endParaRPr>
          </a:p>
          <a:p>
            <a:r>
              <a:rPr lang="en-US" altLang="zh-CN" sz="9900" b="1" spc="600" dirty="0" smtClean="0">
                <a:solidFill>
                  <a:schemeClr val="bg1"/>
                </a:solidFill>
              </a:rPr>
              <a:t>WORK</a:t>
            </a:r>
            <a:endParaRPr lang="zh-CN" altLang="en-US" sz="9900" b="1" spc="600" dirty="0">
              <a:solidFill>
                <a:schemeClr val="bg1"/>
              </a:solidFill>
            </a:endParaRPr>
          </a:p>
          <a:p>
            <a:endParaRPr lang="zh-CN" altLang="en-US" sz="9900" b="1" spc="600"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2000">
        <p14:prism isInverted="1"/>
      </p:transition>
    </mc:Choice>
    <mc:Fallback>
      <p:transition spd="slow" advClick="0" advTm="2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849085" y="1362842"/>
            <a:ext cx="10752365" cy="2036990"/>
            <a:chOff x="782410" y="671903"/>
            <a:chExt cx="10752365" cy="2036990"/>
          </a:xfrm>
        </p:grpSpPr>
        <p:sp>
          <p:nvSpPr>
            <p:cNvPr id="6" name="文本框 5"/>
            <p:cNvSpPr txBox="1"/>
            <p:nvPr/>
          </p:nvSpPr>
          <p:spPr>
            <a:xfrm>
              <a:off x="3009900" y="813235"/>
              <a:ext cx="8524875" cy="1754326"/>
            </a:xfrm>
            <a:prstGeom prst="rect">
              <a:avLst/>
            </a:prstGeom>
            <a:noFill/>
          </p:spPr>
          <p:txBody>
            <a:bodyPr wrap="square" rtlCol="0" anchor="ctr">
              <a:spAutoFit/>
            </a:bodyPr>
            <a:lstStyle/>
            <a:p>
              <a:r>
                <a:rPr lang="en-US" altLang="zh-CN" sz="1600" smtClean="0">
                  <a:latin typeface="Kozuka Gothic Pro EL" panose="020B0200000000000000" pitchFamily="34" charset="-128"/>
                  <a:ea typeface="Kozuka Gothic Pro EL" panose="020B0200000000000000" pitchFamily="34" charset="-128"/>
                </a:rPr>
                <a:t>We </a:t>
              </a:r>
              <a:r>
                <a:rPr lang="en-US" altLang="zh-CN" sz="1600" dirty="0" smtClean="0">
                  <a:latin typeface="Kozuka Gothic Pro EL" panose="020B0200000000000000" pitchFamily="34" charset="-128"/>
                  <a:ea typeface="Kozuka Gothic Pro EL" panose="020B0200000000000000" pitchFamily="34" charset="-128"/>
                </a:rPr>
                <a:t>have made efforts to reduce </a:t>
              </a:r>
              <a:r>
                <a:rPr lang="en-US" altLang="zh-CN" sz="2800" dirty="0">
                  <a:solidFill>
                    <a:schemeClr val="bg1"/>
                  </a:solidFill>
                  <a:latin typeface="苹方 特粗" panose="020B0800000000000000" pitchFamily="34" charset="-122"/>
                  <a:ea typeface="苹方 特粗" panose="020B0800000000000000" pitchFamily="34" charset="-122"/>
                </a:rPr>
                <a:t>the emissions of </a:t>
              </a:r>
              <a:r>
                <a:rPr lang="en-US" altLang="zh-CN" sz="1600" dirty="0" smtClean="0">
                  <a:latin typeface="Kozuka Gothic Pro EL" panose="020B0200000000000000" pitchFamily="34" charset="-128"/>
                  <a:ea typeface="Kozuka Gothic Pro EL" panose="020B0200000000000000" pitchFamily="34" charset="-128"/>
                </a:rPr>
                <a:t>local pollutants from our operations.</a:t>
              </a:r>
              <a:endParaRPr lang="en-US" altLang="zh-CN" sz="1600" dirty="0" smtClean="0">
                <a:latin typeface="Kozuka Gothic Pro EL" panose="020B0200000000000000" pitchFamily="34" charset="-128"/>
                <a:ea typeface="Kozuka Gothic Pro EL" panose="020B0200000000000000" pitchFamily="34" charset="-128"/>
              </a:endParaRPr>
            </a:p>
            <a:p>
              <a:endParaRPr lang="en-US" altLang="zh-CN" sz="1600" dirty="0" smtClean="0">
                <a:latin typeface="Kozuka Gothic Pro EL" panose="020B0200000000000000" pitchFamily="34" charset="-128"/>
                <a:ea typeface="Kozuka Gothic Pro EL" panose="020B0200000000000000" pitchFamily="34" charset="-128"/>
              </a:endParaRPr>
            </a:p>
            <a:p>
              <a:pPr>
                <a:lnSpc>
                  <a:spcPct val="150000"/>
                </a:lnSpc>
              </a:pPr>
              <a:r>
                <a:rPr lang="en-US" altLang="zh-CN" sz="1600" dirty="0" smtClean="0">
                  <a:latin typeface="苹方 特粗" panose="020B0800000000000000" pitchFamily="34" charset="-122"/>
                  <a:ea typeface="苹方 特粗" panose="020B0800000000000000" pitchFamily="34" charset="-122"/>
                </a:rPr>
                <a:t>This has involved a wide range of investments to upgrade facilities, install cleaner-burning equipment and sulphur dioxide capture technology.</a:t>
              </a:r>
              <a:endParaRPr lang="en-US" altLang="zh-CN" sz="1600" dirty="0">
                <a:latin typeface="苹方 常规" panose="020B0300000000000000" pitchFamily="34" charset="-122"/>
                <a:ea typeface="苹方 常规" panose="020B0300000000000000" pitchFamily="34" charset="-122"/>
              </a:endParaRPr>
            </a:p>
          </p:txBody>
        </p:sp>
        <p:pic>
          <p:nvPicPr>
            <p:cNvPr id="7" name="图片 6"/>
            <p:cNvPicPr>
              <a:picLocks noChangeAspect="1"/>
            </p:cNvPicPr>
            <p:nvPr/>
          </p:nvPicPr>
          <p:blipFill>
            <a:blip r:embed="rId1" cstate="email">
              <a:duotone>
                <a:prstClr val="black"/>
                <a:srgbClr val="D9C3A5">
                  <a:tint val="50000"/>
                  <a:satMod val="180000"/>
                </a:srgbClr>
              </a:duotone>
            </a:blip>
            <a:stretch>
              <a:fillRect/>
            </a:stretch>
          </p:blipFill>
          <p:spPr>
            <a:xfrm>
              <a:off x="782410" y="671903"/>
              <a:ext cx="2036990" cy="2036990"/>
            </a:xfrm>
            <a:prstGeom prst="rect">
              <a:avLst/>
            </a:prstGeom>
          </p:spPr>
        </p:pic>
      </p:grpSp>
      <p:grpSp>
        <p:nvGrpSpPr>
          <p:cNvPr id="10" name="组合 9"/>
          <p:cNvGrpSpPr/>
          <p:nvPr/>
        </p:nvGrpSpPr>
        <p:grpSpPr>
          <a:xfrm>
            <a:off x="-598714" y="2667085"/>
            <a:ext cx="13606570" cy="4067175"/>
            <a:chOff x="-522514" y="1457410"/>
            <a:chExt cx="13606570" cy="4067175"/>
          </a:xfrm>
        </p:grpSpPr>
        <p:sp>
          <p:nvSpPr>
            <p:cNvPr id="2" name="标题 1"/>
            <p:cNvSpPr txBox="1"/>
            <p:nvPr/>
          </p:nvSpPr>
          <p:spPr>
            <a:xfrm>
              <a:off x="-522514" y="2928230"/>
              <a:ext cx="13606570" cy="839787"/>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苹方 特粗" panose="020B0800000000000000" pitchFamily="34" charset="-122"/>
                  <a:ea typeface="苹方 特粗" panose="020B0800000000000000" pitchFamily="34" charset="-122"/>
                  <a:cs typeface="+mj-cs"/>
                </a:defRPr>
              </a:lvl1pPr>
            </a:lstStyle>
            <a:p>
              <a:pPr algn="ctr"/>
              <a:r>
                <a:rPr lang="en-US" altLang="zh-CN" sz="19900" spc="2000" dirty="0"/>
                <a:t>opini  n</a:t>
              </a:r>
              <a:endParaRPr lang="zh-CN" altLang="en-US" sz="19900" spc="2000" dirty="0"/>
            </a:p>
          </p:txBody>
        </p:sp>
        <p:pic>
          <p:nvPicPr>
            <p:cNvPr id="9" name="图片 8"/>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526564" y="1457410"/>
              <a:ext cx="2924175" cy="406717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500" advClick="0" advTm="2000">
        <p:checker/>
      </p:transition>
    </mc:Choice>
    <mc:Fallback>
      <p:transition spd="slow" advClick="0" advTm="2000">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spc="600">
              <a:latin typeface="苹方 特粗" panose="020B0800000000000000" pitchFamily="34" charset="-122"/>
              <a:ea typeface="苹方 特粗" panose="020B0800000000000000" pitchFamily="34" charset="-122"/>
            </a:endParaRPr>
          </a:p>
        </p:txBody>
      </p:sp>
      <p:sp>
        <p:nvSpPr>
          <p:cNvPr id="3" name="标题 1"/>
          <p:cNvSpPr txBox="1"/>
          <p:nvPr/>
        </p:nvSpPr>
        <p:spPr>
          <a:xfrm>
            <a:off x="1151928" y="3098483"/>
            <a:ext cx="7957776" cy="150790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苹方 特粗" panose="020B0800000000000000" pitchFamily="34" charset="-122"/>
                <a:ea typeface="苹方 特粗" panose="020B0800000000000000" pitchFamily="34" charset="-122"/>
                <a:cs typeface="+mj-cs"/>
              </a:defRPr>
            </a:lvl1pPr>
          </a:lstStyle>
          <a:p>
            <a:r>
              <a:rPr lang="en-US" altLang="zh-CN" sz="9900" b="1" spc="600" dirty="0" smtClean="0">
                <a:solidFill>
                  <a:srgbClr val="FFFFFF"/>
                </a:solidFill>
              </a:rPr>
              <a:t>ABOUT</a:t>
            </a:r>
            <a:endParaRPr lang="en-US" altLang="zh-CN" sz="9900" b="1" spc="600" dirty="0" smtClean="0">
              <a:solidFill>
                <a:srgbClr val="FFFFFF"/>
              </a:solidFill>
            </a:endParaRPr>
          </a:p>
          <a:p>
            <a:r>
              <a:rPr lang="en-US" altLang="zh-CN" sz="9900" b="1" spc="600" dirty="0" smtClean="0">
                <a:solidFill>
                  <a:srgbClr val="FFFFFF"/>
                </a:solidFill>
              </a:rPr>
              <a:t>·</a:t>
            </a:r>
            <a:endParaRPr lang="en-US" altLang="zh-CN" sz="9900" b="1" spc="600" dirty="0" smtClean="0">
              <a:solidFill>
                <a:srgbClr val="FFFFFF"/>
              </a:solidFill>
            </a:endParaRPr>
          </a:p>
          <a:p>
            <a:r>
              <a:rPr lang="en-US" altLang="zh-CN" sz="9900" b="1" spc="600" dirty="0">
                <a:solidFill>
                  <a:srgbClr val="FFFFFF"/>
                </a:solidFill>
              </a:rPr>
              <a:t>ME</a:t>
            </a:r>
            <a:endParaRPr lang="zh-CN" altLang="en-US" sz="9900" b="1" spc="600" dirty="0">
              <a:solidFill>
                <a:srgbClr val="FFFFFF"/>
              </a:solidFill>
            </a:endParaRPr>
          </a:p>
          <a:p>
            <a:endParaRPr lang="zh-CN" altLang="en-US" sz="9900" b="1" spc="600" dirty="0">
              <a:solidFill>
                <a:srgbClr val="FFFFFF"/>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Click="0" advTm="2000">
        <p15:prstTrans prst="fracture"/>
      </p:transition>
    </mc:Choice>
    <mc:Fallback>
      <p:transition spd="slow" advClick="0" advTm="2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duotone>
              <a:prstClr val="black"/>
              <a:srgbClr val="D9C3A5">
                <a:tint val="50000"/>
                <a:satMod val="180000"/>
              </a:srgbClr>
            </a:duotone>
          </a:blip>
          <a:srcRect/>
          <a:stretch>
            <a:fillRect/>
          </a:stretch>
        </p:blipFill>
        <p:spPr>
          <a:xfrm>
            <a:off x="0" y="753352"/>
            <a:ext cx="7046560" cy="3872090"/>
          </a:xfrm>
          <a:prstGeom prst="rect">
            <a:avLst/>
          </a:prstGeom>
        </p:spPr>
      </p:pic>
      <p:sp>
        <p:nvSpPr>
          <p:cNvPr id="3" name="文本框 2"/>
          <p:cNvSpPr txBox="1"/>
          <p:nvPr/>
        </p:nvSpPr>
        <p:spPr>
          <a:xfrm>
            <a:off x="222106" y="3288343"/>
            <a:ext cx="6793848" cy="2800767"/>
          </a:xfrm>
          <a:prstGeom prst="rect">
            <a:avLst/>
          </a:prstGeom>
          <a:noFill/>
        </p:spPr>
        <p:txBody>
          <a:bodyPr wrap="none" rtlCol="0" anchor="ctr">
            <a:spAutoFit/>
          </a:bodyPr>
          <a:lstStyle>
            <a:defPPr>
              <a:defRPr lang="zh-CN"/>
            </a:defPPr>
            <a:lvl1pPr algn="ctr">
              <a:defRPr sz="8800" spc="-600">
                <a:solidFill>
                  <a:srgbClr val="0F0F0F"/>
                </a:solidFill>
                <a:latin typeface="苹方 特粗" panose="020B0800000000000000" pitchFamily="34" charset="-122"/>
                <a:ea typeface="苹方 特粗" panose="020B0800000000000000" pitchFamily="34" charset="-122"/>
              </a:defRPr>
            </a:lvl1pPr>
          </a:lstStyle>
          <a:p>
            <a:r>
              <a:rPr lang="en-US" altLang="zh-CN" spc="600" dirty="0" smtClean="0">
                <a:solidFill>
                  <a:srgbClr val="F4B183"/>
                </a:solidFill>
                <a:latin typeface="Kozuka Gothic Pro EL" panose="020B0200000000000000" pitchFamily="34" charset="-128"/>
                <a:ea typeface="Kozuka Gothic Pro EL" panose="020B0200000000000000" pitchFamily="34" charset="-128"/>
              </a:rPr>
              <a:t>BASIC</a:t>
            </a:r>
            <a:endParaRPr lang="en-US" altLang="zh-CN" sz="8000" spc="300" dirty="0" smtClean="0"/>
          </a:p>
          <a:p>
            <a:r>
              <a:rPr lang="en-US" altLang="zh-CN" spc="300" dirty="0" smtClean="0"/>
              <a:t>information</a:t>
            </a:r>
            <a:endParaRPr lang="en-US" altLang="zh-CN" spc="300" dirty="0" smtClean="0"/>
          </a:p>
        </p:txBody>
      </p:sp>
      <p:grpSp>
        <p:nvGrpSpPr>
          <p:cNvPr id="7" name="组合 6"/>
          <p:cNvGrpSpPr/>
          <p:nvPr/>
        </p:nvGrpSpPr>
        <p:grpSpPr>
          <a:xfrm>
            <a:off x="8067286" y="1279683"/>
            <a:ext cx="3643258" cy="3345759"/>
            <a:chOff x="7407082" y="1782743"/>
            <a:chExt cx="3643258" cy="3345759"/>
          </a:xfrm>
        </p:grpSpPr>
        <p:sp>
          <p:nvSpPr>
            <p:cNvPr id="4" name="文本框 3"/>
            <p:cNvSpPr txBox="1"/>
            <p:nvPr/>
          </p:nvSpPr>
          <p:spPr>
            <a:xfrm>
              <a:off x="9605288" y="1782743"/>
              <a:ext cx="1445052" cy="3293209"/>
            </a:xfrm>
            <a:prstGeom prst="rect">
              <a:avLst/>
            </a:prstGeom>
            <a:noFill/>
          </p:spPr>
          <p:txBody>
            <a:bodyPr wrap="square" rtlCol="0" anchor="ctr">
              <a:spAutoFit/>
            </a:bodyPr>
            <a:lstStyle/>
            <a:p>
              <a:r>
                <a:rPr lang="en-US" altLang="zh-CN" sz="2600" dirty="0" smtClean="0">
                  <a:solidFill>
                    <a:srgbClr val="0F0F0F"/>
                  </a:solidFill>
                  <a:latin typeface="Microsoft Yi Baiti" panose="03000500000000000000" pitchFamily="66" charset="0"/>
                  <a:ea typeface="Microsoft Yi Baiti" panose="03000500000000000000" pitchFamily="66" charset="0"/>
                </a:rPr>
                <a:t>Abigail</a:t>
              </a:r>
              <a:endParaRPr lang="en-US" altLang="zh-CN" sz="2600" dirty="0" smtClean="0">
                <a:solidFill>
                  <a:srgbClr val="0F0F0F"/>
                </a:solidFill>
                <a:latin typeface="Microsoft Yi Baiti" panose="03000500000000000000" pitchFamily="66" charset="0"/>
                <a:ea typeface="Microsoft Yi Baiti" panose="03000500000000000000" pitchFamily="66" charset="0"/>
              </a:endParaRPr>
            </a:p>
            <a:p>
              <a:endParaRPr lang="en-US" altLang="zh-CN" sz="2600" dirty="0">
                <a:solidFill>
                  <a:srgbClr val="0F0F0F"/>
                </a:solidFill>
                <a:latin typeface="Microsoft Yi Baiti" panose="03000500000000000000" pitchFamily="66" charset="0"/>
                <a:ea typeface="Microsoft Yi Baiti" panose="03000500000000000000" pitchFamily="66" charset="0"/>
              </a:endParaRPr>
            </a:p>
            <a:p>
              <a:r>
                <a:rPr lang="en-US" altLang="zh-CN" sz="2600" dirty="0" smtClean="0">
                  <a:solidFill>
                    <a:srgbClr val="0F0F0F"/>
                  </a:solidFill>
                  <a:latin typeface="Microsoft Yi Baiti" panose="03000500000000000000" pitchFamily="66" charset="0"/>
                  <a:ea typeface="Microsoft Yi Baiti" panose="03000500000000000000" pitchFamily="66" charset="0"/>
                </a:rPr>
                <a:t>Female</a:t>
              </a:r>
              <a:endParaRPr lang="en-US" altLang="zh-CN" sz="2600" dirty="0" smtClean="0">
                <a:solidFill>
                  <a:srgbClr val="0F0F0F"/>
                </a:solidFill>
                <a:latin typeface="Microsoft Yi Baiti" panose="03000500000000000000" pitchFamily="66" charset="0"/>
                <a:ea typeface="Microsoft Yi Baiti" panose="03000500000000000000" pitchFamily="66" charset="0"/>
              </a:endParaRPr>
            </a:p>
            <a:p>
              <a:endParaRPr lang="en-US" altLang="zh-CN" sz="2600" dirty="0" smtClean="0">
                <a:solidFill>
                  <a:srgbClr val="0F0F0F"/>
                </a:solidFill>
                <a:latin typeface="Microsoft Yi Baiti" panose="03000500000000000000" pitchFamily="66" charset="0"/>
                <a:ea typeface="Microsoft Yi Baiti" panose="03000500000000000000" pitchFamily="66" charset="0"/>
              </a:endParaRPr>
            </a:p>
            <a:p>
              <a:r>
                <a:rPr lang="en-US" altLang="zh-CN" sz="2600" dirty="0" smtClean="0">
                  <a:solidFill>
                    <a:srgbClr val="0F0F0F"/>
                  </a:solidFill>
                  <a:latin typeface="Microsoft Yi Baiti" panose="03000500000000000000" pitchFamily="66" charset="0"/>
                  <a:ea typeface="Microsoft Yi Baiti" panose="03000500000000000000" pitchFamily="66" charset="0"/>
                </a:rPr>
                <a:t>23</a:t>
              </a:r>
              <a:endParaRPr lang="en-US" altLang="zh-CN" sz="2600" dirty="0" smtClean="0">
                <a:solidFill>
                  <a:srgbClr val="0F0F0F"/>
                </a:solidFill>
                <a:latin typeface="Microsoft Yi Baiti" panose="03000500000000000000" pitchFamily="66" charset="0"/>
                <a:ea typeface="Microsoft Yi Baiti" panose="03000500000000000000" pitchFamily="66" charset="0"/>
              </a:endParaRPr>
            </a:p>
            <a:p>
              <a:endParaRPr lang="en-US" altLang="zh-CN" sz="2600" dirty="0">
                <a:solidFill>
                  <a:srgbClr val="0F0F0F"/>
                </a:solidFill>
                <a:latin typeface="Microsoft Yi Baiti" panose="03000500000000000000" pitchFamily="66" charset="0"/>
                <a:ea typeface="Microsoft Yi Baiti" panose="03000500000000000000" pitchFamily="66" charset="0"/>
              </a:endParaRPr>
            </a:p>
            <a:p>
              <a:r>
                <a:rPr lang="en-US" altLang="zh-CN" sz="2600" dirty="0" smtClean="0">
                  <a:solidFill>
                    <a:srgbClr val="0F0F0F"/>
                  </a:solidFill>
                  <a:latin typeface="Microsoft Yi Baiti" panose="03000500000000000000" pitchFamily="66" charset="0"/>
                  <a:ea typeface="Microsoft Yi Baiti" panose="03000500000000000000" pitchFamily="66" charset="0"/>
                </a:rPr>
                <a:t>English </a:t>
              </a:r>
              <a:endParaRPr lang="en-US" altLang="zh-CN" sz="2600" dirty="0">
                <a:solidFill>
                  <a:schemeClr val="bg1"/>
                </a:solidFill>
                <a:latin typeface="Microsoft Yi Baiti" panose="03000500000000000000" pitchFamily="66" charset="0"/>
                <a:ea typeface="Microsoft Yi Baiti" panose="03000500000000000000" pitchFamily="66" charset="0"/>
              </a:endParaRPr>
            </a:p>
            <a:p>
              <a:r>
                <a:rPr lang="en-US" altLang="zh-CN" sz="2600" dirty="0">
                  <a:latin typeface="Microsoft Yi Baiti" panose="03000500000000000000" pitchFamily="66" charset="0"/>
                  <a:ea typeface="Microsoft Yi Baiti" panose="03000500000000000000" pitchFamily="66" charset="0"/>
                </a:rPr>
                <a:t> </a:t>
              </a:r>
              <a:r>
                <a:rPr lang="en-US" altLang="zh-CN" sz="2600" dirty="0" smtClean="0">
                  <a:solidFill>
                    <a:srgbClr val="0F0F0F"/>
                  </a:solidFill>
                  <a:latin typeface="Microsoft Yi Baiti" panose="03000500000000000000" pitchFamily="66" charset="0"/>
                  <a:ea typeface="Microsoft Yi Baiti" panose="03000500000000000000" pitchFamily="66" charset="0"/>
                </a:rPr>
                <a:t> </a:t>
              </a:r>
              <a:endParaRPr lang="en-US" altLang="zh-CN" sz="2600" dirty="0">
                <a:solidFill>
                  <a:schemeClr val="bg1"/>
                </a:solidFill>
                <a:latin typeface="Microsoft Yi Baiti" panose="03000500000000000000" pitchFamily="66" charset="0"/>
                <a:ea typeface="Microsoft Yi Baiti" panose="03000500000000000000" pitchFamily="66" charset="0"/>
              </a:endParaRPr>
            </a:p>
          </p:txBody>
        </p:sp>
        <p:sp>
          <p:nvSpPr>
            <p:cNvPr id="6" name="文本框 5"/>
            <p:cNvSpPr txBox="1"/>
            <p:nvPr/>
          </p:nvSpPr>
          <p:spPr>
            <a:xfrm>
              <a:off x="7407082" y="1835293"/>
              <a:ext cx="1499017" cy="3293209"/>
            </a:xfrm>
            <a:prstGeom prst="rect">
              <a:avLst/>
            </a:prstGeom>
            <a:noFill/>
          </p:spPr>
          <p:txBody>
            <a:bodyPr wrap="square" rtlCol="0" anchor="ctr">
              <a:spAutoFit/>
            </a:bodyPr>
            <a:lstStyle/>
            <a:p>
              <a:pPr algn="r"/>
              <a:r>
                <a:rPr lang="en-US" altLang="zh-CN" sz="2600" dirty="0" smtClean="0">
                  <a:solidFill>
                    <a:srgbClr val="0F0F0F"/>
                  </a:solidFill>
                  <a:latin typeface="苹方 特粗" panose="020B0800000000000000" pitchFamily="34" charset="-122"/>
                  <a:ea typeface="苹方 特粗" panose="020B0800000000000000" pitchFamily="34" charset="-122"/>
                </a:rPr>
                <a:t>NAME:         </a:t>
              </a:r>
              <a:endParaRPr lang="en-US" altLang="zh-CN" sz="2600" dirty="0" smtClean="0">
                <a:solidFill>
                  <a:srgbClr val="0F0F0F"/>
                </a:solidFill>
                <a:latin typeface="苹方 特粗" panose="020B0800000000000000" pitchFamily="34" charset="-122"/>
                <a:ea typeface="苹方 特粗" panose="020B0800000000000000" pitchFamily="34" charset="-122"/>
              </a:endParaRPr>
            </a:p>
            <a:p>
              <a:pPr algn="r"/>
              <a:endParaRPr lang="en-US" altLang="zh-CN" sz="2600" dirty="0">
                <a:solidFill>
                  <a:srgbClr val="0F0F0F"/>
                </a:solidFill>
                <a:latin typeface="苹方 特粗" panose="020B0800000000000000" pitchFamily="34" charset="-122"/>
                <a:ea typeface="苹方 特粗" panose="020B0800000000000000" pitchFamily="34" charset="-122"/>
              </a:endParaRPr>
            </a:p>
            <a:p>
              <a:pPr algn="r"/>
              <a:r>
                <a:rPr lang="en-US" altLang="zh-CN" sz="2600" dirty="0" smtClean="0">
                  <a:solidFill>
                    <a:srgbClr val="0F0F0F"/>
                  </a:solidFill>
                  <a:latin typeface="苹方 特粗" panose="020B0800000000000000" pitchFamily="34" charset="-122"/>
                  <a:ea typeface="苹方 特粗" panose="020B0800000000000000" pitchFamily="34" charset="-122"/>
                </a:rPr>
                <a:t>GENDE:         </a:t>
              </a:r>
              <a:endParaRPr lang="en-US" altLang="zh-CN" sz="2600" dirty="0" smtClean="0">
                <a:solidFill>
                  <a:srgbClr val="0F0F0F"/>
                </a:solidFill>
                <a:latin typeface="苹方 特粗" panose="020B0800000000000000" pitchFamily="34" charset="-122"/>
                <a:ea typeface="苹方 特粗" panose="020B0800000000000000" pitchFamily="34" charset="-122"/>
              </a:endParaRPr>
            </a:p>
            <a:p>
              <a:pPr algn="r"/>
              <a:endParaRPr lang="en-US" altLang="zh-CN" sz="2600" dirty="0" smtClean="0">
                <a:solidFill>
                  <a:srgbClr val="0F0F0F"/>
                </a:solidFill>
                <a:latin typeface="苹方 特粗" panose="020B0800000000000000" pitchFamily="34" charset="-122"/>
                <a:ea typeface="苹方 特粗" panose="020B0800000000000000" pitchFamily="34" charset="-122"/>
              </a:endParaRPr>
            </a:p>
            <a:p>
              <a:pPr algn="r"/>
              <a:r>
                <a:rPr lang="en-US" altLang="zh-CN" sz="2600" dirty="0" smtClean="0">
                  <a:solidFill>
                    <a:srgbClr val="0F0F0F"/>
                  </a:solidFill>
                  <a:latin typeface="苹方 特粗" panose="020B0800000000000000" pitchFamily="34" charset="-122"/>
                  <a:ea typeface="苹方 特粗" panose="020B0800000000000000" pitchFamily="34" charset="-122"/>
                </a:rPr>
                <a:t>AGE:   </a:t>
              </a:r>
              <a:endParaRPr lang="en-US" altLang="zh-CN" sz="2600" dirty="0" smtClean="0">
                <a:solidFill>
                  <a:srgbClr val="0F0F0F"/>
                </a:solidFill>
                <a:latin typeface="苹方 特粗" panose="020B0800000000000000" pitchFamily="34" charset="-122"/>
                <a:ea typeface="苹方 特粗" panose="020B0800000000000000" pitchFamily="34" charset="-122"/>
              </a:endParaRPr>
            </a:p>
            <a:p>
              <a:pPr algn="r"/>
              <a:endParaRPr lang="en-US" altLang="zh-CN" sz="2600" dirty="0">
                <a:solidFill>
                  <a:srgbClr val="0F0F0F"/>
                </a:solidFill>
                <a:latin typeface="苹方 特粗" panose="020B0800000000000000" pitchFamily="34" charset="-122"/>
                <a:ea typeface="苹方 特粗" panose="020B0800000000000000" pitchFamily="34" charset="-122"/>
              </a:endParaRPr>
            </a:p>
            <a:p>
              <a:pPr algn="r"/>
              <a:r>
                <a:rPr lang="en-US" altLang="zh-CN" sz="2600" dirty="0" smtClean="0">
                  <a:solidFill>
                    <a:srgbClr val="0F0F0F"/>
                  </a:solidFill>
                  <a:latin typeface="苹方 特粗" panose="020B0800000000000000" pitchFamily="34" charset="-122"/>
                  <a:ea typeface="苹方 特粗" panose="020B0800000000000000" pitchFamily="34" charset="-122"/>
                </a:rPr>
                <a:t>MAJOR:     </a:t>
              </a:r>
              <a:endParaRPr lang="en-US" altLang="zh-CN" sz="2600" dirty="0">
                <a:solidFill>
                  <a:schemeClr val="bg1"/>
                </a:solidFill>
                <a:latin typeface="苹方 特粗" panose="020B0800000000000000" pitchFamily="34" charset="-122"/>
                <a:ea typeface="苹方 特粗" panose="020B0800000000000000" pitchFamily="34" charset="-122"/>
              </a:endParaRPr>
            </a:p>
            <a:p>
              <a:pPr algn="r"/>
              <a:r>
                <a:rPr lang="en-US" altLang="zh-CN" sz="2600" dirty="0">
                  <a:latin typeface="苹方 特粗" panose="020B0800000000000000" pitchFamily="34" charset="-122"/>
                  <a:ea typeface="苹方 特粗" panose="020B0800000000000000" pitchFamily="34" charset="-122"/>
                </a:rPr>
                <a:t> </a:t>
              </a:r>
              <a:r>
                <a:rPr lang="en-US" altLang="zh-CN" sz="2600" dirty="0" smtClean="0">
                  <a:solidFill>
                    <a:srgbClr val="0F0F0F"/>
                  </a:solidFill>
                  <a:latin typeface="苹方 特粗" panose="020B0800000000000000" pitchFamily="34" charset="-122"/>
                  <a:ea typeface="苹方 特粗" panose="020B0800000000000000" pitchFamily="34" charset="-122"/>
                </a:rPr>
                <a:t> </a:t>
              </a:r>
              <a:endParaRPr lang="en-US" altLang="zh-CN" sz="2600" dirty="0">
                <a:solidFill>
                  <a:schemeClr val="bg1"/>
                </a:solidFill>
                <a:latin typeface="苹方 特粗" panose="020B0800000000000000" pitchFamily="34" charset="-122"/>
                <a:ea typeface="苹方 特粗" panose="020B08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2000">
        <p:comb/>
      </p:transition>
    </mc:Choice>
    <mc:Fallback>
      <p:transition spd="slow" advClick="0" advTm="2000">
        <p:comb/>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duotone>
              <a:prstClr val="black"/>
              <a:srgbClr val="D9C3A5">
                <a:tint val="50000"/>
                <a:satMod val="180000"/>
              </a:srgbClr>
            </a:duotone>
            <a:extLst>
              <a:ext uri="{BEBA8EAE-BF5A-486C-A8C5-ECC9F3942E4B}">
                <a14:imgProps xmlns:a14="http://schemas.microsoft.com/office/drawing/2010/main">
                  <a14:imgLayer r:embed="rId2">
                    <a14:imgEffect>
                      <a14:saturation sat="0"/>
                    </a14:imgEffect>
                  </a14:imgLayer>
                </a14:imgProps>
              </a:ext>
            </a:extLst>
          </a:blip>
          <a:stretch>
            <a:fillRect/>
          </a:stretch>
        </p:blipFill>
        <p:spPr>
          <a:xfrm>
            <a:off x="4379443" y="807307"/>
            <a:ext cx="7827215" cy="5220752"/>
          </a:xfrm>
          <a:prstGeom prst="rect">
            <a:avLst/>
          </a:prstGeom>
        </p:spPr>
      </p:pic>
      <p:sp>
        <p:nvSpPr>
          <p:cNvPr id="4" name="矩形 3"/>
          <p:cNvSpPr/>
          <p:nvPr/>
        </p:nvSpPr>
        <p:spPr>
          <a:xfrm>
            <a:off x="4204667" y="4053812"/>
            <a:ext cx="3655063" cy="510114"/>
          </a:xfrm>
          <a:prstGeom prst="rect">
            <a:avLst/>
          </a:prstGeom>
          <a:solidFill>
            <a:srgbClr val="0F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苹方 特粗" panose="020B0800000000000000" pitchFamily="34" charset="-122"/>
              <a:ea typeface="苹方 特粗" panose="020B0800000000000000" pitchFamily="34" charset="-122"/>
            </a:endParaRPr>
          </a:p>
        </p:txBody>
      </p:sp>
      <p:sp>
        <p:nvSpPr>
          <p:cNvPr id="8" name="文本框 7"/>
          <p:cNvSpPr txBox="1"/>
          <p:nvPr/>
        </p:nvSpPr>
        <p:spPr>
          <a:xfrm>
            <a:off x="144924" y="4014457"/>
            <a:ext cx="9340215" cy="830997"/>
          </a:xfrm>
          <a:prstGeom prst="rect">
            <a:avLst/>
          </a:prstGeom>
          <a:noFill/>
        </p:spPr>
        <p:txBody>
          <a:bodyPr wrap="square" rtlCol="0" anchor="ctr">
            <a:spAutoFit/>
          </a:bodyPr>
          <a:lstStyle/>
          <a:p>
            <a:r>
              <a:rPr lang="zh-CN" altLang="zh-CN" sz="1600" dirty="0" smtClean="0">
                <a:solidFill>
                  <a:srgbClr val="0F0F0F"/>
                </a:solidFill>
                <a:latin typeface="苹方 特粗" panose="020B0800000000000000" pitchFamily="34" charset="-122"/>
                <a:ea typeface="苹方 特粗" panose="020B0800000000000000" pitchFamily="34" charset="-122"/>
              </a:rPr>
              <a:t>going </a:t>
            </a:r>
            <a:r>
              <a:rPr lang="zh-CN" altLang="zh-CN" sz="1600" dirty="0">
                <a:solidFill>
                  <a:srgbClr val="0F0F0F"/>
                </a:solidFill>
                <a:latin typeface="苹方 特粗" panose="020B0800000000000000" pitchFamily="34" charset="-122"/>
                <a:ea typeface="苹方 特粗" panose="020B0800000000000000" pitchFamily="34" charset="-122"/>
              </a:rPr>
              <a:t>smoothly</a:t>
            </a:r>
            <a:r>
              <a:rPr lang="zh-CN" altLang="zh-CN" sz="1600" dirty="0" smtClean="0">
                <a:solidFill>
                  <a:srgbClr val="0F0F0F"/>
                </a:solidFill>
                <a:latin typeface="苹方 特粗" panose="020B0800000000000000" pitchFamily="34" charset="-122"/>
                <a:ea typeface="苹方 特粗" panose="020B0800000000000000" pitchFamily="34" charset="-122"/>
              </a:rPr>
              <a:t>. </a:t>
            </a:r>
            <a:r>
              <a:rPr lang="zh-CN" altLang="zh-CN" sz="1600" dirty="0">
                <a:solidFill>
                  <a:srgbClr val="0F0F0F"/>
                </a:solidFill>
                <a:latin typeface="苹方 特粗" panose="020B0800000000000000" pitchFamily="34" charset="-122"/>
                <a:ea typeface="苹方 特粗" panose="020B0800000000000000" pitchFamily="34" charset="-122"/>
              </a:rPr>
              <a:t>the cause of the journ</a:t>
            </a:r>
            <a:r>
              <a:rPr lang="zh-CN" altLang="zh-CN" sz="1600" dirty="0">
                <a:latin typeface="苹方 特粗" panose="020B0800000000000000" pitchFamily="34" charset="-122"/>
                <a:ea typeface="苹方 特粗" panose="020B0800000000000000" pitchFamily="34" charset="-122"/>
              </a:rPr>
              <a:t>ey</a:t>
            </a:r>
            <a:r>
              <a:rPr lang="zh-CN" altLang="zh-CN" sz="1600" dirty="0">
                <a:solidFill>
                  <a:schemeClr val="bg1"/>
                </a:solidFill>
                <a:latin typeface="苹方 特粗" panose="020B0800000000000000" pitchFamily="34" charset="-122"/>
                <a:ea typeface="苹方 特粗" panose="020B0800000000000000" pitchFamily="34" charset="-122"/>
              </a:rPr>
              <a:t> is full of rugged and dangerous, </a:t>
            </a:r>
            <a:endParaRPr lang="en-US" altLang="zh-CN" sz="1600" dirty="0" smtClean="0">
              <a:solidFill>
                <a:schemeClr val="bg1"/>
              </a:solidFill>
              <a:latin typeface="苹方 特粗" panose="020B0800000000000000" pitchFamily="34" charset="-122"/>
              <a:ea typeface="苹方 特粗" panose="020B0800000000000000" pitchFamily="34" charset="-122"/>
            </a:endParaRPr>
          </a:p>
          <a:p>
            <a:r>
              <a:rPr lang="zh-CN" altLang="zh-CN" sz="1600" dirty="0" smtClean="0">
                <a:solidFill>
                  <a:srgbClr val="0F0F0F"/>
                </a:solidFill>
                <a:latin typeface="苹方 特粗" panose="020B0800000000000000" pitchFamily="34" charset="-122"/>
                <a:ea typeface="苹方 特粗" panose="020B0800000000000000" pitchFamily="34" charset="-122"/>
              </a:rPr>
              <a:t>only </a:t>
            </a:r>
            <a:r>
              <a:rPr lang="zh-CN" altLang="zh-CN" sz="1600" dirty="0">
                <a:solidFill>
                  <a:srgbClr val="0F0F0F"/>
                </a:solidFill>
                <a:latin typeface="苹方 特粗" panose="020B0800000000000000" pitchFamily="34" charset="-122"/>
                <a:ea typeface="苹方 特粗" panose="020B0800000000000000" pitchFamily="34" charset="-122"/>
              </a:rPr>
              <a:t>struggle, only hard work, can reac</a:t>
            </a:r>
            <a:r>
              <a:rPr lang="zh-CN" altLang="zh-CN" sz="1600" dirty="0">
                <a:latin typeface="苹方 特粗" panose="020B0800000000000000" pitchFamily="34" charset="-122"/>
                <a:ea typeface="苹方 特粗" panose="020B0800000000000000" pitchFamily="34" charset="-122"/>
              </a:rPr>
              <a:t>h</a:t>
            </a:r>
            <a:r>
              <a:rPr lang="zh-CN" altLang="zh-CN" sz="1600" dirty="0">
                <a:solidFill>
                  <a:schemeClr val="bg1"/>
                </a:solidFill>
                <a:latin typeface="苹方 特粗" panose="020B0800000000000000" pitchFamily="34" charset="-122"/>
                <a:ea typeface="苹方 特粗" panose="020B0800000000000000" pitchFamily="34" charset="-122"/>
              </a:rPr>
              <a:t> the shore of success. </a:t>
            </a:r>
            <a:endParaRPr lang="zh-CN" altLang="zh-CN" sz="1600" dirty="0">
              <a:solidFill>
                <a:schemeClr val="bg1"/>
              </a:solidFill>
              <a:latin typeface="苹方 特粗" panose="020B0800000000000000" pitchFamily="34" charset="-122"/>
              <a:ea typeface="苹方 特粗" panose="020B0800000000000000" pitchFamily="34" charset="-122"/>
            </a:endParaRPr>
          </a:p>
          <a:p>
            <a:endParaRPr lang="en-US" altLang="zh-CN" sz="1600" dirty="0">
              <a:solidFill>
                <a:schemeClr val="bg1"/>
              </a:solidFill>
              <a:latin typeface="苹方 特粗" panose="020B0800000000000000" pitchFamily="34" charset="-122"/>
              <a:ea typeface="苹方 特粗" panose="020B0800000000000000" pitchFamily="34" charset="-122"/>
            </a:endParaRPr>
          </a:p>
        </p:txBody>
      </p:sp>
      <p:sp>
        <p:nvSpPr>
          <p:cNvPr id="5" name="文本框 4"/>
          <p:cNvSpPr txBox="1"/>
          <p:nvPr/>
        </p:nvSpPr>
        <p:spPr>
          <a:xfrm>
            <a:off x="337848" y="1548951"/>
            <a:ext cx="2385589" cy="646331"/>
          </a:xfrm>
          <a:prstGeom prst="rect">
            <a:avLst/>
          </a:prstGeom>
          <a:noFill/>
        </p:spPr>
        <p:txBody>
          <a:bodyPr wrap="none" rtlCol="0" anchor="ctr">
            <a:spAutoFit/>
          </a:bodyPr>
          <a:lstStyle/>
          <a:p>
            <a:r>
              <a:rPr lang="en-US" altLang="zh-CN" sz="3600" dirty="0" smtClean="0">
                <a:solidFill>
                  <a:schemeClr val="bg1"/>
                </a:solidFill>
                <a:latin typeface="Kozuka Gothic Pro EL" panose="020B0200000000000000" pitchFamily="34" charset="-128"/>
                <a:ea typeface="Kozuka Gothic Pro EL" panose="020B0200000000000000" pitchFamily="34" charset="-128"/>
              </a:rPr>
              <a:t>THIS IS MY </a:t>
            </a:r>
            <a:endParaRPr lang="en-US" altLang="zh-CN" sz="3600" dirty="0">
              <a:solidFill>
                <a:schemeClr val="bg1"/>
              </a:solidFill>
              <a:latin typeface="Kozuka Gothic Pro EL" panose="020B0200000000000000" pitchFamily="34" charset="-128"/>
              <a:ea typeface="Kozuka Gothic Pro EL" panose="020B0200000000000000" pitchFamily="34" charset="-128"/>
            </a:endParaRPr>
          </a:p>
        </p:txBody>
      </p:sp>
      <p:sp>
        <p:nvSpPr>
          <p:cNvPr id="6" name="文本框 5"/>
          <p:cNvSpPr txBox="1"/>
          <p:nvPr/>
        </p:nvSpPr>
        <p:spPr>
          <a:xfrm>
            <a:off x="337848" y="2063816"/>
            <a:ext cx="3958135" cy="1446550"/>
          </a:xfrm>
          <a:prstGeom prst="rect">
            <a:avLst/>
          </a:prstGeom>
          <a:noFill/>
        </p:spPr>
        <p:txBody>
          <a:bodyPr wrap="none" rtlCol="0" anchor="ctr">
            <a:spAutoFit/>
          </a:bodyPr>
          <a:lstStyle/>
          <a:p>
            <a:r>
              <a:rPr lang="en-US" altLang="zh-CN" sz="8800" spc="-600" dirty="0" smtClean="0">
                <a:solidFill>
                  <a:srgbClr val="0F0F0F"/>
                </a:solidFill>
                <a:latin typeface="苹方 特粗" panose="020B0800000000000000" pitchFamily="34" charset="-122"/>
                <a:ea typeface="苹方 特粗" panose="020B0800000000000000" pitchFamily="34" charset="-122"/>
              </a:rPr>
              <a:t>MOTTO</a:t>
            </a:r>
            <a:endParaRPr lang="en-US" altLang="zh-CN" sz="8800" spc="-600" dirty="0">
              <a:solidFill>
                <a:srgbClr val="0F0F0F"/>
              </a:solidFill>
              <a:latin typeface="苹方 特粗" panose="020B0800000000000000" pitchFamily="34" charset="-122"/>
              <a:ea typeface="苹方 特粗" panose="020B0800000000000000" pitchFamily="34" charset="-122"/>
            </a:endParaRPr>
          </a:p>
        </p:txBody>
      </p:sp>
      <p:grpSp>
        <p:nvGrpSpPr>
          <p:cNvPr id="9" name="组合 8"/>
          <p:cNvGrpSpPr/>
          <p:nvPr/>
        </p:nvGrpSpPr>
        <p:grpSpPr>
          <a:xfrm>
            <a:off x="144924" y="3495664"/>
            <a:ext cx="6674185" cy="523220"/>
            <a:chOff x="144924" y="4210415"/>
            <a:chExt cx="6674185" cy="523220"/>
          </a:xfrm>
        </p:grpSpPr>
        <p:sp>
          <p:nvSpPr>
            <p:cNvPr id="3" name="矩形 2"/>
            <p:cNvSpPr/>
            <p:nvPr/>
          </p:nvSpPr>
          <p:spPr>
            <a:xfrm>
              <a:off x="4204667" y="4253698"/>
              <a:ext cx="2614442" cy="436655"/>
            </a:xfrm>
            <a:prstGeom prst="rect">
              <a:avLst/>
            </a:prstGeom>
            <a:solidFill>
              <a:srgbClr val="0F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苹方 特粗" panose="020B0800000000000000" pitchFamily="34" charset="-122"/>
                <a:ea typeface="苹方 特粗" panose="020B0800000000000000" pitchFamily="34" charset="-122"/>
              </a:endParaRPr>
            </a:p>
          </p:txBody>
        </p:sp>
        <p:sp>
          <p:nvSpPr>
            <p:cNvPr id="7" name="文本框 6"/>
            <p:cNvSpPr txBox="1"/>
            <p:nvPr/>
          </p:nvSpPr>
          <p:spPr>
            <a:xfrm>
              <a:off x="144924" y="4210415"/>
              <a:ext cx="6566221" cy="523220"/>
            </a:xfrm>
            <a:prstGeom prst="rect">
              <a:avLst/>
            </a:prstGeom>
            <a:noFill/>
          </p:spPr>
          <p:txBody>
            <a:bodyPr wrap="none" rtlCol="0" anchor="ctr">
              <a:spAutoFit/>
            </a:bodyPr>
            <a:lstStyle/>
            <a:p>
              <a:r>
                <a:rPr lang="en-US" altLang="zh-CN" sz="2800" dirty="0" smtClean="0">
                  <a:solidFill>
                    <a:srgbClr val="0F0F0F"/>
                  </a:solidFill>
                  <a:latin typeface="苹方 特粗" panose="020B0800000000000000" pitchFamily="34" charset="-122"/>
                  <a:ea typeface="苹方 特粗" panose="020B0800000000000000" pitchFamily="34" charset="-122"/>
                </a:rPr>
                <a:t>T</a:t>
              </a:r>
              <a:r>
                <a:rPr lang="zh-CN" altLang="zh-CN" sz="2800" dirty="0" smtClean="0">
                  <a:solidFill>
                    <a:srgbClr val="0F0F0F"/>
                  </a:solidFill>
                  <a:latin typeface="苹方 特粗" panose="020B0800000000000000" pitchFamily="34" charset="-122"/>
                  <a:ea typeface="苹方 特粗" panose="020B0800000000000000" pitchFamily="34" charset="-122"/>
                </a:rPr>
                <a:t>he</a:t>
              </a:r>
              <a:r>
                <a:rPr lang="en-US" altLang="zh-CN" sz="2800" dirty="0" smtClean="0">
                  <a:solidFill>
                    <a:srgbClr val="0F0F0F"/>
                  </a:solidFill>
                  <a:latin typeface="苹方 特粗" panose="020B0800000000000000" pitchFamily="34" charset="-122"/>
                  <a:ea typeface="苹方 特粗" panose="020B0800000000000000" pitchFamily="34" charset="-122"/>
                </a:rPr>
                <a:t> </a:t>
              </a:r>
              <a:r>
                <a:rPr lang="zh-CN" altLang="zh-CN" sz="2000" dirty="0" smtClean="0">
                  <a:solidFill>
                    <a:srgbClr val="0F0F0F"/>
                  </a:solidFill>
                  <a:latin typeface="苹方 特粗" panose="020B0800000000000000" pitchFamily="34" charset="-122"/>
                  <a:ea typeface="苹方 特粗" panose="020B0800000000000000" pitchFamily="34" charset="-122"/>
                </a:rPr>
                <a:t> </a:t>
              </a:r>
              <a:r>
                <a:rPr lang="zh-CN" altLang="zh-CN" sz="2800" dirty="0">
                  <a:solidFill>
                    <a:srgbClr val="0F0F0F"/>
                  </a:solidFill>
                  <a:latin typeface="苹方 特粗" panose="020B0800000000000000" pitchFamily="34" charset="-122"/>
                  <a:ea typeface="苹方 特粗" panose="020B0800000000000000" pitchFamily="34" charset="-122"/>
                </a:rPr>
                <a:t>road of life is </a:t>
              </a:r>
              <a:r>
                <a:rPr lang="zh-CN" altLang="zh-CN" sz="2800" dirty="0" smtClean="0">
                  <a:solidFill>
                    <a:srgbClr val="0F0F0F"/>
                  </a:solidFill>
                  <a:latin typeface="苹方 特粗" panose="020B0800000000000000" pitchFamily="34" charset="-122"/>
                  <a:ea typeface="苹方 特粗" panose="020B0800000000000000" pitchFamily="34" charset="-122"/>
                </a:rPr>
                <a:t>not</a:t>
              </a:r>
              <a:r>
                <a:rPr lang="en-US" altLang="zh-CN" sz="2800" dirty="0" smtClean="0">
                  <a:solidFill>
                    <a:srgbClr val="0F0F0F"/>
                  </a:solidFill>
                  <a:latin typeface="苹方 特粗" panose="020B0800000000000000" pitchFamily="34" charset="-122"/>
                  <a:ea typeface="苹方 特粗" panose="020B0800000000000000" pitchFamily="34" charset="-122"/>
                </a:rPr>
                <a:t> </a:t>
              </a:r>
              <a:r>
                <a:rPr lang="zh-CN" altLang="zh-CN" sz="2800" dirty="0" smtClean="0">
                  <a:solidFill>
                    <a:srgbClr val="0F0F0F"/>
                  </a:solidFill>
                  <a:latin typeface="苹方 特粗" panose="020B0800000000000000" pitchFamily="34" charset="-122"/>
                  <a:ea typeface="苹方 特粗" panose="020B0800000000000000" pitchFamily="34" charset="-122"/>
                </a:rPr>
                <a:t> </a:t>
              </a:r>
              <a:r>
                <a:rPr lang="zh-CN" altLang="zh-CN" sz="2800" dirty="0">
                  <a:solidFill>
                    <a:schemeClr val="bg1"/>
                  </a:solidFill>
                  <a:latin typeface="苹方 特粗" panose="020B0800000000000000" pitchFamily="34" charset="-122"/>
                  <a:ea typeface="苹方 特粗" panose="020B0800000000000000" pitchFamily="34" charset="-122"/>
                </a:rPr>
                <a:t>Everything is </a:t>
              </a:r>
              <a:endParaRPr lang="en-US" altLang="zh-CN" sz="2800" dirty="0">
                <a:solidFill>
                  <a:schemeClr val="bg1"/>
                </a:solidFill>
                <a:latin typeface="苹方 特粗" panose="020B0800000000000000" pitchFamily="34" charset="-122"/>
                <a:ea typeface="苹方 特粗" panose="020B08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2000">
        <p:dissolve/>
      </p:transition>
    </mc:Choice>
    <mc:Fallback>
      <p:transition spd="slow" advClick="0" advTm="2000">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11322350" y="6276974"/>
            <a:ext cx="417609" cy="238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570530" y="4060664"/>
            <a:ext cx="10526889" cy="2069804"/>
            <a:chOff x="570530" y="4117814"/>
            <a:chExt cx="10526889" cy="2069804"/>
          </a:xfrm>
        </p:grpSpPr>
        <p:sp>
          <p:nvSpPr>
            <p:cNvPr id="8" name="标题 1"/>
            <p:cNvSpPr txBox="1"/>
            <p:nvPr/>
          </p:nvSpPr>
          <p:spPr>
            <a:xfrm>
              <a:off x="570530" y="4117814"/>
              <a:ext cx="6770671" cy="11390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1500" spc="-150" dirty="0" smtClean="0">
                  <a:latin typeface="苹方 特粗" panose="020B0800000000000000" pitchFamily="34" charset="-122"/>
                  <a:ea typeface="苹方 特粗" panose="020B0800000000000000" pitchFamily="34" charset="-122"/>
                </a:rPr>
                <a:t>Int</a:t>
              </a:r>
              <a:r>
                <a:rPr lang="en-US" altLang="zh-CN" sz="11500" spc="-150" dirty="0" smtClean="0">
                  <a:solidFill>
                    <a:schemeClr val="bg1"/>
                  </a:solidFill>
                  <a:latin typeface="苹方 特粗" panose="020B0800000000000000" pitchFamily="34" charset="-122"/>
                  <a:ea typeface="苹方 特粗" panose="020B0800000000000000" pitchFamily="34" charset="-122"/>
                </a:rPr>
                <a:t>e</a:t>
              </a:r>
              <a:r>
                <a:rPr lang="en-US" altLang="zh-CN" sz="11500" spc="-150" dirty="0" smtClean="0">
                  <a:latin typeface="苹方 特粗" panose="020B0800000000000000" pitchFamily="34" charset="-122"/>
                  <a:ea typeface="苹方 特粗" panose="020B0800000000000000" pitchFamily="34" charset="-122"/>
                </a:rPr>
                <a:t>rests</a:t>
              </a:r>
              <a:endParaRPr lang="en-US" altLang="zh-CN" sz="11500" spc="-150" dirty="0" smtClean="0">
                <a:latin typeface="苹方 特粗" panose="020B0800000000000000" pitchFamily="34" charset="-122"/>
                <a:ea typeface="苹方 特粗" panose="020B0800000000000000" pitchFamily="34" charset="-122"/>
              </a:endParaRPr>
            </a:p>
          </p:txBody>
        </p:sp>
        <p:sp>
          <p:nvSpPr>
            <p:cNvPr id="39" name="标题 1"/>
            <p:cNvSpPr txBox="1"/>
            <p:nvPr/>
          </p:nvSpPr>
          <p:spPr>
            <a:xfrm>
              <a:off x="581819" y="5143972"/>
              <a:ext cx="10515600" cy="104364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1500" spc="-150" dirty="0" smtClean="0">
                  <a:latin typeface="苹方 特粗" panose="020B0800000000000000" pitchFamily="34" charset="-122"/>
                  <a:ea typeface="苹方 特粗" panose="020B0800000000000000" pitchFamily="34" charset="-122"/>
                </a:rPr>
                <a:t>ho</a:t>
              </a:r>
              <a:r>
                <a:rPr lang="en-US" altLang="zh-CN" sz="11500" spc="-150" dirty="0" smtClean="0">
                  <a:solidFill>
                    <a:schemeClr val="bg1"/>
                  </a:solidFill>
                  <a:latin typeface="苹方 特粗" panose="020B0800000000000000" pitchFamily="34" charset="-122"/>
                  <a:ea typeface="苹方 特粗" panose="020B0800000000000000" pitchFamily="34" charset="-122"/>
                </a:rPr>
                <a:t>bb</a:t>
              </a:r>
              <a:r>
                <a:rPr lang="en-US" altLang="zh-CN" sz="11500" spc="-150" dirty="0" smtClean="0">
                  <a:latin typeface="苹方 特粗" panose="020B0800000000000000" pitchFamily="34" charset="-122"/>
                  <a:ea typeface="苹方 特粗" panose="020B0800000000000000" pitchFamily="34" charset="-122"/>
                </a:rPr>
                <a:t>ies </a:t>
              </a:r>
              <a:endParaRPr lang="en-US" altLang="zh-CN" sz="11500" spc="-150" dirty="0" smtClean="0">
                <a:latin typeface="苹方 特粗" panose="020B0800000000000000" pitchFamily="34" charset="-122"/>
                <a:ea typeface="苹方 特粗" panose="020B0800000000000000" pitchFamily="34" charset="-122"/>
              </a:endParaRPr>
            </a:p>
          </p:txBody>
        </p:sp>
      </p:grpSp>
      <p:sp>
        <p:nvSpPr>
          <p:cNvPr id="10" name="文本框 9"/>
          <p:cNvSpPr txBox="1"/>
          <p:nvPr/>
        </p:nvSpPr>
        <p:spPr>
          <a:xfrm>
            <a:off x="685888" y="3577799"/>
            <a:ext cx="1676400" cy="338554"/>
          </a:xfrm>
          <a:prstGeom prst="rect">
            <a:avLst/>
          </a:prstGeom>
          <a:noFill/>
        </p:spPr>
        <p:txBody>
          <a:bodyPr wrap="square" rtlCol="0" anchor="ctr">
            <a:spAutoFit/>
          </a:bodyPr>
          <a:lstStyle/>
          <a:p>
            <a:pPr algn="ctr"/>
            <a:r>
              <a:rPr lang="en-US" altLang="zh-CN" sz="1600" dirty="0" smtClean="0">
                <a:solidFill>
                  <a:srgbClr val="0F0F0F"/>
                </a:solidFill>
                <a:latin typeface="Kozuka Gothic Pro EL" panose="020B0200000000000000" pitchFamily="34" charset="-128"/>
                <a:ea typeface="Kozuka Gothic Pro EL" panose="020B0200000000000000" pitchFamily="34" charset="-128"/>
              </a:rPr>
              <a:t>WG</a:t>
            </a:r>
            <a:endParaRPr lang="en-US" altLang="zh-CN" sz="1600" dirty="0">
              <a:solidFill>
                <a:schemeClr val="bg1"/>
              </a:solidFill>
              <a:latin typeface="Kozuka Gothic Pro EL" panose="020B0200000000000000" pitchFamily="34" charset="-128"/>
              <a:ea typeface="Kozuka Gothic Pro EL" panose="020B0200000000000000" pitchFamily="34" charset="-128"/>
            </a:endParaRPr>
          </a:p>
        </p:txBody>
      </p:sp>
      <p:sp>
        <p:nvSpPr>
          <p:cNvPr id="11" name="文本框 10"/>
          <p:cNvSpPr txBox="1"/>
          <p:nvPr/>
        </p:nvSpPr>
        <p:spPr>
          <a:xfrm>
            <a:off x="685888" y="3120006"/>
            <a:ext cx="1676400" cy="461665"/>
          </a:xfrm>
          <a:prstGeom prst="rect">
            <a:avLst/>
          </a:prstGeom>
          <a:noFill/>
        </p:spPr>
        <p:txBody>
          <a:bodyPr wrap="square" rtlCol="0" anchor="ctr">
            <a:spAutoFit/>
          </a:bodyPr>
          <a:lstStyle/>
          <a:p>
            <a:pPr algn="ctr"/>
            <a:r>
              <a:rPr lang="en-US" altLang="zh-CN" sz="2400" dirty="0" smtClean="0">
                <a:latin typeface="苹方 特粗" panose="020B0800000000000000" pitchFamily="34" charset="-122"/>
                <a:ea typeface="苹方 特粗" panose="020B0800000000000000" pitchFamily="34" charset="-122"/>
              </a:rPr>
              <a:t>Writing</a:t>
            </a:r>
            <a:endParaRPr lang="en-US" altLang="zh-CN" sz="2400" dirty="0">
              <a:latin typeface="苹方 特粗" panose="020B0800000000000000" pitchFamily="34" charset="-122"/>
              <a:ea typeface="苹方 特粗" panose="020B0800000000000000" pitchFamily="34" charset="-122"/>
            </a:endParaRPr>
          </a:p>
        </p:txBody>
      </p:sp>
      <p:sp>
        <p:nvSpPr>
          <p:cNvPr id="13" name="文本框 12"/>
          <p:cNvSpPr txBox="1"/>
          <p:nvPr/>
        </p:nvSpPr>
        <p:spPr>
          <a:xfrm>
            <a:off x="3781864" y="3120006"/>
            <a:ext cx="1676400" cy="461665"/>
          </a:xfrm>
          <a:prstGeom prst="rect">
            <a:avLst/>
          </a:prstGeom>
          <a:noFill/>
        </p:spPr>
        <p:txBody>
          <a:bodyPr wrap="square" rtlCol="0" anchor="ctr">
            <a:spAutoFit/>
          </a:bodyPr>
          <a:lstStyle/>
          <a:p>
            <a:pPr algn="ctr"/>
            <a:r>
              <a:rPr lang="en-US" altLang="zh-CN" sz="2400" dirty="0" smtClean="0">
                <a:latin typeface="苹方 特粗" panose="020B0800000000000000" pitchFamily="34" charset="-122"/>
                <a:ea typeface="苹方 特粗" panose="020B0800000000000000" pitchFamily="34" charset="-122"/>
              </a:rPr>
              <a:t>Playing</a:t>
            </a:r>
            <a:endParaRPr lang="en-US" altLang="zh-CN" sz="2400" dirty="0">
              <a:latin typeface="苹方 特粗" panose="020B0800000000000000" pitchFamily="34" charset="-122"/>
              <a:ea typeface="苹方 特粗" panose="020B0800000000000000" pitchFamily="34" charset="-122"/>
            </a:endParaRPr>
          </a:p>
        </p:txBody>
      </p:sp>
      <p:sp>
        <p:nvSpPr>
          <p:cNvPr id="17" name="文本框 16"/>
          <p:cNvSpPr txBox="1"/>
          <p:nvPr/>
        </p:nvSpPr>
        <p:spPr>
          <a:xfrm>
            <a:off x="6877840" y="3120006"/>
            <a:ext cx="1676400" cy="461665"/>
          </a:xfrm>
          <a:prstGeom prst="rect">
            <a:avLst/>
          </a:prstGeom>
          <a:noFill/>
        </p:spPr>
        <p:txBody>
          <a:bodyPr wrap="square" rtlCol="0" anchor="ctr">
            <a:spAutoFit/>
          </a:bodyPr>
          <a:lstStyle/>
          <a:p>
            <a:pPr algn="ctr"/>
            <a:r>
              <a:rPr lang="en-US" altLang="zh-CN" sz="2400" dirty="0" smtClean="0">
                <a:latin typeface="苹方 特粗" panose="020B0800000000000000" pitchFamily="34" charset="-122"/>
                <a:ea typeface="苹方 特粗" panose="020B0800000000000000" pitchFamily="34" charset="-122"/>
              </a:rPr>
              <a:t>Traveling</a:t>
            </a:r>
            <a:endParaRPr lang="en-US" altLang="zh-CN" sz="2400" dirty="0">
              <a:latin typeface="苹方 特粗" panose="020B0800000000000000" pitchFamily="34" charset="-122"/>
              <a:ea typeface="苹方 特粗" panose="020B0800000000000000" pitchFamily="34" charset="-122"/>
            </a:endParaRPr>
          </a:p>
        </p:txBody>
      </p:sp>
      <p:sp>
        <p:nvSpPr>
          <p:cNvPr id="19" name="文本框 18"/>
          <p:cNvSpPr txBox="1"/>
          <p:nvPr/>
        </p:nvSpPr>
        <p:spPr>
          <a:xfrm>
            <a:off x="9973816" y="3167331"/>
            <a:ext cx="1676400" cy="461665"/>
          </a:xfrm>
          <a:prstGeom prst="rect">
            <a:avLst/>
          </a:prstGeom>
          <a:noFill/>
        </p:spPr>
        <p:txBody>
          <a:bodyPr wrap="square" rtlCol="0" anchor="ctr">
            <a:spAutoFit/>
          </a:bodyPr>
          <a:lstStyle/>
          <a:p>
            <a:pPr algn="ctr"/>
            <a:r>
              <a:rPr lang="en-US" altLang="zh-CN" sz="2400" dirty="0" smtClean="0">
                <a:latin typeface="苹方 特粗" panose="020B0800000000000000" pitchFamily="34" charset="-122"/>
                <a:ea typeface="苹方 特粗" panose="020B0800000000000000" pitchFamily="34" charset="-122"/>
              </a:rPr>
              <a:t>Reading</a:t>
            </a:r>
            <a:endParaRPr lang="en-US" altLang="zh-CN" sz="2400" dirty="0">
              <a:latin typeface="苹方 特粗" panose="020B0800000000000000" pitchFamily="34" charset="-122"/>
              <a:ea typeface="苹方 特粗" panose="020B0800000000000000" pitchFamily="34" charset="-122"/>
            </a:endParaRPr>
          </a:p>
        </p:txBody>
      </p:sp>
      <p:sp>
        <p:nvSpPr>
          <p:cNvPr id="55" name="文本框 54"/>
          <p:cNvSpPr txBox="1"/>
          <p:nvPr/>
        </p:nvSpPr>
        <p:spPr>
          <a:xfrm>
            <a:off x="3741916" y="3577799"/>
            <a:ext cx="1676400" cy="338554"/>
          </a:xfrm>
          <a:prstGeom prst="rect">
            <a:avLst/>
          </a:prstGeom>
          <a:noFill/>
        </p:spPr>
        <p:txBody>
          <a:bodyPr wrap="square" rtlCol="0" anchor="ctr">
            <a:spAutoFit/>
          </a:bodyPr>
          <a:lstStyle/>
          <a:p>
            <a:pPr algn="ctr"/>
            <a:r>
              <a:rPr lang="en-US" altLang="zh-CN" sz="1600" dirty="0" smtClean="0">
                <a:solidFill>
                  <a:srgbClr val="0F0F0F"/>
                </a:solidFill>
                <a:latin typeface="Kozuka Gothic Pro EL" panose="020B0200000000000000" pitchFamily="34" charset="-128"/>
                <a:ea typeface="Kozuka Gothic Pro EL" panose="020B0200000000000000" pitchFamily="34" charset="-128"/>
              </a:rPr>
              <a:t>PG</a:t>
            </a:r>
            <a:endParaRPr lang="en-US" altLang="zh-CN" sz="1600" dirty="0">
              <a:solidFill>
                <a:schemeClr val="bg1"/>
              </a:solidFill>
              <a:latin typeface="Kozuka Gothic Pro EL" panose="020B0200000000000000" pitchFamily="34" charset="-128"/>
              <a:ea typeface="Kozuka Gothic Pro EL" panose="020B0200000000000000" pitchFamily="34" charset="-128"/>
            </a:endParaRPr>
          </a:p>
        </p:txBody>
      </p:sp>
      <p:sp>
        <p:nvSpPr>
          <p:cNvPr id="56" name="文本框 55"/>
          <p:cNvSpPr txBox="1"/>
          <p:nvPr/>
        </p:nvSpPr>
        <p:spPr>
          <a:xfrm>
            <a:off x="6791763" y="3574886"/>
            <a:ext cx="1676400" cy="338554"/>
          </a:xfrm>
          <a:prstGeom prst="rect">
            <a:avLst/>
          </a:prstGeom>
          <a:noFill/>
        </p:spPr>
        <p:txBody>
          <a:bodyPr wrap="square" rtlCol="0" anchor="ctr">
            <a:spAutoFit/>
          </a:bodyPr>
          <a:lstStyle/>
          <a:p>
            <a:pPr algn="ctr"/>
            <a:r>
              <a:rPr lang="en-US" altLang="zh-CN" sz="1600" dirty="0" smtClean="0">
                <a:solidFill>
                  <a:srgbClr val="0F0F0F"/>
                </a:solidFill>
                <a:latin typeface="Kozuka Gothic Pro EL" panose="020B0200000000000000" pitchFamily="34" charset="-128"/>
                <a:ea typeface="Kozuka Gothic Pro EL" panose="020B0200000000000000" pitchFamily="34" charset="-128"/>
              </a:rPr>
              <a:t>TG</a:t>
            </a:r>
            <a:endParaRPr lang="en-US" altLang="zh-CN" sz="1600" dirty="0">
              <a:solidFill>
                <a:schemeClr val="bg1"/>
              </a:solidFill>
              <a:latin typeface="Kozuka Gothic Pro EL" panose="020B0200000000000000" pitchFamily="34" charset="-128"/>
              <a:ea typeface="Kozuka Gothic Pro EL" panose="020B0200000000000000" pitchFamily="34" charset="-128"/>
            </a:endParaRPr>
          </a:p>
        </p:txBody>
      </p:sp>
      <p:sp>
        <p:nvSpPr>
          <p:cNvPr id="57" name="文本框 56"/>
          <p:cNvSpPr txBox="1"/>
          <p:nvPr/>
        </p:nvSpPr>
        <p:spPr>
          <a:xfrm>
            <a:off x="9841610" y="3581671"/>
            <a:ext cx="1676400" cy="338554"/>
          </a:xfrm>
          <a:prstGeom prst="rect">
            <a:avLst/>
          </a:prstGeom>
          <a:noFill/>
        </p:spPr>
        <p:txBody>
          <a:bodyPr wrap="square" rtlCol="0" anchor="ctr">
            <a:spAutoFit/>
          </a:bodyPr>
          <a:lstStyle/>
          <a:p>
            <a:pPr algn="ctr"/>
            <a:r>
              <a:rPr lang="en-US" altLang="zh-CN" sz="1600" dirty="0" smtClean="0">
                <a:solidFill>
                  <a:srgbClr val="0F0F0F"/>
                </a:solidFill>
                <a:latin typeface="Kozuka Gothic Pro EL" panose="020B0200000000000000" pitchFamily="34" charset="-128"/>
                <a:ea typeface="Kozuka Gothic Pro EL" panose="020B0200000000000000" pitchFamily="34" charset="-128"/>
              </a:rPr>
              <a:t>RG</a:t>
            </a:r>
            <a:endParaRPr lang="en-US" altLang="zh-CN" sz="1600" dirty="0">
              <a:solidFill>
                <a:schemeClr val="bg1"/>
              </a:solidFill>
              <a:latin typeface="Kozuka Gothic Pro EL" panose="020B0200000000000000" pitchFamily="34" charset="-128"/>
              <a:ea typeface="Kozuka Gothic Pro EL" panose="020B0200000000000000" pitchFamily="34" charset="-128"/>
            </a:endParaRPr>
          </a:p>
        </p:txBody>
      </p:sp>
      <p:pic>
        <p:nvPicPr>
          <p:cNvPr id="6" name="图片 5"/>
          <p:cNvPicPr>
            <a:picLocks noChangeAspect="1"/>
          </p:cNvPicPr>
          <p:nvPr/>
        </p:nvPicPr>
        <p:blipFill>
          <a:blip r:embed="rId1" cstate="email">
            <a:duotone>
              <a:prstClr val="black"/>
              <a:srgbClr val="D9C3A5">
                <a:tint val="50000"/>
                <a:satMod val="180000"/>
              </a:srgbClr>
            </a:duotone>
          </a:blip>
          <a:stretch>
            <a:fillRect/>
          </a:stretch>
        </p:blipFill>
        <p:spPr>
          <a:xfrm>
            <a:off x="9619661" y="824159"/>
            <a:ext cx="2120298" cy="2120298"/>
          </a:xfrm>
          <a:prstGeom prst="rect">
            <a:avLst/>
          </a:prstGeom>
        </p:spPr>
      </p:pic>
      <p:pic>
        <p:nvPicPr>
          <p:cNvPr id="7" name="图片 6"/>
          <p:cNvPicPr>
            <a:picLocks noChangeAspect="1"/>
          </p:cNvPicPr>
          <p:nvPr/>
        </p:nvPicPr>
        <p:blipFill>
          <a:blip r:embed="rId2" cstate="email">
            <a:duotone>
              <a:prstClr val="black"/>
              <a:srgbClr val="D9C3A5">
                <a:tint val="50000"/>
                <a:satMod val="180000"/>
              </a:srgbClr>
            </a:duotone>
          </a:blip>
          <a:stretch>
            <a:fillRect/>
          </a:stretch>
        </p:blipFill>
        <p:spPr>
          <a:xfrm>
            <a:off x="6569814" y="824159"/>
            <a:ext cx="2120298" cy="2120298"/>
          </a:xfrm>
          <a:prstGeom prst="rect">
            <a:avLst/>
          </a:prstGeom>
        </p:spPr>
      </p:pic>
      <p:pic>
        <p:nvPicPr>
          <p:cNvPr id="9" name="图片 8"/>
          <p:cNvPicPr>
            <a:picLocks noChangeAspect="1"/>
          </p:cNvPicPr>
          <p:nvPr/>
        </p:nvPicPr>
        <p:blipFill>
          <a:blip r:embed="rId3" cstate="email">
            <a:duotone>
              <a:prstClr val="black"/>
              <a:srgbClr val="D9C3A5">
                <a:tint val="50000"/>
                <a:satMod val="180000"/>
              </a:srgbClr>
            </a:duotone>
          </a:blip>
          <a:stretch>
            <a:fillRect/>
          </a:stretch>
        </p:blipFill>
        <p:spPr>
          <a:xfrm>
            <a:off x="3519967" y="824159"/>
            <a:ext cx="2120298" cy="2120298"/>
          </a:xfrm>
          <a:prstGeom prst="rect">
            <a:avLst/>
          </a:prstGeom>
        </p:spPr>
      </p:pic>
      <p:pic>
        <p:nvPicPr>
          <p:cNvPr id="12" name="图片 11"/>
          <p:cNvPicPr>
            <a:picLocks noChangeAspect="1"/>
          </p:cNvPicPr>
          <p:nvPr/>
        </p:nvPicPr>
        <p:blipFill>
          <a:blip r:embed="rId4" cstate="email">
            <a:duotone>
              <a:prstClr val="black"/>
              <a:srgbClr val="D9C3A5">
                <a:tint val="50000"/>
                <a:satMod val="180000"/>
              </a:srgbClr>
            </a:duotone>
          </a:blip>
          <a:stretch>
            <a:fillRect/>
          </a:stretch>
        </p:blipFill>
        <p:spPr>
          <a:xfrm>
            <a:off x="463939" y="824159"/>
            <a:ext cx="2120298" cy="2120298"/>
          </a:xfrm>
          <a:prstGeom prst="rect">
            <a:avLst/>
          </a:prstGeom>
        </p:spPr>
      </p:pic>
      <p:sp>
        <p:nvSpPr>
          <p:cNvPr id="38" name="文本框 37"/>
          <p:cNvSpPr txBox="1"/>
          <p:nvPr/>
        </p:nvSpPr>
        <p:spPr>
          <a:xfrm>
            <a:off x="10387409" y="6184253"/>
            <a:ext cx="1676400" cy="461665"/>
          </a:xfrm>
          <a:prstGeom prst="rect">
            <a:avLst/>
          </a:prstGeom>
          <a:noFill/>
        </p:spPr>
        <p:txBody>
          <a:bodyPr wrap="square" rtlCol="0" anchor="ctr">
            <a:spAutoFit/>
          </a:bodyPr>
          <a:lstStyle/>
          <a:p>
            <a:pPr algn="ctr"/>
            <a:r>
              <a:rPr lang="en-US" altLang="zh-CN" sz="2400" dirty="0" smtClean="0">
                <a:latin typeface="苹方 特粗" panose="020B0800000000000000" pitchFamily="34" charset="-122"/>
                <a:ea typeface="苹方 特粗" panose="020B0800000000000000" pitchFamily="34" charset="-122"/>
              </a:rPr>
              <a:t>AN</a:t>
            </a:r>
            <a:r>
              <a:rPr lang="en-US" altLang="zh-CN" sz="2400" dirty="0" smtClean="0">
                <a:solidFill>
                  <a:schemeClr val="bg1"/>
                </a:solidFill>
                <a:latin typeface="苹方 特粗" panose="020B0800000000000000" pitchFamily="34" charset="-122"/>
                <a:ea typeface="苹方 特粗" panose="020B0800000000000000" pitchFamily="34" charset="-122"/>
              </a:rPr>
              <a:t>D</a:t>
            </a:r>
            <a:endParaRPr lang="en-US" altLang="zh-CN" sz="2400" dirty="0">
              <a:solidFill>
                <a:schemeClr val="bg1"/>
              </a:solidFill>
              <a:latin typeface="苹方 特粗" panose="020B0800000000000000" pitchFamily="34" charset="-122"/>
              <a:ea typeface="苹方 特粗"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2000">
        <p:blinds dir="vert"/>
      </p:transition>
    </mc:Choice>
    <mc:Fallback>
      <p:transition spd="slow" advClick="0" advTm="2000">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spc="600">
              <a:latin typeface="苹方 特粗" panose="020B0800000000000000" pitchFamily="34" charset="-122"/>
              <a:ea typeface="苹方 特粗" panose="020B0800000000000000" pitchFamily="34" charset="-122"/>
            </a:endParaRPr>
          </a:p>
        </p:txBody>
      </p:sp>
      <p:sp>
        <p:nvSpPr>
          <p:cNvPr id="3" name="标题 1"/>
          <p:cNvSpPr txBox="1"/>
          <p:nvPr/>
        </p:nvSpPr>
        <p:spPr>
          <a:xfrm>
            <a:off x="815630" y="1360312"/>
            <a:ext cx="10560739" cy="549768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苹方 特粗" panose="020B0800000000000000" pitchFamily="34" charset="-122"/>
                <a:ea typeface="苹方 特粗" panose="020B0800000000000000" pitchFamily="34" charset="-122"/>
                <a:cs typeface="+mj-cs"/>
              </a:defRPr>
            </a:lvl1pPr>
          </a:lstStyle>
          <a:p>
            <a:r>
              <a:rPr lang="en-US" altLang="zh-CN" sz="9900" b="1" spc="600" dirty="0" smtClean="0">
                <a:solidFill>
                  <a:srgbClr val="FFFFFF"/>
                </a:solidFill>
              </a:rPr>
              <a:t>WORKING</a:t>
            </a:r>
            <a:endParaRPr lang="en-US" altLang="zh-CN" sz="9900" b="1" spc="600" dirty="0" smtClean="0">
              <a:solidFill>
                <a:srgbClr val="FFFFFF"/>
              </a:solidFill>
            </a:endParaRPr>
          </a:p>
          <a:p>
            <a:r>
              <a:rPr lang="en-US" altLang="zh-CN" sz="9900" b="1" spc="600" dirty="0" smtClean="0">
                <a:solidFill>
                  <a:schemeClr val="bg1"/>
                </a:solidFill>
              </a:rPr>
              <a:t>·</a:t>
            </a:r>
            <a:endParaRPr lang="en-US" altLang="zh-CN" sz="9900" b="1" spc="600" dirty="0" smtClean="0">
              <a:solidFill>
                <a:schemeClr val="bg1"/>
              </a:solidFill>
            </a:endParaRPr>
          </a:p>
          <a:p>
            <a:r>
              <a:rPr lang="en-US" altLang="zh-CN" sz="9900" b="1" spc="600" dirty="0" smtClean="0">
                <a:solidFill>
                  <a:schemeClr val="bg1"/>
                </a:solidFill>
              </a:rPr>
              <a:t>EXPERIENCE</a:t>
            </a:r>
            <a:endParaRPr lang="zh-CN" altLang="en-US" sz="9900" b="1" spc="600" dirty="0">
              <a:solidFill>
                <a:schemeClr val="bg1"/>
              </a:solidFill>
            </a:endParaRPr>
          </a:p>
          <a:p>
            <a:endParaRPr lang="zh-CN" altLang="en-US" sz="9900" b="1" spc="600"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2000">
        <p14:prism isInverted="1"/>
      </p:transition>
    </mc:Choice>
    <mc:Fallback>
      <p:transition spd="slow" advClick="0" advTm="2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4141135" y="322162"/>
            <a:ext cx="1409700" cy="28749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3900" dirty="0" smtClean="0">
                <a:latin typeface="Agency FB" panose="020B0503020202020204" pitchFamily="34" charset="0"/>
              </a:rPr>
              <a:t>1</a:t>
            </a:r>
            <a:endParaRPr lang="zh-CN" altLang="en-US" sz="23900" dirty="0">
              <a:latin typeface="Agency FB" panose="020B0503020202020204" pitchFamily="34" charset="0"/>
            </a:endParaRPr>
          </a:p>
        </p:txBody>
      </p:sp>
      <p:sp>
        <p:nvSpPr>
          <p:cNvPr id="5" name="文本框 4"/>
          <p:cNvSpPr txBox="1"/>
          <p:nvPr/>
        </p:nvSpPr>
        <p:spPr>
          <a:xfrm>
            <a:off x="5869776" y="371864"/>
            <a:ext cx="2026517" cy="646331"/>
          </a:xfrm>
          <a:prstGeom prst="rect">
            <a:avLst/>
          </a:prstGeom>
          <a:noFill/>
        </p:spPr>
        <p:txBody>
          <a:bodyPr wrap="none" rtlCol="0" anchor="ctr">
            <a:spAutoFit/>
          </a:bodyPr>
          <a:lstStyle/>
          <a:p>
            <a:pPr algn="ctr"/>
            <a:r>
              <a:rPr lang="en-US" altLang="zh-CN" sz="3600" dirty="0">
                <a:latin typeface="Agency FB" panose="020B0503020202020204" pitchFamily="34" charset="0"/>
                <a:ea typeface="苹方 特粗" panose="020B0800000000000000" pitchFamily="34" charset="-122"/>
              </a:rPr>
              <a:t>ALTERNATIVE</a:t>
            </a:r>
            <a:endParaRPr lang="en-US" altLang="zh-CN" sz="3600" dirty="0">
              <a:latin typeface="Agency FB" panose="020B0503020202020204" pitchFamily="34" charset="0"/>
              <a:ea typeface="苹方 常规" panose="020B0300000000000000" pitchFamily="34" charset="-122"/>
            </a:endParaRPr>
          </a:p>
        </p:txBody>
      </p:sp>
      <p:sp>
        <p:nvSpPr>
          <p:cNvPr id="6" name="文本框 5"/>
          <p:cNvSpPr txBox="1"/>
          <p:nvPr/>
        </p:nvSpPr>
        <p:spPr>
          <a:xfrm>
            <a:off x="5162278" y="2058314"/>
            <a:ext cx="2664399" cy="2308324"/>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We were one of the first energy companies in 1997 to acknowledge the threat of climate change, to call for action by governments, our industry and energy users, and to take action ourselves. </a:t>
            </a:r>
            <a:endParaRPr lang="en-US" altLang="zh-CN" sz="1600" dirty="0">
              <a:latin typeface="苹方 常规" panose="020B0300000000000000" pitchFamily="34" charset="-122"/>
              <a:ea typeface="苹方 常规" panose="020B0300000000000000" pitchFamily="34" charset="-122"/>
            </a:endParaRPr>
          </a:p>
        </p:txBody>
      </p:sp>
      <p:sp>
        <p:nvSpPr>
          <p:cNvPr id="7" name="文本框 6"/>
          <p:cNvSpPr txBox="1"/>
          <p:nvPr/>
        </p:nvSpPr>
        <p:spPr>
          <a:xfrm>
            <a:off x="5407960" y="1574970"/>
            <a:ext cx="2376125" cy="400110"/>
          </a:xfrm>
          <a:prstGeom prst="rect">
            <a:avLst/>
          </a:prstGeom>
          <a:solidFill>
            <a:schemeClr val="tx1"/>
          </a:solidFill>
        </p:spPr>
        <p:txBody>
          <a:bodyPr wrap="square" rtlCol="0" anchor="ctr">
            <a:spAutoFit/>
          </a:bodyPr>
          <a:lstStyle/>
          <a:p>
            <a:pPr algn="r"/>
            <a:r>
              <a:rPr lang="en-US" altLang="zh-CN" sz="2000" dirty="0">
                <a:solidFill>
                  <a:schemeClr val="bg1"/>
                </a:solidFill>
                <a:latin typeface="苹方 常规" panose="020B0300000000000000" pitchFamily="34" charset="-122"/>
                <a:ea typeface="苹方 常规" panose="020B0300000000000000" pitchFamily="34" charset="-122"/>
              </a:rPr>
              <a:t>Feature A</a:t>
            </a:r>
            <a:endParaRPr lang="en-US" altLang="zh-CN" sz="2000" dirty="0">
              <a:solidFill>
                <a:schemeClr val="bg1"/>
              </a:solidFill>
              <a:latin typeface="苹方 常规" panose="020B0300000000000000" pitchFamily="34" charset="-122"/>
              <a:ea typeface="苹方 常规" panose="020B0300000000000000" pitchFamily="34" charset="-122"/>
            </a:endParaRPr>
          </a:p>
        </p:txBody>
      </p:sp>
      <p:sp>
        <p:nvSpPr>
          <p:cNvPr id="8" name="文本框 7"/>
          <p:cNvSpPr txBox="1"/>
          <p:nvPr/>
        </p:nvSpPr>
        <p:spPr>
          <a:xfrm>
            <a:off x="5407960" y="4902389"/>
            <a:ext cx="2376125" cy="400110"/>
          </a:xfrm>
          <a:prstGeom prst="rect">
            <a:avLst/>
          </a:prstGeom>
          <a:solidFill>
            <a:schemeClr val="tx1"/>
          </a:solidFill>
        </p:spPr>
        <p:txBody>
          <a:bodyPr wrap="square" rtlCol="0" anchor="ctr">
            <a:spAutoFit/>
          </a:bodyPr>
          <a:lstStyle/>
          <a:p>
            <a:pPr algn="r"/>
            <a:r>
              <a:rPr lang="en-US" altLang="zh-CN" sz="2000" dirty="0">
                <a:solidFill>
                  <a:schemeClr val="bg1"/>
                </a:solidFill>
                <a:latin typeface="苹方 常规" panose="020B0300000000000000" pitchFamily="34" charset="-122"/>
                <a:ea typeface="苹方 常规" panose="020B0300000000000000" pitchFamily="34" charset="-122"/>
              </a:rPr>
              <a:t>Feature B</a:t>
            </a:r>
            <a:endParaRPr lang="en-US" altLang="zh-CN" sz="2000" dirty="0">
              <a:solidFill>
                <a:schemeClr val="bg1"/>
              </a:solidFill>
              <a:latin typeface="苹方 常规" panose="020B0300000000000000" pitchFamily="34" charset="-122"/>
              <a:ea typeface="苹方 常规" panose="020B0300000000000000" pitchFamily="34" charset="-122"/>
            </a:endParaRPr>
          </a:p>
        </p:txBody>
      </p:sp>
      <p:sp>
        <p:nvSpPr>
          <p:cNvPr id="9" name="文本框 8"/>
          <p:cNvSpPr txBox="1"/>
          <p:nvPr/>
        </p:nvSpPr>
        <p:spPr>
          <a:xfrm>
            <a:off x="5162278" y="5422751"/>
            <a:ext cx="2664399" cy="830997"/>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our industry and energy users, and to take action ourselves. </a:t>
            </a:r>
            <a:endParaRPr lang="en-US" altLang="zh-CN" sz="1600" dirty="0">
              <a:latin typeface="苹方 常规" panose="020B0300000000000000" pitchFamily="34" charset="-122"/>
              <a:ea typeface="苹方 常规" panose="020B0300000000000000" pitchFamily="34" charset="-122"/>
            </a:endParaRPr>
          </a:p>
        </p:txBody>
      </p:sp>
      <p:sp>
        <p:nvSpPr>
          <p:cNvPr id="10" name="标题 1"/>
          <p:cNvSpPr txBox="1"/>
          <p:nvPr/>
        </p:nvSpPr>
        <p:spPr>
          <a:xfrm>
            <a:off x="7784085" y="337575"/>
            <a:ext cx="1409700" cy="287490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苹方 特粗" panose="020B0800000000000000" pitchFamily="34" charset="-122"/>
                <a:ea typeface="苹方 特粗" panose="020B0800000000000000" pitchFamily="34" charset="-122"/>
                <a:cs typeface="+mj-cs"/>
              </a:defRPr>
            </a:lvl1pPr>
          </a:lstStyle>
          <a:p>
            <a:r>
              <a:rPr lang="en-US" altLang="zh-CN" sz="23900" dirty="0">
                <a:latin typeface="Agency FB" panose="020B0503020202020204" pitchFamily="34" charset="0"/>
              </a:rPr>
              <a:t>2</a:t>
            </a:r>
            <a:endParaRPr lang="zh-CN" altLang="en-US" sz="23900" dirty="0">
              <a:latin typeface="Agency FB" panose="020B0503020202020204" pitchFamily="34" charset="0"/>
            </a:endParaRPr>
          </a:p>
        </p:txBody>
      </p:sp>
      <p:sp>
        <p:nvSpPr>
          <p:cNvPr id="11" name="文本框 10"/>
          <p:cNvSpPr txBox="1"/>
          <p:nvPr/>
        </p:nvSpPr>
        <p:spPr>
          <a:xfrm>
            <a:off x="9567130" y="299492"/>
            <a:ext cx="1907895" cy="646331"/>
          </a:xfrm>
          <a:prstGeom prst="rect">
            <a:avLst/>
          </a:prstGeom>
          <a:noFill/>
        </p:spPr>
        <p:txBody>
          <a:bodyPr wrap="none" rtlCol="0" anchor="ctr">
            <a:spAutoFit/>
          </a:bodyPr>
          <a:lstStyle/>
          <a:p>
            <a:pPr algn="ctr"/>
            <a:r>
              <a:rPr lang="en-US" altLang="zh-CN" sz="3600" dirty="0">
                <a:latin typeface="Agency FB" panose="020B0503020202020204" pitchFamily="34" charset="0"/>
                <a:ea typeface="苹方 特粗" panose="020B0800000000000000" pitchFamily="34" charset="-122"/>
              </a:rPr>
              <a:t>ENTERPRISE</a:t>
            </a:r>
            <a:endParaRPr lang="en-US" altLang="zh-CN" sz="3600" dirty="0">
              <a:latin typeface="Agency FB" panose="020B0503020202020204" pitchFamily="34" charset="0"/>
              <a:ea typeface="苹方 常规" panose="020B0300000000000000" pitchFamily="34" charset="-122"/>
            </a:endParaRPr>
          </a:p>
        </p:txBody>
      </p:sp>
      <p:sp>
        <p:nvSpPr>
          <p:cNvPr id="12" name="文本框 11"/>
          <p:cNvSpPr txBox="1"/>
          <p:nvPr/>
        </p:nvSpPr>
        <p:spPr>
          <a:xfrm>
            <a:off x="8908035" y="2046255"/>
            <a:ext cx="2664399" cy="584775"/>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We were one of the first energy companies. </a:t>
            </a:r>
            <a:endParaRPr lang="en-US" altLang="zh-CN" sz="1600" dirty="0">
              <a:latin typeface="苹方 常规" panose="020B0300000000000000" pitchFamily="34" charset="-122"/>
              <a:ea typeface="苹方 常规" panose="020B0300000000000000" pitchFamily="34" charset="-122"/>
            </a:endParaRPr>
          </a:p>
        </p:txBody>
      </p:sp>
      <p:sp>
        <p:nvSpPr>
          <p:cNvPr id="13" name="文本框 12"/>
          <p:cNvSpPr txBox="1"/>
          <p:nvPr/>
        </p:nvSpPr>
        <p:spPr>
          <a:xfrm>
            <a:off x="9153717" y="1574970"/>
            <a:ext cx="2376125" cy="400110"/>
          </a:xfrm>
          <a:prstGeom prst="rect">
            <a:avLst/>
          </a:prstGeom>
          <a:solidFill>
            <a:schemeClr val="tx1"/>
          </a:solidFill>
        </p:spPr>
        <p:txBody>
          <a:bodyPr wrap="square" rtlCol="0" anchor="ctr">
            <a:spAutoFit/>
          </a:bodyPr>
          <a:lstStyle/>
          <a:p>
            <a:pPr algn="r"/>
            <a:r>
              <a:rPr lang="en-US" altLang="zh-CN" sz="2000" dirty="0" err="1">
                <a:solidFill>
                  <a:schemeClr val="bg1"/>
                </a:solidFill>
                <a:latin typeface="苹方 常规" panose="020B0300000000000000" pitchFamily="34" charset="-122"/>
                <a:ea typeface="苹方 常规" panose="020B0300000000000000" pitchFamily="34" charset="-122"/>
              </a:rPr>
              <a:t>Sevice</a:t>
            </a:r>
            <a:r>
              <a:rPr lang="en-US" altLang="zh-CN" sz="2000" dirty="0">
                <a:solidFill>
                  <a:schemeClr val="bg1"/>
                </a:solidFill>
                <a:latin typeface="苹方 常规" panose="020B0300000000000000" pitchFamily="34" charset="-122"/>
                <a:ea typeface="苹方 常规" panose="020B0300000000000000" pitchFamily="34" charset="-122"/>
              </a:rPr>
              <a:t> A</a:t>
            </a:r>
            <a:endParaRPr lang="en-US" altLang="zh-CN" sz="2000" dirty="0">
              <a:solidFill>
                <a:schemeClr val="bg1"/>
              </a:solidFill>
              <a:latin typeface="苹方 常规" panose="020B0300000000000000" pitchFamily="34" charset="-122"/>
              <a:ea typeface="苹方 常规" panose="020B0300000000000000" pitchFamily="34" charset="-122"/>
            </a:endParaRPr>
          </a:p>
        </p:txBody>
      </p:sp>
      <p:sp>
        <p:nvSpPr>
          <p:cNvPr id="14" name="文本框 13"/>
          <p:cNvSpPr txBox="1"/>
          <p:nvPr/>
        </p:nvSpPr>
        <p:spPr>
          <a:xfrm>
            <a:off x="8908035" y="3683760"/>
            <a:ext cx="2664399" cy="584775"/>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We were one of the first energy companies. </a:t>
            </a:r>
            <a:endParaRPr lang="en-US" altLang="zh-CN" sz="1600" dirty="0">
              <a:latin typeface="苹方 常规" panose="020B0300000000000000" pitchFamily="34" charset="-122"/>
              <a:ea typeface="苹方 常规" panose="020B0300000000000000" pitchFamily="34" charset="-122"/>
            </a:endParaRPr>
          </a:p>
        </p:txBody>
      </p:sp>
      <p:sp>
        <p:nvSpPr>
          <p:cNvPr id="15" name="文本框 14"/>
          <p:cNvSpPr txBox="1"/>
          <p:nvPr/>
        </p:nvSpPr>
        <p:spPr>
          <a:xfrm>
            <a:off x="9153717" y="3212475"/>
            <a:ext cx="2376125" cy="400110"/>
          </a:xfrm>
          <a:prstGeom prst="rect">
            <a:avLst/>
          </a:prstGeom>
          <a:solidFill>
            <a:schemeClr val="tx1"/>
          </a:solidFill>
        </p:spPr>
        <p:txBody>
          <a:bodyPr wrap="square" rtlCol="0" anchor="ctr">
            <a:spAutoFit/>
          </a:bodyPr>
          <a:lstStyle/>
          <a:p>
            <a:pPr algn="r"/>
            <a:r>
              <a:rPr lang="en-US" altLang="zh-CN" sz="2000" dirty="0" err="1">
                <a:solidFill>
                  <a:schemeClr val="bg1"/>
                </a:solidFill>
                <a:latin typeface="苹方 常规" panose="020B0300000000000000" pitchFamily="34" charset="-122"/>
                <a:ea typeface="苹方 常规" panose="020B0300000000000000" pitchFamily="34" charset="-122"/>
              </a:rPr>
              <a:t>Sevice</a:t>
            </a:r>
            <a:r>
              <a:rPr lang="en-US" altLang="zh-CN" sz="2000" dirty="0">
                <a:solidFill>
                  <a:schemeClr val="bg1"/>
                </a:solidFill>
                <a:latin typeface="苹方 常规" panose="020B0300000000000000" pitchFamily="34" charset="-122"/>
                <a:ea typeface="苹方 常规" panose="020B0300000000000000" pitchFamily="34" charset="-122"/>
              </a:rPr>
              <a:t> B</a:t>
            </a:r>
            <a:endParaRPr lang="en-US" altLang="zh-CN" sz="2000" dirty="0">
              <a:solidFill>
                <a:schemeClr val="bg1"/>
              </a:solidFill>
              <a:latin typeface="苹方 常规" panose="020B0300000000000000" pitchFamily="34" charset="-122"/>
              <a:ea typeface="苹方 常规" panose="020B0300000000000000" pitchFamily="34" charset="-122"/>
            </a:endParaRPr>
          </a:p>
        </p:txBody>
      </p:sp>
      <p:sp>
        <p:nvSpPr>
          <p:cNvPr id="16" name="文本框 15"/>
          <p:cNvSpPr txBox="1"/>
          <p:nvPr/>
        </p:nvSpPr>
        <p:spPr>
          <a:xfrm>
            <a:off x="8908035" y="5391085"/>
            <a:ext cx="2664399" cy="584775"/>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We were one of the first energy companies. </a:t>
            </a:r>
            <a:endParaRPr lang="en-US" altLang="zh-CN" sz="1600" dirty="0">
              <a:latin typeface="苹方 常规" panose="020B0300000000000000" pitchFamily="34" charset="-122"/>
              <a:ea typeface="苹方 常规" panose="020B0300000000000000" pitchFamily="34" charset="-122"/>
            </a:endParaRPr>
          </a:p>
        </p:txBody>
      </p:sp>
      <p:sp>
        <p:nvSpPr>
          <p:cNvPr id="17" name="文本框 16"/>
          <p:cNvSpPr txBox="1"/>
          <p:nvPr/>
        </p:nvSpPr>
        <p:spPr>
          <a:xfrm>
            <a:off x="9153717" y="4919800"/>
            <a:ext cx="2376125" cy="400110"/>
          </a:xfrm>
          <a:prstGeom prst="rect">
            <a:avLst/>
          </a:prstGeom>
          <a:solidFill>
            <a:schemeClr val="tx1"/>
          </a:solidFill>
        </p:spPr>
        <p:txBody>
          <a:bodyPr wrap="square" rtlCol="0" anchor="ctr">
            <a:spAutoFit/>
          </a:bodyPr>
          <a:lstStyle/>
          <a:p>
            <a:pPr algn="r"/>
            <a:r>
              <a:rPr lang="en-US" altLang="zh-CN" sz="2000" dirty="0" err="1">
                <a:solidFill>
                  <a:schemeClr val="bg1"/>
                </a:solidFill>
                <a:latin typeface="苹方 常规" panose="020B0300000000000000" pitchFamily="34" charset="-122"/>
                <a:ea typeface="苹方 常规" panose="020B0300000000000000" pitchFamily="34" charset="-122"/>
              </a:rPr>
              <a:t>Sevice</a:t>
            </a:r>
            <a:r>
              <a:rPr lang="en-US" altLang="zh-CN" sz="2000" dirty="0">
                <a:solidFill>
                  <a:schemeClr val="bg1"/>
                </a:solidFill>
                <a:latin typeface="苹方 常规" panose="020B0300000000000000" pitchFamily="34" charset="-122"/>
                <a:ea typeface="苹方 常规" panose="020B0300000000000000" pitchFamily="34" charset="-122"/>
              </a:rPr>
              <a:t> C</a:t>
            </a:r>
            <a:endParaRPr lang="en-US" altLang="zh-CN" sz="2000" dirty="0">
              <a:solidFill>
                <a:schemeClr val="bg1"/>
              </a:solidFill>
              <a:latin typeface="苹方 常规" panose="020B0300000000000000" pitchFamily="34" charset="-122"/>
              <a:ea typeface="苹方 常规" panose="020B0300000000000000" pitchFamily="34" charset="-122"/>
            </a:endParaRPr>
          </a:p>
        </p:txBody>
      </p:sp>
      <p:pic>
        <p:nvPicPr>
          <p:cNvPr id="18" name="图片 17"/>
          <p:cNvPicPr>
            <a:picLocks noChangeAspect="1"/>
          </p:cNvPicPr>
          <p:nvPr/>
        </p:nvPicPr>
        <p:blipFill>
          <a:blip r:embed="rId1" cstate="email">
            <a:duotone>
              <a:prstClr val="black"/>
              <a:srgbClr val="D9C3A5">
                <a:tint val="50000"/>
                <a:satMod val="180000"/>
              </a:srgbClr>
            </a:duotone>
            <a:extLst>
              <a:ext uri="{BEBA8EAE-BF5A-486C-A8C5-ECC9F3942E4B}">
                <a14:imgProps xmlns:a14="http://schemas.microsoft.com/office/drawing/2010/main">
                  <a14:imgLayer r:embed="rId2">
                    <a14:imgEffect>
                      <a14:saturation sat="0"/>
                    </a14:imgEffect>
                  </a14:imgLayer>
                </a14:imgProps>
              </a:ext>
            </a:extLst>
          </a:blip>
          <a:stretch>
            <a:fillRect/>
          </a:stretch>
        </p:blipFill>
        <p:spPr>
          <a:xfrm>
            <a:off x="-114300" y="-171364"/>
            <a:ext cx="4688586" cy="7029364"/>
          </a:xfrm>
          <a:prstGeom prst="rect">
            <a:avLst/>
          </a:prstGeom>
        </p:spPr>
      </p:pic>
      <p:sp>
        <p:nvSpPr>
          <p:cNvPr id="21" name="文本框 20"/>
          <p:cNvSpPr txBox="1"/>
          <p:nvPr/>
        </p:nvSpPr>
        <p:spPr>
          <a:xfrm>
            <a:off x="4365566" y="674900"/>
            <a:ext cx="208720" cy="2321881"/>
          </a:xfrm>
          <a:custGeom>
            <a:avLst/>
            <a:gdLst/>
            <a:ahLst/>
            <a:cxnLst/>
            <a:rect l="l" t="t" r="r" b="b"/>
            <a:pathLst>
              <a:path w="208720" h="2321881">
                <a:moveTo>
                  <a:pt x="130559" y="0"/>
                </a:moveTo>
                <a:lnTo>
                  <a:pt x="208720" y="0"/>
                </a:lnTo>
                <a:lnTo>
                  <a:pt x="208720" y="2321881"/>
                </a:lnTo>
                <a:lnTo>
                  <a:pt x="90501" y="2321881"/>
                </a:lnTo>
                <a:lnTo>
                  <a:pt x="90501" y="712142"/>
                </a:lnTo>
                <a:lnTo>
                  <a:pt x="0" y="712142"/>
                </a:lnTo>
                <a:lnTo>
                  <a:pt x="0" y="70472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23900" dirty="0">
              <a:solidFill>
                <a:schemeClr val="bg1"/>
              </a:solidFill>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2000">
        <p:randomBar dir="vert"/>
      </p:transition>
    </mc:Choice>
    <mc:Fallback>
      <p:transition spd="slow" advClick="0" advTm="2000">
        <p:randomBar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1" cstate="email">
            <a:duotone>
              <a:prstClr val="black"/>
              <a:srgbClr val="D9C3A5">
                <a:tint val="50000"/>
                <a:satMod val="180000"/>
              </a:srgbClr>
            </a:duotone>
            <a:extLst>
              <a:ext uri="{BEBA8EAE-BF5A-486C-A8C5-ECC9F3942E4B}">
                <a14:imgProps xmlns:a14="http://schemas.microsoft.com/office/drawing/2010/main">
                  <a14:imgLayer r:embed="rId2">
                    <a14:imgEffect>
                      <a14:saturation sat="0"/>
                    </a14:imgEffect>
                  </a14:imgLayer>
                </a14:imgProps>
              </a:ext>
            </a:extLst>
          </a:blip>
          <a:stretch>
            <a:fillRect/>
          </a:stretch>
        </p:blipFill>
        <p:spPr>
          <a:xfrm>
            <a:off x="-38099" y="-83359"/>
            <a:ext cx="3633040" cy="5446837"/>
          </a:xfrm>
          <a:prstGeom prst="rect">
            <a:avLst/>
          </a:prstGeom>
        </p:spPr>
      </p:pic>
      <p:sp>
        <p:nvSpPr>
          <p:cNvPr id="2" name="文本框 1"/>
          <p:cNvSpPr txBox="1"/>
          <p:nvPr/>
        </p:nvSpPr>
        <p:spPr>
          <a:xfrm>
            <a:off x="4078514" y="2427646"/>
            <a:ext cx="3748163" cy="1569660"/>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We were one of the first energy companies in 1997 to acknowledge the threat of climate change, to call for action by governments, our industry and energy users, and to take action ourselves. </a:t>
            </a:r>
            <a:endParaRPr lang="en-US" altLang="zh-CN" sz="1600" dirty="0">
              <a:latin typeface="苹方 常规" panose="020B0300000000000000" pitchFamily="34" charset="-122"/>
              <a:ea typeface="苹方 常规" panose="020B0300000000000000" pitchFamily="34" charset="-122"/>
            </a:endParaRPr>
          </a:p>
        </p:txBody>
      </p:sp>
      <p:sp>
        <p:nvSpPr>
          <p:cNvPr id="3" name="文本框 2"/>
          <p:cNvSpPr txBox="1"/>
          <p:nvPr/>
        </p:nvSpPr>
        <p:spPr>
          <a:xfrm>
            <a:off x="4441454" y="1574970"/>
            <a:ext cx="3342631" cy="400110"/>
          </a:xfrm>
          <a:prstGeom prst="rect">
            <a:avLst/>
          </a:prstGeom>
          <a:solidFill>
            <a:schemeClr val="tx1"/>
          </a:solidFill>
        </p:spPr>
        <p:txBody>
          <a:bodyPr wrap="square" rtlCol="0" anchor="ctr">
            <a:spAutoFit/>
          </a:bodyPr>
          <a:lstStyle/>
          <a:p>
            <a:pPr algn="r"/>
            <a:r>
              <a:rPr lang="en-US" altLang="zh-CN" sz="2000" dirty="0">
                <a:solidFill>
                  <a:schemeClr val="bg1"/>
                </a:solidFill>
                <a:latin typeface="苹方 常规" panose="020B0300000000000000" pitchFamily="34" charset="-122"/>
                <a:ea typeface="苹方 常规" panose="020B0300000000000000" pitchFamily="34" charset="-122"/>
              </a:rPr>
              <a:t>Service A</a:t>
            </a:r>
            <a:endParaRPr lang="en-US" altLang="zh-CN" sz="2000" dirty="0">
              <a:solidFill>
                <a:schemeClr val="bg1"/>
              </a:solidFill>
              <a:latin typeface="苹方 常规" panose="020B0300000000000000" pitchFamily="34" charset="-122"/>
              <a:ea typeface="苹方 常规" panose="020B0300000000000000" pitchFamily="34" charset="-122"/>
            </a:endParaRPr>
          </a:p>
        </p:txBody>
      </p:sp>
      <p:sp>
        <p:nvSpPr>
          <p:cNvPr id="4" name="文本框 3"/>
          <p:cNvSpPr txBox="1"/>
          <p:nvPr/>
        </p:nvSpPr>
        <p:spPr>
          <a:xfrm>
            <a:off x="4441454" y="4902389"/>
            <a:ext cx="3342631" cy="400110"/>
          </a:xfrm>
          <a:prstGeom prst="rect">
            <a:avLst/>
          </a:prstGeom>
          <a:solidFill>
            <a:schemeClr val="tx1"/>
          </a:solidFill>
        </p:spPr>
        <p:txBody>
          <a:bodyPr wrap="square" rtlCol="0" anchor="ctr">
            <a:spAutoFit/>
          </a:bodyPr>
          <a:lstStyle/>
          <a:p>
            <a:pPr algn="r"/>
            <a:r>
              <a:rPr lang="en-US" altLang="zh-CN" sz="2000" dirty="0">
                <a:solidFill>
                  <a:schemeClr val="bg1"/>
                </a:solidFill>
                <a:latin typeface="苹方 常规" panose="020B0300000000000000" pitchFamily="34" charset="-122"/>
                <a:ea typeface="苹方 常规" panose="020B0300000000000000" pitchFamily="34" charset="-122"/>
              </a:rPr>
              <a:t>Service B</a:t>
            </a:r>
            <a:endParaRPr lang="en-US" altLang="zh-CN" sz="2000" dirty="0">
              <a:solidFill>
                <a:schemeClr val="bg1"/>
              </a:solidFill>
              <a:latin typeface="苹方 常规" panose="020B0300000000000000" pitchFamily="34" charset="-122"/>
              <a:ea typeface="苹方 常规" panose="020B0300000000000000" pitchFamily="34" charset="-122"/>
            </a:endParaRPr>
          </a:p>
        </p:txBody>
      </p:sp>
      <p:sp>
        <p:nvSpPr>
          <p:cNvPr id="5" name="文本框 4"/>
          <p:cNvSpPr txBox="1"/>
          <p:nvPr/>
        </p:nvSpPr>
        <p:spPr>
          <a:xfrm>
            <a:off x="4078514" y="5545862"/>
            <a:ext cx="3748163" cy="584775"/>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our industry and energy users, and to take action ourselves. </a:t>
            </a:r>
            <a:endParaRPr lang="en-US" altLang="zh-CN" sz="1600" dirty="0">
              <a:latin typeface="苹方 常规" panose="020B0300000000000000" pitchFamily="34" charset="-122"/>
              <a:ea typeface="苹方 常规" panose="020B0300000000000000" pitchFamily="34" charset="-122"/>
            </a:endParaRPr>
          </a:p>
        </p:txBody>
      </p:sp>
      <p:sp>
        <p:nvSpPr>
          <p:cNvPr id="6" name="标题 1"/>
          <p:cNvSpPr txBox="1"/>
          <p:nvPr/>
        </p:nvSpPr>
        <p:spPr>
          <a:xfrm>
            <a:off x="7784085" y="337575"/>
            <a:ext cx="1409700" cy="287490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苹方 特粗" panose="020B0800000000000000" pitchFamily="34" charset="-122"/>
                <a:ea typeface="苹方 特粗" panose="020B0800000000000000" pitchFamily="34" charset="-122"/>
                <a:cs typeface="+mj-cs"/>
              </a:defRPr>
            </a:lvl1pPr>
          </a:lstStyle>
          <a:p>
            <a:r>
              <a:rPr lang="en-US" altLang="zh-CN" sz="23900" dirty="0">
                <a:latin typeface="Agency FB" panose="020B0503020202020204" pitchFamily="34" charset="0"/>
              </a:rPr>
              <a:t>4</a:t>
            </a:r>
            <a:endParaRPr lang="zh-CN" altLang="en-US" sz="23900" dirty="0">
              <a:latin typeface="Agency FB" panose="020B0503020202020204" pitchFamily="34" charset="0"/>
            </a:endParaRPr>
          </a:p>
        </p:txBody>
      </p:sp>
      <p:sp>
        <p:nvSpPr>
          <p:cNvPr id="7" name="文本框 6"/>
          <p:cNvSpPr txBox="1"/>
          <p:nvPr/>
        </p:nvSpPr>
        <p:spPr>
          <a:xfrm>
            <a:off x="9911402" y="371864"/>
            <a:ext cx="1661032" cy="646331"/>
          </a:xfrm>
          <a:prstGeom prst="rect">
            <a:avLst/>
          </a:prstGeom>
          <a:noFill/>
        </p:spPr>
        <p:txBody>
          <a:bodyPr wrap="none" rtlCol="0" anchor="ctr">
            <a:spAutoFit/>
          </a:bodyPr>
          <a:lstStyle/>
          <a:p>
            <a:pPr algn="ctr"/>
            <a:r>
              <a:rPr lang="en-US" altLang="zh-CN" sz="3600" dirty="0">
                <a:latin typeface="Agency FB" panose="020B0503020202020204" pitchFamily="34" charset="0"/>
                <a:ea typeface="苹方 特粗" panose="020B0800000000000000" pitchFamily="34" charset="-122"/>
              </a:rPr>
              <a:t>STRENGTH</a:t>
            </a:r>
            <a:endParaRPr lang="en-US" altLang="zh-CN" sz="3600" dirty="0">
              <a:latin typeface="Agency FB" panose="020B0503020202020204" pitchFamily="34" charset="0"/>
              <a:ea typeface="苹方 常规" panose="020B0300000000000000" pitchFamily="34" charset="-122"/>
            </a:endParaRPr>
          </a:p>
        </p:txBody>
      </p:sp>
      <p:sp>
        <p:nvSpPr>
          <p:cNvPr id="8" name="文本框 7"/>
          <p:cNvSpPr txBox="1"/>
          <p:nvPr/>
        </p:nvSpPr>
        <p:spPr>
          <a:xfrm>
            <a:off x="8908035" y="2046255"/>
            <a:ext cx="2664399" cy="584775"/>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We were one of the first energy companies. </a:t>
            </a:r>
            <a:endParaRPr lang="en-US" altLang="zh-CN" sz="1600" dirty="0">
              <a:latin typeface="苹方 常规" panose="020B0300000000000000" pitchFamily="34" charset="-122"/>
              <a:ea typeface="苹方 常规" panose="020B0300000000000000" pitchFamily="34" charset="-122"/>
            </a:endParaRPr>
          </a:p>
        </p:txBody>
      </p:sp>
      <p:sp>
        <p:nvSpPr>
          <p:cNvPr id="9" name="文本框 8"/>
          <p:cNvSpPr txBox="1"/>
          <p:nvPr/>
        </p:nvSpPr>
        <p:spPr>
          <a:xfrm>
            <a:off x="9153717" y="1574970"/>
            <a:ext cx="2376125" cy="400110"/>
          </a:xfrm>
          <a:prstGeom prst="rect">
            <a:avLst/>
          </a:prstGeom>
          <a:solidFill>
            <a:schemeClr val="tx1"/>
          </a:solidFill>
        </p:spPr>
        <p:txBody>
          <a:bodyPr wrap="square" rtlCol="0" anchor="ctr">
            <a:spAutoFit/>
          </a:bodyPr>
          <a:lstStyle/>
          <a:p>
            <a:pPr algn="r"/>
            <a:r>
              <a:rPr lang="en-US" altLang="zh-CN" sz="2000" dirty="0">
                <a:solidFill>
                  <a:schemeClr val="bg1"/>
                </a:solidFill>
                <a:latin typeface="苹方 常规" panose="020B0300000000000000" pitchFamily="34" charset="-122"/>
                <a:ea typeface="苹方 常规" panose="020B0300000000000000" pitchFamily="34" charset="-122"/>
              </a:rPr>
              <a:t>Strength A</a:t>
            </a:r>
            <a:endParaRPr lang="en-US" altLang="zh-CN" sz="2000" dirty="0">
              <a:solidFill>
                <a:schemeClr val="bg1"/>
              </a:solidFill>
              <a:latin typeface="苹方 常规" panose="020B0300000000000000" pitchFamily="34" charset="-122"/>
              <a:ea typeface="苹方 常规" panose="020B0300000000000000" pitchFamily="34" charset="-122"/>
            </a:endParaRPr>
          </a:p>
        </p:txBody>
      </p:sp>
      <p:sp>
        <p:nvSpPr>
          <p:cNvPr id="10" name="文本框 9"/>
          <p:cNvSpPr txBox="1"/>
          <p:nvPr/>
        </p:nvSpPr>
        <p:spPr>
          <a:xfrm>
            <a:off x="8908035" y="3683760"/>
            <a:ext cx="2664399" cy="584775"/>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We were one of the first energy companies. </a:t>
            </a:r>
            <a:endParaRPr lang="en-US" altLang="zh-CN" sz="1600" dirty="0">
              <a:latin typeface="苹方 常规" panose="020B0300000000000000" pitchFamily="34" charset="-122"/>
              <a:ea typeface="苹方 常规" panose="020B0300000000000000" pitchFamily="34" charset="-122"/>
            </a:endParaRPr>
          </a:p>
        </p:txBody>
      </p:sp>
      <p:sp>
        <p:nvSpPr>
          <p:cNvPr id="11" name="文本框 10"/>
          <p:cNvSpPr txBox="1"/>
          <p:nvPr/>
        </p:nvSpPr>
        <p:spPr>
          <a:xfrm>
            <a:off x="9153717" y="3212475"/>
            <a:ext cx="2376125" cy="400110"/>
          </a:xfrm>
          <a:prstGeom prst="rect">
            <a:avLst/>
          </a:prstGeom>
          <a:solidFill>
            <a:schemeClr val="tx1"/>
          </a:solidFill>
        </p:spPr>
        <p:txBody>
          <a:bodyPr wrap="square" rtlCol="0" anchor="ctr">
            <a:spAutoFit/>
          </a:bodyPr>
          <a:lstStyle/>
          <a:p>
            <a:pPr algn="r"/>
            <a:r>
              <a:rPr lang="en-US" altLang="zh-CN" sz="2000" dirty="0">
                <a:solidFill>
                  <a:schemeClr val="bg1"/>
                </a:solidFill>
                <a:latin typeface="苹方 常规" panose="020B0300000000000000" pitchFamily="34" charset="-122"/>
                <a:ea typeface="苹方 常规" panose="020B0300000000000000" pitchFamily="34" charset="-122"/>
              </a:rPr>
              <a:t>Strength B</a:t>
            </a:r>
            <a:endParaRPr lang="en-US" altLang="zh-CN" sz="2000" dirty="0">
              <a:solidFill>
                <a:schemeClr val="bg1"/>
              </a:solidFill>
              <a:latin typeface="苹方 常规" panose="020B0300000000000000" pitchFamily="34" charset="-122"/>
              <a:ea typeface="苹方 常规" panose="020B0300000000000000" pitchFamily="34" charset="-122"/>
            </a:endParaRPr>
          </a:p>
        </p:txBody>
      </p:sp>
      <p:sp>
        <p:nvSpPr>
          <p:cNvPr id="12" name="文本框 11"/>
          <p:cNvSpPr txBox="1"/>
          <p:nvPr/>
        </p:nvSpPr>
        <p:spPr>
          <a:xfrm>
            <a:off x="8908035" y="5391085"/>
            <a:ext cx="2664399" cy="584775"/>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We were one of the first energy companies. </a:t>
            </a:r>
            <a:endParaRPr lang="en-US" altLang="zh-CN" sz="1600" dirty="0">
              <a:latin typeface="苹方 常规" panose="020B0300000000000000" pitchFamily="34" charset="-122"/>
              <a:ea typeface="苹方 常规" panose="020B0300000000000000" pitchFamily="34" charset="-122"/>
            </a:endParaRPr>
          </a:p>
        </p:txBody>
      </p:sp>
      <p:sp>
        <p:nvSpPr>
          <p:cNvPr id="13" name="文本框 12"/>
          <p:cNvSpPr txBox="1"/>
          <p:nvPr/>
        </p:nvSpPr>
        <p:spPr>
          <a:xfrm>
            <a:off x="9153717" y="4919800"/>
            <a:ext cx="2376125" cy="400110"/>
          </a:xfrm>
          <a:prstGeom prst="rect">
            <a:avLst/>
          </a:prstGeom>
          <a:solidFill>
            <a:schemeClr val="tx1"/>
          </a:solidFill>
        </p:spPr>
        <p:txBody>
          <a:bodyPr wrap="square" rtlCol="0" anchor="ctr">
            <a:spAutoFit/>
          </a:bodyPr>
          <a:lstStyle/>
          <a:p>
            <a:pPr algn="r"/>
            <a:r>
              <a:rPr lang="en-US" altLang="zh-CN" sz="2000" dirty="0">
                <a:solidFill>
                  <a:schemeClr val="bg1"/>
                </a:solidFill>
                <a:latin typeface="苹方 常规" panose="020B0300000000000000" pitchFamily="34" charset="-122"/>
                <a:ea typeface="苹方 常规" panose="020B0300000000000000" pitchFamily="34" charset="-122"/>
              </a:rPr>
              <a:t>Strength C</a:t>
            </a:r>
            <a:endParaRPr lang="en-US" altLang="zh-CN" sz="2000" dirty="0">
              <a:solidFill>
                <a:schemeClr val="bg1"/>
              </a:solidFill>
              <a:latin typeface="苹方 常规" panose="020B0300000000000000" pitchFamily="34" charset="-122"/>
              <a:ea typeface="苹方 常规" panose="020B0300000000000000" pitchFamily="34" charset="-122"/>
            </a:endParaRPr>
          </a:p>
        </p:txBody>
      </p:sp>
      <p:sp>
        <p:nvSpPr>
          <p:cNvPr id="14" name="标题 1"/>
          <p:cNvSpPr txBox="1"/>
          <p:nvPr/>
        </p:nvSpPr>
        <p:spPr>
          <a:xfrm>
            <a:off x="2251202" y="336102"/>
            <a:ext cx="1409700" cy="287490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苹方 特粗" panose="020B0800000000000000" pitchFamily="34" charset="-122"/>
                <a:ea typeface="苹方 特粗" panose="020B0800000000000000" pitchFamily="34" charset="-122"/>
                <a:cs typeface="+mj-cs"/>
              </a:defRPr>
            </a:lvl1pPr>
          </a:lstStyle>
          <a:p>
            <a:r>
              <a:rPr lang="en-US" altLang="zh-CN" sz="23900" dirty="0">
                <a:solidFill>
                  <a:schemeClr val="bg1"/>
                </a:solidFill>
                <a:latin typeface="Agency FB" panose="020B0503020202020204" pitchFamily="34" charset="0"/>
              </a:rPr>
              <a:t>3</a:t>
            </a:r>
            <a:endParaRPr lang="zh-CN" altLang="en-US" sz="23900" dirty="0">
              <a:solidFill>
                <a:schemeClr val="bg1"/>
              </a:solidFill>
              <a:latin typeface="Agency FB" panose="020B0503020202020204" pitchFamily="34" charset="0"/>
            </a:endParaRPr>
          </a:p>
        </p:txBody>
      </p:sp>
      <p:sp>
        <p:nvSpPr>
          <p:cNvPr id="15" name="文本框 14"/>
          <p:cNvSpPr txBox="1"/>
          <p:nvPr/>
        </p:nvSpPr>
        <p:spPr>
          <a:xfrm>
            <a:off x="6455789" y="371864"/>
            <a:ext cx="1370888" cy="646331"/>
          </a:xfrm>
          <a:prstGeom prst="rect">
            <a:avLst/>
          </a:prstGeom>
          <a:noFill/>
        </p:spPr>
        <p:txBody>
          <a:bodyPr wrap="none" rtlCol="0" anchor="ctr">
            <a:spAutoFit/>
          </a:bodyPr>
          <a:lstStyle/>
          <a:p>
            <a:pPr algn="ctr"/>
            <a:r>
              <a:rPr lang="en-US" altLang="zh-CN" sz="3600" dirty="0">
                <a:latin typeface="Agency FB" panose="020B0503020202020204" pitchFamily="34" charset="0"/>
                <a:ea typeface="苹方 特粗" panose="020B0800000000000000" pitchFamily="34" charset="-122"/>
              </a:rPr>
              <a:t>SERVICE</a:t>
            </a:r>
            <a:endParaRPr lang="en-US" altLang="zh-CN" sz="3600" dirty="0">
              <a:latin typeface="Agency FB" panose="020B0503020202020204" pitchFamily="34" charset="0"/>
              <a:ea typeface="苹方 常规" panose="020B0300000000000000" pitchFamily="34" charset="-122"/>
            </a:endParaRPr>
          </a:p>
        </p:txBody>
      </p:sp>
      <p:sp>
        <p:nvSpPr>
          <p:cNvPr id="16" name="文本框 15"/>
          <p:cNvSpPr txBox="1"/>
          <p:nvPr/>
        </p:nvSpPr>
        <p:spPr>
          <a:xfrm>
            <a:off x="996503" y="5545862"/>
            <a:ext cx="2664399" cy="830997"/>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our industry and energy users, and to take action ourselves. </a:t>
            </a:r>
            <a:endParaRPr lang="en-US" altLang="zh-CN" sz="1600" dirty="0">
              <a:latin typeface="苹方 常规" panose="020B0300000000000000" pitchFamily="34" charset="-122"/>
              <a:ea typeface="苹方 常规" panose="020B03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2000">
        <p:checker/>
      </p:transition>
    </mc:Choice>
    <mc:Fallback>
      <p:transition spd="slow" advClick="0" advTm="2000">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1" cstate="email">
            <a:duotone>
              <a:prstClr val="black"/>
              <a:srgbClr val="D9C3A5">
                <a:tint val="50000"/>
                <a:satMod val="180000"/>
              </a:srgbClr>
            </a:duotone>
          </a:blip>
          <a:stretch>
            <a:fillRect/>
          </a:stretch>
        </p:blipFill>
        <p:spPr>
          <a:xfrm>
            <a:off x="927059" y="-59716"/>
            <a:ext cx="3933944" cy="5897966"/>
          </a:xfrm>
          <a:prstGeom prst="rect">
            <a:avLst/>
          </a:prstGeom>
        </p:spPr>
      </p:pic>
      <p:sp>
        <p:nvSpPr>
          <p:cNvPr id="2" name="标题 1"/>
          <p:cNvSpPr txBox="1"/>
          <p:nvPr/>
        </p:nvSpPr>
        <p:spPr>
          <a:xfrm>
            <a:off x="7831710" y="337575"/>
            <a:ext cx="1409700" cy="287490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苹方 特粗" panose="020B0800000000000000" pitchFamily="34" charset="-122"/>
                <a:ea typeface="苹方 特粗" panose="020B0800000000000000" pitchFamily="34" charset="-122"/>
                <a:cs typeface="+mj-cs"/>
              </a:defRPr>
            </a:lvl1pPr>
          </a:lstStyle>
          <a:p>
            <a:r>
              <a:rPr lang="en-US" altLang="zh-CN" sz="23900" dirty="0">
                <a:latin typeface="Agency FB" panose="020B0503020202020204" pitchFamily="34" charset="0"/>
              </a:rPr>
              <a:t>7</a:t>
            </a:r>
            <a:endParaRPr lang="zh-CN" altLang="en-US" sz="23900" dirty="0">
              <a:latin typeface="Agency FB" panose="020B0503020202020204" pitchFamily="34" charset="0"/>
            </a:endParaRPr>
          </a:p>
        </p:txBody>
      </p:sp>
      <p:sp>
        <p:nvSpPr>
          <p:cNvPr id="3" name="文本框 2"/>
          <p:cNvSpPr txBox="1"/>
          <p:nvPr/>
        </p:nvSpPr>
        <p:spPr>
          <a:xfrm>
            <a:off x="10052842" y="371864"/>
            <a:ext cx="1484702" cy="646331"/>
          </a:xfrm>
          <a:prstGeom prst="rect">
            <a:avLst/>
          </a:prstGeom>
          <a:noFill/>
        </p:spPr>
        <p:txBody>
          <a:bodyPr wrap="none" rtlCol="0" anchor="ctr">
            <a:spAutoFit/>
          </a:bodyPr>
          <a:lstStyle/>
          <a:p>
            <a:pPr algn="ctr"/>
            <a:r>
              <a:rPr lang="en-US" altLang="zh-CN" sz="3600" dirty="0">
                <a:latin typeface="Agency FB" panose="020B0503020202020204" pitchFamily="34" charset="0"/>
                <a:ea typeface="苹方 特粗" panose="020B0800000000000000" pitchFamily="34" charset="-122"/>
              </a:rPr>
              <a:t>CONTACT</a:t>
            </a:r>
            <a:endParaRPr lang="en-US" altLang="zh-CN" sz="3600" dirty="0">
              <a:latin typeface="Agency FB" panose="020B0503020202020204" pitchFamily="34" charset="0"/>
              <a:ea typeface="苹方 常规" panose="020B0300000000000000" pitchFamily="34" charset="-122"/>
            </a:endParaRPr>
          </a:p>
        </p:txBody>
      </p:sp>
      <p:sp>
        <p:nvSpPr>
          <p:cNvPr id="4" name="文本框 3"/>
          <p:cNvSpPr txBox="1"/>
          <p:nvPr/>
        </p:nvSpPr>
        <p:spPr>
          <a:xfrm>
            <a:off x="8955660" y="2169365"/>
            <a:ext cx="2664399" cy="338554"/>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XXX@XXX.com</a:t>
            </a:r>
            <a:endParaRPr lang="en-US" altLang="zh-CN" sz="1600" dirty="0">
              <a:latin typeface="苹方 常规" panose="020B0300000000000000" pitchFamily="34" charset="-122"/>
              <a:ea typeface="苹方 常规" panose="020B0300000000000000" pitchFamily="34" charset="-122"/>
            </a:endParaRPr>
          </a:p>
        </p:txBody>
      </p:sp>
      <p:sp>
        <p:nvSpPr>
          <p:cNvPr id="5" name="文本框 4"/>
          <p:cNvSpPr txBox="1"/>
          <p:nvPr/>
        </p:nvSpPr>
        <p:spPr>
          <a:xfrm>
            <a:off x="9201342" y="1574970"/>
            <a:ext cx="2376125" cy="400110"/>
          </a:xfrm>
          <a:prstGeom prst="rect">
            <a:avLst/>
          </a:prstGeom>
          <a:solidFill>
            <a:schemeClr val="tx1"/>
          </a:solidFill>
        </p:spPr>
        <p:txBody>
          <a:bodyPr wrap="square" rtlCol="0" anchor="ctr">
            <a:spAutoFit/>
          </a:bodyPr>
          <a:lstStyle/>
          <a:p>
            <a:pPr algn="r"/>
            <a:r>
              <a:rPr lang="en-US" altLang="zh-CN" sz="2000" dirty="0">
                <a:solidFill>
                  <a:schemeClr val="bg1"/>
                </a:solidFill>
                <a:latin typeface="苹方 常规" panose="020B0300000000000000" pitchFamily="34" charset="-122"/>
                <a:ea typeface="苹方 常规" panose="020B0300000000000000" pitchFamily="34" charset="-122"/>
              </a:rPr>
              <a:t>E-MAIL</a:t>
            </a:r>
            <a:endParaRPr lang="en-US" altLang="zh-CN" sz="2000" dirty="0">
              <a:solidFill>
                <a:schemeClr val="bg1"/>
              </a:solidFill>
              <a:latin typeface="苹方 常规" panose="020B0300000000000000" pitchFamily="34" charset="-122"/>
              <a:ea typeface="苹方 常规" panose="020B0300000000000000" pitchFamily="34" charset="-122"/>
            </a:endParaRPr>
          </a:p>
        </p:txBody>
      </p:sp>
      <p:sp>
        <p:nvSpPr>
          <p:cNvPr id="6" name="文本框 5"/>
          <p:cNvSpPr txBox="1"/>
          <p:nvPr/>
        </p:nvSpPr>
        <p:spPr>
          <a:xfrm>
            <a:off x="8955660" y="3806870"/>
            <a:ext cx="2664399" cy="338554"/>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Tweeter:@XXXXXX</a:t>
            </a:r>
            <a:endParaRPr lang="en-US" altLang="zh-CN" sz="1600" dirty="0">
              <a:latin typeface="苹方 特粗" panose="020B0800000000000000" pitchFamily="34" charset="-122"/>
              <a:ea typeface="苹方 特粗" panose="020B0800000000000000" pitchFamily="34" charset="-122"/>
            </a:endParaRPr>
          </a:p>
        </p:txBody>
      </p:sp>
      <p:sp>
        <p:nvSpPr>
          <p:cNvPr id="7" name="文本框 6"/>
          <p:cNvSpPr txBox="1"/>
          <p:nvPr/>
        </p:nvSpPr>
        <p:spPr>
          <a:xfrm>
            <a:off x="9201342" y="3212475"/>
            <a:ext cx="2376125" cy="400110"/>
          </a:xfrm>
          <a:prstGeom prst="rect">
            <a:avLst/>
          </a:prstGeom>
          <a:solidFill>
            <a:schemeClr val="tx1"/>
          </a:solidFill>
        </p:spPr>
        <p:txBody>
          <a:bodyPr wrap="square" rtlCol="0" anchor="ctr">
            <a:spAutoFit/>
          </a:bodyPr>
          <a:lstStyle/>
          <a:p>
            <a:pPr algn="r"/>
            <a:r>
              <a:rPr lang="en-US" altLang="zh-CN" sz="2000" dirty="0">
                <a:solidFill>
                  <a:schemeClr val="bg1"/>
                </a:solidFill>
                <a:latin typeface="苹方 常规" panose="020B0300000000000000" pitchFamily="34" charset="-122"/>
                <a:ea typeface="苹方 常规" panose="020B0300000000000000" pitchFamily="34" charset="-122"/>
              </a:rPr>
              <a:t>IM</a:t>
            </a:r>
            <a:endParaRPr lang="en-US" altLang="zh-CN" sz="2000" dirty="0">
              <a:solidFill>
                <a:schemeClr val="bg1"/>
              </a:solidFill>
              <a:latin typeface="苹方 常规" panose="020B0300000000000000" pitchFamily="34" charset="-122"/>
              <a:ea typeface="苹方 常规" panose="020B0300000000000000" pitchFamily="34" charset="-122"/>
            </a:endParaRPr>
          </a:p>
        </p:txBody>
      </p:sp>
      <p:sp>
        <p:nvSpPr>
          <p:cNvPr id="8" name="文本框 7"/>
          <p:cNvSpPr txBox="1"/>
          <p:nvPr/>
        </p:nvSpPr>
        <p:spPr>
          <a:xfrm>
            <a:off x="8955660" y="5514195"/>
            <a:ext cx="2664399" cy="338554"/>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+01 XXXXXXXXX</a:t>
            </a:r>
            <a:endParaRPr lang="en-US" altLang="zh-CN" sz="1600" dirty="0">
              <a:latin typeface="苹方 特粗" panose="020B0800000000000000" pitchFamily="34" charset="-122"/>
              <a:ea typeface="苹方 特粗" panose="020B0800000000000000" pitchFamily="34" charset="-122"/>
            </a:endParaRPr>
          </a:p>
        </p:txBody>
      </p:sp>
      <p:sp>
        <p:nvSpPr>
          <p:cNvPr id="9" name="文本框 8"/>
          <p:cNvSpPr txBox="1"/>
          <p:nvPr/>
        </p:nvSpPr>
        <p:spPr>
          <a:xfrm>
            <a:off x="9201342" y="4919800"/>
            <a:ext cx="2376125" cy="400110"/>
          </a:xfrm>
          <a:prstGeom prst="rect">
            <a:avLst/>
          </a:prstGeom>
          <a:solidFill>
            <a:schemeClr val="tx1"/>
          </a:solidFill>
        </p:spPr>
        <p:txBody>
          <a:bodyPr wrap="square" rtlCol="0" anchor="ctr">
            <a:spAutoFit/>
          </a:bodyPr>
          <a:lstStyle/>
          <a:p>
            <a:pPr algn="r"/>
            <a:r>
              <a:rPr lang="en-US" altLang="zh-CN" sz="2000" dirty="0">
                <a:solidFill>
                  <a:schemeClr val="bg1"/>
                </a:solidFill>
                <a:latin typeface="苹方 常规" panose="020B0300000000000000" pitchFamily="34" charset="-122"/>
                <a:ea typeface="苹方 常规" panose="020B0300000000000000" pitchFamily="34" charset="-122"/>
              </a:rPr>
              <a:t>FAX</a:t>
            </a:r>
            <a:endParaRPr lang="en-US" altLang="zh-CN" sz="2000" dirty="0">
              <a:solidFill>
                <a:schemeClr val="bg1"/>
              </a:solidFill>
              <a:latin typeface="苹方 常规" panose="020B0300000000000000" pitchFamily="34" charset="-122"/>
              <a:ea typeface="苹方 常规" panose="020B0300000000000000" pitchFamily="34" charset="-122"/>
            </a:endParaRPr>
          </a:p>
        </p:txBody>
      </p:sp>
      <p:sp>
        <p:nvSpPr>
          <p:cNvPr id="13" name="文本框 12"/>
          <p:cNvSpPr txBox="1"/>
          <p:nvPr/>
        </p:nvSpPr>
        <p:spPr>
          <a:xfrm>
            <a:off x="6660508" y="371864"/>
            <a:ext cx="1213794" cy="646331"/>
          </a:xfrm>
          <a:prstGeom prst="rect">
            <a:avLst/>
          </a:prstGeom>
          <a:noFill/>
        </p:spPr>
        <p:txBody>
          <a:bodyPr wrap="none" rtlCol="0" anchor="ctr">
            <a:spAutoFit/>
          </a:bodyPr>
          <a:lstStyle/>
          <a:p>
            <a:pPr algn="ctr"/>
            <a:r>
              <a:rPr lang="en-US" altLang="zh-CN" sz="3600" dirty="0">
                <a:latin typeface="Agency FB" panose="020B0503020202020204" pitchFamily="34" charset="0"/>
                <a:ea typeface="苹方 特粗" panose="020B0800000000000000" pitchFamily="34" charset="-122"/>
              </a:rPr>
              <a:t>PUBLIC</a:t>
            </a:r>
            <a:endParaRPr lang="en-US" altLang="zh-CN" sz="3600" dirty="0">
              <a:latin typeface="Agency FB" panose="020B0503020202020204" pitchFamily="34" charset="0"/>
              <a:ea typeface="苹方 常规" panose="020B0300000000000000" pitchFamily="34" charset="-122"/>
            </a:endParaRPr>
          </a:p>
        </p:txBody>
      </p:sp>
      <p:sp>
        <p:nvSpPr>
          <p:cNvPr id="14" name="文本框 13"/>
          <p:cNvSpPr txBox="1"/>
          <p:nvPr/>
        </p:nvSpPr>
        <p:spPr>
          <a:xfrm>
            <a:off x="5453061" y="1935204"/>
            <a:ext cx="2421241" cy="2554545"/>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We were one of the first energy companies in 1997 to acknowledge the threat of climate change, to call for action by governments, our industry and energy users, and to take action ourselves. </a:t>
            </a:r>
            <a:endParaRPr lang="en-US" altLang="zh-CN" sz="1600" dirty="0">
              <a:latin typeface="苹方 常规" panose="020B0300000000000000" pitchFamily="34" charset="-122"/>
              <a:ea typeface="苹方 常规" panose="020B0300000000000000" pitchFamily="34" charset="-122"/>
            </a:endParaRPr>
          </a:p>
        </p:txBody>
      </p:sp>
      <p:sp>
        <p:nvSpPr>
          <p:cNvPr id="15" name="文本框 14"/>
          <p:cNvSpPr txBox="1"/>
          <p:nvPr/>
        </p:nvSpPr>
        <p:spPr>
          <a:xfrm>
            <a:off x="5672435" y="1574970"/>
            <a:ext cx="2159275" cy="400110"/>
          </a:xfrm>
          <a:prstGeom prst="rect">
            <a:avLst/>
          </a:prstGeom>
          <a:solidFill>
            <a:schemeClr val="tx1"/>
          </a:solidFill>
        </p:spPr>
        <p:txBody>
          <a:bodyPr wrap="square" rtlCol="0" anchor="ctr">
            <a:spAutoFit/>
          </a:bodyPr>
          <a:lstStyle/>
          <a:p>
            <a:pPr algn="r"/>
            <a:r>
              <a:rPr lang="en-US" altLang="zh-CN" sz="2000" dirty="0">
                <a:solidFill>
                  <a:schemeClr val="bg1"/>
                </a:solidFill>
                <a:latin typeface="苹方 常规" panose="020B0300000000000000" pitchFamily="34" charset="-122"/>
                <a:ea typeface="苹方 常规" panose="020B0300000000000000" pitchFamily="34" charset="-122"/>
              </a:rPr>
              <a:t>PR CAMPAINGE</a:t>
            </a:r>
            <a:endParaRPr lang="en-US" altLang="zh-CN" sz="2000" dirty="0">
              <a:solidFill>
                <a:schemeClr val="bg1"/>
              </a:solidFill>
              <a:latin typeface="苹方 常规" panose="020B0300000000000000" pitchFamily="34" charset="-122"/>
              <a:ea typeface="苹方 常规" panose="020B0300000000000000" pitchFamily="34" charset="-122"/>
            </a:endParaRPr>
          </a:p>
        </p:txBody>
      </p:sp>
      <p:sp>
        <p:nvSpPr>
          <p:cNvPr id="16" name="文本框 15"/>
          <p:cNvSpPr txBox="1"/>
          <p:nvPr/>
        </p:nvSpPr>
        <p:spPr>
          <a:xfrm>
            <a:off x="5672435" y="4902389"/>
            <a:ext cx="2159275" cy="400110"/>
          </a:xfrm>
          <a:prstGeom prst="rect">
            <a:avLst/>
          </a:prstGeom>
          <a:solidFill>
            <a:schemeClr val="tx1"/>
          </a:solidFill>
        </p:spPr>
        <p:txBody>
          <a:bodyPr wrap="square" rtlCol="0" anchor="ctr">
            <a:spAutoFit/>
          </a:bodyPr>
          <a:lstStyle/>
          <a:p>
            <a:pPr algn="r"/>
            <a:r>
              <a:rPr lang="en-US" altLang="zh-CN" sz="2000" dirty="0">
                <a:solidFill>
                  <a:schemeClr val="bg1"/>
                </a:solidFill>
                <a:latin typeface="苹方 常规" panose="020B0300000000000000" pitchFamily="34" charset="-122"/>
                <a:ea typeface="苹方 常规" panose="020B0300000000000000" pitchFamily="34" charset="-122"/>
              </a:rPr>
              <a:t>PR</a:t>
            </a:r>
            <a:endParaRPr lang="en-US" altLang="zh-CN" sz="2000" dirty="0">
              <a:solidFill>
                <a:schemeClr val="bg1"/>
              </a:solidFill>
              <a:latin typeface="苹方 常规" panose="020B0300000000000000" pitchFamily="34" charset="-122"/>
              <a:ea typeface="苹方 常规" panose="020B0300000000000000" pitchFamily="34" charset="-122"/>
            </a:endParaRPr>
          </a:p>
        </p:txBody>
      </p:sp>
      <p:sp>
        <p:nvSpPr>
          <p:cNvPr id="17" name="文本框 16"/>
          <p:cNvSpPr txBox="1"/>
          <p:nvPr/>
        </p:nvSpPr>
        <p:spPr>
          <a:xfrm>
            <a:off x="5453061" y="5422751"/>
            <a:ext cx="2421241" cy="830997"/>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our industry and energy users, and to take action ourselves. </a:t>
            </a:r>
            <a:endParaRPr lang="en-US" altLang="zh-CN" sz="1600" dirty="0">
              <a:latin typeface="苹方 常规" panose="020B0300000000000000" pitchFamily="34" charset="-122"/>
              <a:ea typeface="苹方 常规" panose="020B0300000000000000" pitchFamily="34" charset="-122"/>
            </a:endParaRPr>
          </a:p>
        </p:txBody>
      </p:sp>
      <p:sp>
        <p:nvSpPr>
          <p:cNvPr id="10" name="标题 1"/>
          <p:cNvSpPr txBox="1"/>
          <p:nvPr/>
        </p:nvSpPr>
        <p:spPr>
          <a:xfrm>
            <a:off x="111157" y="337575"/>
            <a:ext cx="1409700" cy="287490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苹方 特粗" panose="020B0800000000000000" pitchFamily="34" charset="-122"/>
                <a:ea typeface="苹方 特粗" panose="020B0800000000000000" pitchFamily="34" charset="-122"/>
                <a:cs typeface="+mj-cs"/>
              </a:defRPr>
            </a:lvl1pPr>
          </a:lstStyle>
          <a:p>
            <a:r>
              <a:rPr lang="en-US" altLang="zh-CN" sz="23900" dirty="0">
                <a:latin typeface="Agency FB" panose="020B0503020202020204" pitchFamily="34" charset="0"/>
              </a:rPr>
              <a:t>5</a:t>
            </a:r>
            <a:endParaRPr lang="zh-CN" altLang="en-US" sz="23900" dirty="0">
              <a:latin typeface="Agency FB" panose="020B0503020202020204" pitchFamily="34" charset="0"/>
            </a:endParaRPr>
          </a:p>
        </p:txBody>
      </p:sp>
      <p:sp>
        <p:nvSpPr>
          <p:cNvPr id="11" name="文本框 10"/>
          <p:cNvSpPr txBox="1"/>
          <p:nvPr/>
        </p:nvSpPr>
        <p:spPr>
          <a:xfrm>
            <a:off x="3377382" y="337575"/>
            <a:ext cx="1234633" cy="646331"/>
          </a:xfrm>
          <a:prstGeom prst="rect">
            <a:avLst/>
          </a:prstGeom>
          <a:noFill/>
        </p:spPr>
        <p:txBody>
          <a:bodyPr wrap="none" rtlCol="0" anchor="ctr">
            <a:spAutoFit/>
          </a:bodyPr>
          <a:lstStyle/>
          <a:p>
            <a:pPr algn="ctr"/>
            <a:r>
              <a:rPr lang="en-US" altLang="zh-CN" sz="3600" dirty="0">
                <a:latin typeface="Agency FB" panose="020B0503020202020204" pitchFamily="34" charset="0"/>
                <a:ea typeface="苹方 特粗" panose="020B0800000000000000" pitchFamily="34" charset="-122"/>
              </a:rPr>
              <a:t>DESIGN</a:t>
            </a:r>
            <a:endParaRPr lang="en-US" altLang="zh-CN" sz="3600" dirty="0">
              <a:latin typeface="Agency FB" panose="020B0503020202020204" pitchFamily="34" charset="0"/>
              <a:ea typeface="苹方 常规" panose="020B0300000000000000" pitchFamily="34" charset="-122"/>
            </a:endParaRPr>
          </a:p>
        </p:txBody>
      </p:sp>
      <p:sp>
        <p:nvSpPr>
          <p:cNvPr id="12" name="文本框 11"/>
          <p:cNvSpPr txBox="1"/>
          <p:nvPr/>
        </p:nvSpPr>
        <p:spPr>
          <a:xfrm>
            <a:off x="2277496" y="6027003"/>
            <a:ext cx="2664399" cy="830997"/>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our industry and energy users, and to take action ourselves. </a:t>
            </a:r>
            <a:endParaRPr lang="en-US" altLang="zh-CN" sz="1600" dirty="0">
              <a:latin typeface="苹方 常规" panose="020B0300000000000000" pitchFamily="34" charset="-122"/>
              <a:ea typeface="苹方 常规" panose="020B0300000000000000" pitchFamily="34" charset="-122"/>
            </a:endParaRPr>
          </a:p>
        </p:txBody>
      </p:sp>
      <p:sp>
        <p:nvSpPr>
          <p:cNvPr id="18" name="标题 1"/>
          <p:cNvSpPr txBox="1"/>
          <p:nvPr/>
        </p:nvSpPr>
        <p:spPr>
          <a:xfrm>
            <a:off x="4237045" y="337575"/>
            <a:ext cx="1409700" cy="28749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3900" dirty="0" smtClean="0">
                <a:solidFill>
                  <a:schemeClr val="bg1"/>
                </a:solidFill>
                <a:latin typeface="Agency FB" panose="020B0503020202020204" pitchFamily="34" charset="0"/>
              </a:rPr>
              <a:t>6</a:t>
            </a:r>
            <a:endParaRPr lang="zh-CN" altLang="en-US" sz="23900" dirty="0">
              <a:solidFill>
                <a:schemeClr val="bg1"/>
              </a:solidFill>
              <a:latin typeface="Agency FB" panose="020B0503020202020204" pitchFamily="34" charset="0"/>
            </a:endParaRPr>
          </a:p>
        </p:txBody>
      </p:sp>
      <p:sp>
        <p:nvSpPr>
          <p:cNvPr id="20" name="文本框 19"/>
          <p:cNvSpPr txBox="1"/>
          <p:nvPr/>
        </p:nvSpPr>
        <p:spPr>
          <a:xfrm>
            <a:off x="1618574" y="4902389"/>
            <a:ext cx="2376125" cy="400110"/>
          </a:xfrm>
          <a:prstGeom prst="rect">
            <a:avLst/>
          </a:prstGeom>
          <a:solidFill>
            <a:schemeClr val="tx1"/>
          </a:solidFill>
        </p:spPr>
        <p:txBody>
          <a:bodyPr wrap="square" rtlCol="0" anchor="ctr">
            <a:spAutoFit/>
          </a:bodyPr>
          <a:lstStyle/>
          <a:p>
            <a:pPr algn="r"/>
            <a:r>
              <a:rPr lang="en-US" altLang="zh-CN" sz="2000" dirty="0">
                <a:solidFill>
                  <a:schemeClr val="bg1"/>
                </a:solidFill>
                <a:latin typeface="苹方 常规" panose="020B0300000000000000" pitchFamily="34" charset="-122"/>
                <a:ea typeface="苹方 常规" panose="020B0300000000000000" pitchFamily="34" charset="-122"/>
              </a:rPr>
              <a:t>VIEW</a:t>
            </a:r>
            <a:endParaRPr lang="en-US" altLang="zh-CN" sz="2000" dirty="0">
              <a:solidFill>
                <a:schemeClr val="bg1"/>
              </a:solidFill>
              <a:latin typeface="苹方 常规" panose="020B0300000000000000" pitchFamily="34" charset="-122"/>
              <a:ea typeface="苹方 常规" panose="020B0300000000000000" pitchFamily="34" charset="-122"/>
            </a:endParaRPr>
          </a:p>
        </p:txBody>
      </p:sp>
      <p:sp>
        <p:nvSpPr>
          <p:cNvPr id="25" name="文本框 24"/>
          <p:cNvSpPr txBox="1"/>
          <p:nvPr/>
        </p:nvSpPr>
        <p:spPr>
          <a:xfrm>
            <a:off x="927642" y="442982"/>
            <a:ext cx="351122" cy="2321882"/>
          </a:xfrm>
          <a:custGeom>
            <a:avLst/>
            <a:gdLst/>
            <a:ahLst/>
            <a:cxnLst/>
            <a:rect l="l" t="t" r="r" b="b"/>
            <a:pathLst>
              <a:path w="351122" h="2321882">
                <a:moveTo>
                  <a:pt x="0" y="863473"/>
                </a:moveTo>
                <a:lnTo>
                  <a:pt x="186439" y="863473"/>
                </a:lnTo>
                <a:cubicBezTo>
                  <a:pt x="234905" y="863473"/>
                  <a:pt x="274468" y="878804"/>
                  <a:pt x="305130" y="909465"/>
                </a:cubicBezTo>
                <a:cubicBezTo>
                  <a:pt x="335792" y="940127"/>
                  <a:pt x="351122" y="979690"/>
                  <a:pt x="351122" y="1028156"/>
                </a:cubicBezTo>
                <a:lnTo>
                  <a:pt x="351122" y="2157199"/>
                </a:lnTo>
                <a:cubicBezTo>
                  <a:pt x="351122" y="2205664"/>
                  <a:pt x="335792" y="2245227"/>
                  <a:pt x="305130" y="2275889"/>
                </a:cubicBezTo>
                <a:cubicBezTo>
                  <a:pt x="274468" y="2306551"/>
                  <a:pt x="234905" y="2321882"/>
                  <a:pt x="186439" y="2321882"/>
                </a:cubicBezTo>
                <a:lnTo>
                  <a:pt x="0" y="2321882"/>
                </a:lnTo>
                <a:lnTo>
                  <a:pt x="0" y="2139395"/>
                </a:lnTo>
                <a:lnTo>
                  <a:pt x="144898" y="2139395"/>
                </a:lnTo>
                <a:lnTo>
                  <a:pt x="144898" y="1045959"/>
                </a:lnTo>
                <a:lnTo>
                  <a:pt x="0" y="1045959"/>
                </a:lnTo>
                <a:close/>
                <a:moveTo>
                  <a:pt x="0" y="0"/>
                </a:moveTo>
                <a:lnTo>
                  <a:pt x="333319" y="0"/>
                </a:lnTo>
                <a:lnTo>
                  <a:pt x="333319" y="182487"/>
                </a:lnTo>
                <a:lnTo>
                  <a:pt x="0" y="182487"/>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gn="l" defTabSz="914400" rtl="0" eaLnBrk="1" latinLnBrk="0" hangingPunct="1">
              <a:lnSpc>
                <a:spcPct val="90000"/>
              </a:lnSpc>
              <a:spcBef>
                <a:spcPct val="0"/>
              </a:spcBef>
              <a:buNone/>
              <a:defRPr sz="4400" kern="1200">
                <a:solidFill>
                  <a:schemeClr val="tx1"/>
                </a:solidFill>
                <a:latin typeface="苹方 特粗" panose="020B0800000000000000" pitchFamily="34" charset="-122"/>
                <a:ea typeface="苹方 特粗" panose="020B0800000000000000" pitchFamily="34" charset="-122"/>
                <a:cs typeface="+mj-cs"/>
              </a:defRPr>
            </a:lvl1pPr>
          </a:lstStyle>
          <a:p>
            <a:endParaRPr lang="zh-CN" altLang="en-US" sz="23900" dirty="0">
              <a:solidFill>
                <a:schemeClr val="bg1"/>
              </a:solidFill>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000" advClick="0" advTm="2000">
        <p14:glitter pattern="hexagon"/>
      </p:transition>
    </mc:Choice>
    <mc:Fallback>
      <p:transition spd="slow" advClick="0" advTm="2000">
        <p:fade/>
      </p:transition>
    </mc:Fallback>
  </mc:AlternateContent>
  <p:timing>
    <p:tnLst>
      <p:par>
        <p:cTn id="1" dur="indefinite" restart="never" nodeType="tmRoot"/>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2485</Words>
  <Application>WPS 演示</Application>
  <PresentationFormat>宽屏</PresentationFormat>
  <Paragraphs>224</Paragraphs>
  <Slides>16</Slides>
  <Notes>16</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16</vt:i4>
      </vt:variant>
    </vt:vector>
  </HeadingPairs>
  <TitlesOfParts>
    <vt:vector size="38" baseType="lpstr">
      <vt:lpstr>Arial</vt:lpstr>
      <vt:lpstr>宋体</vt:lpstr>
      <vt:lpstr>Wingdings</vt:lpstr>
      <vt:lpstr>造字工房尚雅（非商用）常规体</vt:lpstr>
      <vt:lpstr>Mongolian Baiti</vt:lpstr>
      <vt:lpstr>造字工房俊雅（非商用）常规体</vt:lpstr>
      <vt:lpstr>苹方 特粗</vt:lpstr>
      <vt:lpstr>Kozuka Gothic Pro EL</vt:lpstr>
      <vt:lpstr>Yu Gothic UI Light</vt:lpstr>
      <vt:lpstr>Microsoft Yi Baiti</vt:lpstr>
      <vt:lpstr>Agency FB</vt:lpstr>
      <vt:lpstr>Trebuchet MS</vt:lpstr>
      <vt:lpstr>苹方 常规</vt:lpstr>
      <vt:lpstr>微软雅黑 Light</vt:lpstr>
      <vt:lpstr>微软雅黑</vt:lpstr>
      <vt:lpstr>Meiryo</vt:lpstr>
      <vt:lpstr>Yu Gothic UI</vt:lpstr>
      <vt:lpstr>Arial Narrow</vt:lpstr>
      <vt:lpstr>Calibri</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56</cp:revision>
  <dcterms:created xsi:type="dcterms:W3CDTF">2016-06-01T03:54:00Z</dcterms:created>
  <dcterms:modified xsi:type="dcterms:W3CDTF">2024-04-06T04:42:01Z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02518EE177D045509BF63C2696DAE41B_13</vt:lpwstr>
  </property>
  <property fmtid="{D5CDD505-2E9C-101B-9397-08002B2CF9AE}" pid="3" name="KSOProductBuildVer">
    <vt:lpwstr>2052-12.1.0.16417</vt:lpwstr>
  </property>
</Properties>
</file>