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2" r:id="rId5"/>
    <p:sldId id="286" r:id="rId6"/>
    <p:sldId id="287" r:id="rId7"/>
    <p:sldId id="288" r:id="rId8"/>
    <p:sldId id="257" r:id="rId9"/>
    <p:sldId id="275" r:id="rId10"/>
    <p:sldId id="276" r:id="rId11"/>
    <p:sldId id="277" r:id="rId12"/>
    <p:sldId id="278" r:id="rId13"/>
    <p:sldId id="279" r:id="rId14"/>
    <p:sldId id="280" r:id="rId15"/>
    <p:sldId id="262" r:id="rId16"/>
    <p:sldId id="264" r:id="rId17"/>
    <p:sldId id="265" r:id="rId18"/>
    <p:sldId id="263" r:id="rId19"/>
    <p:sldId id="266" r:id="rId20"/>
    <p:sldId id="281" r:id="rId21"/>
    <p:sldId id="282" r:id="rId22"/>
    <p:sldId id="283" r:id="rId23"/>
    <p:sldId id="284" r:id="rId24"/>
    <p:sldId id="285" r:id="rId25"/>
    <p:sldId id="274" r:id="rId26"/>
    <p:sldId id="308"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BD3D"/>
    <a:srgbClr val="7B5A17"/>
    <a:srgbClr val="8B8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6"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39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4CCA6-6EA6-4EEA-A4EB-59FEDC1331C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A43CB-8CD8-481B-826F-9EA9627E8B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smtClean="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eaLnBrk="1" hangingPunct="1">
              <a:buFont typeface="Arial" panose="020B0604020202020204" pitchFamily="34" charset="0"/>
              <a:buNone/>
            </a:pPr>
            <a:fld id="{E20F667F-C8F0-47CD-BD54-79112A20AE84}"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smtClean="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eaLnBrk="1" hangingPunct="1">
              <a:buFont typeface="Arial" panose="020B0604020202020204" pitchFamily="34" charset="0"/>
              <a:buNone/>
            </a:pPr>
            <a:fld id="{9AAC8EF5-6E2D-4CEF-992C-421B83692790}"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smtClean="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eaLnBrk="1" hangingPunct="1">
              <a:buFont typeface="Arial" panose="020B0604020202020204" pitchFamily="34" charset="0"/>
              <a:buNone/>
            </a:pPr>
            <a:fld id="{96A29C9F-7252-4D3C-B9E7-048F66436795}"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58E030-162D-47F9-9EA1-EBE82CAE6D84}"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58E030-162D-47F9-9EA1-EBE82CAE6D84}"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58E030-162D-47F9-9EA1-EBE82CAE6D84}"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58E030-162D-47F9-9EA1-EBE82CAE6D84}"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58E030-162D-47F9-9EA1-EBE82CAE6D84}"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58E030-162D-47F9-9EA1-EBE82CAE6D84}"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smtClean="0"/>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eaLnBrk="1" hangingPunct="1">
              <a:buFont typeface="Arial" panose="020B0604020202020204" pitchFamily="34" charset="0"/>
              <a:buNone/>
            </a:pPr>
            <a:fld id="{B7E48943-C09B-4F80-956F-720F0E00978C}"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C318B-334E-44D8-8BA3-DF6B5A0F2C2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C318B-334E-44D8-8BA3-DF6B5A0F2C2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002969" y="2505075"/>
            <a:ext cx="9144000" cy="1135824"/>
          </a:xfrm>
        </p:spPr>
        <p:txBody>
          <a:bodyPr anchor="b"/>
          <a:lstStyle>
            <a:lvl1pPr algn="ctr">
              <a:defRPr sz="4000">
                <a:solidFill>
                  <a:schemeClr val="accent3">
                    <a:lumMod val="50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2002969" y="3640899"/>
            <a:ext cx="9144000" cy="588201"/>
          </a:xfrm>
          <a:blipFill>
            <a:blip r:embed="rId3"/>
            <a:stretch>
              <a:fillRect/>
            </a:stretch>
          </a:blipFill>
          <a:ln>
            <a:noFill/>
          </a:ln>
        </p:spPr>
        <p:txBody>
          <a:bodyPr anchor="ctr">
            <a:normAutofit/>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45704805-93DF-4705-8899-8C802267297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C2A499-BA2D-4B14-A23E-F832C66777E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5704805-93DF-4705-8899-8C802267297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9C2A499-BA2D-4B14-A23E-F832C66777E9}" type="slidenum">
              <a:rPr lang="zh-CN" altLang="en-US" smtClean="0"/>
            </a:fld>
            <a:endParaRPr lang="zh-CN" altLang="en-US"/>
          </a:p>
        </p:txBody>
      </p:sp>
      <p:sp>
        <p:nvSpPr>
          <p:cNvPr id="7" name="内容占位符 6"/>
          <p:cNvSpPr>
            <a:spLocks noGrp="1"/>
          </p:cNvSpPr>
          <p:nvPr>
            <p:ph sz="quarter" idx="13"/>
          </p:nvPr>
        </p:nvSpPr>
        <p:spPr>
          <a:xfrm>
            <a:off x="838201" y="555626"/>
            <a:ext cx="10644716" cy="517842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5704805-93DF-4705-8899-8C802267297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C2A499-BA2D-4B14-A23E-F832C66777E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813791" y="1505377"/>
            <a:ext cx="8564418" cy="1659618"/>
          </a:xfrm>
        </p:spPr>
        <p:txBody>
          <a:bodyPr anchor="b">
            <a:normAutofit/>
          </a:bodyPr>
          <a:lstStyle>
            <a:lvl1pPr algn="ctr">
              <a:defRPr sz="32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1813791" y="3189178"/>
            <a:ext cx="8564418" cy="872754"/>
          </a:xfrm>
          <a:blipFill>
            <a:blip r:embed="rId2"/>
            <a:stretch>
              <a:fillRect t="-2000"/>
            </a:stretch>
          </a:blipFill>
        </p:spPr>
        <p:txBody>
          <a:bodyPr anchor="ctr">
            <a:normAutofit/>
          </a:bodyPr>
          <a:lstStyle>
            <a:lvl1pPr marL="0" indent="0" algn="ctr">
              <a:buNone/>
              <a:defRPr sz="180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45704805-93DF-4705-8899-8C802267297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C2A499-BA2D-4B14-A23E-F832C66777E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nchor="ctr">
            <a:normAutofit/>
          </a:bodyPr>
          <a:lstStyle>
            <a:lvl1pPr>
              <a:defRPr sz="3200"/>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474787"/>
            <a:ext cx="10515600" cy="228962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838200" y="3943799"/>
            <a:ext cx="10515600" cy="22896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5704805-93DF-4705-8899-8C802267297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9C2A499-BA2D-4B14-A23E-F832C66777E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56309"/>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45687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280786"/>
            <a:ext cx="5157787"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45687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280786"/>
            <a:ext cx="5183188"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7" name="Date Placeholder 6"/>
          <p:cNvSpPr>
            <a:spLocks noGrp="1"/>
          </p:cNvSpPr>
          <p:nvPr>
            <p:ph type="dt" sz="half" idx="10"/>
          </p:nvPr>
        </p:nvSpPr>
        <p:spPr/>
        <p:txBody>
          <a:bodyPr/>
          <a:lstStyle/>
          <a:p>
            <a:fld id="{45704805-93DF-4705-8899-8C802267297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9C2A499-BA2D-4B14-A23E-F832C66777E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882712"/>
            <a:ext cx="10515600" cy="930275"/>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109850D-0D6D-4A73-86CC-0144F5CF1F23}"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AC85E4F-3AC7-4976-9CE3-A9364AC471B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04805-93DF-4705-8899-8C802267297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9C2A499-BA2D-4B14-A23E-F832C66777E9}" type="slidenum">
              <a:rPr lang="zh-CN" altLang="en-US" smtClean="0"/>
            </a:fld>
            <a:endParaRPr lang="zh-CN" altLang="en-US"/>
          </a:p>
        </p:txBody>
      </p:sp>
      <p:sp>
        <p:nvSpPr>
          <p:cNvPr id="5" name="矩形 4"/>
          <p:cNvSpPr/>
          <p:nvPr/>
        </p:nvSpPr>
        <p:spPr>
          <a:xfrm>
            <a:off x="0" y="-2"/>
            <a:ext cx="12192000" cy="6858002"/>
          </a:xfrm>
          <a:prstGeom prst="rect">
            <a:avLst/>
          </a:prstGeom>
          <a:gradFill flip="none" rotWithShape="1">
            <a:gsLst>
              <a:gs pos="84000">
                <a:srgbClr val="FDFFF7"/>
              </a:gs>
              <a:gs pos="100000">
                <a:srgbClr val="FFFFFF">
                  <a:shade val="100000"/>
                  <a:satMod val="115000"/>
                  <a:alpha val="1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dirty="0" smtClean="0"/>
              <a:t>单击此处编辑母版标题样式</a:t>
            </a:r>
            <a:endParaRPr lang="en-US" dirty="0"/>
          </a:p>
        </p:txBody>
      </p:sp>
      <p:sp>
        <p:nvSpPr>
          <p:cNvPr id="4" name="Text Placeholder 3"/>
          <p:cNvSpPr>
            <a:spLocks noGrp="1"/>
          </p:cNvSpPr>
          <p:nvPr>
            <p:ph type="body" sz="half" idx="2"/>
          </p:nvPr>
        </p:nvSpPr>
        <p:spPr>
          <a:xfrm>
            <a:off x="837990" y="2074653"/>
            <a:ext cx="41652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45704805-93DF-4705-8899-8C802267297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9C2A499-BA2D-4B14-A23E-F832C66777E9}" type="slidenum">
              <a:rPr lang="zh-CN" altLang="en-US" smtClean="0"/>
            </a:fld>
            <a:endParaRPr lang="zh-CN" altLang="en-US"/>
          </a:p>
        </p:txBody>
      </p:sp>
      <p:sp>
        <p:nvSpPr>
          <p:cNvPr id="9" name="图片占位符 2"/>
          <p:cNvSpPr>
            <a:spLocks noGrp="1"/>
          </p:cNvSpPr>
          <p:nvPr>
            <p:ph type="pic" idx="1" hasCustomPrompt="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smtClean="0"/>
              <a:t>单击添加图片</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48180" y="365125"/>
            <a:ext cx="1105619" cy="5811838"/>
          </a:xfrm>
        </p:spPr>
        <p:txBody>
          <a:bodyPr vert="eaVert"/>
          <a:lstStyle/>
          <a:p>
            <a:r>
              <a:rPr lang="zh-CN" altLang="en-US" dirty="0" smtClean="0"/>
              <a:t>单击此处编辑母版标题样式</a:t>
            </a:r>
            <a:endParaRPr lang="en-US" dirty="0"/>
          </a:p>
        </p:txBody>
      </p:sp>
      <p:sp>
        <p:nvSpPr>
          <p:cNvPr id="3" name="Vertical Text Placeholder 2"/>
          <p:cNvSpPr>
            <a:spLocks noGrp="1"/>
          </p:cNvSpPr>
          <p:nvPr>
            <p:ph type="body" orient="vert" idx="1"/>
          </p:nvPr>
        </p:nvSpPr>
        <p:spPr>
          <a:xfrm>
            <a:off x="838200" y="365125"/>
            <a:ext cx="9185694"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45704805-93DF-4705-8899-8C802267297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C2A499-BA2D-4B14-A23E-F832C66777E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png"/><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3.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l="398" t="-1" b="11852"/>
          <a:stretch>
            <a:fillRect/>
          </a:stretch>
        </p:blipFill>
        <p:spPr>
          <a:xfrm>
            <a:off x="0" y="707370"/>
            <a:ext cx="12192000" cy="6150630"/>
          </a:xfrm>
          <a:prstGeom prst="rect">
            <a:avLst/>
          </a:prstGeom>
        </p:spPr>
      </p:pic>
      <p:sp>
        <p:nvSpPr>
          <p:cNvPr id="8" name="矩形 7"/>
          <p:cNvSpPr/>
          <p:nvPr/>
        </p:nvSpPr>
        <p:spPr>
          <a:xfrm>
            <a:off x="0" y="0"/>
            <a:ext cx="12192000" cy="6338784"/>
          </a:xfrm>
          <a:prstGeom prst="rect">
            <a:avLst/>
          </a:prstGeom>
          <a:gradFill flip="none" rotWithShape="1">
            <a:gsLst>
              <a:gs pos="84000">
                <a:srgbClr val="FDFFF7"/>
              </a:gs>
              <a:gs pos="100000">
                <a:srgbClr val="FFFFFF">
                  <a:shade val="100000"/>
                  <a:satMod val="115000"/>
                  <a:alpha val="1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Placeholder 1"/>
          <p:cNvSpPr>
            <a:spLocks noGrp="1"/>
          </p:cNvSpPr>
          <p:nvPr>
            <p:ph type="title"/>
            <p:custDataLst>
              <p:tags r:id="rId12"/>
            </p:custDataLst>
          </p:nvPr>
        </p:nvSpPr>
        <p:spPr>
          <a:xfrm>
            <a:off x="838200" y="365125"/>
            <a:ext cx="10515600" cy="930275"/>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478280"/>
            <a:ext cx="10515600" cy="469868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4805-93DF-4705-8899-8C802267297F}"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2A499-BA2D-4B14-A23E-F832C66777E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2800" b="1" kern="1200">
          <a:solidFill>
            <a:schemeClr val="accent1">
              <a:lumMod val="50000"/>
            </a:schemeClr>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FontTx/>
        <a:buBlip>
          <a:blip r:embed="rId14"/>
        </a:buBlip>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6" Type="http://schemas.openxmlformats.org/officeDocument/2006/relationships/notesSlide" Target="../notesSlides/notesSlide10.xml"/><Relationship Id="rId15" Type="http://schemas.openxmlformats.org/officeDocument/2006/relationships/slideLayout" Target="../slideLayouts/slideLayout2.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8" Type="http://schemas.openxmlformats.org/officeDocument/2006/relationships/notesSlide" Target="../notesSlides/notesSlide11.xml"/><Relationship Id="rId17" Type="http://schemas.openxmlformats.org/officeDocument/2006/relationships/slideLayout" Target="../slideLayouts/slideLayout2.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tags" Target="../tags/tag93.xml"/><Relationship Id="rId4" Type="http://schemas.openxmlformats.org/officeDocument/2006/relationships/image" Target="../media/image7.jpeg"/><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14.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image" Target="../media/image9.jpeg"/><Relationship Id="rId4" Type="http://schemas.openxmlformats.org/officeDocument/2006/relationships/tags" Target="../tags/tag96.xml"/><Relationship Id="rId3" Type="http://schemas.openxmlformats.org/officeDocument/2006/relationships/image" Target="../media/image8.jpeg"/><Relationship Id="rId2" Type="http://schemas.openxmlformats.org/officeDocument/2006/relationships/tags" Target="../tags/tag95.xml"/><Relationship Id="rId13" Type="http://schemas.openxmlformats.org/officeDocument/2006/relationships/notesSlide" Target="../notesSlides/notesSlide14.xml"/><Relationship Id="rId12" Type="http://schemas.openxmlformats.org/officeDocument/2006/relationships/slideLayout" Target="../slideLayouts/slideLayout7.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4.xml"/></Relationships>
</file>

<file path=ppt/slides/_rels/slide15.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image" Target="../media/image12.png"/><Relationship Id="rId5" Type="http://schemas.openxmlformats.org/officeDocument/2006/relationships/tags" Target="../tags/tag105.xml"/><Relationship Id="rId4" Type="http://schemas.openxmlformats.org/officeDocument/2006/relationships/image" Target="../media/image11.jpeg"/><Relationship Id="rId3" Type="http://schemas.openxmlformats.org/officeDocument/2006/relationships/tags" Target="../tags/tag104.xml"/><Relationship Id="rId2" Type="http://schemas.openxmlformats.org/officeDocument/2006/relationships/image" Target="../media/image10.jpeg"/><Relationship Id="rId12" Type="http://schemas.openxmlformats.org/officeDocument/2006/relationships/notesSlide" Target="../notesSlides/notesSlide15.xml"/><Relationship Id="rId11" Type="http://schemas.openxmlformats.org/officeDocument/2006/relationships/slideLayout" Target="../slideLayouts/slideLayout2.xml"/><Relationship Id="rId10" Type="http://schemas.openxmlformats.org/officeDocument/2006/relationships/tags" Target="../tags/tag109.xml"/><Relationship Id="rId1" Type="http://schemas.openxmlformats.org/officeDocument/2006/relationships/tags" Target="../tags/tag103.xml"/></Relationships>
</file>

<file path=ppt/slides/_rels/slide16.xml.rels><?xml version="1.0" encoding="UTF-8" standalone="yes"?>
<Relationships xmlns="http://schemas.openxmlformats.org/package/2006/relationships"><Relationship Id="rId9" Type="http://schemas.openxmlformats.org/officeDocument/2006/relationships/image" Target="../media/image16.jpeg"/><Relationship Id="rId8" Type="http://schemas.openxmlformats.org/officeDocument/2006/relationships/tags" Target="../tags/tag114.xml"/><Relationship Id="rId7" Type="http://schemas.openxmlformats.org/officeDocument/2006/relationships/image" Target="../media/image15.jpeg"/><Relationship Id="rId6" Type="http://schemas.openxmlformats.org/officeDocument/2006/relationships/tags" Target="../tags/tag113.xml"/><Relationship Id="rId5" Type="http://schemas.openxmlformats.org/officeDocument/2006/relationships/image" Target="../media/image14.jpeg"/><Relationship Id="rId4" Type="http://schemas.openxmlformats.org/officeDocument/2006/relationships/tags" Target="../tags/tag112.xml"/><Relationship Id="rId3" Type="http://schemas.openxmlformats.org/officeDocument/2006/relationships/image" Target="../media/image13.jpeg"/><Relationship Id="rId2" Type="http://schemas.openxmlformats.org/officeDocument/2006/relationships/tags" Target="../tags/tag111.xml"/><Relationship Id="rId14" Type="http://schemas.openxmlformats.org/officeDocument/2006/relationships/notesSlide" Target="../notesSlides/notesSlide16.xml"/><Relationship Id="rId13" Type="http://schemas.openxmlformats.org/officeDocument/2006/relationships/slideLayout" Target="../slideLayouts/slideLayout2.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6" Type="http://schemas.openxmlformats.org/officeDocument/2006/relationships/notesSlide" Target="../notesSlides/notesSlide17.xml"/><Relationship Id="rId15" Type="http://schemas.openxmlformats.org/officeDocument/2006/relationships/slideLayout" Target="../slideLayouts/slideLayout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tags" Target="../tags/tag118.xml"/></Relationships>
</file>

<file path=ppt/slides/_rels/slide18.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8" Type="http://schemas.openxmlformats.org/officeDocument/2006/relationships/notesSlide" Target="../notesSlides/notesSlide18.xml"/><Relationship Id="rId27" Type="http://schemas.openxmlformats.org/officeDocument/2006/relationships/slideLayout" Target="../slideLayouts/slideLayout2.xml"/><Relationship Id="rId26" Type="http://schemas.openxmlformats.org/officeDocument/2006/relationships/tags" Target="../tags/tag157.xml"/><Relationship Id="rId25" Type="http://schemas.openxmlformats.org/officeDocument/2006/relationships/tags" Target="../tags/tag156.xml"/><Relationship Id="rId24" Type="http://schemas.openxmlformats.org/officeDocument/2006/relationships/tags" Target="../tags/tag155.xml"/><Relationship Id="rId23" Type="http://schemas.openxmlformats.org/officeDocument/2006/relationships/tags" Target="../tags/tag154.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tags" Target="../tags/tag133.xml"/><Relationship Id="rId19" Type="http://schemas.openxmlformats.org/officeDocument/2006/relationships/tags" Target="../tags/tag150.xml"/><Relationship Id="rId18" Type="http://schemas.openxmlformats.org/officeDocument/2006/relationships/tags" Target="../tags/tag149.xml"/><Relationship Id="rId17" Type="http://schemas.openxmlformats.org/officeDocument/2006/relationships/tags" Target="../tags/tag148.xml"/><Relationship Id="rId16" Type="http://schemas.openxmlformats.org/officeDocument/2006/relationships/tags" Target="../tags/tag147.xml"/><Relationship Id="rId15" Type="http://schemas.openxmlformats.org/officeDocument/2006/relationships/tags" Target="../tags/tag146.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tags" Target="../tags/tag132.xml"/></Relationships>
</file>

<file path=ppt/slides/_rels/slide19.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0" Type="http://schemas.openxmlformats.org/officeDocument/2006/relationships/notesSlide" Target="../notesSlides/notesSlide19.xml"/><Relationship Id="rId4" Type="http://schemas.openxmlformats.org/officeDocument/2006/relationships/tags" Target="../tags/tag161.xml"/><Relationship Id="rId39" Type="http://schemas.openxmlformats.org/officeDocument/2006/relationships/slideLayout" Target="../slideLayouts/slideLayout2.xml"/><Relationship Id="rId38" Type="http://schemas.openxmlformats.org/officeDocument/2006/relationships/tags" Target="../tags/tag195.xml"/><Relationship Id="rId37" Type="http://schemas.openxmlformats.org/officeDocument/2006/relationships/tags" Target="../tags/tag194.xml"/><Relationship Id="rId36" Type="http://schemas.openxmlformats.org/officeDocument/2006/relationships/tags" Target="../tags/tag193.xml"/><Relationship Id="rId35" Type="http://schemas.openxmlformats.org/officeDocument/2006/relationships/tags" Target="../tags/tag192.xml"/><Relationship Id="rId34" Type="http://schemas.openxmlformats.org/officeDocument/2006/relationships/tags" Target="../tags/tag191.xml"/><Relationship Id="rId33" Type="http://schemas.openxmlformats.org/officeDocument/2006/relationships/tags" Target="../tags/tag190.xml"/><Relationship Id="rId32" Type="http://schemas.openxmlformats.org/officeDocument/2006/relationships/tags" Target="../tags/tag189.xml"/><Relationship Id="rId31" Type="http://schemas.openxmlformats.org/officeDocument/2006/relationships/tags" Target="../tags/tag188.xml"/><Relationship Id="rId30" Type="http://schemas.openxmlformats.org/officeDocument/2006/relationships/tags" Target="../tags/tag187.xml"/><Relationship Id="rId3" Type="http://schemas.openxmlformats.org/officeDocument/2006/relationships/tags" Target="../tags/tag160.xml"/><Relationship Id="rId29" Type="http://schemas.openxmlformats.org/officeDocument/2006/relationships/tags" Target="../tags/tag186.xml"/><Relationship Id="rId28" Type="http://schemas.openxmlformats.org/officeDocument/2006/relationships/tags" Target="../tags/tag185.xml"/><Relationship Id="rId27" Type="http://schemas.openxmlformats.org/officeDocument/2006/relationships/tags" Target="../tags/tag184.xml"/><Relationship Id="rId26" Type="http://schemas.openxmlformats.org/officeDocument/2006/relationships/tags" Target="../tags/tag183.xml"/><Relationship Id="rId25" Type="http://schemas.openxmlformats.org/officeDocument/2006/relationships/tags" Target="../tags/tag182.xml"/><Relationship Id="rId24" Type="http://schemas.openxmlformats.org/officeDocument/2006/relationships/tags" Target="../tags/tag181.xml"/><Relationship Id="rId23" Type="http://schemas.openxmlformats.org/officeDocument/2006/relationships/tags" Target="../tags/tag180.xml"/><Relationship Id="rId22" Type="http://schemas.openxmlformats.org/officeDocument/2006/relationships/tags" Target="../tags/tag179.xml"/><Relationship Id="rId21" Type="http://schemas.openxmlformats.org/officeDocument/2006/relationships/tags" Target="../tags/tag178.xml"/><Relationship Id="rId20" Type="http://schemas.openxmlformats.org/officeDocument/2006/relationships/tags" Target="../tags/tag177.xml"/><Relationship Id="rId2" Type="http://schemas.openxmlformats.org/officeDocument/2006/relationships/tags" Target="../tags/tag159.xml"/><Relationship Id="rId19" Type="http://schemas.openxmlformats.org/officeDocument/2006/relationships/tags" Target="../tags/tag176.xml"/><Relationship Id="rId18" Type="http://schemas.openxmlformats.org/officeDocument/2006/relationships/tags" Target="../tags/tag175.xml"/><Relationship Id="rId17" Type="http://schemas.openxmlformats.org/officeDocument/2006/relationships/tags" Target="../tags/tag174.xml"/><Relationship Id="rId16" Type="http://schemas.openxmlformats.org/officeDocument/2006/relationships/tags" Target="../tags/tag173.xml"/><Relationship Id="rId15" Type="http://schemas.openxmlformats.org/officeDocument/2006/relationships/tags" Target="../tags/tag172.xml"/><Relationship Id="rId14" Type="http://schemas.openxmlformats.org/officeDocument/2006/relationships/tags" Target="../tags/tag171.xml"/><Relationship Id="rId13" Type="http://schemas.openxmlformats.org/officeDocument/2006/relationships/tags" Target="../tags/tag170.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tags" Target="../tags/tag158.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2" Type="http://schemas.openxmlformats.org/officeDocument/2006/relationships/notesSlide" Target="../notesSlides/notesSlide20.xml"/><Relationship Id="rId51" Type="http://schemas.openxmlformats.org/officeDocument/2006/relationships/slideLayout" Target="../slideLayouts/slideLayout2.xml"/><Relationship Id="rId50" Type="http://schemas.openxmlformats.org/officeDocument/2006/relationships/tags" Target="../tags/tag245.xml"/><Relationship Id="rId5" Type="http://schemas.openxmlformats.org/officeDocument/2006/relationships/tags" Target="../tags/tag200.xml"/><Relationship Id="rId49" Type="http://schemas.openxmlformats.org/officeDocument/2006/relationships/tags" Target="../tags/tag244.xml"/><Relationship Id="rId48" Type="http://schemas.openxmlformats.org/officeDocument/2006/relationships/tags" Target="../tags/tag243.xml"/><Relationship Id="rId47" Type="http://schemas.openxmlformats.org/officeDocument/2006/relationships/tags" Target="../tags/tag242.xml"/><Relationship Id="rId46" Type="http://schemas.openxmlformats.org/officeDocument/2006/relationships/tags" Target="../tags/tag241.xml"/><Relationship Id="rId45" Type="http://schemas.openxmlformats.org/officeDocument/2006/relationships/tags" Target="../tags/tag240.xml"/><Relationship Id="rId44" Type="http://schemas.openxmlformats.org/officeDocument/2006/relationships/tags" Target="../tags/tag239.xml"/><Relationship Id="rId43" Type="http://schemas.openxmlformats.org/officeDocument/2006/relationships/tags" Target="../tags/tag238.xml"/><Relationship Id="rId42" Type="http://schemas.openxmlformats.org/officeDocument/2006/relationships/tags" Target="../tags/tag237.xml"/><Relationship Id="rId41" Type="http://schemas.openxmlformats.org/officeDocument/2006/relationships/tags" Target="../tags/tag236.xml"/><Relationship Id="rId40" Type="http://schemas.openxmlformats.org/officeDocument/2006/relationships/tags" Target="../tags/tag235.xml"/><Relationship Id="rId4" Type="http://schemas.openxmlformats.org/officeDocument/2006/relationships/tags" Target="../tags/tag199.xml"/><Relationship Id="rId39" Type="http://schemas.openxmlformats.org/officeDocument/2006/relationships/tags" Target="../tags/tag234.xml"/><Relationship Id="rId38" Type="http://schemas.openxmlformats.org/officeDocument/2006/relationships/tags" Target="../tags/tag233.xml"/><Relationship Id="rId37" Type="http://schemas.openxmlformats.org/officeDocument/2006/relationships/tags" Target="../tags/tag232.xml"/><Relationship Id="rId36" Type="http://schemas.openxmlformats.org/officeDocument/2006/relationships/tags" Target="../tags/tag231.xml"/><Relationship Id="rId35" Type="http://schemas.openxmlformats.org/officeDocument/2006/relationships/tags" Target="../tags/tag230.xml"/><Relationship Id="rId34" Type="http://schemas.openxmlformats.org/officeDocument/2006/relationships/tags" Target="../tags/tag229.xml"/><Relationship Id="rId33" Type="http://schemas.openxmlformats.org/officeDocument/2006/relationships/tags" Target="../tags/tag228.xml"/><Relationship Id="rId32" Type="http://schemas.openxmlformats.org/officeDocument/2006/relationships/tags" Target="../tags/tag227.xml"/><Relationship Id="rId31" Type="http://schemas.openxmlformats.org/officeDocument/2006/relationships/tags" Target="../tags/tag226.xml"/><Relationship Id="rId30" Type="http://schemas.openxmlformats.org/officeDocument/2006/relationships/tags" Target="../tags/tag225.xml"/><Relationship Id="rId3" Type="http://schemas.openxmlformats.org/officeDocument/2006/relationships/tags" Target="../tags/tag198.xml"/><Relationship Id="rId29" Type="http://schemas.openxmlformats.org/officeDocument/2006/relationships/tags" Target="../tags/tag224.xml"/><Relationship Id="rId28" Type="http://schemas.openxmlformats.org/officeDocument/2006/relationships/tags" Target="../tags/tag223.xml"/><Relationship Id="rId27" Type="http://schemas.openxmlformats.org/officeDocument/2006/relationships/tags" Target="../tags/tag222.xml"/><Relationship Id="rId26" Type="http://schemas.openxmlformats.org/officeDocument/2006/relationships/tags" Target="../tags/tag221.xml"/><Relationship Id="rId25" Type="http://schemas.openxmlformats.org/officeDocument/2006/relationships/tags" Target="../tags/tag220.xml"/><Relationship Id="rId24" Type="http://schemas.openxmlformats.org/officeDocument/2006/relationships/tags" Target="../tags/tag219.xml"/><Relationship Id="rId23" Type="http://schemas.openxmlformats.org/officeDocument/2006/relationships/tags" Target="../tags/tag218.xml"/><Relationship Id="rId22" Type="http://schemas.openxmlformats.org/officeDocument/2006/relationships/tags" Target="../tags/tag217.xml"/><Relationship Id="rId21" Type="http://schemas.openxmlformats.org/officeDocument/2006/relationships/tags" Target="../tags/tag216.xml"/><Relationship Id="rId20" Type="http://schemas.openxmlformats.org/officeDocument/2006/relationships/tags" Target="../tags/tag215.xml"/><Relationship Id="rId2" Type="http://schemas.openxmlformats.org/officeDocument/2006/relationships/tags" Target="../tags/tag197.xml"/><Relationship Id="rId19" Type="http://schemas.openxmlformats.org/officeDocument/2006/relationships/tags" Target="../tags/tag214.xml"/><Relationship Id="rId18" Type="http://schemas.openxmlformats.org/officeDocument/2006/relationships/tags" Target="../tags/tag213.xml"/><Relationship Id="rId17" Type="http://schemas.openxmlformats.org/officeDocument/2006/relationships/tags" Target="../tags/tag212.xml"/><Relationship Id="rId16" Type="http://schemas.openxmlformats.org/officeDocument/2006/relationships/tags" Target="../tags/tag211.xml"/><Relationship Id="rId15" Type="http://schemas.openxmlformats.org/officeDocument/2006/relationships/tags" Target="../tags/tag210.xml"/><Relationship Id="rId14" Type="http://schemas.openxmlformats.org/officeDocument/2006/relationships/tags" Target="../tags/tag209.xml"/><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tags" Target="../tags/tag196.xml"/></Relationships>
</file>

<file path=ppt/slides/_rels/slide21.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tags" Target="../tags/tag252.xml"/><Relationship Id="rId65" Type="http://schemas.openxmlformats.org/officeDocument/2006/relationships/notesSlide" Target="../notesSlides/notesSlide21.xml"/><Relationship Id="rId64" Type="http://schemas.openxmlformats.org/officeDocument/2006/relationships/slideLayout" Target="../slideLayouts/slideLayout2.xml"/><Relationship Id="rId63" Type="http://schemas.openxmlformats.org/officeDocument/2006/relationships/tags" Target="../tags/tag308.xml"/><Relationship Id="rId62" Type="http://schemas.openxmlformats.org/officeDocument/2006/relationships/tags" Target="../tags/tag307.xml"/><Relationship Id="rId61" Type="http://schemas.openxmlformats.org/officeDocument/2006/relationships/tags" Target="../tags/tag306.xml"/><Relationship Id="rId60" Type="http://schemas.openxmlformats.org/officeDocument/2006/relationships/tags" Target="../tags/tag305.xml"/><Relationship Id="rId6" Type="http://schemas.openxmlformats.org/officeDocument/2006/relationships/tags" Target="../tags/tag251.xml"/><Relationship Id="rId59" Type="http://schemas.openxmlformats.org/officeDocument/2006/relationships/tags" Target="../tags/tag304.xml"/><Relationship Id="rId58" Type="http://schemas.openxmlformats.org/officeDocument/2006/relationships/tags" Target="../tags/tag303.xml"/><Relationship Id="rId57" Type="http://schemas.openxmlformats.org/officeDocument/2006/relationships/tags" Target="../tags/tag302.xml"/><Relationship Id="rId56" Type="http://schemas.openxmlformats.org/officeDocument/2006/relationships/tags" Target="../tags/tag301.xml"/><Relationship Id="rId55" Type="http://schemas.openxmlformats.org/officeDocument/2006/relationships/tags" Target="../tags/tag300.xml"/><Relationship Id="rId54" Type="http://schemas.openxmlformats.org/officeDocument/2006/relationships/tags" Target="../tags/tag299.xml"/><Relationship Id="rId53" Type="http://schemas.openxmlformats.org/officeDocument/2006/relationships/tags" Target="../tags/tag298.xml"/><Relationship Id="rId52" Type="http://schemas.openxmlformats.org/officeDocument/2006/relationships/tags" Target="../tags/tag297.xml"/><Relationship Id="rId51" Type="http://schemas.openxmlformats.org/officeDocument/2006/relationships/tags" Target="../tags/tag296.xml"/><Relationship Id="rId50" Type="http://schemas.openxmlformats.org/officeDocument/2006/relationships/tags" Target="../tags/tag295.xml"/><Relationship Id="rId5" Type="http://schemas.openxmlformats.org/officeDocument/2006/relationships/tags" Target="../tags/tag250.xml"/><Relationship Id="rId49" Type="http://schemas.openxmlformats.org/officeDocument/2006/relationships/tags" Target="../tags/tag294.xml"/><Relationship Id="rId48" Type="http://schemas.openxmlformats.org/officeDocument/2006/relationships/tags" Target="../tags/tag293.xml"/><Relationship Id="rId47" Type="http://schemas.openxmlformats.org/officeDocument/2006/relationships/tags" Target="../tags/tag292.xml"/><Relationship Id="rId46" Type="http://schemas.openxmlformats.org/officeDocument/2006/relationships/tags" Target="../tags/tag291.xml"/><Relationship Id="rId45" Type="http://schemas.openxmlformats.org/officeDocument/2006/relationships/tags" Target="../tags/tag290.xml"/><Relationship Id="rId44" Type="http://schemas.openxmlformats.org/officeDocument/2006/relationships/tags" Target="../tags/tag289.xml"/><Relationship Id="rId43" Type="http://schemas.openxmlformats.org/officeDocument/2006/relationships/tags" Target="../tags/tag288.xml"/><Relationship Id="rId42" Type="http://schemas.openxmlformats.org/officeDocument/2006/relationships/tags" Target="../tags/tag287.xml"/><Relationship Id="rId41" Type="http://schemas.openxmlformats.org/officeDocument/2006/relationships/tags" Target="../tags/tag286.xml"/><Relationship Id="rId40" Type="http://schemas.openxmlformats.org/officeDocument/2006/relationships/tags" Target="../tags/tag285.xml"/><Relationship Id="rId4" Type="http://schemas.openxmlformats.org/officeDocument/2006/relationships/tags" Target="../tags/tag249.xml"/><Relationship Id="rId39" Type="http://schemas.openxmlformats.org/officeDocument/2006/relationships/tags" Target="../tags/tag284.xml"/><Relationship Id="rId38" Type="http://schemas.openxmlformats.org/officeDocument/2006/relationships/tags" Target="../tags/tag283.xml"/><Relationship Id="rId37" Type="http://schemas.openxmlformats.org/officeDocument/2006/relationships/tags" Target="../tags/tag282.xml"/><Relationship Id="rId36" Type="http://schemas.openxmlformats.org/officeDocument/2006/relationships/tags" Target="../tags/tag281.xml"/><Relationship Id="rId35" Type="http://schemas.openxmlformats.org/officeDocument/2006/relationships/tags" Target="../tags/tag280.xml"/><Relationship Id="rId34" Type="http://schemas.openxmlformats.org/officeDocument/2006/relationships/tags" Target="../tags/tag279.xml"/><Relationship Id="rId33" Type="http://schemas.openxmlformats.org/officeDocument/2006/relationships/tags" Target="../tags/tag278.xml"/><Relationship Id="rId32" Type="http://schemas.openxmlformats.org/officeDocument/2006/relationships/tags" Target="../tags/tag277.xml"/><Relationship Id="rId31" Type="http://schemas.openxmlformats.org/officeDocument/2006/relationships/tags" Target="../tags/tag276.xml"/><Relationship Id="rId30" Type="http://schemas.openxmlformats.org/officeDocument/2006/relationships/tags" Target="../tags/tag275.xml"/><Relationship Id="rId3" Type="http://schemas.openxmlformats.org/officeDocument/2006/relationships/tags" Target="../tags/tag248.xml"/><Relationship Id="rId29" Type="http://schemas.openxmlformats.org/officeDocument/2006/relationships/tags" Target="../tags/tag274.xml"/><Relationship Id="rId28" Type="http://schemas.openxmlformats.org/officeDocument/2006/relationships/tags" Target="../tags/tag273.xml"/><Relationship Id="rId27" Type="http://schemas.openxmlformats.org/officeDocument/2006/relationships/tags" Target="../tags/tag272.xml"/><Relationship Id="rId26" Type="http://schemas.openxmlformats.org/officeDocument/2006/relationships/tags" Target="../tags/tag271.xml"/><Relationship Id="rId25" Type="http://schemas.openxmlformats.org/officeDocument/2006/relationships/tags" Target="../tags/tag270.xml"/><Relationship Id="rId24" Type="http://schemas.openxmlformats.org/officeDocument/2006/relationships/tags" Target="../tags/tag269.xml"/><Relationship Id="rId23" Type="http://schemas.openxmlformats.org/officeDocument/2006/relationships/tags" Target="../tags/tag268.xml"/><Relationship Id="rId22" Type="http://schemas.openxmlformats.org/officeDocument/2006/relationships/tags" Target="../tags/tag267.xml"/><Relationship Id="rId21" Type="http://schemas.openxmlformats.org/officeDocument/2006/relationships/tags" Target="../tags/tag266.xml"/><Relationship Id="rId20" Type="http://schemas.openxmlformats.org/officeDocument/2006/relationships/tags" Target="../tags/tag265.xml"/><Relationship Id="rId2" Type="http://schemas.openxmlformats.org/officeDocument/2006/relationships/tags" Target="../tags/tag247.xml"/><Relationship Id="rId19" Type="http://schemas.openxmlformats.org/officeDocument/2006/relationships/tags" Target="../tags/tag264.xml"/><Relationship Id="rId18" Type="http://schemas.openxmlformats.org/officeDocument/2006/relationships/tags" Target="../tags/tag263.xml"/><Relationship Id="rId17" Type="http://schemas.openxmlformats.org/officeDocument/2006/relationships/tags" Target="../tags/tag262.xml"/><Relationship Id="rId16" Type="http://schemas.openxmlformats.org/officeDocument/2006/relationships/tags" Target="../tags/tag261.xml"/><Relationship Id="rId15" Type="http://schemas.openxmlformats.org/officeDocument/2006/relationships/tags" Target="../tags/tag260.xml"/><Relationship Id="rId14" Type="http://schemas.openxmlformats.org/officeDocument/2006/relationships/tags" Target="../tags/tag259.xml"/><Relationship Id="rId13" Type="http://schemas.openxmlformats.org/officeDocument/2006/relationships/tags" Target="../tags/tag258.xml"/><Relationship Id="rId12" Type="http://schemas.openxmlformats.org/officeDocument/2006/relationships/tags" Target="../tags/tag257.xml"/><Relationship Id="rId11" Type="http://schemas.openxmlformats.org/officeDocument/2006/relationships/tags" Target="../tags/tag256.xml"/><Relationship Id="rId10" Type="http://schemas.openxmlformats.org/officeDocument/2006/relationships/tags" Target="../tags/tag255.xml"/><Relationship Id="rId1" Type="http://schemas.openxmlformats.org/officeDocument/2006/relationships/tags" Target="../tags/tag246.xml"/></Relationships>
</file>

<file path=ppt/slides/_rels/slide22.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6" Type="http://schemas.openxmlformats.org/officeDocument/2006/relationships/notesSlide" Target="../notesSlides/notesSlide22.xml"/><Relationship Id="rId75" Type="http://schemas.openxmlformats.org/officeDocument/2006/relationships/slideLayout" Target="../slideLayouts/slideLayout2.xml"/><Relationship Id="rId74" Type="http://schemas.openxmlformats.org/officeDocument/2006/relationships/tags" Target="../tags/tag382.xml"/><Relationship Id="rId73" Type="http://schemas.openxmlformats.org/officeDocument/2006/relationships/tags" Target="../tags/tag381.xml"/><Relationship Id="rId72" Type="http://schemas.openxmlformats.org/officeDocument/2006/relationships/tags" Target="../tags/tag380.xml"/><Relationship Id="rId71" Type="http://schemas.openxmlformats.org/officeDocument/2006/relationships/tags" Target="../tags/tag379.xml"/><Relationship Id="rId70" Type="http://schemas.openxmlformats.org/officeDocument/2006/relationships/tags" Target="../tags/tag378.xml"/><Relationship Id="rId7" Type="http://schemas.openxmlformats.org/officeDocument/2006/relationships/tags" Target="../tags/tag315.xml"/><Relationship Id="rId69" Type="http://schemas.openxmlformats.org/officeDocument/2006/relationships/tags" Target="../tags/tag377.xml"/><Relationship Id="rId68" Type="http://schemas.openxmlformats.org/officeDocument/2006/relationships/tags" Target="../tags/tag376.xml"/><Relationship Id="rId67" Type="http://schemas.openxmlformats.org/officeDocument/2006/relationships/tags" Target="../tags/tag375.xml"/><Relationship Id="rId66" Type="http://schemas.openxmlformats.org/officeDocument/2006/relationships/tags" Target="../tags/tag374.xml"/><Relationship Id="rId65" Type="http://schemas.openxmlformats.org/officeDocument/2006/relationships/tags" Target="../tags/tag373.xml"/><Relationship Id="rId64" Type="http://schemas.openxmlformats.org/officeDocument/2006/relationships/tags" Target="../tags/tag372.xml"/><Relationship Id="rId63" Type="http://schemas.openxmlformats.org/officeDocument/2006/relationships/tags" Target="../tags/tag371.xml"/><Relationship Id="rId62" Type="http://schemas.openxmlformats.org/officeDocument/2006/relationships/tags" Target="../tags/tag370.xml"/><Relationship Id="rId61" Type="http://schemas.openxmlformats.org/officeDocument/2006/relationships/tags" Target="../tags/tag369.xml"/><Relationship Id="rId60" Type="http://schemas.openxmlformats.org/officeDocument/2006/relationships/tags" Target="../tags/tag368.xml"/><Relationship Id="rId6" Type="http://schemas.openxmlformats.org/officeDocument/2006/relationships/tags" Target="../tags/tag314.xml"/><Relationship Id="rId59" Type="http://schemas.openxmlformats.org/officeDocument/2006/relationships/tags" Target="../tags/tag367.xml"/><Relationship Id="rId58" Type="http://schemas.openxmlformats.org/officeDocument/2006/relationships/tags" Target="../tags/tag366.xml"/><Relationship Id="rId57" Type="http://schemas.openxmlformats.org/officeDocument/2006/relationships/tags" Target="../tags/tag365.xml"/><Relationship Id="rId56" Type="http://schemas.openxmlformats.org/officeDocument/2006/relationships/tags" Target="../tags/tag364.xml"/><Relationship Id="rId55" Type="http://schemas.openxmlformats.org/officeDocument/2006/relationships/tags" Target="../tags/tag363.xml"/><Relationship Id="rId54" Type="http://schemas.openxmlformats.org/officeDocument/2006/relationships/tags" Target="../tags/tag362.xml"/><Relationship Id="rId53" Type="http://schemas.openxmlformats.org/officeDocument/2006/relationships/tags" Target="../tags/tag361.xml"/><Relationship Id="rId52" Type="http://schemas.openxmlformats.org/officeDocument/2006/relationships/tags" Target="../tags/tag360.xml"/><Relationship Id="rId51" Type="http://schemas.openxmlformats.org/officeDocument/2006/relationships/tags" Target="../tags/tag359.xml"/><Relationship Id="rId50" Type="http://schemas.openxmlformats.org/officeDocument/2006/relationships/tags" Target="../tags/tag358.xml"/><Relationship Id="rId5" Type="http://schemas.openxmlformats.org/officeDocument/2006/relationships/tags" Target="../tags/tag313.xml"/><Relationship Id="rId49" Type="http://schemas.openxmlformats.org/officeDocument/2006/relationships/tags" Target="../tags/tag357.xml"/><Relationship Id="rId48" Type="http://schemas.openxmlformats.org/officeDocument/2006/relationships/tags" Target="../tags/tag356.xml"/><Relationship Id="rId47" Type="http://schemas.openxmlformats.org/officeDocument/2006/relationships/tags" Target="../tags/tag355.xml"/><Relationship Id="rId46" Type="http://schemas.openxmlformats.org/officeDocument/2006/relationships/tags" Target="../tags/tag354.xml"/><Relationship Id="rId45" Type="http://schemas.openxmlformats.org/officeDocument/2006/relationships/tags" Target="../tags/tag353.xml"/><Relationship Id="rId44" Type="http://schemas.openxmlformats.org/officeDocument/2006/relationships/tags" Target="../tags/tag352.xml"/><Relationship Id="rId43" Type="http://schemas.openxmlformats.org/officeDocument/2006/relationships/tags" Target="../tags/tag351.xml"/><Relationship Id="rId42" Type="http://schemas.openxmlformats.org/officeDocument/2006/relationships/tags" Target="../tags/tag350.xml"/><Relationship Id="rId41" Type="http://schemas.openxmlformats.org/officeDocument/2006/relationships/tags" Target="../tags/tag349.xml"/><Relationship Id="rId40" Type="http://schemas.openxmlformats.org/officeDocument/2006/relationships/tags" Target="../tags/tag348.xml"/><Relationship Id="rId4" Type="http://schemas.openxmlformats.org/officeDocument/2006/relationships/tags" Target="../tags/tag312.xml"/><Relationship Id="rId39" Type="http://schemas.openxmlformats.org/officeDocument/2006/relationships/tags" Target="../tags/tag347.xml"/><Relationship Id="rId38" Type="http://schemas.openxmlformats.org/officeDocument/2006/relationships/tags" Target="../tags/tag346.xml"/><Relationship Id="rId37" Type="http://schemas.openxmlformats.org/officeDocument/2006/relationships/tags" Target="../tags/tag345.xml"/><Relationship Id="rId36" Type="http://schemas.openxmlformats.org/officeDocument/2006/relationships/tags" Target="../tags/tag344.xml"/><Relationship Id="rId35" Type="http://schemas.openxmlformats.org/officeDocument/2006/relationships/tags" Target="../tags/tag343.xml"/><Relationship Id="rId34" Type="http://schemas.openxmlformats.org/officeDocument/2006/relationships/tags" Target="../tags/tag342.xml"/><Relationship Id="rId33" Type="http://schemas.openxmlformats.org/officeDocument/2006/relationships/tags" Target="../tags/tag341.xml"/><Relationship Id="rId32" Type="http://schemas.openxmlformats.org/officeDocument/2006/relationships/tags" Target="../tags/tag340.xml"/><Relationship Id="rId31" Type="http://schemas.openxmlformats.org/officeDocument/2006/relationships/tags" Target="../tags/tag339.xml"/><Relationship Id="rId30" Type="http://schemas.openxmlformats.org/officeDocument/2006/relationships/tags" Target="../tags/tag338.xml"/><Relationship Id="rId3" Type="http://schemas.openxmlformats.org/officeDocument/2006/relationships/tags" Target="../tags/tag311.xml"/><Relationship Id="rId29" Type="http://schemas.openxmlformats.org/officeDocument/2006/relationships/tags" Target="../tags/tag337.xml"/><Relationship Id="rId28" Type="http://schemas.openxmlformats.org/officeDocument/2006/relationships/tags" Target="../tags/tag336.xml"/><Relationship Id="rId27" Type="http://schemas.openxmlformats.org/officeDocument/2006/relationships/tags" Target="../tags/tag335.xml"/><Relationship Id="rId26" Type="http://schemas.openxmlformats.org/officeDocument/2006/relationships/tags" Target="../tags/tag334.xml"/><Relationship Id="rId25" Type="http://schemas.openxmlformats.org/officeDocument/2006/relationships/tags" Target="../tags/tag333.xml"/><Relationship Id="rId24" Type="http://schemas.openxmlformats.org/officeDocument/2006/relationships/tags" Target="../tags/tag332.xml"/><Relationship Id="rId23" Type="http://schemas.openxmlformats.org/officeDocument/2006/relationships/tags" Target="../tags/tag331.xml"/><Relationship Id="rId22" Type="http://schemas.openxmlformats.org/officeDocument/2006/relationships/tags" Target="../tags/tag330.xml"/><Relationship Id="rId21" Type="http://schemas.openxmlformats.org/officeDocument/2006/relationships/tags" Target="../tags/tag329.xml"/><Relationship Id="rId20" Type="http://schemas.openxmlformats.org/officeDocument/2006/relationships/tags" Target="../tags/tag328.xml"/><Relationship Id="rId2" Type="http://schemas.openxmlformats.org/officeDocument/2006/relationships/tags" Target="../tags/tag310.xml"/><Relationship Id="rId19" Type="http://schemas.openxmlformats.org/officeDocument/2006/relationships/tags" Target="../tags/tag327.xml"/><Relationship Id="rId18" Type="http://schemas.openxmlformats.org/officeDocument/2006/relationships/tags" Target="../tags/tag326.xml"/><Relationship Id="rId17" Type="http://schemas.openxmlformats.org/officeDocument/2006/relationships/tags" Target="../tags/tag325.xml"/><Relationship Id="rId16" Type="http://schemas.openxmlformats.org/officeDocument/2006/relationships/tags" Target="../tags/tag324.xml"/><Relationship Id="rId15" Type="http://schemas.openxmlformats.org/officeDocument/2006/relationships/tags" Target="../tags/tag323.xml"/><Relationship Id="rId14" Type="http://schemas.openxmlformats.org/officeDocument/2006/relationships/tags" Target="../tags/tag322.xml"/><Relationship Id="rId13" Type="http://schemas.openxmlformats.org/officeDocument/2006/relationships/tags" Target="../tags/tag321.xml"/><Relationship Id="rId12" Type="http://schemas.openxmlformats.org/officeDocument/2006/relationships/tags" Target="../tags/tag32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tags" Target="../tags/tag309.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390.xml"/><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0" Type="http://schemas.openxmlformats.org/officeDocument/2006/relationships/notesSlide" Target="../notesSlides/notesSlide23.xml"/><Relationship Id="rId1" Type="http://schemas.openxmlformats.org/officeDocument/2006/relationships/tags" Target="../tags/tag383.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4.xml"/><Relationship Id="rId5" Type="http://schemas.openxmlformats.org/officeDocument/2006/relationships/tags" Target="../tags/tag16.xml"/><Relationship Id="rId4" Type="http://schemas.openxmlformats.org/officeDocument/2006/relationships/image" Target="../media/image5.pn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6.jpeg"/><Relationship Id="rId2" Type="http://schemas.openxmlformats.org/officeDocument/2006/relationships/tags" Target="../tags/tag18.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0" Type="http://schemas.openxmlformats.org/officeDocument/2006/relationships/notesSlide" Target="../notesSlides/notesSlide7.xml"/><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2" Type="http://schemas.openxmlformats.org/officeDocument/2006/relationships/notesSlide" Target="../notesSlides/notesSlide8.xml"/><Relationship Id="rId11" Type="http://schemas.openxmlformats.org/officeDocument/2006/relationships/slideLayout" Target="../slideLayouts/slideLayout2.xml"/><Relationship Id="rId10" Type="http://schemas.openxmlformats.org/officeDocument/2006/relationships/tags" Target="../tags/tag44.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4" Type="http://schemas.openxmlformats.org/officeDocument/2006/relationships/notesSlide" Target="../notesSlides/notesSlide9.xml"/><Relationship Id="rId13" Type="http://schemas.openxmlformats.org/officeDocument/2006/relationships/slideLayout" Target="../slideLayouts/slideLayout2.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normAutofit/>
          </a:bodyPr>
          <a:lstStyle/>
          <a:p>
            <a:r>
              <a:rPr lang="da-DK" altLang="zh-CN" sz="4000" dirty="0" smtClean="0">
                <a:latin typeface="+mj-lt"/>
                <a:ea typeface="+mj-ea"/>
              </a:rPr>
              <a:t>LOREM IPSUM DOLOR</a:t>
            </a:r>
            <a:endParaRPr lang="zh-CN" altLang="en-US" sz="4000" dirty="0">
              <a:latin typeface="+mj-lt"/>
              <a:ea typeface="+mj-ea"/>
            </a:endParaRPr>
          </a:p>
        </p:txBody>
      </p:sp>
      <p:sp>
        <p:nvSpPr>
          <p:cNvPr id="3" name="副标题 2"/>
          <p:cNvSpPr>
            <a:spLocks noGrp="1"/>
          </p:cNvSpPr>
          <p:nvPr>
            <p:ph type="subTitle" idx="1"/>
            <p:custDataLst>
              <p:tags r:id="rId2"/>
            </p:custDataLst>
          </p:nvPr>
        </p:nvSpPr>
        <p:spPr/>
        <p:txBody>
          <a:bodyPr>
            <a:normAutofit/>
          </a:bodyPr>
          <a:lstStyle/>
          <a:p>
            <a:r>
              <a:rPr lang="en-US" altLang="zh-CN" sz="1800" smtClean="0">
                <a:solidFill>
                  <a:schemeClr val="accent1">
                    <a:lumMod val="60000"/>
                    <a:lumOff val="40000"/>
                  </a:schemeClr>
                </a:solidFill>
                <a:latin typeface="+mn-lt"/>
                <a:ea typeface="+mn-ea"/>
              </a:rPr>
              <a:t>LOREM IPSUM DOLOR</a:t>
            </a:r>
            <a:endParaRPr lang="zh-CN" altLang="en-US" sz="1800" dirty="0">
              <a:solidFill>
                <a:schemeClr val="accent1">
                  <a:lumMod val="60000"/>
                  <a:lumOff val="40000"/>
                </a:schemeClr>
              </a:solidFill>
              <a:latin typeface="+mn-lt"/>
              <a:ea typeface="+mn-ea"/>
            </a:endParaRPr>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4379671" y="1691911"/>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50" name="任意多边形 49"/>
          <p:cNvSpPr/>
          <p:nvPr>
            <p:custDataLst>
              <p:tags r:id="rId2"/>
            </p:custDataLst>
          </p:nvPr>
        </p:nvSpPr>
        <p:spPr bwMode="auto">
          <a:xfrm>
            <a:off x="3563696" y="1691912"/>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1</a:t>
            </a:r>
            <a:endParaRPr lang="zh-CN" altLang="en-US" sz="2400" dirty="0">
              <a:solidFill>
                <a:schemeClr val="bg1"/>
              </a:solidFill>
            </a:endParaRPr>
          </a:p>
        </p:txBody>
      </p:sp>
      <p:sp>
        <p:nvSpPr>
          <p:cNvPr id="7" name="矩形 6"/>
          <p:cNvSpPr/>
          <p:nvPr>
            <p:custDataLst>
              <p:tags r:id="rId3"/>
            </p:custDataLst>
          </p:nvPr>
        </p:nvSpPr>
        <p:spPr bwMode="auto">
          <a:xfrm>
            <a:off x="4379671" y="2499404"/>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9" name="任意多边形 8"/>
          <p:cNvSpPr/>
          <p:nvPr>
            <p:custDataLst>
              <p:tags r:id="rId4"/>
            </p:custDataLst>
          </p:nvPr>
        </p:nvSpPr>
        <p:spPr bwMode="auto">
          <a:xfrm>
            <a:off x="3563696" y="2499405"/>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2</a:t>
            </a:r>
            <a:endParaRPr lang="zh-CN" altLang="en-US" sz="2400" dirty="0">
              <a:solidFill>
                <a:schemeClr val="bg1"/>
              </a:solidFill>
            </a:endParaRPr>
          </a:p>
        </p:txBody>
      </p:sp>
      <p:sp>
        <p:nvSpPr>
          <p:cNvPr id="10" name="矩形 9"/>
          <p:cNvSpPr/>
          <p:nvPr>
            <p:custDataLst>
              <p:tags r:id="rId5"/>
            </p:custDataLst>
          </p:nvPr>
        </p:nvSpPr>
        <p:spPr bwMode="auto">
          <a:xfrm>
            <a:off x="4379671" y="3306897"/>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1" name="任意多边形 10"/>
          <p:cNvSpPr/>
          <p:nvPr>
            <p:custDataLst>
              <p:tags r:id="rId6"/>
            </p:custDataLst>
          </p:nvPr>
        </p:nvSpPr>
        <p:spPr bwMode="auto">
          <a:xfrm>
            <a:off x="3563696" y="3306898"/>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3</a:t>
            </a:r>
            <a:endParaRPr lang="zh-CN" altLang="en-US" sz="2400" dirty="0">
              <a:solidFill>
                <a:schemeClr val="bg1"/>
              </a:solidFill>
            </a:endParaRPr>
          </a:p>
        </p:txBody>
      </p:sp>
      <p:sp>
        <p:nvSpPr>
          <p:cNvPr id="12" name="矩形 11"/>
          <p:cNvSpPr/>
          <p:nvPr>
            <p:custDataLst>
              <p:tags r:id="rId7"/>
            </p:custDataLst>
          </p:nvPr>
        </p:nvSpPr>
        <p:spPr bwMode="auto">
          <a:xfrm>
            <a:off x="4379671" y="4114390"/>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3" name="任意多边形 12"/>
          <p:cNvSpPr/>
          <p:nvPr>
            <p:custDataLst>
              <p:tags r:id="rId8"/>
            </p:custDataLst>
          </p:nvPr>
        </p:nvSpPr>
        <p:spPr bwMode="auto">
          <a:xfrm>
            <a:off x="3563696" y="4114391"/>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4</a:t>
            </a:r>
            <a:endParaRPr lang="zh-CN" altLang="en-US" sz="2400" dirty="0">
              <a:solidFill>
                <a:schemeClr val="bg1"/>
              </a:solidFill>
            </a:endParaRPr>
          </a:p>
        </p:txBody>
      </p:sp>
      <p:sp>
        <p:nvSpPr>
          <p:cNvPr id="14" name="矩形 13"/>
          <p:cNvSpPr/>
          <p:nvPr>
            <p:custDataLst>
              <p:tags r:id="rId9"/>
            </p:custDataLst>
          </p:nvPr>
        </p:nvSpPr>
        <p:spPr bwMode="auto">
          <a:xfrm>
            <a:off x="4379671" y="4921883"/>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5" name="任意多边形 14"/>
          <p:cNvSpPr/>
          <p:nvPr>
            <p:custDataLst>
              <p:tags r:id="rId10"/>
            </p:custDataLst>
          </p:nvPr>
        </p:nvSpPr>
        <p:spPr bwMode="auto">
          <a:xfrm>
            <a:off x="3563696" y="4921884"/>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5</a:t>
            </a:r>
            <a:endParaRPr lang="zh-CN" altLang="en-US" sz="2400" dirty="0">
              <a:solidFill>
                <a:schemeClr val="bg1"/>
              </a:solidFill>
            </a:endParaRPr>
          </a:p>
        </p:txBody>
      </p:sp>
      <p:cxnSp>
        <p:nvCxnSpPr>
          <p:cNvPr id="22" name="直接连接符 21"/>
          <p:cNvCxnSpPr/>
          <p:nvPr>
            <p:custDataLst>
              <p:tags r:id="rId11"/>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2"/>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custDataLst>
              <p:tags r:id="rId13"/>
            </p:custDataLst>
          </p:nvPr>
        </p:nvSpPr>
        <p:spPr>
          <a:xfrm>
            <a:off x="7644414" y="135481"/>
            <a:ext cx="3319462" cy="1060450"/>
          </a:xfrm>
          <a:prstGeom prst="rect">
            <a:avLst/>
          </a:prstGeom>
          <a:noFill/>
        </p:spPr>
        <p:txBody>
          <a:bodyPr anchor="ctr">
            <a:normAutofit/>
          </a:bodyPr>
          <a:lstStyle/>
          <a:p>
            <a:pPr algn="r">
              <a:defRPr/>
            </a:pPr>
            <a:r>
              <a:rPr lang="en-US" altLang="zh-CN" sz="4000" b="1" spc="400" smtClean="0">
                <a:solidFill>
                  <a:schemeClr val="accent1"/>
                </a:solidFill>
                <a:latin typeface="+mj-lt"/>
                <a:ea typeface="+mj-ea"/>
                <a:cs typeface="+mj-cs"/>
              </a:rPr>
              <a:t>Contents</a:t>
            </a:r>
            <a:endParaRPr lang="en-US" altLang="zh-CN" sz="4000" b="1" spc="400" smtClean="0">
              <a:solidFill>
                <a:schemeClr val="accent1"/>
              </a:solidFill>
              <a:latin typeface="+mj-lt"/>
              <a:ea typeface="+mj-ea"/>
              <a:cs typeface="+mj-cs"/>
            </a:endParaRPr>
          </a:p>
        </p:txBody>
      </p:sp>
    </p:spTree>
    <p:custDataLst>
      <p:tags r:id="rId1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bwMode="auto">
          <a:xfrm>
            <a:off x="4379671" y="5264862"/>
            <a:ext cx="43632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7" name="任意多边形 16"/>
          <p:cNvSpPr/>
          <p:nvPr>
            <p:custDataLst>
              <p:tags r:id="rId2"/>
            </p:custDataLst>
          </p:nvPr>
        </p:nvSpPr>
        <p:spPr bwMode="auto">
          <a:xfrm>
            <a:off x="3564579" y="5264862"/>
            <a:ext cx="500400" cy="504000"/>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6</a:t>
            </a:r>
            <a:endParaRPr lang="zh-CN" altLang="en-US" sz="2400" dirty="0">
              <a:solidFill>
                <a:schemeClr val="bg1"/>
              </a:solidFill>
            </a:endParaRPr>
          </a:p>
        </p:txBody>
      </p:sp>
      <p:cxnSp>
        <p:nvCxnSpPr>
          <p:cNvPr id="59" name="直接连接符 58"/>
          <p:cNvCxnSpPr/>
          <p:nvPr>
            <p:custDataLst>
              <p:tags r:id="rId3"/>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custDataLst>
              <p:tags r:id="rId4"/>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5"/>
            </p:custDataLst>
          </p:nvPr>
        </p:nvSpPr>
        <p:spPr>
          <a:xfrm>
            <a:off x="7644414" y="135481"/>
            <a:ext cx="3319462" cy="1060450"/>
          </a:xfrm>
          <a:prstGeom prst="rect">
            <a:avLst/>
          </a:prstGeom>
          <a:noFill/>
        </p:spPr>
        <p:txBody>
          <a:bodyPr anchor="ctr">
            <a:normAutofit/>
          </a:bodyPr>
          <a:lstStyle/>
          <a:p>
            <a:pPr algn="r">
              <a:defRPr/>
            </a:pPr>
            <a:r>
              <a:rPr lang="en-US" altLang="zh-CN" sz="4000" b="1" spc="400" smtClean="0">
                <a:solidFill>
                  <a:schemeClr val="accent1"/>
                </a:solidFill>
                <a:latin typeface="+mj-lt"/>
                <a:ea typeface="+mj-ea"/>
                <a:cs typeface="+mj-cs"/>
              </a:rPr>
              <a:t>Contents</a:t>
            </a:r>
            <a:endParaRPr lang="en-US" altLang="zh-CN" sz="4000" b="1" spc="400" smtClean="0">
              <a:solidFill>
                <a:schemeClr val="accent1"/>
              </a:solidFill>
              <a:latin typeface="+mj-lt"/>
              <a:ea typeface="+mj-ea"/>
              <a:cs typeface="+mj-cs"/>
            </a:endParaRPr>
          </a:p>
        </p:txBody>
      </p:sp>
      <p:sp>
        <p:nvSpPr>
          <p:cNvPr id="37" name="矩形 36"/>
          <p:cNvSpPr/>
          <p:nvPr>
            <p:custDataLst>
              <p:tags r:id="rId6"/>
            </p:custDataLst>
          </p:nvPr>
        </p:nvSpPr>
        <p:spPr bwMode="auto">
          <a:xfrm>
            <a:off x="4379671" y="1310907"/>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38" name="任意多边形 37"/>
          <p:cNvSpPr/>
          <p:nvPr>
            <p:custDataLst>
              <p:tags r:id="rId7"/>
            </p:custDataLst>
          </p:nvPr>
        </p:nvSpPr>
        <p:spPr bwMode="auto">
          <a:xfrm>
            <a:off x="3563696" y="1310908"/>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1</a:t>
            </a:r>
            <a:endParaRPr lang="zh-CN" altLang="en-US" sz="2400" dirty="0">
              <a:solidFill>
                <a:schemeClr val="bg1"/>
              </a:solidFill>
            </a:endParaRPr>
          </a:p>
        </p:txBody>
      </p:sp>
      <p:sp>
        <p:nvSpPr>
          <p:cNvPr id="39" name="矩形 38"/>
          <p:cNvSpPr/>
          <p:nvPr>
            <p:custDataLst>
              <p:tags r:id="rId8"/>
            </p:custDataLst>
          </p:nvPr>
        </p:nvSpPr>
        <p:spPr bwMode="auto">
          <a:xfrm>
            <a:off x="4379671" y="2101698"/>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40" name="任意多边形 39"/>
          <p:cNvSpPr/>
          <p:nvPr>
            <p:custDataLst>
              <p:tags r:id="rId9"/>
            </p:custDataLst>
          </p:nvPr>
        </p:nvSpPr>
        <p:spPr bwMode="auto">
          <a:xfrm>
            <a:off x="3563696" y="2101699"/>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2</a:t>
            </a:r>
            <a:endParaRPr lang="zh-CN" altLang="en-US" sz="2400" dirty="0">
              <a:solidFill>
                <a:schemeClr val="bg1"/>
              </a:solidFill>
            </a:endParaRPr>
          </a:p>
        </p:txBody>
      </p:sp>
      <p:sp>
        <p:nvSpPr>
          <p:cNvPr id="41" name="矩形 40"/>
          <p:cNvSpPr/>
          <p:nvPr>
            <p:custDataLst>
              <p:tags r:id="rId10"/>
            </p:custDataLst>
          </p:nvPr>
        </p:nvSpPr>
        <p:spPr bwMode="auto">
          <a:xfrm>
            <a:off x="4379671" y="2892489"/>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42" name="任意多边形 41"/>
          <p:cNvSpPr/>
          <p:nvPr>
            <p:custDataLst>
              <p:tags r:id="rId11"/>
            </p:custDataLst>
          </p:nvPr>
        </p:nvSpPr>
        <p:spPr bwMode="auto">
          <a:xfrm>
            <a:off x="3563696" y="2892490"/>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3</a:t>
            </a:r>
            <a:endParaRPr lang="zh-CN" altLang="en-US" sz="2400" dirty="0">
              <a:solidFill>
                <a:schemeClr val="bg1"/>
              </a:solidFill>
            </a:endParaRPr>
          </a:p>
        </p:txBody>
      </p:sp>
      <p:sp>
        <p:nvSpPr>
          <p:cNvPr id="43" name="矩形 42"/>
          <p:cNvSpPr/>
          <p:nvPr>
            <p:custDataLst>
              <p:tags r:id="rId12"/>
            </p:custDataLst>
          </p:nvPr>
        </p:nvSpPr>
        <p:spPr bwMode="auto">
          <a:xfrm>
            <a:off x="4379671" y="3683280"/>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44" name="任意多边形 43"/>
          <p:cNvSpPr/>
          <p:nvPr>
            <p:custDataLst>
              <p:tags r:id="rId13"/>
            </p:custDataLst>
          </p:nvPr>
        </p:nvSpPr>
        <p:spPr bwMode="auto">
          <a:xfrm>
            <a:off x="3563696" y="3683281"/>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4</a:t>
            </a:r>
            <a:endParaRPr lang="zh-CN" altLang="en-US" sz="2400" dirty="0">
              <a:solidFill>
                <a:schemeClr val="bg1"/>
              </a:solidFill>
            </a:endParaRPr>
          </a:p>
        </p:txBody>
      </p:sp>
      <p:sp>
        <p:nvSpPr>
          <p:cNvPr id="45" name="矩形 44"/>
          <p:cNvSpPr/>
          <p:nvPr>
            <p:custDataLst>
              <p:tags r:id="rId14"/>
            </p:custDataLst>
          </p:nvPr>
        </p:nvSpPr>
        <p:spPr bwMode="auto">
          <a:xfrm>
            <a:off x="4379671" y="4474071"/>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46" name="任意多边形 45"/>
          <p:cNvSpPr/>
          <p:nvPr>
            <p:custDataLst>
              <p:tags r:id="rId15"/>
            </p:custDataLst>
          </p:nvPr>
        </p:nvSpPr>
        <p:spPr bwMode="auto">
          <a:xfrm>
            <a:off x="3563696" y="4474072"/>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5</a:t>
            </a:r>
            <a:endParaRPr lang="zh-CN" altLang="en-US" sz="2400" dirty="0">
              <a:solidFill>
                <a:schemeClr val="bg1"/>
              </a:solidFill>
            </a:endParaRPr>
          </a:p>
        </p:txBody>
      </p:sp>
    </p:spTree>
    <p:custDataLst>
      <p:tags r:id="rId16"/>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en-US" altLang="zh-CN" smtClean="0">
                <a:latin typeface="+mj-lt"/>
                <a:ea typeface="+mj-ea"/>
              </a:rPr>
              <a:t>LOREM IPSUM DOLOR</a:t>
            </a:r>
            <a:endParaRPr lang="zh-CN" altLang="en-US" dirty="0">
              <a:latin typeface="+mj-lt"/>
              <a:ea typeface="+mj-ea"/>
            </a:endParaRPr>
          </a:p>
        </p:txBody>
      </p:sp>
      <p:sp>
        <p:nvSpPr>
          <p:cNvPr id="4" name="文本占位符 3"/>
          <p:cNvSpPr>
            <a:spLocks noGrp="1"/>
          </p:cNvSpPr>
          <p:nvPr>
            <p:ph type="body" idx="1"/>
            <p:custDataLst>
              <p:tags r:id="rId2"/>
            </p:custDataLst>
          </p:nvPr>
        </p:nvSpPr>
        <p:spPr/>
        <p:txBody>
          <a:bodyPr>
            <a:normAutofit/>
          </a:bodyPr>
          <a:lstStyle/>
          <a:p>
            <a:r>
              <a:rPr lang="it-IT" altLang="zh-CN" dirty="0">
                <a:latin typeface="+mn-lt"/>
                <a:ea typeface="+mn-ea"/>
              </a:rPr>
              <a:t>LOREM IPSUM DOLOR</a:t>
            </a:r>
            <a:endParaRPr lang="zh-CN" altLang="en-US" dirty="0">
              <a:latin typeface="+mn-lt"/>
              <a:ea typeface="+mn-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任意多边形 12"/>
          <p:cNvSpPr>
            <a:spLocks noChangeArrowheads="1"/>
          </p:cNvSpPr>
          <p:nvPr>
            <p:custDataLst>
              <p:tags r:id="rId1"/>
            </p:custDataLst>
          </p:nvPr>
        </p:nvSpPr>
        <p:spPr bwMode="auto">
          <a:xfrm rot="20455814">
            <a:off x="6895646" y="1022473"/>
            <a:ext cx="5616668" cy="946150"/>
          </a:xfrm>
          <a:custGeom>
            <a:avLst/>
            <a:gdLst>
              <a:gd name="T0" fmla="*/ 4804977 w 4815507"/>
              <a:gd name="T1" fmla="*/ 0 h 946557"/>
              <a:gd name="T2" fmla="*/ 4532129 w 4815507"/>
              <a:gd name="T3" fmla="*/ 939662 h 946557"/>
              <a:gd name="T4" fmla="*/ 247824 w 4815507"/>
              <a:gd name="T5" fmla="*/ 939662 h 946557"/>
              <a:gd name="T6" fmla="*/ 249205 w 4815507"/>
              <a:gd name="T7" fmla="*/ 893259 h 946557"/>
              <a:gd name="T8" fmla="*/ 13375 w 4815507"/>
              <a:gd name="T9" fmla="*/ 21627 h 946557"/>
              <a:gd name="T10" fmla="*/ 0 w 4815507"/>
              <a:gd name="T11" fmla="*/ 0 h 946557"/>
              <a:gd name="T12" fmla="*/ 0 60000 65536"/>
              <a:gd name="T13" fmla="*/ 0 60000 65536"/>
              <a:gd name="T14" fmla="*/ 0 60000 65536"/>
              <a:gd name="T15" fmla="*/ 0 60000 65536"/>
              <a:gd name="T16" fmla="*/ 0 60000 65536"/>
              <a:gd name="T17" fmla="*/ 0 60000 65536"/>
              <a:gd name="T18" fmla="*/ 0 w 4815507"/>
              <a:gd name="T19" fmla="*/ 0 h 946557"/>
              <a:gd name="T20" fmla="*/ 4815507 w 4815507"/>
              <a:gd name="T21" fmla="*/ 946557 h 946557"/>
            </a:gdLst>
            <a:ahLst/>
            <a:cxnLst>
              <a:cxn ang="T12">
                <a:pos x="T0" y="T1"/>
              </a:cxn>
              <a:cxn ang="T13">
                <a:pos x="T2" y="T3"/>
              </a:cxn>
              <a:cxn ang="T14">
                <a:pos x="T4" y="T5"/>
              </a:cxn>
              <a:cxn ang="T15">
                <a:pos x="T6" y="T7"/>
              </a:cxn>
              <a:cxn ang="T16">
                <a:pos x="T8" y="T9"/>
              </a:cxn>
              <a:cxn ang="T17">
                <a:pos x="T10" y="T11"/>
              </a:cxn>
            </a:cxnLst>
            <a:rect l="T18" t="T19" r="T20" b="T21"/>
            <a:pathLst>
              <a:path w="4815507" h="946557">
                <a:moveTo>
                  <a:pt x="4815507" y="0"/>
                </a:moveTo>
                <a:lnTo>
                  <a:pt x="4542061" y="946557"/>
                </a:lnTo>
                <a:lnTo>
                  <a:pt x="248368" y="946557"/>
                </a:lnTo>
                <a:lnTo>
                  <a:pt x="249749" y="899814"/>
                </a:lnTo>
                <a:cubicBezTo>
                  <a:pt x="243425" y="588570"/>
                  <a:pt x="160117" y="287685"/>
                  <a:pt x="13409" y="21780"/>
                </a:cubicBezTo>
                <a:lnTo>
                  <a:pt x="0" y="0"/>
                </a:lnTo>
                <a:lnTo>
                  <a:pt x="4815507"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a:spcBef>
                <a:spcPct val="0"/>
              </a:spcBef>
              <a:buNone/>
              <a:defRPr/>
            </a:pPr>
            <a:r>
              <a:rPr lang="en-US" altLang="zh-CN" sz="2800">
                <a:solidFill>
                  <a:schemeClr val="bg1"/>
                </a:solidFill>
                <a:latin typeface="+mj-lt"/>
                <a:ea typeface="+mj-ea"/>
                <a:cs typeface="+mj-cs"/>
              </a:rPr>
              <a:t>LOREM IPSUM </a:t>
            </a:r>
            <a:endParaRPr lang="zh-CN" altLang="en-US" sz="2800" dirty="0">
              <a:solidFill>
                <a:schemeClr val="bg1"/>
              </a:solidFill>
              <a:latin typeface="+mj-lt"/>
              <a:ea typeface="+mj-ea"/>
              <a:cs typeface="+mj-cs"/>
            </a:endParaRPr>
          </a:p>
        </p:txBody>
      </p:sp>
      <p:sp>
        <p:nvSpPr>
          <p:cNvPr id="3075" name="任意多边形 13"/>
          <p:cNvSpPr>
            <a:spLocks noChangeArrowheads="1"/>
          </p:cNvSpPr>
          <p:nvPr>
            <p:custDataLst>
              <p:tags r:id="rId2"/>
            </p:custDataLst>
          </p:nvPr>
        </p:nvSpPr>
        <p:spPr bwMode="auto">
          <a:xfrm rot="20455814">
            <a:off x="7153047" y="2164422"/>
            <a:ext cx="5340742" cy="896937"/>
          </a:xfrm>
          <a:custGeom>
            <a:avLst/>
            <a:gdLst>
              <a:gd name="T0" fmla="*/ 4573646 w 4578644"/>
              <a:gd name="T1" fmla="*/ 0 h 896234"/>
              <a:gd name="T2" fmla="*/ 4315027 w 4578644"/>
              <a:gd name="T3" fmla="*/ 908261 h 896234"/>
              <a:gd name="T4" fmla="*/ 0 w 4578644"/>
              <a:gd name="T5" fmla="*/ 908261 h 896234"/>
              <a:gd name="T6" fmla="*/ 22974 w 4578644"/>
              <a:gd name="T7" fmla="*/ 876445 h 896234"/>
              <a:gd name="T8" fmla="*/ 261405 w 4578644"/>
              <a:gd name="T9" fmla="*/ 350754 h 896234"/>
              <a:gd name="T10" fmla="*/ 305814 w 4578644"/>
              <a:gd name="T11" fmla="*/ 158995 h 896234"/>
              <a:gd name="T12" fmla="*/ 326273 w 4578644"/>
              <a:gd name="T13" fmla="*/ 0 h 896234"/>
              <a:gd name="T14" fmla="*/ 0 60000 65536"/>
              <a:gd name="T15" fmla="*/ 0 60000 65536"/>
              <a:gd name="T16" fmla="*/ 0 60000 65536"/>
              <a:gd name="T17" fmla="*/ 0 60000 65536"/>
              <a:gd name="T18" fmla="*/ 0 60000 65536"/>
              <a:gd name="T19" fmla="*/ 0 60000 65536"/>
              <a:gd name="T20" fmla="*/ 0 60000 65536"/>
              <a:gd name="T21" fmla="*/ 0 w 4578644"/>
              <a:gd name="T22" fmla="*/ 0 h 896234"/>
              <a:gd name="T23" fmla="*/ 4578644 w 4578644"/>
              <a:gd name="T24" fmla="*/ 896234 h 896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8644" h="896234">
                <a:moveTo>
                  <a:pt x="4578644" y="0"/>
                </a:moveTo>
                <a:lnTo>
                  <a:pt x="4319736" y="896234"/>
                </a:lnTo>
                <a:lnTo>
                  <a:pt x="0" y="896234"/>
                </a:lnTo>
                <a:lnTo>
                  <a:pt x="22991" y="864840"/>
                </a:lnTo>
                <a:cubicBezTo>
                  <a:pt x="125787" y="708885"/>
                  <a:pt x="207127" y="534997"/>
                  <a:pt x="261694" y="346110"/>
                </a:cubicBezTo>
                <a:cubicBezTo>
                  <a:pt x="279883" y="283147"/>
                  <a:pt x="294667" y="220008"/>
                  <a:pt x="306154" y="156890"/>
                </a:cubicBezTo>
                <a:lnTo>
                  <a:pt x="326630" y="0"/>
                </a:lnTo>
                <a:lnTo>
                  <a:pt x="4578644"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2000" rIns="216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nSpc>
                <a:spcPct val="120000"/>
              </a:lnSpc>
              <a:spcBef>
                <a:spcPct val="0"/>
              </a:spcBef>
              <a:buNone/>
              <a:defRPr/>
            </a:pPr>
            <a:r>
              <a:rPr lang="en-US" altLang="zh-CN" sz="1800">
                <a:solidFill>
                  <a:schemeClr val="bg1"/>
                </a:solidFill>
                <a:latin typeface="+mn-lt"/>
                <a:ea typeface="+mn-ea"/>
              </a:rPr>
              <a:t>Lorem ipsum dolor sit amet, consectetur adipisicing elit.</a:t>
            </a:r>
            <a:endParaRPr lang="zh-CN" altLang="en-US" sz="1800" dirty="0">
              <a:solidFill>
                <a:schemeClr val="bg1"/>
              </a:solidFill>
              <a:latin typeface="+mn-lt"/>
              <a:ea typeface="+mn-ea"/>
            </a:endParaRPr>
          </a:p>
        </p:txBody>
      </p:sp>
      <p:sp>
        <p:nvSpPr>
          <p:cNvPr id="3076" name="椭圆 5"/>
          <p:cNvSpPr>
            <a:spLocks noChangeArrowheads="1"/>
          </p:cNvSpPr>
          <p:nvPr>
            <p:custDataLst>
              <p:tags r:id="rId3"/>
            </p:custDataLst>
          </p:nvPr>
        </p:nvSpPr>
        <p:spPr bwMode="auto">
          <a:xfrm rot="21422609">
            <a:off x="3656156" y="1504200"/>
            <a:ext cx="3797300" cy="37973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zh-CN" sz="1800">
              <a:solidFill>
                <a:srgbClr val="FFFFFF"/>
              </a:solidFill>
              <a:latin typeface="+mn-lt"/>
              <a:ea typeface="+mn-ea"/>
            </a:endParaRPr>
          </a:p>
        </p:txBody>
      </p:sp>
    </p:spTree>
    <p:custDataLst>
      <p:tags r:id="rId5"/>
    </p:custDataLst>
  </p:cSld>
  <p:clrMapOvr>
    <a:masterClrMapping/>
  </p:clrMapOvr>
  <p:transition spd="slow" advTm="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3444631" y="2778008"/>
            <a:ext cx="8747369" cy="4092693"/>
            <a:chOff x="4206875" y="3148014"/>
            <a:chExt cx="7956550" cy="3722687"/>
          </a:xfrm>
        </p:grpSpPr>
        <p:sp>
          <p:nvSpPr>
            <p:cNvPr id="3074" name="椭圆 1"/>
            <p:cNvSpPr/>
            <p:nvPr>
              <p:custDataLst>
                <p:tags r:id="rId2"/>
              </p:custDataLst>
            </p:nvPr>
          </p:nvSpPr>
          <p:spPr bwMode="auto">
            <a:xfrm>
              <a:off x="7662863" y="3227388"/>
              <a:ext cx="4500562" cy="3630612"/>
            </a:xfrm>
            <a:custGeom>
              <a:avLst/>
              <a:gdLst>
                <a:gd name="T0" fmla="*/ 3711612 w 4499993"/>
                <a:gd name="T1" fmla="*/ 0 h 3591291"/>
                <a:gd name="T2" fmla="*/ 4502838 w 4499993"/>
                <a:gd name="T3" fmla="*/ 50612 h 3591291"/>
                <a:gd name="T4" fmla="*/ 4502838 w 4499993"/>
                <a:gd name="T5" fmla="*/ 3792250 h 3591291"/>
                <a:gd name="T6" fmla="*/ 0 w 4499993"/>
                <a:gd name="T7" fmla="*/ 3792250 h 3591291"/>
                <a:gd name="T8" fmla="*/ 0 w 4499993"/>
                <a:gd name="T9" fmla="*/ 686452 h 3591291"/>
                <a:gd name="T10" fmla="*/ 3711612 w 4499993"/>
                <a:gd name="T11" fmla="*/ 0 h 35912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99993" h="3591291">
                  <a:moveTo>
                    <a:pt x="3709267" y="0"/>
                  </a:moveTo>
                  <a:cubicBezTo>
                    <a:pt x="3976533" y="0"/>
                    <a:pt x="4240381" y="28053"/>
                    <a:pt x="4499993" y="47930"/>
                  </a:cubicBezTo>
                  <a:lnTo>
                    <a:pt x="4499993" y="3591291"/>
                  </a:lnTo>
                  <a:lnTo>
                    <a:pt x="0" y="3591291"/>
                  </a:lnTo>
                  <a:lnTo>
                    <a:pt x="0" y="650075"/>
                  </a:lnTo>
                  <a:cubicBezTo>
                    <a:pt x="1080752" y="207377"/>
                    <a:pt x="2350868" y="0"/>
                    <a:pt x="3709267" y="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nchor="ctr"/>
            <a:lstStyle/>
            <a:p>
              <a:endParaRPr lang="zh-CN" altLang="en-US"/>
            </a:p>
          </p:txBody>
        </p:sp>
        <p:sp>
          <p:nvSpPr>
            <p:cNvPr id="3075" name="椭圆 1"/>
            <p:cNvSpPr/>
            <p:nvPr>
              <p:custDataLst>
                <p:tags r:id="rId4"/>
              </p:custDataLst>
            </p:nvPr>
          </p:nvSpPr>
          <p:spPr bwMode="auto">
            <a:xfrm>
              <a:off x="4249738" y="4003676"/>
              <a:ext cx="3200400" cy="2867025"/>
            </a:xfrm>
            <a:custGeom>
              <a:avLst/>
              <a:gdLst>
                <a:gd name="T0" fmla="*/ 3197761 w 3200813"/>
                <a:gd name="T1" fmla="*/ 0 h 2841427"/>
                <a:gd name="T2" fmla="*/ 3195225 w 3200813"/>
                <a:gd name="T3" fmla="*/ 2971744 h 2841427"/>
                <a:gd name="T4" fmla="*/ 0 w 3200813"/>
                <a:gd name="T5" fmla="*/ 2971744 h 2841427"/>
                <a:gd name="T6" fmla="*/ 3197761 w 3200813"/>
                <a:gd name="T7" fmla="*/ 0 h 28414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00813" h="2841427">
                  <a:moveTo>
                    <a:pt x="3199826" y="0"/>
                  </a:moveTo>
                  <a:cubicBezTo>
                    <a:pt x="3204059" y="947142"/>
                    <a:pt x="3193053" y="1894285"/>
                    <a:pt x="3197286" y="2841427"/>
                  </a:cubicBezTo>
                  <a:lnTo>
                    <a:pt x="0" y="2841427"/>
                  </a:lnTo>
                  <a:cubicBezTo>
                    <a:pt x="454258" y="1680473"/>
                    <a:pt x="1699235" y="615229"/>
                    <a:pt x="3199826" y="0"/>
                  </a:cubicBezTo>
                  <a:close/>
                </a:path>
              </a:pathLst>
            </a:custGeom>
            <a:blipFill dpi="0" rotWithShape="1">
              <a:blip r:embed="rId5" cstate="print">
                <a:extLst>
                  <a:ext uri="{28A0092B-C50C-407E-A947-70E740481C1C}">
                    <a14:useLocalDpi xmlns:a14="http://schemas.microsoft.com/office/drawing/2010/main" val="0"/>
                  </a:ext>
                </a:extLst>
              </a:blip>
              <a:srcRect/>
              <a:stretch>
                <a:fillRect l="-5220" t="-4097" r="-66586" b="-3783"/>
              </a:stretch>
            </a:blipFill>
            <a:ln>
              <a:noFill/>
            </a:ln>
          </p:spPr>
          <p:txBody>
            <a:bodyPr anchor="ctr"/>
            <a:lstStyle/>
            <a:p>
              <a:endParaRPr lang="zh-CN" altLang="en-US"/>
            </a:p>
          </p:txBody>
        </p:sp>
        <p:sp>
          <p:nvSpPr>
            <p:cNvPr id="3076" name="椭圆 1"/>
            <p:cNvSpPr/>
            <p:nvPr>
              <p:custDataLst>
                <p:tags r:id="rId6"/>
              </p:custDataLst>
            </p:nvPr>
          </p:nvSpPr>
          <p:spPr bwMode="auto">
            <a:xfrm>
              <a:off x="4206875" y="3148014"/>
              <a:ext cx="7956550" cy="3709987"/>
            </a:xfrm>
            <a:custGeom>
              <a:avLst/>
              <a:gdLst>
                <a:gd name="T0" fmla="*/ 7142506 w 7956378"/>
                <a:gd name="T1" fmla="*/ 0 h 3709684"/>
                <a:gd name="T2" fmla="*/ 7957238 w 7956378"/>
                <a:gd name="T3" fmla="*/ 30804 h 3709684"/>
                <a:gd name="T4" fmla="*/ 7957238 w 7956378"/>
                <a:gd name="T5" fmla="*/ 130235 h 3709684"/>
                <a:gd name="T6" fmla="*/ 7142506 w 7956378"/>
                <a:gd name="T7" fmla="*/ 99431 h 3709684"/>
                <a:gd name="T8" fmla="*/ 41911 w 7956378"/>
                <a:gd name="T9" fmla="*/ 3711199 h 3709684"/>
                <a:gd name="T10" fmla="*/ 0 w 7956378"/>
                <a:gd name="T11" fmla="*/ 3711199 h 3709684"/>
                <a:gd name="T12" fmla="*/ 7142506 w 7956378"/>
                <a:gd name="T13" fmla="*/ 0 h 37096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56378" h="3709684">
                  <a:moveTo>
                    <a:pt x="7141736" y="0"/>
                  </a:moveTo>
                  <a:cubicBezTo>
                    <a:pt x="7417085" y="0"/>
                    <a:pt x="7688914" y="10152"/>
                    <a:pt x="7956378" y="30789"/>
                  </a:cubicBezTo>
                  <a:lnTo>
                    <a:pt x="7956378" y="130180"/>
                  </a:lnTo>
                  <a:cubicBezTo>
                    <a:pt x="7688914" y="109543"/>
                    <a:pt x="7417085" y="99391"/>
                    <a:pt x="7141736" y="99391"/>
                  </a:cubicBezTo>
                  <a:cubicBezTo>
                    <a:pt x="3765956" y="99391"/>
                    <a:pt x="919389" y="1625327"/>
                    <a:pt x="41906" y="3709684"/>
                  </a:cubicBezTo>
                  <a:lnTo>
                    <a:pt x="0" y="3709684"/>
                  </a:lnTo>
                  <a:cubicBezTo>
                    <a:pt x="828847" y="1574931"/>
                    <a:pt x="3712188" y="0"/>
                    <a:pt x="7141736" y="0"/>
                  </a:cubicBezTo>
                  <a:close/>
                </a:path>
              </a:pathLst>
            </a:custGeom>
            <a:solidFill>
              <a:schemeClr val="accent2">
                <a:lumMod val="60000"/>
                <a:lumOff val="40000"/>
              </a:schemeClr>
            </a:solidFill>
            <a:ln>
              <a:noFill/>
            </a:ln>
          </p:spPr>
          <p:txBody>
            <a:bodyPr anchor="ctr"/>
            <a:lstStyle/>
            <a:p>
              <a:endParaRPr lang="zh-CN" altLang="en-US"/>
            </a:p>
          </p:txBody>
        </p:sp>
      </p:grpSp>
      <p:sp>
        <p:nvSpPr>
          <p:cNvPr id="3077" name="TextBox 14"/>
          <p:cNvSpPr txBox="1">
            <a:spLocks noChangeArrowheads="1"/>
          </p:cNvSpPr>
          <p:nvPr>
            <p:custDataLst>
              <p:tags r:id="rId7"/>
            </p:custDataLst>
          </p:nvPr>
        </p:nvSpPr>
        <p:spPr bwMode="auto">
          <a:xfrm>
            <a:off x="2466243" y="834782"/>
            <a:ext cx="6352442"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nSpc>
                <a:spcPct val="120000"/>
              </a:lnSpc>
              <a:spcBef>
                <a:spcPts val="600"/>
              </a:spcBef>
              <a:spcAft>
                <a:spcPts val="600"/>
              </a:spcAft>
              <a:buNone/>
              <a:defRPr/>
            </a:pPr>
            <a:r>
              <a:rPr lang="en-US" altLang="zh-CN" sz="1800">
                <a:latin typeface="+mn-lt"/>
                <a:ea typeface="+mn-ea"/>
              </a:rPr>
              <a:t>Lorem ipsum dolor sit amet, consectetur adipisicing elit, sed do eiusmod tempor incididunt ut labore et dolore magna aliqua. Ut enim ad minim veniam, quis nostrud exercitation ullamco laboris nisi ut aliquip ex ea commodo consequat.</a:t>
            </a:r>
            <a:endParaRPr lang="en-US" altLang="zh-CN" sz="1800" dirty="0">
              <a:latin typeface="+mn-lt"/>
              <a:ea typeface="+mn-ea"/>
            </a:endParaRPr>
          </a:p>
        </p:txBody>
      </p:sp>
      <p:cxnSp>
        <p:nvCxnSpPr>
          <p:cNvPr id="3080" name="直接连接符 10"/>
          <p:cNvCxnSpPr>
            <a:cxnSpLocks noChangeShapeType="1"/>
          </p:cNvCxnSpPr>
          <p:nvPr>
            <p:custDataLst>
              <p:tags r:id="rId8"/>
            </p:custDataLst>
          </p:nvPr>
        </p:nvCxnSpPr>
        <p:spPr bwMode="auto">
          <a:xfrm>
            <a:off x="2013438" y="869951"/>
            <a:ext cx="0" cy="2195513"/>
          </a:xfrm>
          <a:prstGeom prst="line">
            <a:avLst/>
          </a:prstGeom>
          <a:noFill/>
          <a:ln w="34925">
            <a:solidFill>
              <a:schemeClr val="accent1"/>
            </a:solidFill>
            <a:round/>
          </a:ln>
          <a:extLst>
            <a:ext uri="{909E8E84-426E-40DD-AFC4-6F175D3DCCD1}">
              <a14:hiddenFill xmlns:a14="http://schemas.microsoft.com/office/drawing/2010/main">
                <a:noFill/>
              </a14:hiddenFill>
            </a:ext>
          </a:extLst>
        </p:spPr>
      </p:cxnSp>
      <p:sp>
        <p:nvSpPr>
          <p:cNvPr id="3" name="文本框 2"/>
          <p:cNvSpPr txBox="1"/>
          <p:nvPr>
            <p:custDataLst>
              <p:tags r:id="rId9"/>
            </p:custDataLst>
          </p:nvPr>
        </p:nvSpPr>
        <p:spPr>
          <a:xfrm>
            <a:off x="1196976" y="781050"/>
            <a:ext cx="676275" cy="46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ctr">
            <a:normAutofit lnSpcReduction="10000"/>
          </a:bodyPr>
          <a:lstStyle>
            <a:defPPr>
              <a:defRPr lang="zh-CN"/>
            </a:defPPr>
            <a:lvl1pPr>
              <a:lnSpc>
                <a:spcPct val="90000"/>
              </a:lnSpc>
              <a:spcBef>
                <a:spcPct val="0"/>
              </a:spcBef>
              <a:buFont typeface="Arial" panose="020B0604020202020204" pitchFamily="34" charset="0"/>
              <a:buNone/>
              <a:defRPr sz="3600" b="1">
                <a:solidFill>
                  <a:schemeClr val="accent1"/>
                </a:solidFill>
                <a:latin typeface="+mj-lt"/>
                <a:ea typeface="+mj-ea"/>
                <a:cs typeface="+mj-cs"/>
              </a:defRPr>
            </a:lvl1pPr>
            <a:lvl2pPr marL="742950" indent="-285750">
              <a:lnSpc>
                <a:spcPct val="90000"/>
              </a:lnSpc>
              <a:spcBef>
                <a:spcPts val="375"/>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9pPr>
          </a:lstStyle>
          <a:p>
            <a:r>
              <a:rPr lang="en-US" altLang="zh-CN" smtClean="0"/>
              <a:t>LOREM IPSUM </a:t>
            </a:r>
            <a:endParaRPr lang="zh-CN" altLang="en-US"/>
          </a:p>
        </p:txBody>
      </p:sp>
      <p:sp>
        <p:nvSpPr>
          <p:cNvPr id="4" name="文本框 3"/>
          <p:cNvSpPr txBox="1"/>
          <p:nvPr>
            <p:custDataLst>
              <p:tags r:id="rId10"/>
            </p:custDataLst>
          </p:nvPr>
        </p:nvSpPr>
        <p:spPr>
          <a:xfrm>
            <a:off x="1803888" y="3179764"/>
            <a:ext cx="45140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ormAutofit lnSpcReduction="10000"/>
          </a:bodyPr>
          <a:lstStyle>
            <a:defPPr>
              <a:defRPr lang="zh-CN"/>
            </a:defPPr>
            <a:lvl1pPr>
              <a:spcBef>
                <a:spcPct val="0"/>
              </a:spcBef>
              <a:buFont typeface="Arial" panose="020B0604020202020204" pitchFamily="34" charset="0"/>
              <a:buNone/>
              <a:defRPr>
                <a:solidFill>
                  <a:schemeClr val="tx1">
                    <a:lumMod val="50000"/>
                    <a:lumOff val="50000"/>
                  </a:schemeClr>
                </a:solidFill>
              </a:defRPr>
            </a:lvl1pPr>
            <a:lvl2pPr marL="742950" indent="-285750">
              <a:spcBef>
                <a:spcPct val="20000"/>
              </a:spcBef>
              <a:buFont typeface="Arial" panose="020B0604020202020204" pitchFamily="34" charset="0"/>
              <a:buChar char="–"/>
              <a:defRPr sz="2800">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9pPr>
          </a:lstStyle>
          <a:p>
            <a:r>
              <a:rPr lang="en-US" altLang="zh-CN" smtClean="0">
                <a:solidFill>
                  <a:schemeClr val="bg1">
                    <a:lumMod val="65000"/>
                  </a:schemeClr>
                </a:solidFill>
              </a:rPr>
              <a:t>LOREM IPSUM </a:t>
            </a:r>
            <a:endParaRPr lang="zh-CN" altLang="en-US">
              <a:solidFill>
                <a:schemeClr val="bg1">
                  <a:lumMod val="65000"/>
                </a:schemeClr>
              </a:solidFill>
            </a:endParaRPr>
          </a:p>
        </p:txBody>
      </p:sp>
    </p:spTree>
    <p:custDataLst>
      <p:tags r:id="rId11"/>
    </p:custData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custDataLst>
              <p:tags r:id="rId1"/>
            </p:custDataLst>
          </p:nvPr>
        </p:nvSpPr>
        <p:spPr>
          <a:xfrm>
            <a:off x="8052775" y="948165"/>
            <a:ext cx="1781175" cy="1117600"/>
          </a:xfrm>
          <a:prstGeom prst="round2DiagRect">
            <a:avLst>
              <a:gd name="adj1" fmla="val 50000"/>
              <a:gd name="adj2" fmla="val 0"/>
            </a:avLst>
          </a:prstGeom>
          <a:blipFill dpi="0" rotWithShape="1">
            <a:blip r:embed="rId2" cstate="print">
              <a:extLst>
                <a:ext uri="{28A0092B-C50C-407E-A947-70E740481C1C}">
                  <a14:useLocalDpi xmlns:a14="http://schemas.microsoft.com/office/drawing/2010/main" val="0"/>
                </a:ext>
              </a:extLst>
            </a:blip>
            <a:srcRect/>
            <a:stretch>
              <a:fillRect/>
            </a:stretch>
          </a:bli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对角圆角矩形 2"/>
          <p:cNvSpPr/>
          <p:nvPr>
            <p:custDataLst>
              <p:tags r:id="rId3"/>
            </p:custDataLst>
          </p:nvPr>
        </p:nvSpPr>
        <p:spPr>
          <a:xfrm>
            <a:off x="6910874" y="2200277"/>
            <a:ext cx="2544762" cy="1597025"/>
          </a:xfrm>
          <a:prstGeom prst="round2DiagRect">
            <a:avLst>
              <a:gd name="adj1" fmla="val 50000"/>
              <a:gd name="adj2" fmla="val 0"/>
            </a:avLst>
          </a:prstGeom>
          <a:blipFill dpi="0" rotWithShape="1">
            <a:blip r:embed="rId4">
              <a:extLst>
                <a:ext uri="{28A0092B-C50C-407E-A947-70E740481C1C}">
                  <a14:useLocalDpi xmlns:a14="http://schemas.microsoft.com/office/drawing/2010/main" val="0"/>
                </a:ext>
              </a:extLst>
            </a:blip>
            <a:srcRect/>
            <a:stretch>
              <a:fillRect/>
            </a:stretch>
          </a:bli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对角圆角矩形 3"/>
          <p:cNvSpPr/>
          <p:nvPr>
            <p:custDataLst>
              <p:tags r:id="rId5"/>
            </p:custDataLst>
          </p:nvPr>
        </p:nvSpPr>
        <p:spPr>
          <a:xfrm>
            <a:off x="5132375" y="3948053"/>
            <a:ext cx="3236913" cy="2030413"/>
          </a:xfrm>
          <a:prstGeom prst="round2DiagRect">
            <a:avLst>
              <a:gd name="adj1" fmla="val 50000"/>
              <a:gd name="adj2" fmla="val 0"/>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文本框 4"/>
          <p:cNvSpPr txBox="1"/>
          <p:nvPr>
            <p:custDataLst>
              <p:tags r:id="rId7"/>
            </p:custDataLst>
          </p:nvPr>
        </p:nvSpPr>
        <p:spPr>
          <a:xfrm>
            <a:off x="2165350" y="582125"/>
            <a:ext cx="5724280" cy="666750"/>
          </a:xfrm>
          <a:prstGeom prst="rect">
            <a:avLst/>
          </a:prstGeom>
          <a:noFill/>
        </p:spPr>
        <p:txBody>
          <a:bodyPr anchor="ctr">
            <a:normAutofit/>
          </a:bodyPr>
          <a:lstStyle/>
          <a:p>
            <a:pPr>
              <a:defRPr/>
            </a:pPr>
            <a:r>
              <a:rPr lang="en-US" altLang="zh-CN" sz="3600" b="1">
                <a:solidFill>
                  <a:schemeClr val="accent1">
                    <a:lumMod val="75000"/>
                  </a:schemeClr>
                </a:solidFill>
                <a:latin typeface="+mj-lt"/>
                <a:ea typeface="+mj-ea"/>
                <a:cs typeface="+mj-cs"/>
              </a:rPr>
              <a:t>LOREM IPSUM DOLOR</a:t>
            </a:r>
            <a:endParaRPr lang="en-US" altLang="zh-CN" sz="3600" b="1" dirty="0">
              <a:solidFill>
                <a:schemeClr val="accent1">
                  <a:lumMod val="75000"/>
                </a:schemeClr>
              </a:solidFill>
              <a:latin typeface="+mj-lt"/>
              <a:ea typeface="+mj-ea"/>
              <a:cs typeface="+mj-cs"/>
            </a:endParaRPr>
          </a:p>
        </p:txBody>
      </p:sp>
      <p:sp>
        <p:nvSpPr>
          <p:cNvPr id="10" name="文本框 9"/>
          <p:cNvSpPr txBox="1"/>
          <p:nvPr>
            <p:custDataLst>
              <p:tags r:id="rId8"/>
            </p:custDataLst>
          </p:nvPr>
        </p:nvSpPr>
        <p:spPr>
          <a:xfrm>
            <a:off x="2165351" y="1262989"/>
            <a:ext cx="5724280" cy="361096"/>
          </a:xfrm>
          <a:prstGeom prst="rect">
            <a:avLst/>
          </a:prstGeom>
          <a:noFill/>
        </p:spPr>
        <p:txBody>
          <a:bodyPr>
            <a:normAutofit lnSpcReduction="10000"/>
          </a:bodyPr>
          <a:lstStyle/>
          <a:p>
            <a:pPr>
              <a:defRPr/>
            </a:pPr>
            <a:r>
              <a:rPr lang="en-US" altLang="zh-CN"/>
              <a:t>LOREM IPSUM DOLOR</a:t>
            </a:r>
            <a:endParaRPr lang="zh-CN" altLang="en-US" dirty="0"/>
          </a:p>
        </p:txBody>
      </p:sp>
      <p:sp>
        <p:nvSpPr>
          <p:cNvPr id="6" name="文本框 5"/>
          <p:cNvSpPr txBox="1"/>
          <p:nvPr>
            <p:custDataLst>
              <p:tags r:id="rId9"/>
            </p:custDataLst>
          </p:nvPr>
        </p:nvSpPr>
        <p:spPr>
          <a:xfrm>
            <a:off x="2165351" y="1998725"/>
            <a:ext cx="4528527" cy="19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defPPr>
              <a:defRPr lang="zh-CN"/>
            </a:defPPr>
            <a:lvl1pPr>
              <a:lnSpc>
                <a:spcPct val="120000"/>
              </a:lnSpc>
              <a:spcBef>
                <a:spcPts val="600"/>
              </a:spcBef>
              <a:spcAft>
                <a:spcPts val="600"/>
              </a:spcAft>
              <a:buFont typeface="Arial" panose="020B0604020202020204" pitchFamily="34" charset="0"/>
              <a:buNone/>
            </a:lvl1pPr>
            <a:lvl2pPr marL="742950" indent="-285750">
              <a:spcBef>
                <a:spcPct val="20000"/>
              </a:spcBef>
              <a:buFont typeface="Arial" panose="020B0604020202020204" pitchFamily="34" charset="0"/>
              <a:buChar char="–"/>
              <a:defRPr sz="2800">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9pPr>
          </a:lstStyle>
          <a:p>
            <a:r>
              <a:rPr lang="en-US" altLang="zh-CN" smtClean="0"/>
              <a:t>Lorem ipsum dolor sit amet, consectetur adipisicing elit, sed do eiusmod tempor incididunt ut labore et dolore magna aliqua. Ut enim ad minim veniam, quis nostrud exercitation ullamco laboris nisi ut aliquip ex ea commodo consequat.</a:t>
            </a:r>
            <a:endParaRPr lang="zh-CN" altLang="en-US"/>
          </a:p>
        </p:txBody>
      </p:sp>
    </p:spTree>
    <p:custDataLst>
      <p:tags r:id="rId10"/>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0" y="1665923"/>
            <a:ext cx="12192000" cy="4255039"/>
            <a:chOff x="1516063" y="2154724"/>
            <a:chExt cx="9151938" cy="3194050"/>
          </a:xfrm>
        </p:grpSpPr>
        <p:sp>
          <p:nvSpPr>
            <p:cNvPr id="3074" name="任意多边形 28"/>
            <p:cNvSpPr/>
            <p:nvPr>
              <p:custDataLst>
                <p:tags r:id="rId2"/>
              </p:custDataLst>
            </p:nvPr>
          </p:nvSpPr>
          <p:spPr bwMode="auto">
            <a:xfrm>
              <a:off x="1516063" y="2154724"/>
              <a:ext cx="2252663" cy="3194050"/>
            </a:xfrm>
            <a:custGeom>
              <a:avLst/>
              <a:gdLst>
                <a:gd name="T0" fmla="*/ 0 w 1989077"/>
                <a:gd name="T1" fmla="*/ 0 h 2815963"/>
                <a:gd name="T2" fmla="*/ 1291741 w 1989077"/>
                <a:gd name="T3" fmla="*/ 222755 h 2815963"/>
                <a:gd name="T4" fmla="*/ 2756948 w 1989077"/>
                <a:gd name="T5" fmla="*/ 414728 h 2815963"/>
                <a:gd name="T6" fmla="*/ 3705739 w 1989077"/>
                <a:gd name="T7" fmla="*/ 502060 h 2815963"/>
                <a:gd name="T8" fmla="*/ 3705739 w 1989077"/>
                <a:gd name="T9" fmla="*/ 1072976 h 2815963"/>
                <a:gd name="T10" fmla="*/ 3705739 w 1989077"/>
                <a:gd name="T11" fmla="*/ 4213920 h 2815963"/>
                <a:gd name="T12" fmla="*/ 3705739 w 1989077"/>
                <a:gd name="T13" fmla="*/ 4784836 h 2815963"/>
                <a:gd name="T14" fmla="*/ 2756948 w 1989077"/>
                <a:gd name="T15" fmla="*/ 4872168 h 2815963"/>
                <a:gd name="T16" fmla="*/ 1291741 w 1989077"/>
                <a:gd name="T17" fmla="*/ 5064141 h 2815963"/>
                <a:gd name="T18" fmla="*/ 0 w 1989077"/>
                <a:gd name="T19" fmla="*/ 5286896 h 2815963"/>
                <a:gd name="T20" fmla="*/ 0 w 1989077"/>
                <a:gd name="T21" fmla="*/ 4213920 h 2815963"/>
                <a:gd name="T22" fmla="*/ 0 w 1989077"/>
                <a:gd name="T23" fmla="*/ 1072976 h 2815963"/>
                <a:gd name="T24" fmla="*/ 0 w 1989077"/>
                <a:gd name="T25" fmla="*/ 0 h 28159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7" h="2815963">
                  <a:moveTo>
                    <a:pt x="0" y="0"/>
                  </a:moveTo>
                  <a:lnTo>
                    <a:pt x="693350" y="118646"/>
                  </a:lnTo>
                  <a:cubicBezTo>
                    <a:pt x="949376" y="157114"/>
                    <a:pt x="1211768" y="191282"/>
                    <a:pt x="1479808" y="220897"/>
                  </a:cubicBezTo>
                  <a:lnTo>
                    <a:pt x="1989077" y="267413"/>
                  </a:lnTo>
                  <a:lnTo>
                    <a:pt x="1989077" y="571500"/>
                  </a:lnTo>
                  <a:lnTo>
                    <a:pt x="1989077" y="2244463"/>
                  </a:lnTo>
                  <a:lnTo>
                    <a:pt x="1989077" y="2548550"/>
                  </a:lnTo>
                  <a:lnTo>
                    <a:pt x="1479808" y="2595066"/>
                  </a:lnTo>
                  <a:cubicBezTo>
                    <a:pt x="1211768" y="2624681"/>
                    <a:pt x="949376" y="2658849"/>
                    <a:pt x="693350" y="2697317"/>
                  </a:cubicBezTo>
                  <a:lnTo>
                    <a:pt x="0" y="2815963"/>
                  </a:lnTo>
                  <a:lnTo>
                    <a:pt x="0" y="2244463"/>
                  </a:lnTo>
                  <a:lnTo>
                    <a:pt x="0" y="571500"/>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l="-74159" t="-845" r="-18225" b="-1831"/>
              </a:stretch>
            </a:blipFill>
            <a:ln>
              <a:noFill/>
            </a:ln>
          </p:spPr>
          <p:txBody>
            <a:bodyPr anchor="ctr"/>
            <a:lstStyle/>
            <a:p>
              <a:endParaRPr lang="zh-CN" altLang="en-US"/>
            </a:p>
          </p:txBody>
        </p:sp>
        <p:sp>
          <p:nvSpPr>
            <p:cNvPr id="3075" name="任意多边形 27"/>
            <p:cNvSpPr/>
            <p:nvPr>
              <p:custDataLst>
                <p:tags r:id="rId4"/>
              </p:custDataLst>
            </p:nvPr>
          </p:nvSpPr>
          <p:spPr bwMode="auto">
            <a:xfrm>
              <a:off x="3811589" y="2459524"/>
              <a:ext cx="2255837" cy="2584450"/>
            </a:xfrm>
            <a:custGeom>
              <a:avLst/>
              <a:gdLst>
                <a:gd name="T0" fmla="*/ 0 w 1989078"/>
                <a:gd name="T1" fmla="*/ 0 h 2279483"/>
                <a:gd name="T2" fmla="*/ 566648 w 1989078"/>
                <a:gd name="T3" fmla="*/ 51683 h 2279483"/>
                <a:gd name="T4" fmla="*/ 2976906 w 1989078"/>
                <a:gd name="T5" fmla="*/ 160010 h 2279483"/>
                <a:gd name="T6" fmla="*/ 3731912 w 1989078"/>
                <a:gd name="T7" fmla="*/ 166782 h 2279483"/>
                <a:gd name="T8" fmla="*/ 3731912 w 1989078"/>
                <a:gd name="T9" fmla="*/ 568165 h 2279483"/>
                <a:gd name="T10" fmla="*/ 3731912 w 1989078"/>
                <a:gd name="T11" fmla="*/ 3702499 h 2279483"/>
                <a:gd name="T12" fmla="*/ 3731912 w 1989078"/>
                <a:gd name="T13" fmla="*/ 4103881 h 2279483"/>
                <a:gd name="T14" fmla="*/ 2976906 w 1989078"/>
                <a:gd name="T15" fmla="*/ 4110651 h 2279483"/>
                <a:gd name="T16" fmla="*/ 566648 w 1989078"/>
                <a:gd name="T17" fmla="*/ 4218979 h 2279483"/>
                <a:gd name="T18" fmla="*/ 0 w 1989078"/>
                <a:gd name="T19" fmla="*/ 4270662 h 2279483"/>
                <a:gd name="T20" fmla="*/ 0 w 1989078"/>
                <a:gd name="T21" fmla="*/ 3702499 h 2279483"/>
                <a:gd name="T22" fmla="*/ 0 w 1989078"/>
                <a:gd name="T23" fmla="*/ 568165 h 2279483"/>
                <a:gd name="T24" fmla="*/ 0 w 1989078"/>
                <a:gd name="T25" fmla="*/ 0 h 22794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8" h="2279483">
                  <a:moveTo>
                    <a:pt x="0" y="0"/>
                  </a:moveTo>
                  <a:lnTo>
                    <a:pt x="302019" y="27586"/>
                  </a:lnTo>
                  <a:cubicBezTo>
                    <a:pt x="719947" y="57965"/>
                    <a:pt x="1148969" y="77525"/>
                    <a:pt x="1586666" y="85407"/>
                  </a:cubicBezTo>
                  <a:lnTo>
                    <a:pt x="1989078" y="89021"/>
                  </a:lnTo>
                  <a:lnTo>
                    <a:pt x="1989078" y="303260"/>
                  </a:lnTo>
                  <a:lnTo>
                    <a:pt x="1989078" y="1976223"/>
                  </a:lnTo>
                  <a:lnTo>
                    <a:pt x="1989078" y="2190462"/>
                  </a:lnTo>
                  <a:lnTo>
                    <a:pt x="1586666" y="2194076"/>
                  </a:lnTo>
                  <a:cubicBezTo>
                    <a:pt x="1148969" y="2201958"/>
                    <a:pt x="719947" y="2221518"/>
                    <a:pt x="302019" y="2251897"/>
                  </a:cubicBezTo>
                  <a:lnTo>
                    <a:pt x="0" y="2279483"/>
                  </a:lnTo>
                  <a:lnTo>
                    <a:pt x="0" y="1976223"/>
                  </a:lnTo>
                  <a:lnTo>
                    <a:pt x="0" y="303260"/>
                  </a:lnTo>
                  <a:lnTo>
                    <a:pt x="0" y="0"/>
                  </a:lnTo>
                  <a:close/>
                </a:path>
              </a:pathLst>
            </a:custGeom>
            <a:blipFill dpi="0" rotWithShape="1">
              <a:blip r:embed="rId5" cstate="print">
                <a:extLst>
                  <a:ext uri="{28A0092B-C50C-407E-A947-70E740481C1C}">
                    <a14:useLocalDpi xmlns:a14="http://schemas.microsoft.com/office/drawing/2010/main" val="0"/>
                  </a:ext>
                </a:extLst>
              </a:blip>
              <a:srcRect/>
              <a:stretch>
                <a:fillRect l="-41774" t="86" r="-3119" b="-7251"/>
              </a:stretch>
            </a:blipFill>
            <a:ln>
              <a:noFill/>
            </a:ln>
          </p:spPr>
          <p:txBody>
            <a:bodyPr anchor="ctr"/>
            <a:lstStyle/>
            <a:p>
              <a:endParaRPr lang="zh-CN" altLang="en-US"/>
            </a:p>
          </p:txBody>
        </p:sp>
        <p:sp>
          <p:nvSpPr>
            <p:cNvPr id="3076" name="任意多边形 26"/>
            <p:cNvSpPr/>
            <p:nvPr>
              <p:custDataLst>
                <p:tags r:id="rId6"/>
              </p:custDataLst>
            </p:nvPr>
          </p:nvSpPr>
          <p:spPr bwMode="auto">
            <a:xfrm>
              <a:off x="6111875" y="2489686"/>
              <a:ext cx="2255838" cy="2522538"/>
            </a:xfrm>
            <a:custGeom>
              <a:avLst/>
              <a:gdLst>
                <a:gd name="T0" fmla="*/ 3731934 w 1989076"/>
                <a:gd name="T1" fmla="*/ 0 h 2223959"/>
                <a:gd name="T2" fmla="*/ 3731934 w 1989076"/>
                <a:gd name="T3" fmla="*/ 517217 h 2223959"/>
                <a:gd name="T4" fmla="*/ 3731934 w 1989076"/>
                <a:gd name="T5" fmla="*/ 3658023 h 2223959"/>
                <a:gd name="T6" fmla="*/ 3731934 w 1989076"/>
                <a:gd name="T7" fmla="*/ 4175241 h 2223959"/>
                <a:gd name="T8" fmla="*/ 2946234 w 1989076"/>
                <a:gd name="T9" fmla="*/ 4125367 h 2223959"/>
                <a:gd name="T10" fmla="*/ 500384 w 1989076"/>
                <a:gd name="T11" fmla="*/ 4059592 h 2223959"/>
                <a:gd name="T12" fmla="*/ 0 w 1989076"/>
                <a:gd name="T13" fmla="*/ 4064087 h 2223959"/>
                <a:gd name="T14" fmla="*/ 0 w 1989076"/>
                <a:gd name="T15" fmla="*/ 3658023 h 2223959"/>
                <a:gd name="T16" fmla="*/ 0 w 1989076"/>
                <a:gd name="T17" fmla="*/ 517217 h 2223959"/>
                <a:gd name="T18" fmla="*/ 0 w 1989076"/>
                <a:gd name="T19" fmla="*/ 111153 h 2223959"/>
                <a:gd name="T20" fmla="*/ 500384 w 1989076"/>
                <a:gd name="T21" fmla="*/ 115650 h 2223959"/>
                <a:gd name="T22" fmla="*/ 2946234 w 1989076"/>
                <a:gd name="T23" fmla="*/ 49872 h 2223959"/>
                <a:gd name="T24" fmla="*/ 3731934 w 1989076"/>
                <a:gd name="T25" fmla="*/ 0 h 22239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6" h="2223959">
                  <a:moveTo>
                    <a:pt x="1989076" y="0"/>
                  </a:moveTo>
                  <a:lnTo>
                    <a:pt x="1989076" y="275498"/>
                  </a:lnTo>
                  <a:lnTo>
                    <a:pt x="1989076" y="1948461"/>
                  </a:lnTo>
                  <a:lnTo>
                    <a:pt x="1989076" y="2223959"/>
                  </a:lnTo>
                  <a:lnTo>
                    <a:pt x="1570307" y="2197394"/>
                  </a:lnTo>
                  <a:cubicBezTo>
                    <a:pt x="1145252" y="2174323"/>
                    <a:pt x="709909" y="2162358"/>
                    <a:pt x="266699" y="2162358"/>
                  </a:cubicBezTo>
                  <a:lnTo>
                    <a:pt x="0" y="2164753"/>
                  </a:lnTo>
                  <a:lnTo>
                    <a:pt x="0" y="1948461"/>
                  </a:lnTo>
                  <a:lnTo>
                    <a:pt x="0" y="275498"/>
                  </a:lnTo>
                  <a:lnTo>
                    <a:pt x="0" y="59206"/>
                  </a:lnTo>
                  <a:lnTo>
                    <a:pt x="266699" y="61601"/>
                  </a:lnTo>
                  <a:cubicBezTo>
                    <a:pt x="709909" y="61601"/>
                    <a:pt x="1145252" y="49636"/>
                    <a:pt x="1570307" y="26565"/>
                  </a:cubicBezTo>
                  <a:lnTo>
                    <a:pt x="1989076" y="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txBody>
            <a:bodyPr anchor="ctr"/>
            <a:lstStyle/>
            <a:p>
              <a:endParaRPr lang="zh-CN" altLang="en-US"/>
            </a:p>
          </p:txBody>
        </p:sp>
        <p:sp>
          <p:nvSpPr>
            <p:cNvPr id="3077" name="任意多边形 25"/>
            <p:cNvSpPr/>
            <p:nvPr>
              <p:custDataLst>
                <p:tags r:id="rId8"/>
              </p:custDataLst>
            </p:nvPr>
          </p:nvSpPr>
          <p:spPr bwMode="auto">
            <a:xfrm>
              <a:off x="8410576" y="2208699"/>
              <a:ext cx="2257425" cy="3086100"/>
            </a:xfrm>
            <a:custGeom>
              <a:avLst/>
              <a:gdLst>
                <a:gd name="T0" fmla="*/ 3745073 w 1989077"/>
                <a:gd name="T1" fmla="*/ 0 h 2721587"/>
                <a:gd name="T2" fmla="*/ 3745073 w 1989077"/>
                <a:gd name="T3" fmla="*/ 982943 h 2721587"/>
                <a:gd name="T4" fmla="*/ 3745073 w 1989077"/>
                <a:gd name="T5" fmla="*/ 4119299 h 2721587"/>
                <a:gd name="T6" fmla="*/ 3745073 w 1989077"/>
                <a:gd name="T7" fmla="*/ 5102243 h 2721587"/>
                <a:gd name="T8" fmla="*/ 2958826 w 1989077"/>
                <a:gd name="T9" fmla="*/ 4968277 h 2721587"/>
                <a:gd name="T10" fmla="*/ 1478067 w 1989077"/>
                <a:gd name="T11" fmla="*/ 4776584 h 2721587"/>
                <a:gd name="T12" fmla="*/ 0 w 1989077"/>
                <a:gd name="T13" fmla="*/ 4642160 h 2721587"/>
                <a:gd name="T14" fmla="*/ 0 w 1989077"/>
                <a:gd name="T15" fmla="*/ 4119299 h 2721587"/>
                <a:gd name="T16" fmla="*/ 0 w 1989077"/>
                <a:gd name="T17" fmla="*/ 982943 h 2721587"/>
                <a:gd name="T18" fmla="*/ 0 w 1989077"/>
                <a:gd name="T19" fmla="*/ 460081 h 2721587"/>
                <a:gd name="T20" fmla="*/ 1478067 w 1989077"/>
                <a:gd name="T21" fmla="*/ 325659 h 2721587"/>
                <a:gd name="T22" fmla="*/ 2958826 w 1989077"/>
                <a:gd name="T23" fmla="*/ 133965 h 2721587"/>
                <a:gd name="T24" fmla="*/ 3745073 w 1989077"/>
                <a:gd name="T25" fmla="*/ 0 h 27215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7" h="2721587">
                  <a:moveTo>
                    <a:pt x="1989077" y="0"/>
                  </a:moveTo>
                  <a:lnTo>
                    <a:pt x="1989077" y="524312"/>
                  </a:lnTo>
                  <a:lnTo>
                    <a:pt x="1989077" y="2197275"/>
                  </a:lnTo>
                  <a:lnTo>
                    <a:pt x="1989077" y="2721587"/>
                  </a:lnTo>
                  <a:lnTo>
                    <a:pt x="1571487" y="2650129"/>
                  </a:lnTo>
                  <a:cubicBezTo>
                    <a:pt x="1315460" y="2611661"/>
                    <a:pt x="1053068" y="2577493"/>
                    <a:pt x="785028" y="2547878"/>
                  </a:cubicBezTo>
                  <a:lnTo>
                    <a:pt x="0" y="2476175"/>
                  </a:lnTo>
                  <a:lnTo>
                    <a:pt x="0" y="2197275"/>
                  </a:lnTo>
                  <a:lnTo>
                    <a:pt x="0" y="524312"/>
                  </a:lnTo>
                  <a:lnTo>
                    <a:pt x="0" y="245412"/>
                  </a:lnTo>
                  <a:lnTo>
                    <a:pt x="785028" y="173709"/>
                  </a:lnTo>
                  <a:cubicBezTo>
                    <a:pt x="1053068" y="144094"/>
                    <a:pt x="1315460" y="109926"/>
                    <a:pt x="1571487" y="71458"/>
                  </a:cubicBezTo>
                  <a:lnTo>
                    <a:pt x="1989077" y="0"/>
                  </a:lnTo>
                  <a:close/>
                </a:path>
              </a:pathLst>
            </a:custGeom>
            <a:blipFill dpi="0" rotWithShape="1">
              <a:blip r:embed="rId9" cstate="print">
                <a:extLst>
                  <a:ext uri="{28A0092B-C50C-407E-A947-70E740481C1C}">
                    <a14:useLocalDpi xmlns:a14="http://schemas.microsoft.com/office/drawing/2010/main" val="0"/>
                  </a:ext>
                </a:extLst>
              </a:blip>
              <a:srcRect/>
              <a:stretch>
                <a:fillRect/>
              </a:stretch>
            </a:blipFill>
            <a:ln>
              <a:noFill/>
            </a:ln>
          </p:spPr>
          <p:txBody>
            <a:bodyPr anchor="ctr"/>
            <a:lstStyle/>
            <a:p>
              <a:endParaRPr lang="zh-CN" altLang="en-US"/>
            </a:p>
          </p:txBody>
        </p:sp>
      </p:grpSp>
      <p:sp>
        <p:nvSpPr>
          <p:cNvPr id="2" name="文本框 1"/>
          <p:cNvSpPr txBox="1"/>
          <p:nvPr>
            <p:custDataLst>
              <p:tags r:id="rId10"/>
            </p:custDataLst>
          </p:nvPr>
        </p:nvSpPr>
        <p:spPr>
          <a:xfrm>
            <a:off x="2965753" y="1166292"/>
            <a:ext cx="6260495" cy="382531"/>
          </a:xfrm>
          <a:prstGeom prst="rect">
            <a:avLst/>
          </a:prstGeom>
          <a:noFill/>
        </p:spPr>
        <p:txBody>
          <a:bodyPr>
            <a:normAutofit/>
          </a:bodyPr>
          <a:lstStyle>
            <a:defPPr>
              <a:defRPr lang="zh-CN"/>
            </a:defPPr>
          </a:lstStyle>
          <a:p>
            <a:pPr algn="ctr"/>
            <a:r>
              <a:rPr lang="en-US" altLang="zh-CN" dirty="0" smtClean="0"/>
              <a:t>LOREM IPSUM DOLOR</a:t>
            </a:r>
            <a:endParaRPr lang="zh-CN" altLang="en-US" dirty="0"/>
          </a:p>
        </p:txBody>
      </p:sp>
      <p:sp>
        <p:nvSpPr>
          <p:cNvPr id="3" name="文本框 2"/>
          <p:cNvSpPr txBox="1"/>
          <p:nvPr>
            <p:custDataLst>
              <p:tags r:id="rId11"/>
            </p:custDataLst>
          </p:nvPr>
        </p:nvSpPr>
        <p:spPr>
          <a:xfrm>
            <a:off x="2965753" y="471780"/>
            <a:ext cx="6260495" cy="666750"/>
          </a:xfrm>
          <a:prstGeom prst="rect">
            <a:avLst/>
          </a:prstGeom>
          <a:noFill/>
        </p:spPr>
        <p:txBody>
          <a:bodyPr anchor="ctr">
            <a:normAutofit/>
          </a:bodyPr>
          <a:lstStyle>
            <a:defPPr>
              <a:defRPr lang="zh-CN"/>
            </a:defPPr>
            <a:lvl1pPr>
              <a:defRPr sz="3600" b="1">
                <a:solidFill>
                  <a:schemeClr val="accent1">
                    <a:lumMod val="75000"/>
                  </a:schemeClr>
                </a:solidFill>
                <a:latin typeface="+mj-lt"/>
                <a:ea typeface="+mj-ea"/>
                <a:cs typeface="+mj-cs"/>
              </a:defRPr>
            </a:lvl1pPr>
          </a:lstStyle>
          <a:p>
            <a:pPr algn="ctr"/>
            <a:r>
              <a:rPr lang="en-US" altLang="zh-CN" dirty="0" smtClean="0"/>
              <a:t>LOREM IPSUM DOLOR</a:t>
            </a:r>
            <a:endParaRPr lang="zh-CN" altLang="en-US" dirty="0"/>
          </a:p>
        </p:txBody>
      </p:sp>
    </p:spTree>
    <p:custDataLst>
      <p:tags r:id="rId1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4110771" y="2174631"/>
            <a:ext cx="752253" cy="774821"/>
            <a:chOff x="1795462" y="2056910"/>
            <a:chExt cx="1111250" cy="1144588"/>
          </a:xfrm>
        </p:grpSpPr>
        <p:sp>
          <p:nvSpPr>
            <p:cNvPr id="3074" name="Freeform 12"/>
            <p:cNvSpPr/>
            <p:nvPr>
              <p:custDataLst>
                <p:tags r:id="rId2"/>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 name="Freeform 13"/>
            <p:cNvSpPr/>
            <p:nvPr>
              <p:custDataLst>
                <p:tags r:id="rId3"/>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 name="Freeform 14"/>
            <p:cNvSpPr/>
            <p:nvPr>
              <p:custDataLst>
                <p:tags r:id="rId4"/>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 name="Freeform 15"/>
            <p:cNvSpPr/>
            <p:nvPr>
              <p:custDataLst>
                <p:tags r:id="rId5"/>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55000" lnSpcReduction="20000"/>
            </a:bodyPr>
            <a:lstStyle/>
            <a:p>
              <a:pPr>
                <a:defRPr/>
              </a:pPr>
              <a:endParaRPr lang="zh-CN" altLang="en-US"/>
            </a:p>
          </p:txBody>
        </p:sp>
        <p:sp>
          <p:nvSpPr>
            <p:cNvPr id="8" name="Freeform 16"/>
            <p:cNvSpPr/>
            <p:nvPr>
              <p:custDataLst>
                <p:tags r:id="rId6"/>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92500" lnSpcReduction="20000"/>
            </a:bodyPr>
            <a:lstStyle/>
            <a:p>
              <a:pPr>
                <a:defRPr/>
              </a:pPr>
              <a:endParaRPr lang="zh-CN" altLang="en-US"/>
            </a:p>
          </p:txBody>
        </p:sp>
        <p:sp>
          <p:nvSpPr>
            <p:cNvPr id="9" name="Freeform 17"/>
            <p:cNvSpPr/>
            <p:nvPr>
              <p:custDataLst>
                <p:tags r:id="rId7"/>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 name="Freeform 18"/>
            <p:cNvSpPr/>
            <p:nvPr>
              <p:custDataLst>
                <p:tags r:id="rId8"/>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1" name="Freeform 19"/>
            <p:cNvSpPr/>
            <p:nvPr>
              <p:custDataLst>
                <p:tags r:id="rId9"/>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41" name="直接连接符 40"/>
          <p:cNvCxnSpPr/>
          <p:nvPr>
            <p:custDataLst>
              <p:tags r:id="rId10"/>
            </p:custDataLst>
          </p:nvPr>
        </p:nvCxnSpPr>
        <p:spPr>
          <a:xfrm>
            <a:off x="4110771" y="2949453"/>
            <a:ext cx="4236062"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11"/>
            </p:custDataLst>
          </p:nvPr>
        </p:nvSpPr>
        <p:spPr>
          <a:xfrm>
            <a:off x="4734796" y="2546864"/>
            <a:ext cx="3612037"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DOLOR</a:t>
            </a:r>
            <a:endParaRPr lang="zh-CN" altLang="en-US" b="1" dirty="0">
              <a:solidFill>
                <a:schemeClr val="accent1">
                  <a:lumMod val="75000"/>
                </a:schemeClr>
              </a:solidFill>
              <a:latin typeface="+mj-lt"/>
              <a:ea typeface="+mj-ea"/>
              <a:cs typeface="+mj-cs"/>
            </a:endParaRPr>
          </a:p>
        </p:txBody>
      </p:sp>
      <p:sp>
        <p:nvSpPr>
          <p:cNvPr id="30" name="TextBox 14"/>
          <p:cNvSpPr txBox="1">
            <a:spLocks noChangeArrowheads="1"/>
          </p:cNvSpPr>
          <p:nvPr>
            <p:custDataLst>
              <p:tags r:id="rId12"/>
            </p:custDataLst>
          </p:nvPr>
        </p:nvSpPr>
        <p:spPr bwMode="auto">
          <a:xfrm>
            <a:off x="4011736" y="3111222"/>
            <a:ext cx="4528527" cy="2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nSpc>
                <a:spcPct val="120000"/>
              </a:lnSpc>
              <a:spcBef>
                <a:spcPts val="600"/>
              </a:spcBef>
              <a:spcAft>
                <a:spcPts val="600"/>
              </a:spcAft>
              <a:buNone/>
              <a:defRPr/>
            </a:pPr>
            <a:r>
              <a:rPr lang="en-US" altLang="zh-CN" sz="1800">
                <a:latin typeface="+mn-lt"/>
                <a:ea typeface="+mn-ea"/>
              </a:rPr>
              <a:t>Lorem ipsum dolor sit amet, consectetur adipisicing elit, sed do eiusmod tempor incididunt ut labore et dolore magna aliqua. Ut enim ad minim veniam, quis nostrud exercitation ullamco laboris nisi ut aliquip ex ea commodo consequat.</a:t>
            </a:r>
            <a:endParaRPr lang="en-US" altLang="zh-CN" sz="1800" dirty="0">
              <a:latin typeface="+mn-lt"/>
              <a:ea typeface="+mn-ea"/>
            </a:endParaRPr>
          </a:p>
        </p:txBody>
      </p:sp>
      <p:sp>
        <p:nvSpPr>
          <p:cNvPr id="17" name="文本框 16"/>
          <p:cNvSpPr txBox="1"/>
          <p:nvPr>
            <p:custDataLst>
              <p:tags r:id="rId13"/>
            </p:custDataLst>
          </p:nvPr>
        </p:nvSpPr>
        <p:spPr>
          <a:xfrm>
            <a:off x="593546" y="321651"/>
            <a:ext cx="827209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latin typeface="Arial" panose="020B0604020202020204" pitchFamily="34" charset="0"/>
                <a:ea typeface="+mj-ea"/>
                <a:cs typeface="+mj-cs"/>
              </a:defRPr>
            </a:lvl1pPr>
          </a:lstStyle>
          <a:p>
            <a:r>
              <a:rPr lang="en-US" altLang="zh-CN">
                <a:latin typeface="+mj-lt"/>
              </a:rPr>
              <a:t>LOREM IPSUM DOLOR</a:t>
            </a:r>
            <a:endParaRPr lang="zh-CN" altLang="en-US" dirty="0">
              <a:latin typeface="+mj-lt"/>
            </a:endParaRPr>
          </a:p>
        </p:txBody>
      </p:sp>
    </p:spTree>
    <p:custDataLst>
      <p:tags r:id="rId14"/>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2447801" y="2157045"/>
            <a:ext cx="752253" cy="774821"/>
            <a:chOff x="1795462" y="2056910"/>
            <a:chExt cx="1111250" cy="1144588"/>
          </a:xfrm>
        </p:grpSpPr>
        <p:sp>
          <p:nvSpPr>
            <p:cNvPr id="3074" name="Freeform 12"/>
            <p:cNvSpPr/>
            <p:nvPr>
              <p:custDataLst>
                <p:tags r:id="rId2"/>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 name="Freeform 13"/>
            <p:cNvSpPr/>
            <p:nvPr>
              <p:custDataLst>
                <p:tags r:id="rId3"/>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 name="Freeform 14"/>
            <p:cNvSpPr/>
            <p:nvPr>
              <p:custDataLst>
                <p:tags r:id="rId4"/>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 name="Freeform 15"/>
            <p:cNvSpPr/>
            <p:nvPr>
              <p:custDataLst>
                <p:tags r:id="rId5"/>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55000" lnSpcReduction="20000"/>
            </a:bodyPr>
            <a:lstStyle/>
            <a:p>
              <a:pPr>
                <a:defRPr/>
              </a:pPr>
              <a:endParaRPr lang="zh-CN" altLang="en-US"/>
            </a:p>
          </p:txBody>
        </p:sp>
        <p:sp>
          <p:nvSpPr>
            <p:cNvPr id="8" name="Freeform 16"/>
            <p:cNvSpPr/>
            <p:nvPr>
              <p:custDataLst>
                <p:tags r:id="rId6"/>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92500" lnSpcReduction="20000"/>
            </a:bodyPr>
            <a:lstStyle/>
            <a:p>
              <a:pPr>
                <a:defRPr/>
              </a:pPr>
              <a:endParaRPr lang="zh-CN" altLang="en-US"/>
            </a:p>
          </p:txBody>
        </p:sp>
        <p:sp>
          <p:nvSpPr>
            <p:cNvPr id="9" name="Freeform 17"/>
            <p:cNvSpPr/>
            <p:nvPr>
              <p:custDataLst>
                <p:tags r:id="rId7"/>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 name="Freeform 18"/>
            <p:cNvSpPr/>
            <p:nvPr>
              <p:custDataLst>
                <p:tags r:id="rId8"/>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1" name="Freeform 19"/>
            <p:cNvSpPr/>
            <p:nvPr>
              <p:custDataLst>
                <p:tags r:id="rId9"/>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41" name="直接连接符 40"/>
          <p:cNvCxnSpPr/>
          <p:nvPr>
            <p:custDataLst>
              <p:tags r:id="rId10"/>
            </p:custDataLst>
          </p:nvPr>
        </p:nvCxnSpPr>
        <p:spPr>
          <a:xfrm>
            <a:off x="2447801" y="2931867"/>
            <a:ext cx="2583107"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11"/>
            </p:custDataLst>
          </p:nvPr>
        </p:nvSpPr>
        <p:spPr>
          <a:xfrm>
            <a:off x="3071827" y="2529278"/>
            <a:ext cx="1959082"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30" name="TextBox 14"/>
          <p:cNvSpPr txBox="1">
            <a:spLocks noChangeArrowheads="1"/>
          </p:cNvSpPr>
          <p:nvPr>
            <p:custDataLst>
              <p:tags r:id="rId12"/>
            </p:custDataLst>
          </p:nvPr>
        </p:nvSpPr>
        <p:spPr bwMode="auto">
          <a:xfrm>
            <a:off x="2348768" y="3093635"/>
            <a:ext cx="2761272" cy="238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 sit amet, consectetur adipisicing elit, sed do eiusmod tempor incididunt ut labore et dolore magna aliqua. </a:t>
            </a:r>
            <a:endParaRPr lang="en-US" altLang="zh-CN" sz="1800" dirty="0">
              <a:latin typeface="+mn-lt"/>
              <a:ea typeface="+mn-ea"/>
            </a:endParaRPr>
          </a:p>
        </p:txBody>
      </p:sp>
      <p:grpSp>
        <p:nvGrpSpPr>
          <p:cNvPr id="16" name="组合 15"/>
          <p:cNvGrpSpPr/>
          <p:nvPr>
            <p:custDataLst>
              <p:tags r:id="rId13"/>
            </p:custDataLst>
          </p:nvPr>
        </p:nvGrpSpPr>
        <p:grpSpPr>
          <a:xfrm>
            <a:off x="7180993" y="2157045"/>
            <a:ext cx="752253" cy="774821"/>
            <a:chOff x="1795462" y="2056910"/>
            <a:chExt cx="1111250" cy="1144588"/>
          </a:xfrm>
        </p:grpSpPr>
        <p:sp>
          <p:nvSpPr>
            <p:cNvPr id="17" name="Freeform 12"/>
            <p:cNvSpPr/>
            <p:nvPr>
              <p:custDataLst>
                <p:tags r:id="rId14"/>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18" name="Freeform 13"/>
            <p:cNvSpPr/>
            <p:nvPr>
              <p:custDataLst>
                <p:tags r:id="rId15"/>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19" name="Freeform 14"/>
            <p:cNvSpPr/>
            <p:nvPr>
              <p:custDataLst>
                <p:tags r:id="rId16"/>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20" name="Freeform 15"/>
            <p:cNvSpPr/>
            <p:nvPr>
              <p:custDataLst>
                <p:tags r:id="rId17"/>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55000" lnSpcReduction="20000"/>
            </a:bodyPr>
            <a:lstStyle/>
            <a:p>
              <a:pPr>
                <a:defRPr/>
              </a:pPr>
              <a:endParaRPr lang="zh-CN" altLang="en-US"/>
            </a:p>
          </p:txBody>
        </p:sp>
        <p:sp>
          <p:nvSpPr>
            <p:cNvPr id="21" name="Freeform 16"/>
            <p:cNvSpPr/>
            <p:nvPr>
              <p:custDataLst>
                <p:tags r:id="rId18"/>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92500" lnSpcReduction="20000"/>
            </a:bodyPr>
            <a:lstStyle/>
            <a:p>
              <a:pPr>
                <a:defRPr/>
              </a:pPr>
              <a:endParaRPr lang="zh-CN" altLang="en-US"/>
            </a:p>
          </p:txBody>
        </p:sp>
        <p:sp>
          <p:nvSpPr>
            <p:cNvPr id="22" name="Freeform 17"/>
            <p:cNvSpPr/>
            <p:nvPr>
              <p:custDataLst>
                <p:tags r:id="rId19"/>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23" name="Freeform 18"/>
            <p:cNvSpPr/>
            <p:nvPr>
              <p:custDataLst>
                <p:tags r:id="rId20"/>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24" name="Freeform 19"/>
            <p:cNvSpPr/>
            <p:nvPr>
              <p:custDataLst>
                <p:tags r:id="rId21"/>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25" name="直接连接符 24"/>
          <p:cNvCxnSpPr/>
          <p:nvPr>
            <p:custDataLst>
              <p:tags r:id="rId22"/>
            </p:custDataLst>
          </p:nvPr>
        </p:nvCxnSpPr>
        <p:spPr>
          <a:xfrm>
            <a:off x="7180993" y="2931867"/>
            <a:ext cx="2583107"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23"/>
            </p:custDataLst>
          </p:nvPr>
        </p:nvSpPr>
        <p:spPr>
          <a:xfrm>
            <a:off x="7805019" y="2529278"/>
            <a:ext cx="1959082"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27" name="TextBox 14"/>
          <p:cNvSpPr txBox="1">
            <a:spLocks noChangeArrowheads="1"/>
          </p:cNvSpPr>
          <p:nvPr>
            <p:custDataLst>
              <p:tags r:id="rId24"/>
            </p:custDataLst>
          </p:nvPr>
        </p:nvSpPr>
        <p:spPr bwMode="auto">
          <a:xfrm>
            <a:off x="7081960" y="3093635"/>
            <a:ext cx="2761272" cy="238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 sit amet, consectetur adipisicing elit, sed do eiusmod tempor incididunt ut labore et dolore magna aliqua. </a:t>
            </a:r>
            <a:endParaRPr lang="en-US" altLang="zh-CN" sz="1800" dirty="0">
              <a:latin typeface="+mn-lt"/>
              <a:ea typeface="+mn-ea"/>
            </a:endParaRPr>
          </a:p>
        </p:txBody>
      </p:sp>
      <p:sp>
        <p:nvSpPr>
          <p:cNvPr id="29" name="文本框 28"/>
          <p:cNvSpPr txBox="1"/>
          <p:nvPr>
            <p:custDataLst>
              <p:tags r:id="rId25"/>
            </p:custDataLst>
          </p:nvPr>
        </p:nvSpPr>
        <p:spPr>
          <a:xfrm>
            <a:off x="593546" y="321651"/>
            <a:ext cx="827209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latin typeface="Arial" panose="020B0604020202020204" pitchFamily="34" charset="0"/>
                <a:ea typeface="+mj-ea"/>
                <a:cs typeface="+mj-cs"/>
              </a:defRPr>
            </a:lvl1pPr>
          </a:lstStyle>
          <a:p>
            <a:r>
              <a:rPr lang="en-US" altLang="zh-CN">
                <a:latin typeface="+mj-lt"/>
              </a:rPr>
              <a:t>LOREM IPSUM DOLOR</a:t>
            </a:r>
            <a:endParaRPr lang="zh-CN" altLang="en-US" dirty="0">
              <a:latin typeface="+mj-lt"/>
            </a:endParaRPr>
          </a:p>
        </p:txBody>
      </p:sp>
    </p:spTree>
    <p:custDataLst>
      <p:tags r:id="rId26"/>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1617970" y="2250831"/>
            <a:ext cx="666890" cy="686897"/>
            <a:chOff x="1795462" y="2056910"/>
            <a:chExt cx="1111250" cy="1144588"/>
          </a:xfrm>
        </p:grpSpPr>
        <p:sp>
          <p:nvSpPr>
            <p:cNvPr id="3074" name="Freeform 12"/>
            <p:cNvSpPr/>
            <p:nvPr>
              <p:custDataLst>
                <p:tags r:id="rId2"/>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 name="Freeform 13"/>
            <p:cNvSpPr/>
            <p:nvPr>
              <p:custDataLst>
                <p:tags r:id="rId3"/>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 name="Freeform 14"/>
            <p:cNvSpPr/>
            <p:nvPr>
              <p:custDataLst>
                <p:tags r:id="rId4"/>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 name="Freeform 15"/>
            <p:cNvSpPr/>
            <p:nvPr>
              <p:custDataLst>
                <p:tags r:id="rId5"/>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8" name="Freeform 16"/>
            <p:cNvSpPr/>
            <p:nvPr>
              <p:custDataLst>
                <p:tags r:id="rId6"/>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9" name="Freeform 17"/>
            <p:cNvSpPr/>
            <p:nvPr>
              <p:custDataLst>
                <p:tags r:id="rId7"/>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 name="Freeform 18"/>
            <p:cNvSpPr/>
            <p:nvPr>
              <p:custDataLst>
                <p:tags r:id="rId8"/>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1" name="Freeform 19"/>
            <p:cNvSpPr/>
            <p:nvPr>
              <p:custDataLst>
                <p:tags r:id="rId9"/>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41" name="直接连接符 40"/>
          <p:cNvCxnSpPr/>
          <p:nvPr>
            <p:custDataLst>
              <p:tags r:id="rId10"/>
            </p:custDataLst>
          </p:nvPr>
        </p:nvCxnSpPr>
        <p:spPr>
          <a:xfrm>
            <a:off x="1617969" y="2937729"/>
            <a:ext cx="2301753"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11"/>
            </p:custDataLst>
          </p:nvPr>
        </p:nvSpPr>
        <p:spPr>
          <a:xfrm>
            <a:off x="2136487" y="2535140"/>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30" name="TextBox 14"/>
          <p:cNvSpPr txBox="1">
            <a:spLocks noChangeArrowheads="1"/>
          </p:cNvSpPr>
          <p:nvPr>
            <p:custDataLst>
              <p:tags r:id="rId12"/>
            </p:custDataLst>
          </p:nvPr>
        </p:nvSpPr>
        <p:spPr bwMode="auto">
          <a:xfrm>
            <a:off x="1685991" y="3099498"/>
            <a:ext cx="2339240" cy="219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dirty="0" err="1">
                <a:latin typeface="+mn-lt"/>
                <a:ea typeface="+mn-ea"/>
              </a:rPr>
              <a:t>Lorem</a:t>
            </a:r>
            <a:r>
              <a:rPr lang="en-US" altLang="zh-CN" sz="1800" dirty="0">
                <a:latin typeface="+mn-lt"/>
                <a:ea typeface="+mn-ea"/>
              </a:rPr>
              <a:t> </a:t>
            </a:r>
            <a:r>
              <a:rPr lang="en-US" altLang="zh-CN" sz="1800" dirty="0" err="1">
                <a:latin typeface="+mn-lt"/>
                <a:ea typeface="+mn-ea"/>
              </a:rPr>
              <a:t>ipsum</a:t>
            </a:r>
            <a:r>
              <a:rPr lang="en-US" altLang="zh-CN" sz="1800" dirty="0">
                <a:latin typeface="+mn-lt"/>
                <a:ea typeface="+mn-ea"/>
              </a:rPr>
              <a:t> dolor sit </a:t>
            </a:r>
            <a:r>
              <a:rPr lang="en-US" altLang="zh-CN" sz="1800" dirty="0" err="1">
                <a:latin typeface="+mn-lt"/>
                <a:ea typeface="+mn-ea"/>
              </a:rPr>
              <a:t>amet</a:t>
            </a:r>
            <a:r>
              <a:rPr lang="en-US" altLang="zh-CN" sz="1800" dirty="0">
                <a:latin typeface="+mn-lt"/>
                <a:ea typeface="+mn-ea"/>
              </a:rPr>
              <a:t>, </a:t>
            </a:r>
            <a:r>
              <a:rPr lang="en-US" altLang="zh-CN" sz="1800" dirty="0" err="1">
                <a:latin typeface="+mn-lt"/>
                <a:ea typeface="+mn-ea"/>
              </a:rPr>
              <a:t>consectetur</a:t>
            </a:r>
            <a:r>
              <a:rPr lang="en-US" altLang="zh-CN" sz="1800" dirty="0">
                <a:latin typeface="+mn-lt"/>
                <a:ea typeface="+mn-ea"/>
              </a:rPr>
              <a:t> </a:t>
            </a:r>
            <a:r>
              <a:rPr lang="en-US" altLang="zh-CN" sz="1800" dirty="0" err="1">
                <a:latin typeface="+mn-lt"/>
                <a:ea typeface="+mn-ea"/>
              </a:rPr>
              <a:t>adipisicing</a:t>
            </a:r>
            <a:r>
              <a:rPr lang="en-US" altLang="zh-CN" sz="1800" dirty="0">
                <a:latin typeface="+mn-lt"/>
                <a:ea typeface="+mn-ea"/>
              </a:rPr>
              <a:t> </a:t>
            </a:r>
            <a:r>
              <a:rPr lang="en-US" altLang="zh-CN" sz="1800" dirty="0" err="1">
                <a:latin typeface="+mn-lt"/>
                <a:ea typeface="+mn-ea"/>
              </a:rPr>
              <a:t>elit</a:t>
            </a:r>
            <a:r>
              <a:rPr lang="en-US" altLang="zh-CN" sz="1800" dirty="0">
                <a:latin typeface="+mn-lt"/>
                <a:ea typeface="+mn-ea"/>
              </a:rPr>
              <a:t>.</a:t>
            </a:r>
            <a:endParaRPr lang="en-US" altLang="zh-CN" sz="1800" dirty="0">
              <a:latin typeface="+mn-lt"/>
              <a:ea typeface="+mn-ea"/>
            </a:endParaRPr>
          </a:p>
        </p:txBody>
      </p:sp>
      <p:grpSp>
        <p:nvGrpSpPr>
          <p:cNvPr id="28" name="组合 27"/>
          <p:cNvGrpSpPr/>
          <p:nvPr>
            <p:custDataLst>
              <p:tags r:id="rId13"/>
            </p:custDataLst>
          </p:nvPr>
        </p:nvGrpSpPr>
        <p:grpSpPr>
          <a:xfrm>
            <a:off x="4887975" y="2250831"/>
            <a:ext cx="666890" cy="686897"/>
            <a:chOff x="1795462" y="2056910"/>
            <a:chExt cx="1111250" cy="1144588"/>
          </a:xfrm>
        </p:grpSpPr>
        <p:sp>
          <p:nvSpPr>
            <p:cNvPr id="29" name="Freeform 12"/>
            <p:cNvSpPr/>
            <p:nvPr>
              <p:custDataLst>
                <p:tags r:id="rId14"/>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31" name="Freeform 13"/>
            <p:cNvSpPr/>
            <p:nvPr>
              <p:custDataLst>
                <p:tags r:id="rId15"/>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32" name="Freeform 14"/>
            <p:cNvSpPr/>
            <p:nvPr>
              <p:custDataLst>
                <p:tags r:id="rId16"/>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33" name="Freeform 15"/>
            <p:cNvSpPr/>
            <p:nvPr>
              <p:custDataLst>
                <p:tags r:id="rId17"/>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34" name="Freeform 16"/>
            <p:cNvSpPr/>
            <p:nvPr>
              <p:custDataLst>
                <p:tags r:id="rId18"/>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35" name="Freeform 17"/>
            <p:cNvSpPr/>
            <p:nvPr>
              <p:custDataLst>
                <p:tags r:id="rId19"/>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36" name="Freeform 18"/>
            <p:cNvSpPr/>
            <p:nvPr>
              <p:custDataLst>
                <p:tags r:id="rId20"/>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37" name="Freeform 19"/>
            <p:cNvSpPr/>
            <p:nvPr>
              <p:custDataLst>
                <p:tags r:id="rId21"/>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38" name="直接连接符 37"/>
          <p:cNvCxnSpPr/>
          <p:nvPr>
            <p:custDataLst>
              <p:tags r:id="rId22"/>
            </p:custDataLst>
          </p:nvPr>
        </p:nvCxnSpPr>
        <p:spPr>
          <a:xfrm>
            <a:off x="4887974" y="2937729"/>
            <a:ext cx="2301753"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矩形 38"/>
          <p:cNvSpPr/>
          <p:nvPr>
            <p:custDataLst>
              <p:tags r:id="rId23"/>
            </p:custDataLst>
          </p:nvPr>
        </p:nvSpPr>
        <p:spPr>
          <a:xfrm>
            <a:off x="5406492" y="2535140"/>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40" name="TextBox 14"/>
          <p:cNvSpPr txBox="1">
            <a:spLocks noChangeArrowheads="1"/>
          </p:cNvSpPr>
          <p:nvPr>
            <p:custDataLst>
              <p:tags r:id="rId24"/>
            </p:custDataLst>
          </p:nvPr>
        </p:nvSpPr>
        <p:spPr bwMode="auto">
          <a:xfrm>
            <a:off x="4955996" y="3099498"/>
            <a:ext cx="2339240" cy="219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 sit amet, consectetur adipisicing elit.</a:t>
            </a:r>
            <a:endParaRPr lang="en-US" altLang="zh-CN" sz="1800" dirty="0">
              <a:latin typeface="+mn-lt"/>
              <a:ea typeface="+mn-ea"/>
            </a:endParaRPr>
          </a:p>
        </p:txBody>
      </p:sp>
      <p:grpSp>
        <p:nvGrpSpPr>
          <p:cNvPr id="42" name="组合 41"/>
          <p:cNvGrpSpPr/>
          <p:nvPr>
            <p:custDataLst>
              <p:tags r:id="rId25"/>
            </p:custDataLst>
          </p:nvPr>
        </p:nvGrpSpPr>
        <p:grpSpPr>
          <a:xfrm>
            <a:off x="8157980" y="2250831"/>
            <a:ext cx="666890" cy="686897"/>
            <a:chOff x="1795462" y="2056910"/>
            <a:chExt cx="1111250" cy="1144588"/>
          </a:xfrm>
        </p:grpSpPr>
        <p:sp>
          <p:nvSpPr>
            <p:cNvPr id="43" name="Freeform 12"/>
            <p:cNvSpPr/>
            <p:nvPr>
              <p:custDataLst>
                <p:tags r:id="rId26"/>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44" name="Freeform 13"/>
            <p:cNvSpPr/>
            <p:nvPr>
              <p:custDataLst>
                <p:tags r:id="rId27"/>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45" name="Freeform 14"/>
            <p:cNvSpPr/>
            <p:nvPr>
              <p:custDataLst>
                <p:tags r:id="rId28"/>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46" name="Freeform 15"/>
            <p:cNvSpPr/>
            <p:nvPr>
              <p:custDataLst>
                <p:tags r:id="rId29"/>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47" name="Freeform 16"/>
            <p:cNvSpPr/>
            <p:nvPr>
              <p:custDataLst>
                <p:tags r:id="rId30"/>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48" name="Freeform 17"/>
            <p:cNvSpPr/>
            <p:nvPr>
              <p:custDataLst>
                <p:tags r:id="rId31"/>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49" name="Freeform 18"/>
            <p:cNvSpPr/>
            <p:nvPr>
              <p:custDataLst>
                <p:tags r:id="rId32"/>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50" name="Freeform 19"/>
            <p:cNvSpPr/>
            <p:nvPr>
              <p:custDataLst>
                <p:tags r:id="rId33"/>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51" name="直接连接符 50"/>
          <p:cNvCxnSpPr/>
          <p:nvPr>
            <p:custDataLst>
              <p:tags r:id="rId34"/>
            </p:custDataLst>
          </p:nvPr>
        </p:nvCxnSpPr>
        <p:spPr>
          <a:xfrm>
            <a:off x="8157979" y="2937729"/>
            <a:ext cx="2301753"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custDataLst>
              <p:tags r:id="rId35"/>
            </p:custDataLst>
          </p:nvPr>
        </p:nvSpPr>
        <p:spPr>
          <a:xfrm>
            <a:off x="8676497" y="2535140"/>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53" name="TextBox 14"/>
          <p:cNvSpPr txBox="1">
            <a:spLocks noChangeArrowheads="1"/>
          </p:cNvSpPr>
          <p:nvPr>
            <p:custDataLst>
              <p:tags r:id="rId36"/>
            </p:custDataLst>
          </p:nvPr>
        </p:nvSpPr>
        <p:spPr bwMode="auto">
          <a:xfrm>
            <a:off x="8226001" y="3099498"/>
            <a:ext cx="2339240" cy="219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 sit amet, consectetur adipisicing elit.</a:t>
            </a:r>
            <a:endParaRPr lang="en-US" altLang="zh-CN" sz="1800" dirty="0">
              <a:latin typeface="+mn-lt"/>
              <a:ea typeface="+mn-ea"/>
            </a:endParaRPr>
          </a:p>
        </p:txBody>
      </p:sp>
      <p:sp>
        <p:nvSpPr>
          <p:cNvPr id="55" name="文本框 54"/>
          <p:cNvSpPr txBox="1"/>
          <p:nvPr>
            <p:custDataLst>
              <p:tags r:id="rId37"/>
            </p:custDataLst>
          </p:nvPr>
        </p:nvSpPr>
        <p:spPr>
          <a:xfrm>
            <a:off x="593546" y="321651"/>
            <a:ext cx="827209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latin typeface="Arial" panose="020B0604020202020204" pitchFamily="34" charset="0"/>
                <a:ea typeface="+mj-ea"/>
                <a:cs typeface="+mj-cs"/>
              </a:defRPr>
            </a:lvl1pPr>
          </a:lstStyle>
          <a:p>
            <a:r>
              <a:rPr lang="en-US" altLang="zh-CN">
                <a:latin typeface="+mj-lt"/>
              </a:rPr>
              <a:t>LOREM IPSUM DOLOR</a:t>
            </a:r>
            <a:endParaRPr lang="zh-CN" altLang="en-US" dirty="0">
              <a:latin typeface="+mj-lt"/>
            </a:endParaRPr>
          </a:p>
        </p:txBody>
      </p:sp>
    </p:spTree>
    <p:custDataLst>
      <p:tags r:id="rId38"/>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smtClean="0">
                <a:latin typeface="+mj-lt"/>
                <a:ea typeface="+mj-ea"/>
              </a:rPr>
              <a:t>LOREM IPSUM DOLOR</a:t>
            </a:r>
            <a:endParaRPr lang="zh-CN" altLang="en-US" dirty="0">
              <a:latin typeface="+mj-lt"/>
              <a:ea typeface="+mj-ea"/>
            </a:endParaRPr>
          </a:p>
        </p:txBody>
      </p:sp>
      <p:sp>
        <p:nvSpPr>
          <p:cNvPr id="4" name="内容占位符 3"/>
          <p:cNvSpPr>
            <a:spLocks noGrp="1"/>
          </p:cNvSpPr>
          <p:nvPr>
            <p:ph idx="1"/>
            <p:custDataLst>
              <p:tags r:id="rId2"/>
            </p:custDataLst>
          </p:nvPr>
        </p:nvSpPr>
        <p:spPr/>
        <p:txBody>
          <a:bodyPr>
            <a:normAutofit/>
          </a:bodyPr>
          <a:lstStyle/>
          <a:p>
            <a:pPr>
              <a:lnSpc>
                <a:spcPct val="150000"/>
              </a:lnSpc>
            </a:pPr>
            <a:r>
              <a:rPr lang="en-US" altLang="zh-CN" sz="1800" dirty="0">
                <a:latin typeface="+mn-lt"/>
                <a:ea typeface="+mn-ea"/>
              </a:rPr>
              <a:t>Lorem ipsum dolor sit </a:t>
            </a:r>
            <a:r>
              <a:rPr lang="en-US" altLang="zh-CN" sz="1800" dirty="0" err="1">
                <a:latin typeface="+mn-lt"/>
                <a:ea typeface="+mn-ea"/>
              </a:rPr>
              <a:t>amet</a:t>
            </a:r>
            <a:r>
              <a:rPr lang="en-US" altLang="zh-CN" sz="1800" dirty="0">
                <a:latin typeface="+mn-lt"/>
                <a:ea typeface="+mn-ea"/>
              </a:rPr>
              <a:t>, </a:t>
            </a:r>
            <a:r>
              <a:rPr lang="en-US" altLang="zh-CN" sz="1800" dirty="0" err="1">
                <a:latin typeface="+mn-lt"/>
                <a:ea typeface="+mn-ea"/>
              </a:rPr>
              <a:t>consectetur</a:t>
            </a:r>
            <a:r>
              <a:rPr lang="en-US" altLang="zh-CN" sz="1800" dirty="0">
                <a:latin typeface="+mn-lt"/>
                <a:ea typeface="+mn-ea"/>
              </a:rPr>
              <a:t> </a:t>
            </a:r>
            <a:r>
              <a:rPr lang="en-US" altLang="zh-CN" sz="1800" dirty="0" err="1">
                <a:latin typeface="+mn-lt"/>
                <a:ea typeface="+mn-ea"/>
              </a:rPr>
              <a:t>adipisicing</a:t>
            </a:r>
            <a:r>
              <a:rPr lang="en-US" altLang="zh-CN" sz="1800" dirty="0">
                <a:latin typeface="+mn-lt"/>
                <a:ea typeface="+mn-ea"/>
              </a:rPr>
              <a:t> </a:t>
            </a:r>
            <a:r>
              <a:rPr lang="en-US" altLang="zh-CN" sz="1800" dirty="0" err="1">
                <a:latin typeface="+mn-lt"/>
                <a:ea typeface="+mn-ea"/>
              </a:rPr>
              <a:t>elit</a:t>
            </a:r>
            <a:r>
              <a:rPr lang="en-US" altLang="zh-CN" sz="1800" dirty="0">
                <a:latin typeface="+mn-lt"/>
                <a:ea typeface="+mn-ea"/>
              </a:rPr>
              <a:t>, </a:t>
            </a:r>
            <a:r>
              <a:rPr lang="en-US" altLang="zh-CN" sz="1800" dirty="0" err="1">
                <a:latin typeface="+mn-lt"/>
                <a:ea typeface="+mn-ea"/>
              </a:rPr>
              <a:t>sed</a:t>
            </a:r>
            <a:r>
              <a:rPr lang="en-US" altLang="zh-CN" sz="1800" dirty="0">
                <a:latin typeface="+mn-lt"/>
                <a:ea typeface="+mn-ea"/>
              </a:rPr>
              <a:t> do </a:t>
            </a:r>
            <a:r>
              <a:rPr lang="en-US" altLang="zh-CN" sz="1800" dirty="0" err="1">
                <a:latin typeface="+mn-lt"/>
                <a:ea typeface="+mn-ea"/>
              </a:rPr>
              <a:t>eiusmod</a:t>
            </a:r>
            <a:r>
              <a:rPr lang="en-US" altLang="zh-CN" sz="1800" dirty="0">
                <a:latin typeface="+mn-lt"/>
                <a:ea typeface="+mn-ea"/>
              </a:rPr>
              <a:t> </a:t>
            </a:r>
            <a:r>
              <a:rPr lang="en-US" altLang="zh-CN" sz="1800" dirty="0" err="1">
                <a:latin typeface="+mn-lt"/>
                <a:ea typeface="+mn-ea"/>
              </a:rPr>
              <a:t>tempor</a:t>
            </a:r>
            <a:r>
              <a:rPr lang="en-US" altLang="zh-CN" sz="1800" dirty="0">
                <a:latin typeface="+mn-lt"/>
                <a:ea typeface="+mn-ea"/>
              </a:rPr>
              <a:t> </a:t>
            </a:r>
            <a:r>
              <a:rPr lang="en-US" altLang="zh-CN" sz="1800" dirty="0" err="1">
                <a:latin typeface="+mn-lt"/>
                <a:ea typeface="+mn-ea"/>
              </a:rPr>
              <a:t>incididunt</a:t>
            </a:r>
            <a:r>
              <a:rPr lang="en-US" altLang="zh-CN" sz="1800" dirty="0">
                <a:latin typeface="+mn-lt"/>
                <a:ea typeface="+mn-ea"/>
              </a:rPr>
              <a:t>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labore</a:t>
            </a:r>
            <a:r>
              <a:rPr lang="en-US" altLang="zh-CN" sz="1800" dirty="0">
                <a:latin typeface="+mn-lt"/>
                <a:ea typeface="+mn-ea"/>
              </a:rPr>
              <a:t> et </a:t>
            </a:r>
            <a:r>
              <a:rPr lang="en-US" altLang="zh-CN" sz="1800" dirty="0" err="1">
                <a:latin typeface="+mn-lt"/>
                <a:ea typeface="+mn-ea"/>
              </a:rPr>
              <a:t>dolore</a:t>
            </a:r>
            <a:r>
              <a:rPr lang="en-US" altLang="zh-CN" sz="1800" dirty="0">
                <a:latin typeface="+mn-lt"/>
                <a:ea typeface="+mn-ea"/>
              </a:rPr>
              <a:t> magna </a:t>
            </a:r>
            <a:r>
              <a:rPr lang="en-US" altLang="zh-CN" sz="1800" dirty="0" err="1">
                <a:latin typeface="+mn-lt"/>
                <a:ea typeface="+mn-ea"/>
              </a:rPr>
              <a:t>aliqua</a:t>
            </a:r>
            <a:r>
              <a:rPr lang="en-US" altLang="zh-CN" sz="1800" dirty="0">
                <a:latin typeface="+mn-lt"/>
                <a:ea typeface="+mn-ea"/>
              </a:rPr>
              <a:t>.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enim</a:t>
            </a:r>
            <a:r>
              <a:rPr lang="en-US" altLang="zh-CN" sz="1800" dirty="0">
                <a:latin typeface="+mn-lt"/>
                <a:ea typeface="+mn-ea"/>
              </a:rPr>
              <a:t> ad minim </a:t>
            </a:r>
            <a:r>
              <a:rPr lang="en-US" altLang="zh-CN" sz="1800" dirty="0" err="1">
                <a:latin typeface="+mn-lt"/>
                <a:ea typeface="+mn-ea"/>
              </a:rPr>
              <a:t>veniam</a:t>
            </a:r>
            <a:r>
              <a:rPr lang="en-US" altLang="zh-CN" sz="1800" dirty="0">
                <a:latin typeface="+mn-lt"/>
                <a:ea typeface="+mn-ea"/>
              </a:rPr>
              <a:t>, </a:t>
            </a:r>
            <a:r>
              <a:rPr lang="en-US" altLang="zh-CN" sz="1800" dirty="0" err="1">
                <a:latin typeface="+mn-lt"/>
                <a:ea typeface="+mn-ea"/>
              </a:rPr>
              <a:t>quis</a:t>
            </a:r>
            <a:r>
              <a:rPr lang="en-US" altLang="zh-CN" sz="1800" dirty="0">
                <a:latin typeface="+mn-lt"/>
                <a:ea typeface="+mn-ea"/>
              </a:rPr>
              <a:t> </a:t>
            </a:r>
            <a:r>
              <a:rPr lang="en-US" altLang="zh-CN" sz="1800" dirty="0" err="1">
                <a:latin typeface="+mn-lt"/>
                <a:ea typeface="+mn-ea"/>
              </a:rPr>
              <a:t>nostrud</a:t>
            </a:r>
            <a:r>
              <a:rPr lang="en-US" altLang="zh-CN" sz="1800" dirty="0">
                <a:latin typeface="+mn-lt"/>
                <a:ea typeface="+mn-ea"/>
              </a:rPr>
              <a:t> exercitation </a:t>
            </a:r>
            <a:r>
              <a:rPr lang="en-US" altLang="zh-CN" sz="1800" dirty="0" err="1">
                <a:latin typeface="+mn-lt"/>
                <a:ea typeface="+mn-ea"/>
              </a:rPr>
              <a:t>ullamco</a:t>
            </a:r>
            <a:r>
              <a:rPr lang="en-US" altLang="zh-CN" sz="1800" dirty="0">
                <a:latin typeface="+mn-lt"/>
                <a:ea typeface="+mn-ea"/>
              </a:rPr>
              <a:t> </a:t>
            </a:r>
            <a:r>
              <a:rPr lang="en-US" altLang="zh-CN" sz="1800" dirty="0" err="1">
                <a:latin typeface="+mn-lt"/>
                <a:ea typeface="+mn-ea"/>
              </a:rPr>
              <a:t>laboris</a:t>
            </a:r>
            <a:r>
              <a:rPr lang="en-US" altLang="zh-CN" sz="1800" dirty="0">
                <a:latin typeface="+mn-lt"/>
                <a:ea typeface="+mn-ea"/>
              </a:rPr>
              <a:t> nisi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aliquip</a:t>
            </a:r>
            <a:r>
              <a:rPr lang="en-US" altLang="zh-CN" sz="1800" dirty="0">
                <a:latin typeface="+mn-lt"/>
                <a:ea typeface="+mn-ea"/>
              </a:rPr>
              <a:t> ex </a:t>
            </a:r>
            <a:r>
              <a:rPr lang="en-US" altLang="zh-CN" sz="1800" dirty="0" err="1">
                <a:latin typeface="+mn-lt"/>
                <a:ea typeface="+mn-ea"/>
              </a:rPr>
              <a:t>ea</a:t>
            </a:r>
            <a:r>
              <a:rPr lang="en-US" altLang="zh-CN" sz="1800" dirty="0">
                <a:latin typeface="+mn-lt"/>
                <a:ea typeface="+mn-ea"/>
              </a:rPr>
              <a:t> </a:t>
            </a:r>
            <a:r>
              <a:rPr lang="en-US" altLang="zh-CN" sz="1800" dirty="0" err="1">
                <a:latin typeface="+mn-lt"/>
                <a:ea typeface="+mn-ea"/>
              </a:rPr>
              <a:t>commodo</a:t>
            </a:r>
            <a:r>
              <a:rPr lang="en-US" altLang="zh-CN" sz="1800" dirty="0">
                <a:latin typeface="+mn-lt"/>
                <a:ea typeface="+mn-ea"/>
              </a:rPr>
              <a:t> </a:t>
            </a:r>
            <a:r>
              <a:rPr lang="en-US" altLang="zh-CN" sz="1800" dirty="0" err="1">
                <a:latin typeface="+mn-lt"/>
                <a:ea typeface="+mn-ea"/>
              </a:rPr>
              <a:t>consequat</a:t>
            </a:r>
            <a:r>
              <a:rPr lang="en-US" altLang="zh-CN" sz="1800" dirty="0">
                <a:latin typeface="+mn-lt"/>
                <a:ea typeface="+mn-ea"/>
              </a:rPr>
              <a:t>.</a:t>
            </a:r>
            <a:endParaRPr lang="en-US" altLang="zh-CN" sz="1800" dirty="0">
              <a:latin typeface="+mn-lt"/>
              <a:ea typeface="+mn-ea"/>
            </a:endParaRPr>
          </a:p>
        </p:txBody>
      </p:sp>
    </p:spTree>
    <p:custDataLst>
      <p:tags r:id="rId3"/>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2477482" y="1776047"/>
            <a:ext cx="2462330" cy="1662110"/>
            <a:chOff x="1124932" y="1776047"/>
            <a:chExt cx="2462330" cy="1662110"/>
          </a:xfrm>
        </p:grpSpPr>
        <p:grpSp>
          <p:nvGrpSpPr>
            <p:cNvPr id="4" name="组合 3"/>
            <p:cNvGrpSpPr/>
            <p:nvPr/>
          </p:nvGrpSpPr>
          <p:grpSpPr>
            <a:xfrm>
              <a:off x="1171211" y="1776047"/>
              <a:ext cx="666890" cy="686897"/>
              <a:chOff x="1795462" y="2056910"/>
              <a:chExt cx="1111250" cy="1144588"/>
            </a:xfrm>
          </p:grpSpPr>
          <p:sp>
            <p:nvSpPr>
              <p:cNvPr id="3074" name="Freeform 12"/>
              <p:cNvSpPr/>
              <p:nvPr>
                <p:custDataLst>
                  <p:tags r:id="rId2"/>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lstStyle/>
              <a:p>
                <a:pPr>
                  <a:defRPr/>
                </a:pPr>
                <a:endParaRPr lang="zh-CN" altLang="en-US"/>
              </a:p>
            </p:txBody>
          </p:sp>
          <p:sp>
            <p:nvSpPr>
              <p:cNvPr id="5" name="Freeform 13"/>
              <p:cNvSpPr/>
              <p:nvPr>
                <p:custDataLst>
                  <p:tags r:id="rId3"/>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lstStyle/>
              <a:p>
                <a:pPr>
                  <a:defRPr/>
                </a:pPr>
                <a:endParaRPr lang="zh-CN" altLang="en-US"/>
              </a:p>
            </p:txBody>
          </p:sp>
          <p:sp>
            <p:nvSpPr>
              <p:cNvPr id="6" name="Freeform 14"/>
              <p:cNvSpPr/>
              <p:nvPr>
                <p:custDataLst>
                  <p:tags r:id="rId4"/>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lstStyle/>
              <a:p>
                <a:pPr>
                  <a:defRPr/>
                </a:pPr>
                <a:endParaRPr lang="zh-CN" altLang="en-US"/>
              </a:p>
            </p:txBody>
          </p:sp>
          <p:sp>
            <p:nvSpPr>
              <p:cNvPr id="7" name="Freeform 15"/>
              <p:cNvSpPr/>
              <p:nvPr>
                <p:custDataLst>
                  <p:tags r:id="rId5"/>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lstStyle/>
              <a:p>
                <a:pPr>
                  <a:defRPr/>
                </a:pPr>
                <a:endParaRPr lang="zh-CN" altLang="en-US"/>
              </a:p>
            </p:txBody>
          </p:sp>
          <p:sp>
            <p:nvSpPr>
              <p:cNvPr id="8" name="Freeform 16"/>
              <p:cNvSpPr/>
              <p:nvPr>
                <p:custDataLst>
                  <p:tags r:id="rId6"/>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lstStyle/>
              <a:p>
                <a:pPr>
                  <a:defRPr/>
                </a:pPr>
                <a:endParaRPr lang="zh-CN" altLang="en-US"/>
              </a:p>
            </p:txBody>
          </p:sp>
          <p:sp>
            <p:nvSpPr>
              <p:cNvPr id="9" name="Freeform 17"/>
              <p:cNvSpPr/>
              <p:nvPr>
                <p:custDataLst>
                  <p:tags r:id="rId7"/>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lstStyle/>
              <a:p>
                <a:pPr>
                  <a:defRPr/>
                </a:pPr>
                <a:endParaRPr lang="zh-CN" altLang="en-US"/>
              </a:p>
            </p:txBody>
          </p:sp>
          <p:sp>
            <p:nvSpPr>
              <p:cNvPr id="10" name="Freeform 18"/>
              <p:cNvSpPr/>
              <p:nvPr>
                <p:custDataLst>
                  <p:tags r:id="rId8"/>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lstStyle/>
              <a:p>
                <a:pPr>
                  <a:defRPr/>
                </a:pPr>
                <a:endParaRPr lang="zh-CN" altLang="en-US"/>
              </a:p>
            </p:txBody>
          </p:sp>
          <p:sp>
            <p:nvSpPr>
              <p:cNvPr id="11" name="Freeform 19"/>
              <p:cNvSpPr/>
              <p:nvPr>
                <p:custDataLst>
                  <p:tags r:id="rId9"/>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lstStyle/>
              <a:p>
                <a:pPr>
                  <a:defRPr/>
                </a:pPr>
                <a:endParaRPr lang="zh-CN" altLang="en-US"/>
              </a:p>
            </p:txBody>
          </p:sp>
        </p:grpSp>
        <p:cxnSp>
          <p:nvCxnSpPr>
            <p:cNvPr id="41" name="直接连接符 40"/>
            <p:cNvCxnSpPr/>
            <p:nvPr>
              <p:custDataLst>
                <p:tags r:id="rId10"/>
              </p:custDataLst>
            </p:nvPr>
          </p:nvCxnSpPr>
          <p:spPr>
            <a:xfrm>
              <a:off x="1171210" y="2462945"/>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11"/>
              </p:custDataLst>
            </p:nvPr>
          </p:nvSpPr>
          <p:spPr>
            <a:xfrm>
              <a:off x="1689728" y="2060356"/>
              <a:ext cx="1897534" cy="369332"/>
            </a:xfrm>
            <a:prstGeom prst="rect">
              <a:avLst/>
            </a:prstGeom>
          </p:spPr>
          <p:txBody>
            <a:bodyPr wrap="square">
              <a:normAutofit/>
            </a:bodyPr>
            <a:lstStyle/>
            <a:p>
              <a:pPr algn="just">
                <a:defRPr/>
              </a:pPr>
              <a:r>
                <a:rPr lang="en-US" altLang="zh-CN" b="1" dirty="0">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30" name="TextBox 14"/>
            <p:cNvSpPr txBox="1">
              <a:spLocks noChangeArrowheads="1"/>
            </p:cNvSpPr>
            <p:nvPr>
              <p:custDataLst>
                <p:tags r:id="rId12"/>
              </p:custDataLst>
            </p:nvPr>
          </p:nvSpPr>
          <p:spPr bwMode="auto">
            <a:xfrm>
              <a:off x="1124932" y="2624715"/>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da-DK" altLang="zh-CN" sz="1800">
                  <a:latin typeface="+mn-lt"/>
                  <a:ea typeface="+mn-ea"/>
                </a:rPr>
                <a:t>LOREM IPSUM DOLOR</a:t>
              </a:r>
              <a:endParaRPr lang="en-US" altLang="zh-CN" sz="1800" dirty="0">
                <a:latin typeface="+mn-lt"/>
                <a:ea typeface="+mn-ea"/>
              </a:endParaRPr>
            </a:p>
          </p:txBody>
        </p:sp>
      </p:grpSp>
      <p:grpSp>
        <p:nvGrpSpPr>
          <p:cNvPr id="3" name="组合 2"/>
          <p:cNvGrpSpPr/>
          <p:nvPr>
            <p:custDataLst>
              <p:tags r:id="rId13"/>
            </p:custDataLst>
          </p:nvPr>
        </p:nvGrpSpPr>
        <p:grpSpPr>
          <a:xfrm>
            <a:off x="6187835" y="1776047"/>
            <a:ext cx="2462330" cy="1662110"/>
            <a:chOff x="4149485" y="1776047"/>
            <a:chExt cx="2462330" cy="1662110"/>
          </a:xfrm>
        </p:grpSpPr>
        <p:grpSp>
          <p:nvGrpSpPr>
            <p:cNvPr id="54" name="组合 53"/>
            <p:cNvGrpSpPr/>
            <p:nvPr/>
          </p:nvGrpSpPr>
          <p:grpSpPr>
            <a:xfrm>
              <a:off x="4195764" y="1776047"/>
              <a:ext cx="666890" cy="686897"/>
              <a:chOff x="1795462" y="2056910"/>
              <a:chExt cx="1111250" cy="1144588"/>
            </a:xfrm>
          </p:grpSpPr>
          <p:sp>
            <p:nvSpPr>
              <p:cNvPr id="55" name="Freeform 12"/>
              <p:cNvSpPr/>
              <p:nvPr>
                <p:custDataLst>
                  <p:tags r:id="rId14"/>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lstStyle/>
              <a:p>
                <a:pPr>
                  <a:defRPr/>
                </a:pPr>
                <a:endParaRPr lang="zh-CN" altLang="en-US"/>
              </a:p>
            </p:txBody>
          </p:sp>
          <p:sp>
            <p:nvSpPr>
              <p:cNvPr id="56" name="Freeform 13"/>
              <p:cNvSpPr/>
              <p:nvPr>
                <p:custDataLst>
                  <p:tags r:id="rId15"/>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lstStyle/>
              <a:p>
                <a:pPr>
                  <a:defRPr/>
                </a:pPr>
                <a:endParaRPr lang="zh-CN" altLang="en-US"/>
              </a:p>
            </p:txBody>
          </p:sp>
          <p:sp>
            <p:nvSpPr>
              <p:cNvPr id="57" name="Freeform 14"/>
              <p:cNvSpPr/>
              <p:nvPr>
                <p:custDataLst>
                  <p:tags r:id="rId16"/>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lstStyle/>
              <a:p>
                <a:pPr>
                  <a:defRPr/>
                </a:pPr>
                <a:endParaRPr lang="zh-CN" altLang="en-US"/>
              </a:p>
            </p:txBody>
          </p:sp>
          <p:sp>
            <p:nvSpPr>
              <p:cNvPr id="58" name="Freeform 15"/>
              <p:cNvSpPr/>
              <p:nvPr>
                <p:custDataLst>
                  <p:tags r:id="rId17"/>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lstStyle/>
              <a:p>
                <a:pPr>
                  <a:defRPr/>
                </a:pPr>
                <a:endParaRPr lang="zh-CN" altLang="en-US"/>
              </a:p>
            </p:txBody>
          </p:sp>
          <p:sp>
            <p:nvSpPr>
              <p:cNvPr id="59" name="Freeform 16"/>
              <p:cNvSpPr/>
              <p:nvPr>
                <p:custDataLst>
                  <p:tags r:id="rId18"/>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lstStyle/>
              <a:p>
                <a:pPr>
                  <a:defRPr/>
                </a:pPr>
                <a:endParaRPr lang="zh-CN" altLang="en-US"/>
              </a:p>
            </p:txBody>
          </p:sp>
          <p:sp>
            <p:nvSpPr>
              <p:cNvPr id="60" name="Freeform 17"/>
              <p:cNvSpPr/>
              <p:nvPr>
                <p:custDataLst>
                  <p:tags r:id="rId19"/>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lstStyle/>
              <a:p>
                <a:pPr>
                  <a:defRPr/>
                </a:pPr>
                <a:endParaRPr lang="zh-CN" altLang="en-US"/>
              </a:p>
            </p:txBody>
          </p:sp>
          <p:sp>
            <p:nvSpPr>
              <p:cNvPr id="61" name="Freeform 18"/>
              <p:cNvSpPr/>
              <p:nvPr>
                <p:custDataLst>
                  <p:tags r:id="rId20"/>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lstStyle/>
              <a:p>
                <a:pPr>
                  <a:defRPr/>
                </a:pPr>
                <a:endParaRPr lang="zh-CN" altLang="en-US"/>
              </a:p>
            </p:txBody>
          </p:sp>
          <p:sp>
            <p:nvSpPr>
              <p:cNvPr id="62" name="Freeform 19"/>
              <p:cNvSpPr/>
              <p:nvPr>
                <p:custDataLst>
                  <p:tags r:id="rId21"/>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lstStyle/>
              <a:p>
                <a:pPr>
                  <a:defRPr/>
                </a:pPr>
                <a:endParaRPr lang="zh-CN" altLang="en-US"/>
              </a:p>
            </p:txBody>
          </p:sp>
        </p:grpSp>
        <p:cxnSp>
          <p:nvCxnSpPr>
            <p:cNvPr id="63" name="直接连接符 62"/>
            <p:cNvCxnSpPr/>
            <p:nvPr>
              <p:custDataLst>
                <p:tags r:id="rId22"/>
              </p:custDataLst>
            </p:nvPr>
          </p:nvCxnSpPr>
          <p:spPr>
            <a:xfrm>
              <a:off x="4195763" y="2462945"/>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矩形 63"/>
            <p:cNvSpPr/>
            <p:nvPr>
              <p:custDataLst>
                <p:tags r:id="rId23"/>
              </p:custDataLst>
            </p:nvPr>
          </p:nvSpPr>
          <p:spPr>
            <a:xfrm>
              <a:off x="4714281" y="2060356"/>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65" name="TextBox 14"/>
            <p:cNvSpPr txBox="1">
              <a:spLocks noChangeArrowheads="1"/>
            </p:cNvSpPr>
            <p:nvPr>
              <p:custDataLst>
                <p:tags r:id="rId24"/>
              </p:custDataLst>
            </p:nvPr>
          </p:nvSpPr>
          <p:spPr bwMode="auto">
            <a:xfrm>
              <a:off x="4149485" y="2624715"/>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2" name="组合 11"/>
          <p:cNvGrpSpPr/>
          <p:nvPr>
            <p:custDataLst>
              <p:tags r:id="rId25"/>
            </p:custDataLst>
          </p:nvPr>
        </p:nvGrpSpPr>
        <p:grpSpPr>
          <a:xfrm>
            <a:off x="4209567" y="3783124"/>
            <a:ext cx="2462330" cy="1662110"/>
            <a:chOff x="2857017" y="3611674"/>
            <a:chExt cx="2462330" cy="1662110"/>
          </a:xfrm>
        </p:grpSpPr>
        <p:grpSp>
          <p:nvGrpSpPr>
            <p:cNvPr id="66" name="组合 65"/>
            <p:cNvGrpSpPr/>
            <p:nvPr/>
          </p:nvGrpSpPr>
          <p:grpSpPr>
            <a:xfrm>
              <a:off x="2903296" y="3611674"/>
              <a:ext cx="666890" cy="686897"/>
              <a:chOff x="1795462" y="2056910"/>
              <a:chExt cx="1111250" cy="1144588"/>
            </a:xfrm>
          </p:grpSpPr>
          <p:sp>
            <p:nvSpPr>
              <p:cNvPr id="67" name="Freeform 12"/>
              <p:cNvSpPr/>
              <p:nvPr>
                <p:custDataLst>
                  <p:tags r:id="rId26"/>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lstStyle/>
              <a:p>
                <a:pPr>
                  <a:defRPr/>
                </a:pPr>
                <a:endParaRPr lang="zh-CN" altLang="en-US"/>
              </a:p>
            </p:txBody>
          </p:sp>
          <p:sp>
            <p:nvSpPr>
              <p:cNvPr id="68" name="Freeform 13"/>
              <p:cNvSpPr/>
              <p:nvPr>
                <p:custDataLst>
                  <p:tags r:id="rId27"/>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lstStyle/>
              <a:p>
                <a:pPr>
                  <a:defRPr/>
                </a:pPr>
                <a:endParaRPr lang="zh-CN" altLang="en-US"/>
              </a:p>
            </p:txBody>
          </p:sp>
          <p:sp>
            <p:nvSpPr>
              <p:cNvPr id="69" name="Freeform 14"/>
              <p:cNvSpPr/>
              <p:nvPr>
                <p:custDataLst>
                  <p:tags r:id="rId28"/>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lstStyle/>
              <a:p>
                <a:pPr>
                  <a:defRPr/>
                </a:pPr>
                <a:endParaRPr lang="zh-CN" altLang="en-US"/>
              </a:p>
            </p:txBody>
          </p:sp>
          <p:sp>
            <p:nvSpPr>
              <p:cNvPr id="70" name="Freeform 15"/>
              <p:cNvSpPr/>
              <p:nvPr>
                <p:custDataLst>
                  <p:tags r:id="rId29"/>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lstStyle/>
              <a:p>
                <a:pPr>
                  <a:defRPr/>
                </a:pPr>
                <a:endParaRPr lang="zh-CN" altLang="en-US"/>
              </a:p>
            </p:txBody>
          </p:sp>
          <p:sp>
            <p:nvSpPr>
              <p:cNvPr id="71" name="Freeform 16"/>
              <p:cNvSpPr/>
              <p:nvPr>
                <p:custDataLst>
                  <p:tags r:id="rId30"/>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lstStyle/>
              <a:p>
                <a:pPr>
                  <a:defRPr/>
                </a:pPr>
                <a:endParaRPr lang="zh-CN" altLang="en-US"/>
              </a:p>
            </p:txBody>
          </p:sp>
          <p:sp>
            <p:nvSpPr>
              <p:cNvPr id="72" name="Freeform 17"/>
              <p:cNvSpPr/>
              <p:nvPr>
                <p:custDataLst>
                  <p:tags r:id="rId31"/>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lstStyle/>
              <a:p>
                <a:pPr>
                  <a:defRPr/>
                </a:pPr>
                <a:endParaRPr lang="zh-CN" altLang="en-US"/>
              </a:p>
            </p:txBody>
          </p:sp>
          <p:sp>
            <p:nvSpPr>
              <p:cNvPr id="73" name="Freeform 18"/>
              <p:cNvSpPr/>
              <p:nvPr>
                <p:custDataLst>
                  <p:tags r:id="rId32"/>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lstStyle/>
              <a:p>
                <a:pPr>
                  <a:defRPr/>
                </a:pPr>
                <a:endParaRPr lang="zh-CN" altLang="en-US"/>
              </a:p>
            </p:txBody>
          </p:sp>
          <p:sp>
            <p:nvSpPr>
              <p:cNvPr id="74" name="Freeform 19"/>
              <p:cNvSpPr/>
              <p:nvPr>
                <p:custDataLst>
                  <p:tags r:id="rId33"/>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lstStyle/>
              <a:p>
                <a:pPr>
                  <a:defRPr/>
                </a:pPr>
                <a:endParaRPr lang="zh-CN" altLang="en-US"/>
              </a:p>
            </p:txBody>
          </p:sp>
        </p:grpSp>
        <p:cxnSp>
          <p:nvCxnSpPr>
            <p:cNvPr id="75" name="直接连接符 74"/>
            <p:cNvCxnSpPr/>
            <p:nvPr>
              <p:custDataLst>
                <p:tags r:id="rId34"/>
              </p:custDataLst>
            </p:nvPr>
          </p:nvCxnSpPr>
          <p:spPr>
            <a:xfrm>
              <a:off x="2903295" y="4298572"/>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custDataLst>
                <p:tags r:id="rId35"/>
              </p:custDataLst>
            </p:nvPr>
          </p:nvSpPr>
          <p:spPr>
            <a:xfrm>
              <a:off x="3421813" y="3895983"/>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77" name="TextBox 14"/>
            <p:cNvSpPr txBox="1">
              <a:spLocks noChangeArrowheads="1"/>
            </p:cNvSpPr>
            <p:nvPr>
              <p:custDataLst>
                <p:tags r:id="rId36"/>
              </p:custDataLst>
            </p:nvPr>
          </p:nvSpPr>
          <p:spPr bwMode="auto">
            <a:xfrm>
              <a:off x="2857017" y="4460342"/>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3" name="组合 12"/>
          <p:cNvGrpSpPr/>
          <p:nvPr>
            <p:custDataLst>
              <p:tags r:id="rId37"/>
            </p:custDataLst>
          </p:nvPr>
        </p:nvGrpSpPr>
        <p:grpSpPr>
          <a:xfrm>
            <a:off x="7919920" y="3783124"/>
            <a:ext cx="2462330" cy="1662110"/>
            <a:chOff x="5881570" y="3611674"/>
            <a:chExt cx="2462330" cy="1662110"/>
          </a:xfrm>
        </p:grpSpPr>
        <p:grpSp>
          <p:nvGrpSpPr>
            <p:cNvPr id="78" name="组合 77"/>
            <p:cNvGrpSpPr/>
            <p:nvPr/>
          </p:nvGrpSpPr>
          <p:grpSpPr>
            <a:xfrm>
              <a:off x="5927849" y="3611674"/>
              <a:ext cx="666890" cy="686897"/>
              <a:chOff x="1795462" y="2056910"/>
              <a:chExt cx="1111250" cy="1144588"/>
            </a:xfrm>
          </p:grpSpPr>
          <p:sp>
            <p:nvSpPr>
              <p:cNvPr id="79" name="Freeform 12"/>
              <p:cNvSpPr/>
              <p:nvPr>
                <p:custDataLst>
                  <p:tags r:id="rId38"/>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lstStyle/>
              <a:p>
                <a:pPr>
                  <a:defRPr/>
                </a:pPr>
                <a:endParaRPr lang="zh-CN" altLang="en-US"/>
              </a:p>
            </p:txBody>
          </p:sp>
          <p:sp>
            <p:nvSpPr>
              <p:cNvPr id="80" name="Freeform 13"/>
              <p:cNvSpPr/>
              <p:nvPr>
                <p:custDataLst>
                  <p:tags r:id="rId39"/>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lstStyle/>
              <a:p>
                <a:pPr>
                  <a:defRPr/>
                </a:pPr>
                <a:endParaRPr lang="zh-CN" altLang="en-US"/>
              </a:p>
            </p:txBody>
          </p:sp>
          <p:sp>
            <p:nvSpPr>
              <p:cNvPr id="81" name="Freeform 14"/>
              <p:cNvSpPr/>
              <p:nvPr>
                <p:custDataLst>
                  <p:tags r:id="rId40"/>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lstStyle/>
              <a:p>
                <a:pPr>
                  <a:defRPr/>
                </a:pPr>
                <a:endParaRPr lang="zh-CN" altLang="en-US"/>
              </a:p>
            </p:txBody>
          </p:sp>
          <p:sp>
            <p:nvSpPr>
              <p:cNvPr id="82" name="Freeform 15"/>
              <p:cNvSpPr/>
              <p:nvPr>
                <p:custDataLst>
                  <p:tags r:id="rId41"/>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lstStyle/>
              <a:p>
                <a:pPr>
                  <a:defRPr/>
                </a:pPr>
                <a:endParaRPr lang="zh-CN" altLang="en-US"/>
              </a:p>
            </p:txBody>
          </p:sp>
          <p:sp>
            <p:nvSpPr>
              <p:cNvPr id="83" name="Freeform 16"/>
              <p:cNvSpPr/>
              <p:nvPr>
                <p:custDataLst>
                  <p:tags r:id="rId42"/>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lstStyle/>
              <a:p>
                <a:pPr>
                  <a:defRPr/>
                </a:pPr>
                <a:endParaRPr lang="zh-CN" altLang="en-US"/>
              </a:p>
            </p:txBody>
          </p:sp>
          <p:sp>
            <p:nvSpPr>
              <p:cNvPr id="84" name="Freeform 17"/>
              <p:cNvSpPr/>
              <p:nvPr>
                <p:custDataLst>
                  <p:tags r:id="rId43"/>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lstStyle/>
              <a:p>
                <a:pPr>
                  <a:defRPr/>
                </a:pPr>
                <a:endParaRPr lang="zh-CN" altLang="en-US"/>
              </a:p>
            </p:txBody>
          </p:sp>
          <p:sp>
            <p:nvSpPr>
              <p:cNvPr id="85" name="Freeform 18"/>
              <p:cNvSpPr/>
              <p:nvPr>
                <p:custDataLst>
                  <p:tags r:id="rId44"/>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lstStyle/>
              <a:p>
                <a:pPr>
                  <a:defRPr/>
                </a:pPr>
                <a:endParaRPr lang="zh-CN" altLang="en-US"/>
              </a:p>
            </p:txBody>
          </p:sp>
          <p:sp>
            <p:nvSpPr>
              <p:cNvPr id="86" name="Freeform 19"/>
              <p:cNvSpPr/>
              <p:nvPr>
                <p:custDataLst>
                  <p:tags r:id="rId45"/>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lstStyle/>
              <a:p>
                <a:pPr>
                  <a:defRPr/>
                </a:pPr>
                <a:endParaRPr lang="zh-CN" altLang="en-US"/>
              </a:p>
            </p:txBody>
          </p:sp>
        </p:grpSp>
        <p:cxnSp>
          <p:nvCxnSpPr>
            <p:cNvPr id="87" name="直接连接符 86"/>
            <p:cNvCxnSpPr/>
            <p:nvPr>
              <p:custDataLst>
                <p:tags r:id="rId46"/>
              </p:custDataLst>
            </p:nvPr>
          </p:nvCxnSpPr>
          <p:spPr>
            <a:xfrm>
              <a:off x="5927848" y="4298572"/>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矩形 88"/>
            <p:cNvSpPr/>
            <p:nvPr>
              <p:custDataLst>
                <p:tags r:id="rId47"/>
              </p:custDataLst>
            </p:nvPr>
          </p:nvSpPr>
          <p:spPr>
            <a:xfrm>
              <a:off x="6446366" y="3895983"/>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90" name="TextBox 14"/>
            <p:cNvSpPr txBox="1">
              <a:spLocks noChangeArrowheads="1"/>
            </p:cNvSpPr>
            <p:nvPr>
              <p:custDataLst>
                <p:tags r:id="rId48"/>
              </p:custDataLst>
            </p:nvPr>
          </p:nvSpPr>
          <p:spPr bwMode="auto">
            <a:xfrm>
              <a:off x="5881570" y="4460342"/>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sp>
        <p:nvSpPr>
          <p:cNvPr id="92" name="文本框 91"/>
          <p:cNvSpPr txBox="1"/>
          <p:nvPr>
            <p:custDataLst>
              <p:tags r:id="rId49"/>
            </p:custDataLst>
          </p:nvPr>
        </p:nvSpPr>
        <p:spPr>
          <a:xfrm>
            <a:off x="593546" y="321651"/>
            <a:ext cx="827209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latin typeface="Arial" panose="020B0604020202020204" pitchFamily="34" charset="0"/>
                <a:ea typeface="+mj-ea"/>
                <a:cs typeface="+mj-cs"/>
              </a:defRPr>
            </a:lvl1pPr>
          </a:lstStyle>
          <a:p>
            <a:r>
              <a:rPr lang="en-US" altLang="zh-CN">
                <a:latin typeface="+mj-lt"/>
              </a:rPr>
              <a:t>LOREM IPSUM DOLOR</a:t>
            </a:r>
            <a:endParaRPr lang="zh-CN" altLang="en-US" dirty="0">
              <a:latin typeface="+mj-lt"/>
            </a:endParaRPr>
          </a:p>
        </p:txBody>
      </p:sp>
    </p:spTree>
    <p:custDataLst>
      <p:tags r:id="rId50"/>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1891327" y="1802425"/>
            <a:ext cx="2462330" cy="1662110"/>
            <a:chOff x="729277" y="1802425"/>
            <a:chExt cx="2462330" cy="1662110"/>
          </a:xfrm>
        </p:grpSpPr>
        <p:grpSp>
          <p:nvGrpSpPr>
            <p:cNvPr id="4" name="组合 3"/>
            <p:cNvGrpSpPr/>
            <p:nvPr/>
          </p:nvGrpSpPr>
          <p:grpSpPr>
            <a:xfrm>
              <a:off x="775556" y="1802425"/>
              <a:ext cx="666890" cy="686897"/>
              <a:chOff x="1795462" y="2056910"/>
              <a:chExt cx="1111250" cy="1144588"/>
            </a:xfrm>
          </p:grpSpPr>
          <p:sp>
            <p:nvSpPr>
              <p:cNvPr id="3074" name="Freeform 12"/>
              <p:cNvSpPr/>
              <p:nvPr>
                <p:custDataLst>
                  <p:tags r:id="rId2"/>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 name="Freeform 13"/>
              <p:cNvSpPr/>
              <p:nvPr>
                <p:custDataLst>
                  <p:tags r:id="rId3"/>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 name="Freeform 14"/>
              <p:cNvSpPr/>
              <p:nvPr>
                <p:custDataLst>
                  <p:tags r:id="rId4"/>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 name="Freeform 15"/>
              <p:cNvSpPr/>
              <p:nvPr>
                <p:custDataLst>
                  <p:tags r:id="rId5"/>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8" name="Freeform 16"/>
              <p:cNvSpPr/>
              <p:nvPr>
                <p:custDataLst>
                  <p:tags r:id="rId6"/>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9" name="Freeform 17"/>
              <p:cNvSpPr/>
              <p:nvPr>
                <p:custDataLst>
                  <p:tags r:id="rId7"/>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 name="Freeform 18"/>
              <p:cNvSpPr/>
              <p:nvPr>
                <p:custDataLst>
                  <p:tags r:id="rId8"/>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1" name="Freeform 19"/>
              <p:cNvSpPr/>
              <p:nvPr>
                <p:custDataLst>
                  <p:tags r:id="rId9"/>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41" name="直接连接符 40"/>
            <p:cNvCxnSpPr/>
            <p:nvPr>
              <p:custDataLst>
                <p:tags r:id="rId10"/>
              </p:custDataLst>
            </p:nvPr>
          </p:nvCxnSpPr>
          <p:spPr>
            <a:xfrm>
              <a:off x="775555" y="2489323"/>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11"/>
              </p:custDataLst>
            </p:nvPr>
          </p:nvSpPr>
          <p:spPr>
            <a:xfrm>
              <a:off x="1294073" y="2086734"/>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30" name="TextBox 14"/>
            <p:cNvSpPr txBox="1">
              <a:spLocks noChangeArrowheads="1"/>
            </p:cNvSpPr>
            <p:nvPr>
              <p:custDataLst>
                <p:tags r:id="rId12"/>
              </p:custDataLst>
            </p:nvPr>
          </p:nvSpPr>
          <p:spPr bwMode="auto">
            <a:xfrm>
              <a:off x="729277" y="2651093"/>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3" name="组合 2"/>
          <p:cNvGrpSpPr/>
          <p:nvPr>
            <p:custDataLst>
              <p:tags r:id="rId13"/>
            </p:custDataLst>
          </p:nvPr>
        </p:nvGrpSpPr>
        <p:grpSpPr>
          <a:xfrm>
            <a:off x="5199708" y="1802425"/>
            <a:ext cx="2462330" cy="1662110"/>
            <a:chOff x="3569193" y="1802425"/>
            <a:chExt cx="2462330" cy="1662110"/>
          </a:xfrm>
        </p:grpSpPr>
        <p:grpSp>
          <p:nvGrpSpPr>
            <p:cNvPr id="54" name="组合 53"/>
            <p:cNvGrpSpPr/>
            <p:nvPr/>
          </p:nvGrpSpPr>
          <p:grpSpPr>
            <a:xfrm>
              <a:off x="3615472" y="1802425"/>
              <a:ext cx="666890" cy="686897"/>
              <a:chOff x="1795462" y="2056910"/>
              <a:chExt cx="1111250" cy="1144588"/>
            </a:xfrm>
          </p:grpSpPr>
          <p:sp>
            <p:nvSpPr>
              <p:cNvPr id="55" name="Freeform 12"/>
              <p:cNvSpPr/>
              <p:nvPr>
                <p:custDataLst>
                  <p:tags r:id="rId14"/>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6" name="Freeform 13"/>
              <p:cNvSpPr/>
              <p:nvPr>
                <p:custDataLst>
                  <p:tags r:id="rId15"/>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57" name="Freeform 14"/>
              <p:cNvSpPr/>
              <p:nvPr>
                <p:custDataLst>
                  <p:tags r:id="rId16"/>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58" name="Freeform 15"/>
              <p:cNvSpPr/>
              <p:nvPr>
                <p:custDataLst>
                  <p:tags r:id="rId17"/>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59" name="Freeform 16"/>
              <p:cNvSpPr/>
              <p:nvPr>
                <p:custDataLst>
                  <p:tags r:id="rId18"/>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60" name="Freeform 17"/>
              <p:cNvSpPr/>
              <p:nvPr>
                <p:custDataLst>
                  <p:tags r:id="rId19"/>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61" name="Freeform 18"/>
              <p:cNvSpPr/>
              <p:nvPr>
                <p:custDataLst>
                  <p:tags r:id="rId20"/>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62" name="Freeform 19"/>
              <p:cNvSpPr/>
              <p:nvPr>
                <p:custDataLst>
                  <p:tags r:id="rId21"/>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63" name="直接连接符 62"/>
            <p:cNvCxnSpPr/>
            <p:nvPr>
              <p:custDataLst>
                <p:tags r:id="rId22"/>
              </p:custDataLst>
            </p:nvPr>
          </p:nvCxnSpPr>
          <p:spPr>
            <a:xfrm>
              <a:off x="3615471" y="2489323"/>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矩形 63"/>
            <p:cNvSpPr/>
            <p:nvPr>
              <p:custDataLst>
                <p:tags r:id="rId23"/>
              </p:custDataLst>
            </p:nvPr>
          </p:nvSpPr>
          <p:spPr>
            <a:xfrm>
              <a:off x="4133989" y="2086734"/>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65" name="TextBox 14"/>
            <p:cNvSpPr txBox="1">
              <a:spLocks noChangeArrowheads="1"/>
            </p:cNvSpPr>
            <p:nvPr>
              <p:custDataLst>
                <p:tags r:id="rId24"/>
              </p:custDataLst>
            </p:nvPr>
          </p:nvSpPr>
          <p:spPr bwMode="auto">
            <a:xfrm>
              <a:off x="3569193" y="2651093"/>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6" name="组合 15"/>
          <p:cNvGrpSpPr/>
          <p:nvPr>
            <p:custDataLst>
              <p:tags r:id="rId25"/>
            </p:custDataLst>
          </p:nvPr>
        </p:nvGrpSpPr>
        <p:grpSpPr>
          <a:xfrm>
            <a:off x="3495925" y="3866652"/>
            <a:ext cx="2462330" cy="1662110"/>
            <a:chOff x="3495925" y="3866652"/>
            <a:chExt cx="2462330" cy="1662110"/>
          </a:xfrm>
        </p:grpSpPr>
        <p:sp>
          <p:nvSpPr>
            <p:cNvPr id="76" name="矩形 75"/>
            <p:cNvSpPr/>
            <p:nvPr>
              <p:custDataLst>
                <p:tags r:id="rId26"/>
              </p:custDataLst>
            </p:nvPr>
          </p:nvSpPr>
          <p:spPr>
            <a:xfrm>
              <a:off x="4060721" y="4135011"/>
              <a:ext cx="1897534" cy="369332"/>
            </a:xfrm>
            <a:prstGeom prst="rect">
              <a:avLst/>
            </a:prstGeom>
          </p:spPr>
          <p:txBody>
            <a:bodyPr wrap="square">
              <a:normAutofit/>
            </a:bodyPr>
            <a:lstStyle/>
            <a:p>
              <a:pPr algn="just">
                <a:defRPr/>
              </a:pPr>
              <a:r>
                <a:rPr lang="en-US" altLang="zh-CN" b="1" dirty="0">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grpSp>
          <p:nvGrpSpPr>
            <p:cNvPr id="13" name="组合 12"/>
            <p:cNvGrpSpPr/>
            <p:nvPr>
              <p:custDataLst>
                <p:tags r:id="rId27"/>
              </p:custDataLst>
            </p:nvPr>
          </p:nvGrpSpPr>
          <p:grpSpPr>
            <a:xfrm>
              <a:off x="3495925" y="3866652"/>
              <a:ext cx="2119430" cy="1662110"/>
              <a:chOff x="2276725" y="3638052"/>
              <a:chExt cx="2119430" cy="1662110"/>
            </a:xfrm>
          </p:grpSpPr>
          <p:grpSp>
            <p:nvGrpSpPr>
              <p:cNvPr id="66" name="组合 65"/>
              <p:cNvGrpSpPr/>
              <p:nvPr/>
            </p:nvGrpSpPr>
            <p:grpSpPr>
              <a:xfrm>
                <a:off x="2323004" y="3638052"/>
                <a:ext cx="666890" cy="686897"/>
                <a:chOff x="1795462" y="2056910"/>
                <a:chExt cx="1111250" cy="1144588"/>
              </a:xfrm>
            </p:grpSpPr>
            <p:sp>
              <p:nvSpPr>
                <p:cNvPr id="67" name="Freeform 12"/>
                <p:cNvSpPr/>
                <p:nvPr>
                  <p:custDataLst>
                    <p:tags r:id="rId28"/>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68" name="Freeform 13"/>
                <p:cNvSpPr/>
                <p:nvPr>
                  <p:custDataLst>
                    <p:tags r:id="rId29"/>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9" name="Freeform 14"/>
                <p:cNvSpPr/>
                <p:nvPr>
                  <p:custDataLst>
                    <p:tags r:id="rId30"/>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0" name="Freeform 15"/>
                <p:cNvSpPr/>
                <p:nvPr>
                  <p:custDataLst>
                    <p:tags r:id="rId31"/>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71" name="Freeform 16"/>
                <p:cNvSpPr/>
                <p:nvPr>
                  <p:custDataLst>
                    <p:tags r:id="rId32"/>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72" name="Freeform 17"/>
                <p:cNvSpPr/>
                <p:nvPr>
                  <p:custDataLst>
                    <p:tags r:id="rId33"/>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3" name="Freeform 18"/>
                <p:cNvSpPr/>
                <p:nvPr>
                  <p:custDataLst>
                    <p:tags r:id="rId34"/>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4" name="Freeform 19"/>
                <p:cNvSpPr/>
                <p:nvPr>
                  <p:custDataLst>
                    <p:tags r:id="rId35"/>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75" name="直接连接符 74"/>
              <p:cNvCxnSpPr/>
              <p:nvPr>
                <p:custDataLst>
                  <p:tags r:id="rId36"/>
                </p:custDataLst>
              </p:nvPr>
            </p:nvCxnSpPr>
            <p:spPr>
              <a:xfrm>
                <a:off x="2323003" y="4324950"/>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 name="TextBox 14"/>
              <p:cNvSpPr txBox="1">
                <a:spLocks noChangeArrowheads="1"/>
              </p:cNvSpPr>
              <p:nvPr>
                <p:custDataLst>
                  <p:tags r:id="rId37"/>
                </p:custDataLst>
              </p:nvPr>
            </p:nvSpPr>
            <p:spPr bwMode="auto">
              <a:xfrm>
                <a:off x="2276725" y="4486720"/>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grpSp>
        <p:nvGrpSpPr>
          <p:cNvPr id="14" name="组合 13"/>
          <p:cNvGrpSpPr/>
          <p:nvPr>
            <p:custDataLst>
              <p:tags r:id="rId38"/>
            </p:custDataLst>
          </p:nvPr>
        </p:nvGrpSpPr>
        <p:grpSpPr>
          <a:xfrm>
            <a:off x="6958628" y="3866652"/>
            <a:ext cx="2462330" cy="1662110"/>
            <a:chOff x="5301278" y="3638052"/>
            <a:chExt cx="2462330" cy="1662110"/>
          </a:xfrm>
        </p:grpSpPr>
        <p:grpSp>
          <p:nvGrpSpPr>
            <p:cNvPr id="78" name="组合 77"/>
            <p:cNvGrpSpPr/>
            <p:nvPr/>
          </p:nvGrpSpPr>
          <p:grpSpPr>
            <a:xfrm>
              <a:off x="5347557" y="3638052"/>
              <a:ext cx="666890" cy="686897"/>
              <a:chOff x="1795462" y="2056910"/>
              <a:chExt cx="1111250" cy="1144588"/>
            </a:xfrm>
          </p:grpSpPr>
          <p:sp>
            <p:nvSpPr>
              <p:cNvPr id="79" name="Freeform 12"/>
              <p:cNvSpPr/>
              <p:nvPr>
                <p:custDataLst>
                  <p:tags r:id="rId39"/>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80" name="Freeform 13"/>
              <p:cNvSpPr/>
              <p:nvPr>
                <p:custDataLst>
                  <p:tags r:id="rId40"/>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81" name="Freeform 14"/>
              <p:cNvSpPr/>
              <p:nvPr>
                <p:custDataLst>
                  <p:tags r:id="rId41"/>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82" name="Freeform 15"/>
              <p:cNvSpPr/>
              <p:nvPr>
                <p:custDataLst>
                  <p:tags r:id="rId42"/>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83" name="Freeform 16"/>
              <p:cNvSpPr/>
              <p:nvPr>
                <p:custDataLst>
                  <p:tags r:id="rId43"/>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84" name="Freeform 17"/>
              <p:cNvSpPr/>
              <p:nvPr>
                <p:custDataLst>
                  <p:tags r:id="rId44"/>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85" name="Freeform 18"/>
              <p:cNvSpPr/>
              <p:nvPr>
                <p:custDataLst>
                  <p:tags r:id="rId45"/>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86" name="Freeform 19"/>
              <p:cNvSpPr/>
              <p:nvPr>
                <p:custDataLst>
                  <p:tags r:id="rId46"/>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87" name="直接连接符 86"/>
            <p:cNvCxnSpPr/>
            <p:nvPr>
              <p:custDataLst>
                <p:tags r:id="rId47"/>
              </p:custDataLst>
            </p:nvPr>
          </p:nvCxnSpPr>
          <p:spPr>
            <a:xfrm>
              <a:off x="5347556" y="4324950"/>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矩形 88"/>
            <p:cNvSpPr/>
            <p:nvPr>
              <p:custDataLst>
                <p:tags r:id="rId48"/>
              </p:custDataLst>
            </p:nvPr>
          </p:nvSpPr>
          <p:spPr>
            <a:xfrm>
              <a:off x="5866074" y="3922361"/>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90" name="TextBox 14"/>
            <p:cNvSpPr txBox="1">
              <a:spLocks noChangeArrowheads="1"/>
            </p:cNvSpPr>
            <p:nvPr>
              <p:custDataLst>
                <p:tags r:id="rId49"/>
              </p:custDataLst>
            </p:nvPr>
          </p:nvSpPr>
          <p:spPr bwMode="auto">
            <a:xfrm>
              <a:off x="5301278" y="4486720"/>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2" name="组合 11"/>
          <p:cNvGrpSpPr/>
          <p:nvPr>
            <p:custDataLst>
              <p:tags r:id="rId50"/>
            </p:custDataLst>
          </p:nvPr>
        </p:nvGrpSpPr>
        <p:grpSpPr>
          <a:xfrm>
            <a:off x="8508088" y="1802425"/>
            <a:ext cx="2462330" cy="1662110"/>
            <a:chOff x="6298288" y="1802425"/>
            <a:chExt cx="2462330" cy="1662110"/>
          </a:xfrm>
        </p:grpSpPr>
        <p:grpSp>
          <p:nvGrpSpPr>
            <p:cNvPr id="51" name="组合 50"/>
            <p:cNvGrpSpPr/>
            <p:nvPr/>
          </p:nvGrpSpPr>
          <p:grpSpPr>
            <a:xfrm>
              <a:off x="6344567" y="1802425"/>
              <a:ext cx="666890" cy="686897"/>
              <a:chOff x="1795462" y="2056910"/>
              <a:chExt cx="1111250" cy="1144588"/>
            </a:xfrm>
          </p:grpSpPr>
          <p:sp>
            <p:nvSpPr>
              <p:cNvPr id="52" name="Freeform 12"/>
              <p:cNvSpPr/>
              <p:nvPr>
                <p:custDataLst>
                  <p:tags r:id="rId51"/>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3" name="Freeform 13"/>
              <p:cNvSpPr/>
              <p:nvPr>
                <p:custDataLst>
                  <p:tags r:id="rId52"/>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91" name="Freeform 14"/>
              <p:cNvSpPr/>
              <p:nvPr>
                <p:custDataLst>
                  <p:tags r:id="rId53"/>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92" name="Freeform 15"/>
              <p:cNvSpPr/>
              <p:nvPr>
                <p:custDataLst>
                  <p:tags r:id="rId54"/>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93" name="Freeform 16"/>
              <p:cNvSpPr/>
              <p:nvPr>
                <p:custDataLst>
                  <p:tags r:id="rId55"/>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94" name="Freeform 17"/>
              <p:cNvSpPr/>
              <p:nvPr>
                <p:custDataLst>
                  <p:tags r:id="rId56"/>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95" name="Freeform 18"/>
              <p:cNvSpPr/>
              <p:nvPr>
                <p:custDataLst>
                  <p:tags r:id="rId57"/>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96" name="Freeform 19"/>
              <p:cNvSpPr/>
              <p:nvPr>
                <p:custDataLst>
                  <p:tags r:id="rId58"/>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97" name="直接连接符 96"/>
            <p:cNvCxnSpPr/>
            <p:nvPr>
              <p:custDataLst>
                <p:tags r:id="rId59"/>
              </p:custDataLst>
            </p:nvPr>
          </p:nvCxnSpPr>
          <p:spPr>
            <a:xfrm>
              <a:off x="6344566" y="2489323"/>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矩形 97"/>
            <p:cNvSpPr/>
            <p:nvPr>
              <p:custDataLst>
                <p:tags r:id="rId60"/>
              </p:custDataLst>
            </p:nvPr>
          </p:nvSpPr>
          <p:spPr>
            <a:xfrm>
              <a:off x="6863084" y="2086734"/>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99" name="TextBox 14"/>
            <p:cNvSpPr txBox="1">
              <a:spLocks noChangeArrowheads="1"/>
            </p:cNvSpPr>
            <p:nvPr>
              <p:custDataLst>
                <p:tags r:id="rId61"/>
              </p:custDataLst>
            </p:nvPr>
          </p:nvSpPr>
          <p:spPr bwMode="auto">
            <a:xfrm>
              <a:off x="6298288" y="2651093"/>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sp>
        <p:nvSpPr>
          <p:cNvPr id="101" name="文本框 100"/>
          <p:cNvSpPr txBox="1"/>
          <p:nvPr>
            <p:custDataLst>
              <p:tags r:id="rId62"/>
            </p:custDataLst>
          </p:nvPr>
        </p:nvSpPr>
        <p:spPr>
          <a:xfrm>
            <a:off x="593546" y="321651"/>
            <a:ext cx="827209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latin typeface="Arial" panose="020B0604020202020204" pitchFamily="34" charset="0"/>
                <a:ea typeface="+mj-ea"/>
                <a:cs typeface="+mj-cs"/>
              </a:defRPr>
            </a:lvl1pPr>
          </a:lstStyle>
          <a:p>
            <a:r>
              <a:rPr lang="en-US" altLang="zh-CN">
                <a:latin typeface="+mj-lt"/>
              </a:rPr>
              <a:t>LOREM IPSUM DOLOR</a:t>
            </a:r>
            <a:endParaRPr lang="zh-CN" altLang="en-US" dirty="0">
              <a:latin typeface="+mj-lt"/>
            </a:endParaRPr>
          </a:p>
        </p:txBody>
      </p:sp>
    </p:spTree>
    <p:custDataLst>
      <p:tags r:id="rId63"/>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1507399" y="1821475"/>
            <a:ext cx="2464625" cy="1662110"/>
            <a:chOff x="421548" y="1802425"/>
            <a:chExt cx="2464625" cy="1662110"/>
          </a:xfrm>
        </p:grpSpPr>
        <p:grpSp>
          <p:nvGrpSpPr>
            <p:cNvPr id="4" name="组合 3"/>
            <p:cNvGrpSpPr/>
            <p:nvPr/>
          </p:nvGrpSpPr>
          <p:grpSpPr>
            <a:xfrm>
              <a:off x="467827" y="1802425"/>
              <a:ext cx="666890" cy="686897"/>
              <a:chOff x="1795462" y="2056910"/>
              <a:chExt cx="1111250" cy="1144588"/>
            </a:xfrm>
          </p:grpSpPr>
          <p:sp>
            <p:nvSpPr>
              <p:cNvPr id="3074" name="Freeform 12"/>
              <p:cNvSpPr/>
              <p:nvPr>
                <p:custDataLst>
                  <p:tags r:id="rId2"/>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 name="Freeform 13"/>
              <p:cNvSpPr/>
              <p:nvPr>
                <p:custDataLst>
                  <p:tags r:id="rId3"/>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 name="Freeform 14"/>
              <p:cNvSpPr/>
              <p:nvPr>
                <p:custDataLst>
                  <p:tags r:id="rId4"/>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 name="Freeform 15"/>
              <p:cNvSpPr/>
              <p:nvPr>
                <p:custDataLst>
                  <p:tags r:id="rId5"/>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8" name="Freeform 16"/>
              <p:cNvSpPr/>
              <p:nvPr>
                <p:custDataLst>
                  <p:tags r:id="rId6"/>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9" name="Freeform 17"/>
              <p:cNvSpPr/>
              <p:nvPr>
                <p:custDataLst>
                  <p:tags r:id="rId7"/>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 name="Freeform 18"/>
              <p:cNvSpPr/>
              <p:nvPr>
                <p:custDataLst>
                  <p:tags r:id="rId8"/>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1" name="Freeform 19"/>
              <p:cNvSpPr/>
              <p:nvPr>
                <p:custDataLst>
                  <p:tags r:id="rId9"/>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41" name="直接连接符 40"/>
            <p:cNvCxnSpPr/>
            <p:nvPr>
              <p:custDataLst>
                <p:tags r:id="rId10"/>
              </p:custDataLst>
            </p:nvPr>
          </p:nvCxnSpPr>
          <p:spPr>
            <a:xfrm>
              <a:off x="467826" y="2489323"/>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11"/>
              </p:custDataLst>
            </p:nvPr>
          </p:nvSpPr>
          <p:spPr>
            <a:xfrm>
              <a:off x="986344" y="2012972"/>
              <a:ext cx="1899829" cy="443094"/>
            </a:xfrm>
            <a:prstGeom prst="rect">
              <a:avLst/>
            </a:prstGeom>
          </p:spPr>
          <p:txBody>
            <a:bodyPr wrap="square">
              <a:noAutofit/>
            </a:bodyPr>
            <a:lstStyle/>
            <a:p>
              <a:pPr algn="just">
                <a:defRPr/>
              </a:pPr>
              <a:r>
                <a:rPr lang="en-US" altLang="zh-CN" b="1" dirty="0">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30" name="TextBox 14"/>
            <p:cNvSpPr txBox="1">
              <a:spLocks noChangeArrowheads="1"/>
            </p:cNvSpPr>
            <p:nvPr>
              <p:custDataLst>
                <p:tags r:id="rId12"/>
              </p:custDataLst>
            </p:nvPr>
          </p:nvSpPr>
          <p:spPr bwMode="auto">
            <a:xfrm>
              <a:off x="421548" y="2651093"/>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2" name="组合 11"/>
          <p:cNvGrpSpPr/>
          <p:nvPr>
            <p:custDataLst>
              <p:tags r:id="rId13"/>
            </p:custDataLst>
          </p:nvPr>
        </p:nvGrpSpPr>
        <p:grpSpPr>
          <a:xfrm>
            <a:off x="4510979" y="1821475"/>
            <a:ext cx="2464625" cy="1662110"/>
            <a:chOff x="3261464" y="1802425"/>
            <a:chExt cx="2464625" cy="1662110"/>
          </a:xfrm>
        </p:grpSpPr>
        <p:grpSp>
          <p:nvGrpSpPr>
            <p:cNvPr id="54" name="组合 53"/>
            <p:cNvGrpSpPr/>
            <p:nvPr/>
          </p:nvGrpSpPr>
          <p:grpSpPr>
            <a:xfrm>
              <a:off x="3307743" y="1802425"/>
              <a:ext cx="666890" cy="686897"/>
              <a:chOff x="1795462" y="2056910"/>
              <a:chExt cx="1111250" cy="1144588"/>
            </a:xfrm>
          </p:grpSpPr>
          <p:sp>
            <p:nvSpPr>
              <p:cNvPr id="55" name="Freeform 12"/>
              <p:cNvSpPr/>
              <p:nvPr>
                <p:custDataLst>
                  <p:tags r:id="rId14"/>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6" name="Freeform 13"/>
              <p:cNvSpPr/>
              <p:nvPr>
                <p:custDataLst>
                  <p:tags r:id="rId15"/>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57" name="Freeform 14"/>
              <p:cNvSpPr/>
              <p:nvPr>
                <p:custDataLst>
                  <p:tags r:id="rId16"/>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58" name="Freeform 15"/>
              <p:cNvSpPr/>
              <p:nvPr>
                <p:custDataLst>
                  <p:tags r:id="rId17"/>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59" name="Freeform 16"/>
              <p:cNvSpPr/>
              <p:nvPr>
                <p:custDataLst>
                  <p:tags r:id="rId18"/>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60" name="Freeform 17"/>
              <p:cNvSpPr/>
              <p:nvPr>
                <p:custDataLst>
                  <p:tags r:id="rId19"/>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61" name="Freeform 18"/>
              <p:cNvSpPr/>
              <p:nvPr>
                <p:custDataLst>
                  <p:tags r:id="rId20"/>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62" name="Freeform 19"/>
              <p:cNvSpPr/>
              <p:nvPr>
                <p:custDataLst>
                  <p:tags r:id="rId21"/>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63" name="直接连接符 62"/>
            <p:cNvCxnSpPr/>
            <p:nvPr>
              <p:custDataLst>
                <p:tags r:id="rId22"/>
              </p:custDataLst>
            </p:nvPr>
          </p:nvCxnSpPr>
          <p:spPr>
            <a:xfrm>
              <a:off x="3307742" y="2489323"/>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矩形 63"/>
            <p:cNvSpPr/>
            <p:nvPr>
              <p:custDataLst>
                <p:tags r:id="rId23"/>
              </p:custDataLst>
            </p:nvPr>
          </p:nvSpPr>
          <p:spPr>
            <a:xfrm>
              <a:off x="3826260" y="2012972"/>
              <a:ext cx="1899829" cy="443094"/>
            </a:xfrm>
            <a:prstGeom prst="rect">
              <a:avLst/>
            </a:prstGeom>
          </p:spPr>
          <p:txBody>
            <a:bodyPr wrap="square">
              <a:no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65" name="TextBox 14"/>
            <p:cNvSpPr txBox="1">
              <a:spLocks noChangeArrowheads="1"/>
            </p:cNvSpPr>
            <p:nvPr>
              <p:custDataLst>
                <p:tags r:id="rId24"/>
              </p:custDataLst>
            </p:nvPr>
          </p:nvSpPr>
          <p:spPr bwMode="auto">
            <a:xfrm>
              <a:off x="3261464" y="2651093"/>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3" name="组合 2"/>
          <p:cNvGrpSpPr/>
          <p:nvPr>
            <p:custDataLst>
              <p:tags r:id="rId25"/>
            </p:custDataLst>
          </p:nvPr>
        </p:nvGrpSpPr>
        <p:grpSpPr>
          <a:xfrm>
            <a:off x="2682033" y="3884353"/>
            <a:ext cx="2483047" cy="1662110"/>
            <a:chOff x="910382" y="3655753"/>
            <a:chExt cx="2483047" cy="1662110"/>
          </a:xfrm>
        </p:grpSpPr>
        <p:grpSp>
          <p:nvGrpSpPr>
            <p:cNvPr id="66" name="组合 65"/>
            <p:cNvGrpSpPr/>
            <p:nvPr/>
          </p:nvGrpSpPr>
          <p:grpSpPr>
            <a:xfrm>
              <a:off x="956661" y="3655753"/>
              <a:ext cx="666890" cy="686897"/>
              <a:chOff x="1795462" y="2056910"/>
              <a:chExt cx="1111250" cy="1144588"/>
            </a:xfrm>
          </p:grpSpPr>
          <p:sp>
            <p:nvSpPr>
              <p:cNvPr id="67" name="Freeform 12"/>
              <p:cNvSpPr/>
              <p:nvPr>
                <p:custDataLst>
                  <p:tags r:id="rId26"/>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68" name="Freeform 13"/>
              <p:cNvSpPr/>
              <p:nvPr>
                <p:custDataLst>
                  <p:tags r:id="rId27"/>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9" name="Freeform 14"/>
              <p:cNvSpPr/>
              <p:nvPr>
                <p:custDataLst>
                  <p:tags r:id="rId28"/>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0" name="Freeform 15"/>
              <p:cNvSpPr/>
              <p:nvPr>
                <p:custDataLst>
                  <p:tags r:id="rId29"/>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71" name="Freeform 16"/>
              <p:cNvSpPr/>
              <p:nvPr>
                <p:custDataLst>
                  <p:tags r:id="rId30"/>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72" name="Freeform 17"/>
              <p:cNvSpPr/>
              <p:nvPr>
                <p:custDataLst>
                  <p:tags r:id="rId31"/>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3" name="Freeform 18"/>
              <p:cNvSpPr/>
              <p:nvPr>
                <p:custDataLst>
                  <p:tags r:id="rId32"/>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4" name="Freeform 19"/>
              <p:cNvSpPr/>
              <p:nvPr>
                <p:custDataLst>
                  <p:tags r:id="rId33"/>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75" name="直接连接符 74"/>
            <p:cNvCxnSpPr/>
            <p:nvPr>
              <p:custDataLst>
                <p:tags r:id="rId34"/>
              </p:custDataLst>
            </p:nvPr>
          </p:nvCxnSpPr>
          <p:spPr>
            <a:xfrm>
              <a:off x="956660" y="4342651"/>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custDataLst>
                <p:tags r:id="rId35"/>
              </p:custDataLst>
            </p:nvPr>
          </p:nvSpPr>
          <p:spPr>
            <a:xfrm>
              <a:off x="1475178" y="3866300"/>
              <a:ext cx="1918251" cy="443094"/>
            </a:xfrm>
            <a:prstGeom prst="rect">
              <a:avLst/>
            </a:prstGeom>
          </p:spPr>
          <p:txBody>
            <a:bodyPr wrap="square">
              <a:noAutofit/>
            </a:bodyPr>
            <a:lstStyle/>
            <a:p>
              <a:pPr algn="just">
                <a:defRPr/>
              </a:pPr>
              <a:r>
                <a:rPr lang="en-US" altLang="zh-CN" b="1" dirty="0">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77" name="TextBox 14"/>
            <p:cNvSpPr txBox="1">
              <a:spLocks noChangeArrowheads="1"/>
            </p:cNvSpPr>
            <p:nvPr>
              <p:custDataLst>
                <p:tags r:id="rId36"/>
              </p:custDataLst>
            </p:nvPr>
          </p:nvSpPr>
          <p:spPr bwMode="auto">
            <a:xfrm>
              <a:off x="910382" y="4504421"/>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3" name="组合 12"/>
          <p:cNvGrpSpPr/>
          <p:nvPr>
            <p:custDataLst>
              <p:tags r:id="rId37"/>
            </p:custDataLst>
          </p:nvPr>
        </p:nvGrpSpPr>
        <p:grpSpPr>
          <a:xfrm>
            <a:off x="5794320" y="3884353"/>
            <a:ext cx="2435308" cy="1662110"/>
            <a:chOff x="3820635" y="3655753"/>
            <a:chExt cx="2435308" cy="1662110"/>
          </a:xfrm>
        </p:grpSpPr>
        <p:grpSp>
          <p:nvGrpSpPr>
            <p:cNvPr id="78" name="组合 77"/>
            <p:cNvGrpSpPr/>
            <p:nvPr/>
          </p:nvGrpSpPr>
          <p:grpSpPr>
            <a:xfrm>
              <a:off x="3866914" y="3655753"/>
              <a:ext cx="666890" cy="686897"/>
              <a:chOff x="1795462" y="2056910"/>
              <a:chExt cx="1111250" cy="1144588"/>
            </a:xfrm>
          </p:grpSpPr>
          <p:sp>
            <p:nvSpPr>
              <p:cNvPr id="79" name="Freeform 12"/>
              <p:cNvSpPr/>
              <p:nvPr>
                <p:custDataLst>
                  <p:tags r:id="rId38"/>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80" name="Freeform 13"/>
              <p:cNvSpPr/>
              <p:nvPr>
                <p:custDataLst>
                  <p:tags r:id="rId39"/>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81" name="Freeform 14"/>
              <p:cNvSpPr/>
              <p:nvPr>
                <p:custDataLst>
                  <p:tags r:id="rId40"/>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82" name="Freeform 15"/>
              <p:cNvSpPr/>
              <p:nvPr>
                <p:custDataLst>
                  <p:tags r:id="rId41"/>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83" name="Freeform 16"/>
              <p:cNvSpPr/>
              <p:nvPr>
                <p:custDataLst>
                  <p:tags r:id="rId42"/>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84" name="Freeform 17"/>
              <p:cNvSpPr/>
              <p:nvPr>
                <p:custDataLst>
                  <p:tags r:id="rId43"/>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85" name="Freeform 18"/>
              <p:cNvSpPr/>
              <p:nvPr>
                <p:custDataLst>
                  <p:tags r:id="rId44"/>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86" name="Freeform 19"/>
              <p:cNvSpPr/>
              <p:nvPr>
                <p:custDataLst>
                  <p:tags r:id="rId45"/>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87" name="直接连接符 86"/>
            <p:cNvCxnSpPr/>
            <p:nvPr>
              <p:custDataLst>
                <p:tags r:id="rId46"/>
              </p:custDataLst>
            </p:nvPr>
          </p:nvCxnSpPr>
          <p:spPr>
            <a:xfrm>
              <a:off x="3866913" y="4342651"/>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矩形 88"/>
            <p:cNvSpPr/>
            <p:nvPr>
              <p:custDataLst>
                <p:tags r:id="rId47"/>
              </p:custDataLst>
            </p:nvPr>
          </p:nvSpPr>
          <p:spPr>
            <a:xfrm>
              <a:off x="4385430" y="3866300"/>
              <a:ext cx="1870513" cy="443094"/>
            </a:xfrm>
            <a:prstGeom prst="rect">
              <a:avLst/>
            </a:prstGeom>
          </p:spPr>
          <p:txBody>
            <a:bodyPr wrap="square">
              <a:no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90" name="TextBox 14"/>
            <p:cNvSpPr txBox="1">
              <a:spLocks noChangeArrowheads="1"/>
            </p:cNvSpPr>
            <p:nvPr>
              <p:custDataLst>
                <p:tags r:id="rId48"/>
              </p:custDataLst>
            </p:nvPr>
          </p:nvSpPr>
          <p:spPr bwMode="auto">
            <a:xfrm>
              <a:off x="3820635" y="4504421"/>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5" name="组合 14"/>
          <p:cNvGrpSpPr/>
          <p:nvPr>
            <p:custDataLst>
              <p:tags r:id="rId49"/>
            </p:custDataLst>
          </p:nvPr>
        </p:nvGrpSpPr>
        <p:grpSpPr>
          <a:xfrm>
            <a:off x="7514560" y="1821475"/>
            <a:ext cx="2464625" cy="1662110"/>
            <a:chOff x="5990559" y="1802425"/>
            <a:chExt cx="2464625" cy="1662110"/>
          </a:xfrm>
        </p:grpSpPr>
        <p:grpSp>
          <p:nvGrpSpPr>
            <p:cNvPr id="51" name="组合 50"/>
            <p:cNvGrpSpPr/>
            <p:nvPr/>
          </p:nvGrpSpPr>
          <p:grpSpPr>
            <a:xfrm>
              <a:off x="6036838" y="1802425"/>
              <a:ext cx="666890" cy="686897"/>
              <a:chOff x="1795462" y="2056910"/>
              <a:chExt cx="1111250" cy="1144588"/>
            </a:xfrm>
          </p:grpSpPr>
          <p:sp>
            <p:nvSpPr>
              <p:cNvPr id="52" name="Freeform 12"/>
              <p:cNvSpPr/>
              <p:nvPr>
                <p:custDataLst>
                  <p:tags r:id="rId50"/>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3" name="Freeform 13"/>
              <p:cNvSpPr/>
              <p:nvPr>
                <p:custDataLst>
                  <p:tags r:id="rId51"/>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91" name="Freeform 14"/>
              <p:cNvSpPr/>
              <p:nvPr>
                <p:custDataLst>
                  <p:tags r:id="rId52"/>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92" name="Freeform 15"/>
              <p:cNvSpPr/>
              <p:nvPr>
                <p:custDataLst>
                  <p:tags r:id="rId53"/>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93" name="Freeform 16"/>
              <p:cNvSpPr/>
              <p:nvPr>
                <p:custDataLst>
                  <p:tags r:id="rId54"/>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94" name="Freeform 17"/>
              <p:cNvSpPr/>
              <p:nvPr>
                <p:custDataLst>
                  <p:tags r:id="rId55"/>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95" name="Freeform 18"/>
              <p:cNvSpPr/>
              <p:nvPr>
                <p:custDataLst>
                  <p:tags r:id="rId56"/>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96" name="Freeform 19"/>
              <p:cNvSpPr/>
              <p:nvPr>
                <p:custDataLst>
                  <p:tags r:id="rId57"/>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97" name="直接连接符 96"/>
            <p:cNvCxnSpPr/>
            <p:nvPr>
              <p:custDataLst>
                <p:tags r:id="rId58"/>
              </p:custDataLst>
            </p:nvPr>
          </p:nvCxnSpPr>
          <p:spPr>
            <a:xfrm>
              <a:off x="6036837" y="2489323"/>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矩形 97"/>
            <p:cNvSpPr/>
            <p:nvPr>
              <p:custDataLst>
                <p:tags r:id="rId59"/>
              </p:custDataLst>
            </p:nvPr>
          </p:nvSpPr>
          <p:spPr>
            <a:xfrm>
              <a:off x="6555355" y="2012972"/>
              <a:ext cx="1899829" cy="443094"/>
            </a:xfrm>
            <a:prstGeom prst="rect">
              <a:avLst/>
            </a:prstGeom>
          </p:spPr>
          <p:txBody>
            <a:bodyPr wrap="square">
              <a:no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99" name="TextBox 14"/>
            <p:cNvSpPr txBox="1">
              <a:spLocks noChangeArrowheads="1"/>
            </p:cNvSpPr>
            <p:nvPr>
              <p:custDataLst>
                <p:tags r:id="rId60"/>
              </p:custDataLst>
            </p:nvPr>
          </p:nvSpPr>
          <p:spPr bwMode="auto">
            <a:xfrm>
              <a:off x="5990559" y="2651093"/>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4" name="组合 13"/>
          <p:cNvGrpSpPr/>
          <p:nvPr>
            <p:custDataLst>
              <p:tags r:id="rId61"/>
            </p:custDataLst>
          </p:nvPr>
        </p:nvGrpSpPr>
        <p:grpSpPr>
          <a:xfrm>
            <a:off x="8865641" y="3876660"/>
            <a:ext cx="2536350" cy="1662110"/>
            <a:chOff x="6579641" y="3648060"/>
            <a:chExt cx="2536350" cy="1662110"/>
          </a:xfrm>
        </p:grpSpPr>
        <p:grpSp>
          <p:nvGrpSpPr>
            <p:cNvPr id="100" name="组合 99"/>
            <p:cNvGrpSpPr/>
            <p:nvPr/>
          </p:nvGrpSpPr>
          <p:grpSpPr>
            <a:xfrm>
              <a:off x="6625920" y="3648060"/>
              <a:ext cx="666890" cy="686897"/>
              <a:chOff x="1795462" y="2056910"/>
              <a:chExt cx="1111250" cy="1144588"/>
            </a:xfrm>
          </p:grpSpPr>
          <p:sp>
            <p:nvSpPr>
              <p:cNvPr id="101" name="Freeform 12"/>
              <p:cNvSpPr/>
              <p:nvPr>
                <p:custDataLst>
                  <p:tags r:id="rId62"/>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102" name="Freeform 13"/>
              <p:cNvSpPr/>
              <p:nvPr>
                <p:custDataLst>
                  <p:tags r:id="rId63"/>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103" name="Freeform 14"/>
              <p:cNvSpPr/>
              <p:nvPr>
                <p:custDataLst>
                  <p:tags r:id="rId64"/>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4" name="Freeform 15"/>
              <p:cNvSpPr/>
              <p:nvPr>
                <p:custDataLst>
                  <p:tags r:id="rId65"/>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105" name="Freeform 16"/>
              <p:cNvSpPr/>
              <p:nvPr>
                <p:custDataLst>
                  <p:tags r:id="rId66"/>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106" name="Freeform 17"/>
              <p:cNvSpPr/>
              <p:nvPr>
                <p:custDataLst>
                  <p:tags r:id="rId67"/>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7" name="Freeform 18"/>
              <p:cNvSpPr/>
              <p:nvPr>
                <p:custDataLst>
                  <p:tags r:id="rId68"/>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8" name="Freeform 19"/>
              <p:cNvSpPr/>
              <p:nvPr>
                <p:custDataLst>
                  <p:tags r:id="rId69"/>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109" name="直接连接符 108"/>
            <p:cNvCxnSpPr/>
            <p:nvPr>
              <p:custDataLst>
                <p:tags r:id="rId70"/>
              </p:custDataLst>
            </p:nvPr>
          </p:nvCxnSpPr>
          <p:spPr>
            <a:xfrm>
              <a:off x="6625919" y="4334958"/>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矩形 109"/>
            <p:cNvSpPr/>
            <p:nvPr>
              <p:custDataLst>
                <p:tags r:id="rId71"/>
              </p:custDataLst>
            </p:nvPr>
          </p:nvSpPr>
          <p:spPr>
            <a:xfrm>
              <a:off x="7144436" y="3858607"/>
              <a:ext cx="1971555" cy="443094"/>
            </a:xfrm>
            <a:prstGeom prst="rect">
              <a:avLst/>
            </a:prstGeom>
          </p:spPr>
          <p:txBody>
            <a:bodyPr wrap="square">
              <a:no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111" name="TextBox 14"/>
            <p:cNvSpPr txBox="1">
              <a:spLocks noChangeArrowheads="1"/>
            </p:cNvSpPr>
            <p:nvPr>
              <p:custDataLst>
                <p:tags r:id="rId72"/>
              </p:custDataLst>
            </p:nvPr>
          </p:nvSpPr>
          <p:spPr bwMode="auto">
            <a:xfrm>
              <a:off x="6579641" y="4496728"/>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sp>
        <p:nvSpPr>
          <p:cNvPr id="112" name="文本框 111"/>
          <p:cNvSpPr txBox="1"/>
          <p:nvPr>
            <p:custDataLst>
              <p:tags r:id="rId73"/>
            </p:custDataLst>
          </p:nvPr>
        </p:nvSpPr>
        <p:spPr>
          <a:xfrm>
            <a:off x="593546" y="321651"/>
            <a:ext cx="827209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latin typeface="Arial" panose="020B0604020202020204" pitchFamily="34" charset="0"/>
                <a:ea typeface="+mj-ea"/>
                <a:cs typeface="+mj-cs"/>
              </a:defRPr>
            </a:lvl1pPr>
          </a:lstStyle>
          <a:p>
            <a:r>
              <a:rPr lang="en-US" altLang="zh-CN">
                <a:latin typeface="+mj-lt"/>
              </a:rPr>
              <a:t>LOREM IPSUM DOLOR</a:t>
            </a:r>
            <a:endParaRPr lang="zh-CN" altLang="en-US" dirty="0">
              <a:latin typeface="+mj-lt"/>
            </a:endParaRPr>
          </a:p>
        </p:txBody>
      </p:sp>
    </p:spTree>
    <p:custDataLst>
      <p:tags r:id="rId74"/>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custDataLst>
              <p:tags r:id="rId1"/>
            </p:custDataLst>
          </p:nvPr>
        </p:nvSpPr>
        <p:spPr bwMode="auto">
          <a:xfrm rot="21210126">
            <a:off x="3626464" y="2654922"/>
            <a:ext cx="650749" cy="10364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800" dirty="0">
                <a:solidFill>
                  <a:schemeClr val="bg1"/>
                </a:solidFill>
                <a:latin typeface="Arial" panose="020B0604020202020204" pitchFamily="34" charset="0"/>
                <a:ea typeface="华文细黑" panose="02010600040101010101" pitchFamily="2" charset="-122"/>
              </a:rPr>
              <a:t>T</a:t>
            </a:r>
            <a:endParaRPr lang="zh-CN" altLang="en-US" sz="4800" dirty="0">
              <a:solidFill>
                <a:schemeClr val="bg1"/>
              </a:solidFill>
              <a:latin typeface="Arial" panose="020B0604020202020204" pitchFamily="34" charset="0"/>
              <a:ea typeface="华文细黑" panose="02010600040101010101" pitchFamily="2" charset="-122"/>
            </a:endParaRPr>
          </a:p>
        </p:txBody>
      </p:sp>
      <p:sp>
        <p:nvSpPr>
          <p:cNvPr id="3" name="矩形 3"/>
          <p:cNvSpPr>
            <a:spLocks noChangeArrowheads="1"/>
          </p:cNvSpPr>
          <p:nvPr>
            <p:custDataLst>
              <p:tags r:id="rId2"/>
            </p:custDataLst>
          </p:nvPr>
        </p:nvSpPr>
        <p:spPr bwMode="auto">
          <a:xfrm rot="422379">
            <a:off x="4395293" y="2511915"/>
            <a:ext cx="650749" cy="10364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800" dirty="0">
                <a:solidFill>
                  <a:schemeClr val="bg1"/>
                </a:solidFill>
                <a:latin typeface="Arial" panose="020B0604020202020204" pitchFamily="34" charset="0"/>
                <a:ea typeface="华文细黑" panose="02010600040101010101" pitchFamily="2" charset="-122"/>
              </a:rPr>
              <a:t>H</a:t>
            </a:r>
            <a:endParaRPr lang="zh-CN" altLang="en-US" sz="4800" dirty="0">
              <a:solidFill>
                <a:schemeClr val="bg1"/>
              </a:solidFill>
              <a:latin typeface="Arial" panose="020B0604020202020204" pitchFamily="34" charset="0"/>
              <a:ea typeface="华文细黑" panose="02010600040101010101" pitchFamily="2" charset="-122"/>
            </a:endParaRPr>
          </a:p>
        </p:txBody>
      </p:sp>
      <p:sp>
        <p:nvSpPr>
          <p:cNvPr id="4" name="矩形 4"/>
          <p:cNvSpPr>
            <a:spLocks noChangeArrowheads="1"/>
          </p:cNvSpPr>
          <p:nvPr>
            <p:custDataLst>
              <p:tags r:id="rId3"/>
            </p:custDataLst>
          </p:nvPr>
        </p:nvSpPr>
        <p:spPr bwMode="auto">
          <a:xfrm rot="21179011">
            <a:off x="5164121" y="2654922"/>
            <a:ext cx="650749" cy="1036476"/>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800" dirty="0">
                <a:solidFill>
                  <a:schemeClr val="bg1"/>
                </a:solidFill>
                <a:latin typeface="Arial" panose="020B0604020202020204" pitchFamily="34" charset="0"/>
                <a:ea typeface="华文细黑" panose="02010600040101010101" pitchFamily="2" charset="-122"/>
              </a:rPr>
              <a:t>A</a:t>
            </a:r>
            <a:endParaRPr lang="zh-CN" altLang="en-US" sz="4800" dirty="0">
              <a:solidFill>
                <a:schemeClr val="bg1"/>
              </a:solidFill>
              <a:latin typeface="Arial" panose="020B0604020202020204" pitchFamily="34" charset="0"/>
              <a:ea typeface="华文细黑" panose="02010600040101010101" pitchFamily="2" charset="-122"/>
            </a:endParaRPr>
          </a:p>
        </p:txBody>
      </p:sp>
      <p:sp>
        <p:nvSpPr>
          <p:cNvPr id="5" name="矩形 5"/>
          <p:cNvSpPr>
            <a:spLocks noChangeArrowheads="1"/>
          </p:cNvSpPr>
          <p:nvPr>
            <p:custDataLst>
              <p:tags r:id="rId4"/>
            </p:custDataLst>
          </p:nvPr>
        </p:nvSpPr>
        <p:spPr bwMode="auto">
          <a:xfrm rot="352131">
            <a:off x="5931637" y="2511915"/>
            <a:ext cx="652062" cy="10364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800" dirty="0">
                <a:solidFill>
                  <a:schemeClr val="bg1"/>
                </a:solidFill>
                <a:latin typeface="Arial" panose="020B0604020202020204" pitchFamily="34" charset="0"/>
                <a:ea typeface="华文细黑" panose="02010600040101010101" pitchFamily="2" charset="-122"/>
              </a:rPr>
              <a:t>N</a:t>
            </a:r>
            <a:endParaRPr lang="zh-CN" altLang="en-US" sz="4800" dirty="0">
              <a:solidFill>
                <a:schemeClr val="bg1"/>
              </a:solidFill>
              <a:latin typeface="Arial" panose="020B0604020202020204" pitchFamily="34" charset="0"/>
              <a:ea typeface="华文细黑" panose="02010600040101010101" pitchFamily="2" charset="-122"/>
            </a:endParaRPr>
          </a:p>
        </p:txBody>
      </p:sp>
      <p:sp>
        <p:nvSpPr>
          <p:cNvPr id="6" name="矩形 6"/>
          <p:cNvSpPr>
            <a:spLocks noChangeArrowheads="1"/>
          </p:cNvSpPr>
          <p:nvPr>
            <p:custDataLst>
              <p:tags r:id="rId5"/>
            </p:custDataLst>
          </p:nvPr>
        </p:nvSpPr>
        <p:spPr bwMode="auto">
          <a:xfrm rot="21112894">
            <a:off x="6700465" y="2654922"/>
            <a:ext cx="652062" cy="10364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400" dirty="0">
                <a:solidFill>
                  <a:schemeClr val="bg1"/>
                </a:solidFill>
                <a:latin typeface="Arial" panose="020B0604020202020204" pitchFamily="34" charset="0"/>
                <a:ea typeface="方正中倩_GBK" panose="03000509000000000000" pitchFamily="65" charset="-122"/>
              </a:rPr>
              <a:t>K</a:t>
            </a:r>
            <a:endParaRPr lang="zh-CN" altLang="en-US" sz="4400" dirty="0">
              <a:solidFill>
                <a:schemeClr val="bg1"/>
              </a:solidFill>
              <a:latin typeface="Arial" panose="020B0604020202020204" pitchFamily="34" charset="0"/>
              <a:ea typeface="方正中倩_GBK" panose="03000509000000000000" pitchFamily="65" charset="-122"/>
            </a:endParaRPr>
          </a:p>
        </p:txBody>
      </p:sp>
      <p:sp>
        <p:nvSpPr>
          <p:cNvPr id="7" name="矩形 6"/>
          <p:cNvSpPr>
            <a:spLocks noChangeArrowheads="1"/>
          </p:cNvSpPr>
          <p:nvPr>
            <p:custDataLst>
              <p:tags r:id="rId6"/>
            </p:custDataLst>
          </p:nvPr>
        </p:nvSpPr>
        <p:spPr bwMode="auto">
          <a:xfrm rot="21273858">
            <a:off x="8266269" y="2648482"/>
            <a:ext cx="652062" cy="10364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400" dirty="0">
                <a:solidFill>
                  <a:schemeClr val="bg1"/>
                </a:solidFill>
                <a:latin typeface="Arial" panose="020B0604020202020204" pitchFamily="34" charset="0"/>
                <a:ea typeface="方正中倩_GBK" panose="03000509000000000000" pitchFamily="65" charset="-122"/>
              </a:rPr>
              <a:t>~</a:t>
            </a:r>
            <a:endParaRPr lang="zh-CN" altLang="en-US" sz="4400" dirty="0">
              <a:solidFill>
                <a:schemeClr val="bg1"/>
              </a:solidFill>
              <a:latin typeface="Arial" panose="020B0604020202020204" pitchFamily="34" charset="0"/>
              <a:ea typeface="方正中倩_GBK" panose="03000509000000000000" pitchFamily="65" charset="-122"/>
            </a:endParaRPr>
          </a:p>
        </p:txBody>
      </p:sp>
      <p:sp>
        <p:nvSpPr>
          <p:cNvPr id="8" name="矩形 4"/>
          <p:cNvSpPr>
            <a:spLocks noChangeArrowheads="1"/>
          </p:cNvSpPr>
          <p:nvPr>
            <p:custDataLst>
              <p:tags r:id="rId7"/>
            </p:custDataLst>
          </p:nvPr>
        </p:nvSpPr>
        <p:spPr bwMode="auto">
          <a:xfrm rot="215458">
            <a:off x="7489947" y="2495307"/>
            <a:ext cx="650749" cy="1036476"/>
          </a:xfrm>
          <a:prstGeom prst="rect">
            <a:avLst/>
          </a:prstGeom>
          <a:solidFill>
            <a:schemeClr val="accent1"/>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800" dirty="0">
                <a:solidFill>
                  <a:schemeClr val="bg1"/>
                </a:solidFill>
                <a:latin typeface="Arial" panose="020B0604020202020204" pitchFamily="34" charset="0"/>
                <a:ea typeface="华文细黑" panose="02010600040101010101" pitchFamily="2" charset="-122"/>
              </a:rPr>
              <a:t>S</a:t>
            </a:r>
            <a:endParaRPr lang="zh-CN" altLang="en-US" sz="4800" dirty="0">
              <a:solidFill>
                <a:schemeClr val="bg1"/>
              </a:solidFill>
              <a:latin typeface="Arial" panose="020B0604020202020204" pitchFamily="34" charset="0"/>
              <a:ea typeface="华文细黑" panose="02010600040101010101" pitchFamily="2" charset="-122"/>
            </a:endParaRPr>
          </a:p>
        </p:txBody>
      </p:sp>
    </p:spTree>
    <p:custDataLst>
      <p:tags r:id="rId8"/>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1"/>
            <p:custDataLst>
              <p:tags r:id="rId1"/>
            </p:custDataLst>
          </p:nvPr>
        </p:nvSpPr>
        <p:spPr/>
        <p:txBody>
          <a:bodyPr>
            <a:normAutofit/>
          </a:bodyPr>
          <a:lstStyle/>
          <a:p>
            <a:pPr>
              <a:lnSpc>
                <a:spcPct val="150000"/>
              </a:lnSpc>
            </a:pPr>
            <a:r>
              <a:rPr lang="en-US" altLang="zh-CN" sz="1800" dirty="0">
                <a:latin typeface="+mn-lt"/>
                <a:ea typeface="+mn-ea"/>
              </a:rPr>
              <a:t>Lorem ipsum dolor sit </a:t>
            </a:r>
            <a:r>
              <a:rPr lang="en-US" altLang="zh-CN" sz="1800" dirty="0" err="1">
                <a:latin typeface="+mn-lt"/>
                <a:ea typeface="+mn-ea"/>
              </a:rPr>
              <a:t>amet</a:t>
            </a:r>
            <a:r>
              <a:rPr lang="en-US" altLang="zh-CN" sz="1800" dirty="0">
                <a:latin typeface="+mn-lt"/>
                <a:ea typeface="+mn-ea"/>
              </a:rPr>
              <a:t>, </a:t>
            </a:r>
            <a:r>
              <a:rPr lang="en-US" altLang="zh-CN" sz="1800" dirty="0" err="1">
                <a:latin typeface="+mn-lt"/>
                <a:ea typeface="+mn-ea"/>
              </a:rPr>
              <a:t>consectetur</a:t>
            </a:r>
            <a:r>
              <a:rPr lang="en-US" altLang="zh-CN" sz="1800" dirty="0">
                <a:latin typeface="+mn-lt"/>
                <a:ea typeface="+mn-ea"/>
              </a:rPr>
              <a:t> </a:t>
            </a:r>
            <a:r>
              <a:rPr lang="en-US" altLang="zh-CN" sz="1800" dirty="0" err="1">
                <a:latin typeface="+mn-lt"/>
                <a:ea typeface="+mn-ea"/>
              </a:rPr>
              <a:t>adipisicing</a:t>
            </a:r>
            <a:r>
              <a:rPr lang="en-US" altLang="zh-CN" sz="1800" dirty="0">
                <a:latin typeface="+mn-lt"/>
                <a:ea typeface="+mn-ea"/>
              </a:rPr>
              <a:t> </a:t>
            </a:r>
            <a:r>
              <a:rPr lang="en-US" altLang="zh-CN" sz="1800" dirty="0" err="1">
                <a:latin typeface="+mn-lt"/>
                <a:ea typeface="+mn-ea"/>
              </a:rPr>
              <a:t>elit</a:t>
            </a:r>
            <a:r>
              <a:rPr lang="en-US" altLang="zh-CN" sz="1800" dirty="0">
                <a:latin typeface="+mn-lt"/>
                <a:ea typeface="+mn-ea"/>
              </a:rPr>
              <a:t>, </a:t>
            </a:r>
            <a:r>
              <a:rPr lang="en-US" altLang="zh-CN" sz="1800" dirty="0" err="1">
                <a:latin typeface="+mn-lt"/>
                <a:ea typeface="+mn-ea"/>
              </a:rPr>
              <a:t>sed</a:t>
            </a:r>
            <a:r>
              <a:rPr lang="en-US" altLang="zh-CN" sz="1800" dirty="0">
                <a:latin typeface="+mn-lt"/>
                <a:ea typeface="+mn-ea"/>
              </a:rPr>
              <a:t> do </a:t>
            </a:r>
            <a:r>
              <a:rPr lang="en-US" altLang="zh-CN" sz="1800" dirty="0" err="1">
                <a:latin typeface="+mn-lt"/>
                <a:ea typeface="+mn-ea"/>
              </a:rPr>
              <a:t>eiusmod</a:t>
            </a:r>
            <a:r>
              <a:rPr lang="en-US" altLang="zh-CN" sz="1800" dirty="0">
                <a:latin typeface="+mn-lt"/>
                <a:ea typeface="+mn-ea"/>
              </a:rPr>
              <a:t> </a:t>
            </a:r>
            <a:r>
              <a:rPr lang="en-US" altLang="zh-CN" sz="1800" dirty="0" err="1">
                <a:latin typeface="+mn-lt"/>
                <a:ea typeface="+mn-ea"/>
              </a:rPr>
              <a:t>tempor</a:t>
            </a:r>
            <a:r>
              <a:rPr lang="en-US" altLang="zh-CN" sz="1800" dirty="0">
                <a:latin typeface="+mn-lt"/>
                <a:ea typeface="+mn-ea"/>
              </a:rPr>
              <a:t> </a:t>
            </a:r>
            <a:r>
              <a:rPr lang="en-US" altLang="zh-CN" sz="1800" dirty="0" err="1">
                <a:latin typeface="+mn-lt"/>
                <a:ea typeface="+mn-ea"/>
              </a:rPr>
              <a:t>incididunt</a:t>
            </a:r>
            <a:r>
              <a:rPr lang="en-US" altLang="zh-CN" sz="1800" dirty="0">
                <a:latin typeface="+mn-lt"/>
                <a:ea typeface="+mn-ea"/>
              </a:rPr>
              <a:t>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labore</a:t>
            </a:r>
            <a:r>
              <a:rPr lang="en-US" altLang="zh-CN" sz="1800" dirty="0">
                <a:latin typeface="+mn-lt"/>
                <a:ea typeface="+mn-ea"/>
              </a:rPr>
              <a:t> et </a:t>
            </a:r>
            <a:r>
              <a:rPr lang="en-US" altLang="zh-CN" sz="1800" dirty="0" err="1">
                <a:latin typeface="+mn-lt"/>
                <a:ea typeface="+mn-ea"/>
              </a:rPr>
              <a:t>dolore</a:t>
            </a:r>
            <a:r>
              <a:rPr lang="en-US" altLang="zh-CN" sz="1800" dirty="0">
                <a:latin typeface="+mn-lt"/>
                <a:ea typeface="+mn-ea"/>
              </a:rPr>
              <a:t> magna </a:t>
            </a:r>
            <a:r>
              <a:rPr lang="en-US" altLang="zh-CN" sz="1800" dirty="0" err="1">
                <a:latin typeface="+mn-lt"/>
                <a:ea typeface="+mn-ea"/>
              </a:rPr>
              <a:t>aliqua</a:t>
            </a:r>
            <a:r>
              <a:rPr lang="en-US" altLang="zh-CN" sz="1800" dirty="0">
                <a:latin typeface="+mn-lt"/>
                <a:ea typeface="+mn-ea"/>
              </a:rPr>
              <a:t>.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enim</a:t>
            </a:r>
            <a:r>
              <a:rPr lang="en-US" altLang="zh-CN" sz="1800" dirty="0">
                <a:latin typeface="+mn-lt"/>
                <a:ea typeface="+mn-ea"/>
              </a:rPr>
              <a:t> ad minim </a:t>
            </a:r>
            <a:r>
              <a:rPr lang="en-US" altLang="zh-CN" sz="1800" dirty="0" err="1">
                <a:latin typeface="+mn-lt"/>
                <a:ea typeface="+mn-ea"/>
              </a:rPr>
              <a:t>veniam</a:t>
            </a:r>
            <a:r>
              <a:rPr lang="en-US" altLang="zh-CN" sz="1800" dirty="0">
                <a:latin typeface="+mn-lt"/>
                <a:ea typeface="+mn-ea"/>
              </a:rPr>
              <a:t>, </a:t>
            </a:r>
            <a:r>
              <a:rPr lang="en-US" altLang="zh-CN" sz="1800" dirty="0" err="1">
                <a:latin typeface="+mn-lt"/>
                <a:ea typeface="+mn-ea"/>
              </a:rPr>
              <a:t>quis</a:t>
            </a:r>
            <a:r>
              <a:rPr lang="en-US" altLang="zh-CN" sz="1800" dirty="0">
                <a:latin typeface="+mn-lt"/>
                <a:ea typeface="+mn-ea"/>
              </a:rPr>
              <a:t> </a:t>
            </a:r>
            <a:r>
              <a:rPr lang="en-US" altLang="zh-CN" sz="1800" dirty="0" err="1">
                <a:latin typeface="+mn-lt"/>
                <a:ea typeface="+mn-ea"/>
              </a:rPr>
              <a:t>nostrud</a:t>
            </a:r>
            <a:r>
              <a:rPr lang="en-US" altLang="zh-CN" sz="1800" dirty="0">
                <a:latin typeface="+mn-lt"/>
                <a:ea typeface="+mn-ea"/>
              </a:rPr>
              <a:t> exercitation </a:t>
            </a:r>
            <a:r>
              <a:rPr lang="en-US" altLang="zh-CN" sz="1800" dirty="0" err="1">
                <a:latin typeface="+mn-lt"/>
                <a:ea typeface="+mn-ea"/>
              </a:rPr>
              <a:t>ullamco</a:t>
            </a:r>
            <a:r>
              <a:rPr lang="en-US" altLang="zh-CN" sz="1800" dirty="0">
                <a:latin typeface="+mn-lt"/>
                <a:ea typeface="+mn-ea"/>
              </a:rPr>
              <a:t> </a:t>
            </a:r>
            <a:r>
              <a:rPr lang="en-US" altLang="zh-CN" sz="1800" dirty="0" err="1">
                <a:latin typeface="+mn-lt"/>
                <a:ea typeface="+mn-ea"/>
              </a:rPr>
              <a:t>laboris</a:t>
            </a:r>
            <a:r>
              <a:rPr lang="en-US" altLang="zh-CN" sz="1800" dirty="0">
                <a:latin typeface="+mn-lt"/>
                <a:ea typeface="+mn-ea"/>
              </a:rPr>
              <a:t> nisi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aliquip</a:t>
            </a:r>
            <a:r>
              <a:rPr lang="en-US" altLang="zh-CN" sz="1800" dirty="0">
                <a:latin typeface="+mn-lt"/>
                <a:ea typeface="+mn-ea"/>
              </a:rPr>
              <a:t> ex </a:t>
            </a:r>
            <a:r>
              <a:rPr lang="en-US" altLang="zh-CN" sz="1800" dirty="0" err="1">
                <a:latin typeface="+mn-lt"/>
                <a:ea typeface="+mn-ea"/>
              </a:rPr>
              <a:t>ea</a:t>
            </a:r>
            <a:r>
              <a:rPr lang="en-US" altLang="zh-CN" sz="1800" dirty="0">
                <a:latin typeface="+mn-lt"/>
                <a:ea typeface="+mn-ea"/>
              </a:rPr>
              <a:t> </a:t>
            </a:r>
            <a:r>
              <a:rPr lang="en-US" altLang="zh-CN" sz="1800" dirty="0" err="1">
                <a:latin typeface="+mn-lt"/>
                <a:ea typeface="+mn-ea"/>
              </a:rPr>
              <a:t>commodo</a:t>
            </a:r>
            <a:r>
              <a:rPr lang="en-US" altLang="zh-CN" sz="1800" dirty="0">
                <a:latin typeface="+mn-lt"/>
                <a:ea typeface="+mn-ea"/>
              </a:rPr>
              <a:t> </a:t>
            </a:r>
            <a:r>
              <a:rPr lang="en-US" altLang="zh-CN" sz="1800" dirty="0" err="1">
                <a:latin typeface="+mn-lt"/>
                <a:ea typeface="+mn-ea"/>
              </a:rPr>
              <a:t>consequat</a:t>
            </a:r>
            <a:r>
              <a:rPr lang="en-US" altLang="zh-CN" sz="1800" dirty="0">
                <a:latin typeface="+mn-lt"/>
                <a:ea typeface="+mn-ea"/>
              </a:rPr>
              <a:t>.</a:t>
            </a:r>
            <a:endParaRPr lang="en-US" altLang="zh-CN" sz="1800" dirty="0">
              <a:latin typeface="+mn-lt"/>
              <a:ea typeface="+mn-ea"/>
            </a:endParaRPr>
          </a:p>
        </p:txBody>
      </p:sp>
      <p:sp>
        <p:nvSpPr>
          <p:cNvPr id="11" name="内容占位符 10"/>
          <p:cNvSpPr>
            <a:spLocks noGrp="1"/>
          </p:cNvSpPr>
          <p:nvPr>
            <p:ph sz="half" idx="2"/>
            <p:custDataLst>
              <p:tags r:id="rId2"/>
            </p:custDataLst>
          </p:nvPr>
        </p:nvSpPr>
        <p:spPr/>
        <p:txBody>
          <a:bodyPr>
            <a:normAutofit/>
          </a:bodyPr>
          <a:lstStyle/>
          <a:p>
            <a:pPr>
              <a:lnSpc>
                <a:spcPct val="150000"/>
              </a:lnSpc>
            </a:pPr>
            <a:r>
              <a:rPr lang="en-US" altLang="zh-CN" sz="1800" dirty="0">
                <a:latin typeface="+mn-lt"/>
                <a:ea typeface="+mn-ea"/>
              </a:rPr>
              <a:t>Lorem ipsum dolor sit </a:t>
            </a:r>
            <a:r>
              <a:rPr lang="en-US" altLang="zh-CN" sz="1800" dirty="0" err="1">
                <a:latin typeface="+mn-lt"/>
                <a:ea typeface="+mn-ea"/>
              </a:rPr>
              <a:t>amet</a:t>
            </a:r>
            <a:r>
              <a:rPr lang="en-US" altLang="zh-CN" sz="1800" dirty="0">
                <a:latin typeface="+mn-lt"/>
                <a:ea typeface="+mn-ea"/>
              </a:rPr>
              <a:t>, </a:t>
            </a:r>
            <a:r>
              <a:rPr lang="en-US" altLang="zh-CN" sz="1800" dirty="0" err="1">
                <a:latin typeface="+mn-lt"/>
                <a:ea typeface="+mn-ea"/>
              </a:rPr>
              <a:t>consectetur</a:t>
            </a:r>
            <a:r>
              <a:rPr lang="en-US" altLang="zh-CN" sz="1800" dirty="0">
                <a:latin typeface="+mn-lt"/>
                <a:ea typeface="+mn-ea"/>
              </a:rPr>
              <a:t> </a:t>
            </a:r>
            <a:r>
              <a:rPr lang="en-US" altLang="zh-CN" sz="1800" dirty="0" err="1">
                <a:latin typeface="+mn-lt"/>
                <a:ea typeface="+mn-ea"/>
              </a:rPr>
              <a:t>adipisicing</a:t>
            </a:r>
            <a:r>
              <a:rPr lang="en-US" altLang="zh-CN" sz="1800" dirty="0">
                <a:latin typeface="+mn-lt"/>
                <a:ea typeface="+mn-ea"/>
              </a:rPr>
              <a:t> </a:t>
            </a:r>
            <a:r>
              <a:rPr lang="en-US" altLang="zh-CN" sz="1800" dirty="0" err="1">
                <a:latin typeface="+mn-lt"/>
                <a:ea typeface="+mn-ea"/>
              </a:rPr>
              <a:t>elit</a:t>
            </a:r>
            <a:r>
              <a:rPr lang="en-US" altLang="zh-CN" sz="1800" dirty="0">
                <a:latin typeface="+mn-lt"/>
                <a:ea typeface="+mn-ea"/>
              </a:rPr>
              <a:t>, </a:t>
            </a:r>
            <a:r>
              <a:rPr lang="en-US" altLang="zh-CN" sz="1800" dirty="0" err="1">
                <a:latin typeface="+mn-lt"/>
                <a:ea typeface="+mn-ea"/>
              </a:rPr>
              <a:t>sed</a:t>
            </a:r>
            <a:r>
              <a:rPr lang="en-US" altLang="zh-CN" sz="1800" dirty="0">
                <a:latin typeface="+mn-lt"/>
                <a:ea typeface="+mn-ea"/>
              </a:rPr>
              <a:t> do </a:t>
            </a:r>
            <a:r>
              <a:rPr lang="en-US" altLang="zh-CN" sz="1800" dirty="0" err="1">
                <a:latin typeface="+mn-lt"/>
                <a:ea typeface="+mn-ea"/>
              </a:rPr>
              <a:t>eiusmod</a:t>
            </a:r>
            <a:r>
              <a:rPr lang="en-US" altLang="zh-CN" sz="1800" dirty="0">
                <a:latin typeface="+mn-lt"/>
                <a:ea typeface="+mn-ea"/>
              </a:rPr>
              <a:t> </a:t>
            </a:r>
            <a:r>
              <a:rPr lang="en-US" altLang="zh-CN" sz="1800" dirty="0" err="1">
                <a:latin typeface="+mn-lt"/>
                <a:ea typeface="+mn-ea"/>
              </a:rPr>
              <a:t>tempor</a:t>
            </a:r>
            <a:r>
              <a:rPr lang="en-US" altLang="zh-CN" sz="1800" dirty="0">
                <a:latin typeface="+mn-lt"/>
                <a:ea typeface="+mn-ea"/>
              </a:rPr>
              <a:t> </a:t>
            </a:r>
            <a:r>
              <a:rPr lang="en-US" altLang="zh-CN" sz="1800" dirty="0" err="1">
                <a:latin typeface="+mn-lt"/>
                <a:ea typeface="+mn-ea"/>
              </a:rPr>
              <a:t>incididunt</a:t>
            </a:r>
            <a:r>
              <a:rPr lang="en-US" altLang="zh-CN" sz="1800" dirty="0">
                <a:latin typeface="+mn-lt"/>
                <a:ea typeface="+mn-ea"/>
              </a:rPr>
              <a:t>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labore</a:t>
            </a:r>
            <a:r>
              <a:rPr lang="en-US" altLang="zh-CN" sz="1800" dirty="0">
                <a:latin typeface="+mn-lt"/>
                <a:ea typeface="+mn-ea"/>
              </a:rPr>
              <a:t> et </a:t>
            </a:r>
            <a:r>
              <a:rPr lang="en-US" altLang="zh-CN" sz="1800" dirty="0" err="1">
                <a:latin typeface="+mn-lt"/>
                <a:ea typeface="+mn-ea"/>
              </a:rPr>
              <a:t>dolore</a:t>
            </a:r>
            <a:r>
              <a:rPr lang="en-US" altLang="zh-CN" sz="1800" dirty="0">
                <a:latin typeface="+mn-lt"/>
                <a:ea typeface="+mn-ea"/>
              </a:rPr>
              <a:t> magna </a:t>
            </a:r>
            <a:r>
              <a:rPr lang="en-US" altLang="zh-CN" sz="1800" dirty="0" err="1">
                <a:latin typeface="+mn-lt"/>
                <a:ea typeface="+mn-ea"/>
              </a:rPr>
              <a:t>aliqua</a:t>
            </a:r>
            <a:r>
              <a:rPr lang="en-US" altLang="zh-CN" sz="1800" dirty="0">
                <a:latin typeface="+mn-lt"/>
                <a:ea typeface="+mn-ea"/>
              </a:rPr>
              <a:t>.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enim</a:t>
            </a:r>
            <a:r>
              <a:rPr lang="en-US" altLang="zh-CN" sz="1800" dirty="0">
                <a:latin typeface="+mn-lt"/>
                <a:ea typeface="+mn-ea"/>
              </a:rPr>
              <a:t> ad minim </a:t>
            </a:r>
            <a:r>
              <a:rPr lang="en-US" altLang="zh-CN" sz="1800" dirty="0" err="1">
                <a:latin typeface="+mn-lt"/>
                <a:ea typeface="+mn-ea"/>
              </a:rPr>
              <a:t>veniam</a:t>
            </a:r>
            <a:r>
              <a:rPr lang="en-US" altLang="zh-CN" sz="1800" dirty="0">
                <a:latin typeface="+mn-lt"/>
                <a:ea typeface="+mn-ea"/>
              </a:rPr>
              <a:t>, </a:t>
            </a:r>
            <a:r>
              <a:rPr lang="en-US" altLang="zh-CN" sz="1800" dirty="0" err="1">
                <a:latin typeface="+mn-lt"/>
                <a:ea typeface="+mn-ea"/>
              </a:rPr>
              <a:t>quis</a:t>
            </a:r>
            <a:r>
              <a:rPr lang="en-US" altLang="zh-CN" sz="1800" dirty="0">
                <a:latin typeface="+mn-lt"/>
                <a:ea typeface="+mn-ea"/>
              </a:rPr>
              <a:t> </a:t>
            </a:r>
            <a:r>
              <a:rPr lang="en-US" altLang="zh-CN" sz="1800" dirty="0" err="1">
                <a:latin typeface="+mn-lt"/>
                <a:ea typeface="+mn-ea"/>
              </a:rPr>
              <a:t>nostrud</a:t>
            </a:r>
            <a:r>
              <a:rPr lang="en-US" altLang="zh-CN" sz="1800" dirty="0">
                <a:latin typeface="+mn-lt"/>
                <a:ea typeface="+mn-ea"/>
              </a:rPr>
              <a:t> exercitation </a:t>
            </a:r>
            <a:r>
              <a:rPr lang="en-US" altLang="zh-CN" sz="1800" dirty="0" err="1">
                <a:latin typeface="+mn-lt"/>
                <a:ea typeface="+mn-ea"/>
              </a:rPr>
              <a:t>ullamco</a:t>
            </a:r>
            <a:r>
              <a:rPr lang="en-US" altLang="zh-CN" sz="1800" dirty="0">
                <a:latin typeface="+mn-lt"/>
                <a:ea typeface="+mn-ea"/>
              </a:rPr>
              <a:t> </a:t>
            </a:r>
            <a:r>
              <a:rPr lang="en-US" altLang="zh-CN" sz="1800" dirty="0" err="1">
                <a:latin typeface="+mn-lt"/>
                <a:ea typeface="+mn-ea"/>
              </a:rPr>
              <a:t>laboris</a:t>
            </a:r>
            <a:r>
              <a:rPr lang="en-US" altLang="zh-CN" sz="1800" dirty="0">
                <a:latin typeface="+mn-lt"/>
                <a:ea typeface="+mn-ea"/>
              </a:rPr>
              <a:t> nisi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aliquip</a:t>
            </a:r>
            <a:r>
              <a:rPr lang="en-US" altLang="zh-CN" sz="1800" dirty="0">
                <a:latin typeface="+mn-lt"/>
                <a:ea typeface="+mn-ea"/>
              </a:rPr>
              <a:t> ex </a:t>
            </a:r>
            <a:r>
              <a:rPr lang="en-US" altLang="zh-CN" sz="1800" dirty="0" err="1">
                <a:latin typeface="+mn-lt"/>
                <a:ea typeface="+mn-ea"/>
              </a:rPr>
              <a:t>ea</a:t>
            </a:r>
            <a:r>
              <a:rPr lang="en-US" altLang="zh-CN" sz="1800" dirty="0">
                <a:latin typeface="+mn-lt"/>
                <a:ea typeface="+mn-ea"/>
              </a:rPr>
              <a:t> </a:t>
            </a:r>
            <a:r>
              <a:rPr lang="en-US" altLang="zh-CN" sz="1800" dirty="0" err="1">
                <a:latin typeface="+mn-lt"/>
                <a:ea typeface="+mn-ea"/>
              </a:rPr>
              <a:t>commodo</a:t>
            </a:r>
            <a:r>
              <a:rPr lang="en-US" altLang="zh-CN" sz="1800" dirty="0">
                <a:latin typeface="+mn-lt"/>
                <a:ea typeface="+mn-ea"/>
              </a:rPr>
              <a:t> </a:t>
            </a:r>
            <a:r>
              <a:rPr lang="en-US" altLang="zh-CN" sz="1800" dirty="0" err="1">
                <a:latin typeface="+mn-lt"/>
                <a:ea typeface="+mn-ea"/>
              </a:rPr>
              <a:t>consequat</a:t>
            </a:r>
            <a:r>
              <a:rPr lang="en-US" altLang="zh-CN" sz="1800" dirty="0">
                <a:latin typeface="+mn-lt"/>
                <a:ea typeface="+mn-ea"/>
              </a:rPr>
              <a:t>.</a:t>
            </a:r>
            <a:endParaRPr lang="en-US" altLang="zh-CN" sz="1800" dirty="0">
              <a:latin typeface="+mn-lt"/>
              <a:ea typeface="+mn-ea"/>
            </a:endParaRPr>
          </a:p>
        </p:txBody>
      </p:sp>
      <p:sp>
        <p:nvSpPr>
          <p:cNvPr id="2" name="标题 1"/>
          <p:cNvSpPr>
            <a:spLocks noGrp="1"/>
          </p:cNvSpPr>
          <p:nvPr>
            <p:ph type="title"/>
            <p:custDataLst>
              <p:tags r:id="rId3"/>
            </p:custDataLst>
          </p:nvPr>
        </p:nvSpPr>
        <p:spPr/>
        <p:txBody>
          <a:bodyPr/>
          <a:lstStyle/>
          <a:p>
            <a:r>
              <a:rPr lang="en-US" altLang="zh-CN" smtClean="0">
                <a:latin typeface="+mj-lt"/>
                <a:ea typeface="+mj-ea"/>
              </a:rPr>
              <a:t>LOREM IPSUM DOLOR</a:t>
            </a:r>
            <a:endParaRPr lang="zh-CN" altLang="en-US" dirty="0">
              <a:latin typeface="+mj-lt"/>
              <a:ea typeface="+mj-ea"/>
            </a:endParaRPr>
          </a:p>
        </p:txBody>
      </p:sp>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972900" y="666450"/>
            <a:ext cx="4165200" cy="1602000"/>
          </a:xfrm>
          <a:prstGeom prst="rect">
            <a:avLst/>
          </a:prstGeom>
          <a:noFill/>
        </p:spPr>
        <p:txBody>
          <a:bodyPr wrap="square" rtlCol="0" anchor="ctr">
            <a:normAutofit/>
          </a:bodyPr>
          <a:lstStyle/>
          <a:p>
            <a:pPr>
              <a:lnSpc>
                <a:spcPct val="130000"/>
              </a:lnSpc>
            </a:pPr>
            <a:r>
              <a:rPr lang="en-US" altLang="zh-CN" sz="3200" dirty="0">
                <a:latin typeface="+mj-lt"/>
                <a:ea typeface="+mj-ea"/>
                <a:cs typeface="+mj-cs"/>
              </a:rPr>
              <a:t>LOREM IPSUM DOLOR</a:t>
            </a:r>
            <a:endParaRPr lang="zh-CN" altLang="en-US" sz="3200" dirty="0">
              <a:latin typeface="+mj-lt"/>
              <a:ea typeface="+mj-ea"/>
              <a:cs typeface="+mj-cs"/>
            </a:endParaRPr>
          </a:p>
        </p:txBody>
      </p:sp>
      <p:sp>
        <p:nvSpPr>
          <p:cNvPr id="9" name="文本框 8"/>
          <p:cNvSpPr txBox="1"/>
          <p:nvPr>
            <p:custDataLst>
              <p:tags r:id="rId2"/>
            </p:custDataLst>
          </p:nvPr>
        </p:nvSpPr>
        <p:spPr>
          <a:xfrm>
            <a:off x="972900" y="2264850"/>
            <a:ext cx="4165200" cy="3812400"/>
          </a:xfrm>
          <a:prstGeom prst="rect">
            <a:avLst/>
          </a:prstGeom>
          <a:noFill/>
        </p:spPr>
        <p:txBody>
          <a:bodyPr wrap="square" rtlCol="0">
            <a:normAutofit/>
          </a:bodyPr>
          <a:lstStyle/>
          <a:p>
            <a:pPr>
              <a:lnSpc>
                <a:spcPct val="130000"/>
              </a:lnSpc>
            </a:pPr>
            <a:r>
              <a:rPr lang="en-US" altLang="zh-CN" sz="2000" dirty="0"/>
              <a:t>Lorem ipsum dolor sit </a:t>
            </a:r>
            <a:r>
              <a:rPr lang="en-US" altLang="zh-CN" sz="2000" dirty="0" err="1"/>
              <a:t>amet</a:t>
            </a:r>
            <a:r>
              <a:rPr lang="en-US" altLang="zh-CN" sz="2000" dirty="0"/>
              <a:t>, </a:t>
            </a:r>
            <a:r>
              <a:rPr lang="en-US" altLang="zh-CN" sz="2000" dirty="0" err="1"/>
              <a:t>consectetur</a:t>
            </a:r>
            <a:r>
              <a:rPr lang="en-US" altLang="zh-CN" sz="2000" dirty="0"/>
              <a:t> </a:t>
            </a:r>
            <a:r>
              <a:rPr lang="en-US" altLang="zh-CN" sz="2000" dirty="0" err="1"/>
              <a:t>adipisicing</a:t>
            </a:r>
            <a:r>
              <a:rPr lang="en-US" altLang="zh-CN" sz="2000" dirty="0"/>
              <a:t> </a:t>
            </a:r>
            <a:r>
              <a:rPr lang="en-US" altLang="zh-CN" sz="2000" dirty="0" err="1"/>
              <a:t>elit</a:t>
            </a:r>
            <a:r>
              <a:rPr lang="en-US" altLang="zh-CN" sz="2000" dirty="0"/>
              <a:t>, </a:t>
            </a:r>
            <a:r>
              <a:rPr lang="en-US" altLang="zh-CN" sz="2000" dirty="0" err="1"/>
              <a:t>sed</a:t>
            </a:r>
            <a:r>
              <a:rPr lang="en-US" altLang="zh-CN" sz="2000" dirty="0"/>
              <a:t> do </a:t>
            </a:r>
            <a:r>
              <a:rPr lang="en-US" altLang="zh-CN" sz="2000" dirty="0" err="1"/>
              <a:t>eiusmod</a:t>
            </a:r>
            <a:r>
              <a:rPr lang="en-US" altLang="zh-CN" sz="2000" dirty="0"/>
              <a:t> </a:t>
            </a:r>
            <a:r>
              <a:rPr lang="en-US" altLang="zh-CN" sz="2000" dirty="0" err="1"/>
              <a:t>tempor</a:t>
            </a:r>
            <a:r>
              <a:rPr lang="en-US" altLang="zh-CN" sz="2000" dirty="0"/>
              <a:t> </a:t>
            </a:r>
            <a:r>
              <a:rPr lang="en-US" altLang="zh-CN" sz="2000" dirty="0" err="1"/>
              <a:t>incididunt</a:t>
            </a:r>
            <a:r>
              <a:rPr lang="en-US" altLang="zh-CN" sz="2000" dirty="0"/>
              <a:t> </a:t>
            </a:r>
            <a:r>
              <a:rPr lang="en-US" altLang="zh-CN" sz="2000" dirty="0" err="1"/>
              <a:t>ut</a:t>
            </a:r>
            <a:r>
              <a:rPr lang="en-US" altLang="zh-CN" sz="2000" dirty="0"/>
              <a:t> </a:t>
            </a:r>
            <a:r>
              <a:rPr lang="en-US" altLang="zh-CN" sz="2000" dirty="0" err="1"/>
              <a:t>labore</a:t>
            </a:r>
            <a:r>
              <a:rPr lang="en-US" altLang="zh-CN" sz="2000" dirty="0"/>
              <a:t> et </a:t>
            </a:r>
            <a:r>
              <a:rPr lang="en-US" altLang="zh-CN" sz="2000" dirty="0" err="1"/>
              <a:t>dolore</a:t>
            </a:r>
            <a:r>
              <a:rPr lang="en-US" altLang="zh-CN" sz="2000" dirty="0"/>
              <a:t> magna </a:t>
            </a:r>
            <a:r>
              <a:rPr lang="en-US" altLang="zh-CN" sz="2000" dirty="0" err="1"/>
              <a:t>aliqua</a:t>
            </a:r>
            <a:r>
              <a:rPr lang="en-US" altLang="zh-CN" sz="2000" dirty="0"/>
              <a:t>. </a:t>
            </a:r>
            <a:r>
              <a:rPr lang="en-US" altLang="zh-CN" sz="2000" dirty="0" err="1"/>
              <a:t>Ut</a:t>
            </a:r>
            <a:r>
              <a:rPr lang="en-US" altLang="zh-CN" sz="2000" dirty="0"/>
              <a:t> </a:t>
            </a:r>
            <a:r>
              <a:rPr lang="en-US" altLang="zh-CN" sz="2000" dirty="0" err="1"/>
              <a:t>enim</a:t>
            </a:r>
            <a:r>
              <a:rPr lang="en-US" altLang="zh-CN" sz="2000" dirty="0"/>
              <a:t> ad minim </a:t>
            </a:r>
            <a:r>
              <a:rPr lang="en-US" altLang="zh-CN" sz="2000" dirty="0" err="1"/>
              <a:t>veniam</a:t>
            </a:r>
            <a:r>
              <a:rPr lang="en-US" altLang="zh-CN" sz="2000" dirty="0"/>
              <a:t>, </a:t>
            </a:r>
            <a:r>
              <a:rPr lang="en-US" altLang="zh-CN" sz="2000" dirty="0" err="1"/>
              <a:t>quis</a:t>
            </a:r>
            <a:r>
              <a:rPr lang="en-US" altLang="zh-CN" sz="2000" dirty="0"/>
              <a:t> </a:t>
            </a:r>
            <a:r>
              <a:rPr lang="en-US" altLang="zh-CN" sz="2000" dirty="0" err="1"/>
              <a:t>nostrud</a:t>
            </a:r>
            <a:r>
              <a:rPr lang="en-US" altLang="zh-CN" sz="2000" dirty="0"/>
              <a:t> exercitation </a:t>
            </a:r>
            <a:r>
              <a:rPr lang="en-US" altLang="zh-CN" sz="2000" dirty="0" err="1"/>
              <a:t>ullamco</a:t>
            </a:r>
            <a:r>
              <a:rPr lang="en-US" altLang="zh-CN" sz="2000" dirty="0"/>
              <a:t> </a:t>
            </a:r>
            <a:r>
              <a:rPr lang="en-US" altLang="zh-CN" sz="2000" dirty="0" err="1"/>
              <a:t>laboris</a:t>
            </a:r>
            <a:r>
              <a:rPr lang="en-US" altLang="zh-CN" sz="2000" dirty="0"/>
              <a:t> nisi </a:t>
            </a:r>
            <a:r>
              <a:rPr lang="en-US" altLang="zh-CN" sz="2000" dirty="0" err="1"/>
              <a:t>ut</a:t>
            </a:r>
            <a:r>
              <a:rPr lang="en-US" altLang="zh-CN" sz="2000" dirty="0"/>
              <a:t> </a:t>
            </a:r>
            <a:r>
              <a:rPr lang="en-US" altLang="zh-CN" sz="2000" dirty="0" err="1"/>
              <a:t>aliquip</a:t>
            </a:r>
            <a:r>
              <a:rPr lang="en-US" altLang="zh-CN" sz="2000" dirty="0"/>
              <a:t> ex </a:t>
            </a:r>
            <a:r>
              <a:rPr lang="en-US" altLang="zh-CN" sz="2000" dirty="0" err="1"/>
              <a:t>ea</a:t>
            </a:r>
            <a:r>
              <a:rPr lang="en-US" altLang="zh-CN" sz="2000" dirty="0"/>
              <a:t> </a:t>
            </a:r>
            <a:r>
              <a:rPr lang="en-US" altLang="zh-CN" sz="2000" dirty="0" err="1"/>
              <a:t>commodo</a:t>
            </a:r>
            <a:r>
              <a:rPr lang="en-US" altLang="zh-CN" sz="2000" dirty="0"/>
              <a:t> </a:t>
            </a:r>
            <a:r>
              <a:rPr lang="en-US" altLang="zh-CN" sz="2000" dirty="0" err="1"/>
              <a:t>consequat</a:t>
            </a:r>
            <a:r>
              <a:rPr lang="en-US" altLang="zh-CN" sz="2000" dirty="0"/>
              <a:t>.</a:t>
            </a:r>
            <a:endParaRPr lang="zh-CN" altLang="en-US" sz="2000" dirty="0"/>
          </a:p>
        </p:txBody>
      </p:sp>
      <p:pic>
        <p:nvPicPr>
          <p:cNvPr id="10" name="图片 9"/>
          <p:cNvPicPr preferRelativeResize="0"/>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5138100" y="654600"/>
            <a:ext cx="6174000" cy="5403600"/>
          </a:xfrm>
          <a:prstGeom prst="rect">
            <a:avLst/>
          </a:prstGeom>
        </p:spPr>
      </p:pic>
    </p:spTree>
    <p:custDataLst>
      <p:tags r:id="rId5"/>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554600" y="301842"/>
            <a:ext cx="9082800" cy="939600"/>
          </a:xfrm>
          <a:prstGeom prst="rect">
            <a:avLst/>
          </a:prstGeom>
          <a:noFill/>
        </p:spPr>
        <p:txBody>
          <a:bodyPr wrap="square" rtlCol="0" anchor="ctr">
            <a:normAutofit/>
          </a:bodyPr>
          <a:lstStyle/>
          <a:p>
            <a:pPr>
              <a:lnSpc>
                <a:spcPct val="130000"/>
              </a:lnSpc>
            </a:pPr>
            <a:r>
              <a:rPr lang="en-US" altLang="zh-CN" sz="3600" dirty="0">
                <a:latin typeface="+mj-lt"/>
                <a:ea typeface="+mj-ea"/>
                <a:cs typeface="+mj-cs"/>
              </a:rPr>
              <a:t>LOREM IPSUM DOLOR</a:t>
            </a:r>
            <a:endParaRPr lang="zh-CN" altLang="en-US" sz="3600" dirty="0">
              <a:latin typeface="+mj-lt"/>
              <a:ea typeface="+mj-ea"/>
              <a:cs typeface="+mj-cs"/>
            </a:endParaRPr>
          </a:p>
        </p:txBody>
      </p:sp>
      <p:pic>
        <p:nvPicPr>
          <p:cNvPr id="2" name="图片 1"/>
          <p:cNvPicPr preferRelativeResize="0"/>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554600" y="1299663"/>
            <a:ext cx="9082800" cy="4543200"/>
          </a:xfrm>
          <a:prstGeom prst="rect">
            <a:avLst/>
          </a:prstGeom>
        </p:spPr>
      </p:pic>
      <p:sp>
        <p:nvSpPr>
          <p:cNvPr id="3" name="文本框 2"/>
          <p:cNvSpPr txBox="1"/>
          <p:nvPr>
            <p:custDataLst>
              <p:tags r:id="rId4"/>
            </p:custDataLst>
          </p:nvPr>
        </p:nvSpPr>
        <p:spPr>
          <a:xfrm>
            <a:off x="1554600" y="5901084"/>
            <a:ext cx="9082800" cy="597600"/>
          </a:xfrm>
          <a:prstGeom prst="rect">
            <a:avLst/>
          </a:prstGeom>
          <a:noFill/>
        </p:spPr>
        <p:txBody>
          <a:bodyPr wrap="square" rtlCol="0">
            <a:normAutofit/>
          </a:bodyPr>
          <a:lstStyle/>
          <a:p>
            <a:pPr>
              <a:lnSpc>
                <a:spcPct val="130000"/>
              </a:lnSpc>
            </a:pPr>
            <a:r>
              <a:rPr lang="en-US" altLang="zh-CN" dirty="0"/>
              <a:t>Lorem ipsum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a:t>
            </a:r>
            <a:endParaRPr lang="zh-CN" altLang="en-US" dirty="0"/>
          </a:p>
        </p:txBody>
      </p:sp>
    </p:spTree>
    <p:custDataLst>
      <p:tags r:id="rId5"/>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4485178" y="3256942"/>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dirty="0">
                <a:solidFill>
                  <a:schemeClr val="bg1"/>
                </a:solidFill>
              </a:rPr>
              <a:t>LOREM IPSUM DOLOR</a:t>
            </a:r>
            <a:endParaRPr lang="zh-CN" altLang="en-US" dirty="0">
              <a:solidFill>
                <a:schemeClr val="bg1"/>
              </a:solidFill>
            </a:endParaRPr>
          </a:p>
        </p:txBody>
      </p:sp>
      <p:sp>
        <p:nvSpPr>
          <p:cNvPr id="50" name="任意多边形 49"/>
          <p:cNvSpPr/>
          <p:nvPr>
            <p:custDataLst>
              <p:tags r:id="rId2"/>
            </p:custDataLst>
          </p:nvPr>
        </p:nvSpPr>
        <p:spPr bwMode="auto">
          <a:xfrm>
            <a:off x="3669203" y="3256943"/>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1</a:t>
            </a:r>
            <a:endParaRPr lang="zh-CN" altLang="en-US" sz="2400" dirty="0">
              <a:solidFill>
                <a:schemeClr val="bg1"/>
              </a:solidFill>
            </a:endParaRPr>
          </a:p>
        </p:txBody>
      </p:sp>
      <p:cxnSp>
        <p:nvCxnSpPr>
          <p:cNvPr id="10" name="直接连接符 9"/>
          <p:cNvCxnSpPr/>
          <p:nvPr>
            <p:custDataLst>
              <p:tags r:id="rId3"/>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4"/>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5"/>
            </p:custDataLst>
          </p:nvPr>
        </p:nvSpPr>
        <p:spPr>
          <a:xfrm>
            <a:off x="7644414" y="135481"/>
            <a:ext cx="3319462" cy="1060450"/>
          </a:xfrm>
          <a:prstGeom prst="rect">
            <a:avLst/>
          </a:prstGeom>
          <a:noFill/>
        </p:spPr>
        <p:txBody>
          <a:bodyPr anchor="ctr">
            <a:normAutofit/>
          </a:bodyPr>
          <a:lstStyle/>
          <a:p>
            <a:pPr algn="r">
              <a:defRPr/>
            </a:pPr>
            <a:r>
              <a:rPr lang="en-US" altLang="zh-CN" sz="4000" b="1" spc="400" smtClean="0">
                <a:solidFill>
                  <a:schemeClr val="accent1"/>
                </a:solidFill>
                <a:latin typeface="+mj-lt"/>
                <a:ea typeface="+mj-ea"/>
                <a:cs typeface="+mj-cs"/>
              </a:rPr>
              <a:t>Contents</a:t>
            </a:r>
            <a:endParaRPr lang="en-US" altLang="zh-CN" sz="4000" b="1" spc="400" smtClean="0">
              <a:solidFill>
                <a:schemeClr val="accent1"/>
              </a:solidFill>
              <a:latin typeface="+mj-lt"/>
              <a:ea typeface="+mj-ea"/>
              <a:cs typeface="+mj-cs"/>
            </a:endParaRPr>
          </a:p>
        </p:txBody>
      </p:sp>
    </p:spTree>
    <p:custDataLst>
      <p:tags r:id="rId6"/>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4450009" y="2588726"/>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50" name="任意多边形 49"/>
          <p:cNvSpPr/>
          <p:nvPr>
            <p:custDataLst>
              <p:tags r:id="rId2"/>
            </p:custDataLst>
          </p:nvPr>
        </p:nvSpPr>
        <p:spPr bwMode="auto">
          <a:xfrm>
            <a:off x="3634034" y="2588727"/>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1</a:t>
            </a:r>
            <a:endParaRPr lang="zh-CN" altLang="en-US" sz="2400" dirty="0">
              <a:solidFill>
                <a:schemeClr val="bg1"/>
              </a:solidFill>
            </a:endParaRPr>
          </a:p>
        </p:txBody>
      </p:sp>
      <p:sp>
        <p:nvSpPr>
          <p:cNvPr id="7" name="矩形 6"/>
          <p:cNvSpPr/>
          <p:nvPr>
            <p:custDataLst>
              <p:tags r:id="rId3"/>
            </p:custDataLst>
          </p:nvPr>
        </p:nvSpPr>
        <p:spPr bwMode="auto">
          <a:xfrm>
            <a:off x="4450009" y="4133606"/>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9" name="任意多边形 8"/>
          <p:cNvSpPr/>
          <p:nvPr>
            <p:custDataLst>
              <p:tags r:id="rId4"/>
            </p:custDataLst>
          </p:nvPr>
        </p:nvSpPr>
        <p:spPr bwMode="auto">
          <a:xfrm>
            <a:off x="3634034" y="4133607"/>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2</a:t>
            </a:r>
            <a:endParaRPr lang="zh-CN" altLang="en-US" sz="2400" dirty="0">
              <a:solidFill>
                <a:schemeClr val="bg1"/>
              </a:solidFill>
            </a:endParaRPr>
          </a:p>
        </p:txBody>
      </p:sp>
      <p:cxnSp>
        <p:nvCxnSpPr>
          <p:cNvPr id="12" name="直接连接符 11"/>
          <p:cNvCxnSpPr/>
          <p:nvPr>
            <p:custDataLst>
              <p:tags r:id="rId5"/>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7"/>
            </p:custDataLst>
          </p:nvPr>
        </p:nvSpPr>
        <p:spPr>
          <a:xfrm>
            <a:off x="7644414" y="135481"/>
            <a:ext cx="3319462" cy="1060450"/>
          </a:xfrm>
          <a:prstGeom prst="rect">
            <a:avLst/>
          </a:prstGeom>
          <a:noFill/>
        </p:spPr>
        <p:txBody>
          <a:bodyPr anchor="ctr">
            <a:normAutofit/>
          </a:bodyPr>
          <a:lstStyle/>
          <a:p>
            <a:pPr algn="r">
              <a:defRPr/>
            </a:pPr>
            <a:r>
              <a:rPr lang="en-US" altLang="zh-CN" sz="4000" b="1" spc="400" smtClean="0">
                <a:solidFill>
                  <a:schemeClr val="accent1"/>
                </a:solidFill>
                <a:latin typeface="+mj-lt"/>
                <a:ea typeface="+mj-ea"/>
                <a:cs typeface="+mj-cs"/>
              </a:rPr>
              <a:t>Contents</a:t>
            </a:r>
            <a:endParaRPr lang="en-US" altLang="zh-CN" sz="4000" b="1" spc="400" smtClean="0">
              <a:solidFill>
                <a:schemeClr val="accent1"/>
              </a:solidFill>
              <a:latin typeface="+mj-lt"/>
              <a:ea typeface="+mj-ea"/>
              <a:cs typeface="+mj-cs"/>
            </a:endParaRPr>
          </a:p>
        </p:txBody>
      </p:sp>
    </p:spTree>
    <p:custDataLst>
      <p:tags r:id="rId8"/>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4379671" y="2087564"/>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50" name="任意多边形 49"/>
          <p:cNvSpPr/>
          <p:nvPr>
            <p:custDataLst>
              <p:tags r:id="rId2"/>
            </p:custDataLst>
          </p:nvPr>
        </p:nvSpPr>
        <p:spPr bwMode="auto">
          <a:xfrm>
            <a:off x="3563696" y="2087565"/>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1</a:t>
            </a:r>
            <a:endParaRPr lang="zh-CN" altLang="en-US" sz="2400" dirty="0">
              <a:solidFill>
                <a:schemeClr val="bg1"/>
              </a:solidFill>
            </a:endParaRPr>
          </a:p>
        </p:txBody>
      </p:sp>
      <p:sp>
        <p:nvSpPr>
          <p:cNvPr id="7" name="矩形 6"/>
          <p:cNvSpPr/>
          <p:nvPr>
            <p:custDataLst>
              <p:tags r:id="rId3"/>
            </p:custDataLst>
          </p:nvPr>
        </p:nvSpPr>
        <p:spPr bwMode="auto">
          <a:xfrm>
            <a:off x="4379671" y="3372992"/>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9" name="任意多边形 8"/>
          <p:cNvSpPr/>
          <p:nvPr>
            <p:custDataLst>
              <p:tags r:id="rId4"/>
            </p:custDataLst>
          </p:nvPr>
        </p:nvSpPr>
        <p:spPr bwMode="auto">
          <a:xfrm>
            <a:off x="3563696" y="3372993"/>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2</a:t>
            </a:r>
            <a:endParaRPr lang="zh-CN" altLang="en-US" sz="2400" dirty="0">
              <a:solidFill>
                <a:schemeClr val="bg1"/>
              </a:solidFill>
            </a:endParaRPr>
          </a:p>
        </p:txBody>
      </p:sp>
      <p:sp>
        <p:nvSpPr>
          <p:cNvPr id="10" name="矩形 9"/>
          <p:cNvSpPr/>
          <p:nvPr>
            <p:custDataLst>
              <p:tags r:id="rId5"/>
            </p:custDataLst>
          </p:nvPr>
        </p:nvSpPr>
        <p:spPr bwMode="auto">
          <a:xfrm>
            <a:off x="4379671" y="4658420"/>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1" name="任意多边形 10"/>
          <p:cNvSpPr/>
          <p:nvPr>
            <p:custDataLst>
              <p:tags r:id="rId6"/>
            </p:custDataLst>
          </p:nvPr>
        </p:nvSpPr>
        <p:spPr bwMode="auto">
          <a:xfrm>
            <a:off x="3563696" y="4658421"/>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3</a:t>
            </a:r>
            <a:endParaRPr lang="zh-CN" altLang="en-US" sz="2400" dirty="0">
              <a:solidFill>
                <a:schemeClr val="bg1"/>
              </a:solidFill>
            </a:endParaRPr>
          </a:p>
        </p:txBody>
      </p:sp>
      <p:cxnSp>
        <p:nvCxnSpPr>
          <p:cNvPr id="15" name="直接连接符 14"/>
          <p:cNvCxnSpPr/>
          <p:nvPr>
            <p:custDataLst>
              <p:tags r:id="rId7"/>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8"/>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9"/>
            </p:custDataLst>
          </p:nvPr>
        </p:nvSpPr>
        <p:spPr>
          <a:xfrm>
            <a:off x="7644414" y="135481"/>
            <a:ext cx="3319462" cy="1060450"/>
          </a:xfrm>
          <a:prstGeom prst="rect">
            <a:avLst/>
          </a:prstGeom>
          <a:noFill/>
        </p:spPr>
        <p:txBody>
          <a:bodyPr anchor="ctr">
            <a:normAutofit/>
          </a:bodyPr>
          <a:lstStyle/>
          <a:p>
            <a:pPr algn="r">
              <a:defRPr/>
            </a:pPr>
            <a:r>
              <a:rPr lang="en-US" altLang="zh-CN" sz="4000" b="1" spc="400" smtClean="0">
                <a:solidFill>
                  <a:schemeClr val="accent1"/>
                </a:solidFill>
                <a:latin typeface="+mj-lt"/>
                <a:ea typeface="+mj-ea"/>
                <a:cs typeface="+mj-cs"/>
              </a:rPr>
              <a:t>Contents</a:t>
            </a:r>
            <a:endParaRPr lang="en-US" altLang="zh-CN" sz="4000" b="1" spc="400" smtClean="0">
              <a:solidFill>
                <a:schemeClr val="accent1"/>
              </a:solidFill>
              <a:latin typeface="+mj-lt"/>
              <a:ea typeface="+mj-ea"/>
              <a:cs typeface="+mj-cs"/>
            </a:endParaRPr>
          </a:p>
        </p:txBody>
      </p:sp>
    </p:spTree>
    <p:custDataLst>
      <p:tags r:id="rId10"/>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4379671" y="2043603"/>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50" name="任意多边形 49"/>
          <p:cNvSpPr/>
          <p:nvPr>
            <p:custDataLst>
              <p:tags r:id="rId2"/>
            </p:custDataLst>
          </p:nvPr>
        </p:nvSpPr>
        <p:spPr bwMode="auto">
          <a:xfrm>
            <a:off x="3563696" y="2043604"/>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1</a:t>
            </a:r>
            <a:endParaRPr lang="zh-CN" altLang="en-US" sz="2400" dirty="0">
              <a:solidFill>
                <a:schemeClr val="bg1"/>
              </a:solidFill>
            </a:endParaRPr>
          </a:p>
        </p:txBody>
      </p:sp>
      <p:sp>
        <p:nvSpPr>
          <p:cNvPr id="7" name="矩形 6"/>
          <p:cNvSpPr/>
          <p:nvPr>
            <p:custDataLst>
              <p:tags r:id="rId3"/>
            </p:custDataLst>
          </p:nvPr>
        </p:nvSpPr>
        <p:spPr bwMode="auto">
          <a:xfrm>
            <a:off x="4379671" y="3001989"/>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9" name="任意多边形 8"/>
          <p:cNvSpPr/>
          <p:nvPr>
            <p:custDataLst>
              <p:tags r:id="rId4"/>
            </p:custDataLst>
          </p:nvPr>
        </p:nvSpPr>
        <p:spPr bwMode="auto">
          <a:xfrm>
            <a:off x="3563696" y="3001990"/>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2</a:t>
            </a:r>
            <a:endParaRPr lang="zh-CN" altLang="en-US" sz="2400" dirty="0">
              <a:solidFill>
                <a:schemeClr val="bg1"/>
              </a:solidFill>
            </a:endParaRPr>
          </a:p>
        </p:txBody>
      </p:sp>
      <p:sp>
        <p:nvSpPr>
          <p:cNvPr id="10" name="矩形 9"/>
          <p:cNvSpPr/>
          <p:nvPr>
            <p:custDataLst>
              <p:tags r:id="rId5"/>
            </p:custDataLst>
          </p:nvPr>
        </p:nvSpPr>
        <p:spPr bwMode="auto">
          <a:xfrm>
            <a:off x="4379671" y="3960375"/>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1" name="任意多边形 10"/>
          <p:cNvSpPr/>
          <p:nvPr>
            <p:custDataLst>
              <p:tags r:id="rId6"/>
            </p:custDataLst>
          </p:nvPr>
        </p:nvSpPr>
        <p:spPr bwMode="auto">
          <a:xfrm>
            <a:off x="3563696" y="3960376"/>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3</a:t>
            </a:r>
            <a:endParaRPr lang="zh-CN" altLang="en-US" sz="2400" dirty="0">
              <a:solidFill>
                <a:schemeClr val="bg1"/>
              </a:solidFill>
            </a:endParaRPr>
          </a:p>
        </p:txBody>
      </p:sp>
      <p:sp>
        <p:nvSpPr>
          <p:cNvPr id="12" name="矩形 11"/>
          <p:cNvSpPr/>
          <p:nvPr>
            <p:custDataLst>
              <p:tags r:id="rId7"/>
            </p:custDataLst>
          </p:nvPr>
        </p:nvSpPr>
        <p:spPr bwMode="auto">
          <a:xfrm>
            <a:off x="4379671" y="4918762"/>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3" name="任意多边形 12"/>
          <p:cNvSpPr/>
          <p:nvPr>
            <p:custDataLst>
              <p:tags r:id="rId8"/>
            </p:custDataLst>
          </p:nvPr>
        </p:nvSpPr>
        <p:spPr bwMode="auto">
          <a:xfrm>
            <a:off x="3563696" y="4918763"/>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4</a:t>
            </a:r>
            <a:endParaRPr lang="zh-CN" altLang="en-US" sz="2400" dirty="0">
              <a:solidFill>
                <a:schemeClr val="bg1"/>
              </a:solidFill>
            </a:endParaRPr>
          </a:p>
        </p:txBody>
      </p:sp>
      <p:cxnSp>
        <p:nvCxnSpPr>
          <p:cNvPr id="18" name="直接连接符 17"/>
          <p:cNvCxnSpPr/>
          <p:nvPr>
            <p:custDataLst>
              <p:tags r:id="rId9"/>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0"/>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custDataLst>
              <p:tags r:id="rId11"/>
            </p:custDataLst>
          </p:nvPr>
        </p:nvSpPr>
        <p:spPr>
          <a:xfrm>
            <a:off x="7644414" y="135481"/>
            <a:ext cx="3319462" cy="1060450"/>
          </a:xfrm>
          <a:prstGeom prst="rect">
            <a:avLst/>
          </a:prstGeom>
          <a:noFill/>
        </p:spPr>
        <p:txBody>
          <a:bodyPr anchor="ctr">
            <a:normAutofit/>
          </a:bodyPr>
          <a:lstStyle/>
          <a:p>
            <a:pPr algn="r">
              <a:defRPr/>
            </a:pPr>
            <a:r>
              <a:rPr lang="en-US" altLang="zh-CN" sz="4000" b="1" spc="400" smtClean="0">
                <a:solidFill>
                  <a:schemeClr val="accent1"/>
                </a:solidFill>
                <a:latin typeface="+mj-lt"/>
                <a:ea typeface="+mj-ea"/>
                <a:cs typeface="+mj-cs"/>
              </a:rPr>
              <a:t>Contents</a:t>
            </a:r>
            <a:endParaRPr lang="en-US" altLang="zh-CN" sz="4000" b="1" spc="400" smtClean="0">
              <a:solidFill>
                <a:schemeClr val="accent1"/>
              </a:solidFill>
              <a:latin typeface="+mj-lt"/>
              <a:ea typeface="+mj-ea"/>
              <a:cs typeface="+mj-cs"/>
            </a:endParaRPr>
          </a:p>
        </p:txBody>
      </p:sp>
    </p:spTree>
    <p:custDataLst>
      <p:tags r:id="rId12"/>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60394"/>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f"/>
  <p:tag name="KSO_WM_UNIT_INDEX" val="2"/>
  <p:tag name="KSO_WM_UNIT_ID" val="custom160394_3*f*2"/>
  <p:tag name="KSO_WM_UNIT_CLEAR" val="1"/>
  <p:tag name="KSO_WM_UNIT_LAYERLEVEL" val="1"/>
  <p:tag name="KSO_WM_UNIT_VALUE" val="225"/>
  <p:tag name="KSO_WM_UNIT_HIGHLIGHT" val="0"/>
  <p:tag name="KSO_WM_UNIT_COMPATIBLE" val="0"/>
  <p:tag name="KSO_WM_UNIT_PRESET_TEXT_INDEX" val="5"/>
  <p:tag name="KSO_WM_UNIT_PRESET_TEXT_LEN" val="232"/>
</p:tagLst>
</file>

<file path=ppt/tags/tag10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4*a*1"/>
  <p:tag name="KSO_WM_UNIT_CLEAR" val="1"/>
  <p:tag name="KSO_WM_UNIT_LAYERLEVEL" val="1"/>
  <p:tag name="KSO_WM_UNIT_VALUE" val="9"/>
  <p:tag name="KSO_WM_UNIT_ISCONTENTSTITLE" val="0"/>
  <p:tag name="KSO_WM_UNIT_HIGHLIGHT" val="0"/>
  <p:tag name="KSO_WM_UNIT_COMPATIBLE" val="0"/>
  <p:tag name="KSO_WM_UNIT_PRESET_TEXT_INDEX" val="3"/>
  <p:tag name="KSO_WM_UNIT_PRESET_TEXT_LEN" val="12"/>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b"/>
  <p:tag name="KSO_WM_UNIT_INDEX" val="1"/>
  <p:tag name="KSO_WM_UNIT_ID" val="custom160394_14*b*1"/>
  <p:tag name="KSO_WM_UNIT_CLEAR" val="1"/>
  <p:tag name="KSO_WM_UNIT_LAYERLEVEL" val="1"/>
  <p:tag name="KSO_WM_UNIT_VALUE" val="8"/>
  <p:tag name="KSO_WM_UNIT_ISCONTENTSTITLE" val="0"/>
  <p:tag name="KSO_WM_UNIT_HIGHLIGHT" val="0"/>
  <p:tag name="KSO_WM_UNIT_COMPATIBLE" val="0"/>
  <p:tag name="KSO_WM_UNIT_PRESET_TEXT_INDEX" val="3"/>
  <p:tag name="KSO_WM_UNIT_PRESET_TEXT_LEN" val="12"/>
</p:tagLst>
</file>

<file path=ppt/tags/tag102.xml><?xml version="1.0" encoding="utf-8"?>
<p:tagLst xmlns:p="http://schemas.openxmlformats.org/presentationml/2006/main">
  <p:tag name="KSO_WM_TEMPLATE_CATEGORY" val="custom"/>
  <p:tag name="KSO_WM_TEMPLATE_INDEX" val="160394"/>
  <p:tag name="KSO_WM_TAG_VERSION" val="1.0"/>
  <p:tag name="KSO_WM_SLIDE_ID" val="custom160394_14"/>
  <p:tag name="KSO_WM_SLIDE_INDEX" val="14"/>
  <p:tag name="KSO_WM_SLIDE_ITEM_CNT" val="3"/>
  <p:tag name="KSO_WM_SLIDE_LAYOUT" val="a_b_f_d"/>
  <p:tag name="KSO_WM_SLIDE_LAYOUT_CNT" val="1_1_1_2"/>
  <p:tag name="KSO_WM_SLIDE_TYPE" val="text"/>
  <p:tag name="KSO_WM_BEAUTIFY_FLAG" val="#wm#"/>
  <p:tag name="KSO_WM_SLIDE_POSITION" val="142*66"/>
  <p:tag name="KSO_WM_SLIDE_SIZE" val="818*475"/>
</p:tagLst>
</file>

<file path=ppt/tags/tag10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d"/>
  <p:tag name="KSO_WM_UNIT_INDEX" val="1"/>
  <p:tag name="KSO_WM_UNIT_ID" val="custom160394_15*d*1"/>
  <p:tag name="KSO_WM_UNIT_CLEAR" val="0"/>
  <p:tag name="KSO_WM_UNIT_LAYERLEVEL" val="1"/>
  <p:tag name="KSO_WM_UNIT_VALUE" val="310*494"/>
  <p:tag name="KSO_WM_UNIT_HIGHLIGHT" val="0"/>
  <p:tag name="KSO_WM_UNIT_COMPATIBLE" val="0"/>
</p:tagLst>
</file>

<file path=ppt/tags/tag10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d"/>
  <p:tag name="KSO_WM_UNIT_INDEX" val="2"/>
  <p:tag name="KSO_WM_UNIT_ID" val="custom160394_15*d*2"/>
  <p:tag name="KSO_WM_UNIT_CLEAR" val="0"/>
  <p:tag name="KSO_WM_UNIT_LAYERLEVEL" val="1"/>
  <p:tag name="KSO_WM_UNIT_VALUE" val="443*706"/>
  <p:tag name="KSO_WM_UNIT_HIGHLIGHT" val="0"/>
  <p:tag name="KSO_WM_UNIT_COMPATIBLE" val="0"/>
</p:tagLst>
</file>

<file path=ppt/tags/tag10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d"/>
  <p:tag name="KSO_WM_UNIT_INDEX" val="3"/>
  <p:tag name="KSO_WM_UNIT_ID" val="custom160394_15*d*3"/>
  <p:tag name="KSO_WM_UNIT_CLEAR" val="0"/>
  <p:tag name="KSO_WM_UNIT_LAYERLEVEL" val="1"/>
  <p:tag name="KSO_WM_UNIT_VALUE" val="564*898"/>
  <p:tag name="KSO_WM_UNIT_HIGHLIGHT" val="0"/>
  <p:tag name="KSO_WM_UNIT_COMPATIBLE" val="0"/>
</p:tagLst>
</file>

<file path=ppt/tags/tag10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5*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10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b"/>
  <p:tag name="KSO_WM_UNIT_INDEX" val="1"/>
  <p:tag name="KSO_WM_UNIT_ID" val="custom160394_15*b*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10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15*f*1"/>
  <p:tag name="KSO_WM_UNIT_CLEAR" val="1"/>
  <p:tag name="KSO_WM_UNIT_LAYERLEVEL" val="1"/>
  <p:tag name="KSO_WM_UNIT_VALUE" val="95"/>
  <p:tag name="KSO_WM_UNIT_HIGHLIGHT" val="0"/>
  <p:tag name="KSO_WM_UNIT_COMPATIBLE" val="0"/>
  <p:tag name="KSO_WM_UNIT_PRESET_TEXT_INDEX" val="5"/>
  <p:tag name="KSO_WM_UNIT_PRESET_TEXT_LEN" val="232"/>
</p:tagLst>
</file>

<file path=ppt/tags/tag109.xml><?xml version="1.0" encoding="utf-8"?>
<p:tagLst xmlns:p="http://schemas.openxmlformats.org/presentationml/2006/main">
  <p:tag name="KSO_WM_TEMPLATE_CATEGORY" val="custom"/>
  <p:tag name="KSO_WM_TEMPLATE_INDEX" val="160394"/>
  <p:tag name="KSO_WM_TAG_VERSION" val="1.0"/>
  <p:tag name="KSO_WM_SLIDE_ID" val="custom160394_15"/>
  <p:tag name="KSO_WM_SLIDE_INDEX" val="15"/>
  <p:tag name="KSO_WM_SLIDE_ITEM_CNT" val="4"/>
  <p:tag name="KSO_WM_SLIDE_LAYOUT" val="a_b_f_d"/>
  <p:tag name="KSO_WM_SLIDE_LAYOUT_CNT" val="1_1_1_3"/>
  <p:tag name="KSO_WM_SLIDE_TYPE" val="text"/>
  <p:tag name="KSO_WM_BEAUTIFY_FLAG" val="#wm#"/>
  <p:tag name="KSO_WM_SLIDE_POSITION" val="171*75"/>
  <p:tag name="KSO_WM_SLIDE_SIZE" val="603*396"/>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3*a*1"/>
  <p:tag name="KSO_WM_UNIT_CLEAR" val="1"/>
  <p:tag name="KSO_WM_UNIT_LAYERLEVEL" val="1"/>
  <p:tag name="KSO_WM_UNIT_VALUE" val="58"/>
  <p:tag name="KSO_WM_UNIT_ISCONTENTSTITLE" val="0"/>
  <p:tag name="KSO_WM_UNIT_HIGHLIGHT" val="0"/>
  <p:tag name="KSO_WM_UNIT_COMPATIBLE" val="0"/>
  <p:tag name="KSO_WM_UNIT_PRESET_TEXT_INDEX" val="3"/>
  <p:tag name="KSO_WM_UNIT_PRESET_TEXT_LEN" val="17"/>
</p:tagLst>
</file>

<file path=ppt/tags/tag110.xml><?xml version="1.0" encoding="utf-8"?>
<p:tagLst xmlns:p="http://schemas.openxmlformats.org/presentationml/2006/main">
  <p:tag name="KSO_WM_TAG_VERSION" val="1.0"/>
  <p:tag name="KSO_WM_BEAUTIFY_FLAG" val="#wm#"/>
  <p:tag name="KSO_WM_UNIT_TYPE" val="i"/>
  <p:tag name="KSO_WM_UNIT_ID" val="custom160394_16*i*0"/>
  <p:tag name="KSO_WM_TEMPLATE_CATEGORY" val="custom"/>
  <p:tag name="KSO_WM_TEMPLATE_INDEX" val="160394"/>
  <p:tag name="KSO_WM_UNIT_INDEX" val="0"/>
</p:tagLst>
</file>

<file path=ppt/tags/tag11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d"/>
  <p:tag name="KSO_WM_UNIT_INDEX" val="1"/>
  <p:tag name="KSO_WM_UNIT_ID" val="custom160394_16*d*1"/>
  <p:tag name="KSO_WM_UNIT_CLEAR" val="0"/>
  <p:tag name="KSO_WM_UNIT_LAYERLEVEL" val="1"/>
  <p:tag name="KSO_WM_UNIT_VALUE" val="1181*833"/>
  <p:tag name="KSO_WM_UNIT_HIGHLIGHT" val="0"/>
  <p:tag name="KSO_WM_UNIT_COMPATIBLE" val="0"/>
</p:tagLst>
</file>

<file path=ppt/tags/tag11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d"/>
  <p:tag name="KSO_WM_UNIT_INDEX" val="2"/>
  <p:tag name="KSO_WM_UNIT_ID" val="custom160394_16*d*2"/>
  <p:tag name="KSO_WM_UNIT_CLEAR" val="0"/>
  <p:tag name="KSO_WM_UNIT_LAYERLEVEL" val="1"/>
  <p:tag name="KSO_WM_UNIT_VALUE" val="956*834"/>
  <p:tag name="KSO_WM_UNIT_HIGHLIGHT" val="0"/>
  <p:tag name="KSO_WM_UNIT_COMPATIBLE" val="0"/>
</p:tagLst>
</file>

<file path=ppt/tags/tag11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d"/>
  <p:tag name="KSO_WM_UNIT_INDEX" val="3"/>
  <p:tag name="KSO_WM_UNIT_ID" val="custom160394_16*d*3"/>
  <p:tag name="KSO_WM_UNIT_CLEAR" val="0"/>
  <p:tag name="KSO_WM_UNIT_LAYERLEVEL" val="1"/>
  <p:tag name="KSO_WM_UNIT_VALUE" val="933*834"/>
  <p:tag name="KSO_WM_UNIT_HIGHLIGHT" val="0"/>
  <p:tag name="KSO_WM_UNIT_COMPATIBLE" val="0"/>
</p:tagLst>
</file>

<file path=ppt/tags/tag11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d"/>
  <p:tag name="KSO_WM_UNIT_INDEX" val="4"/>
  <p:tag name="KSO_WM_UNIT_ID" val="custom160394_16*d*4"/>
  <p:tag name="KSO_WM_UNIT_CLEAR" val="0"/>
  <p:tag name="KSO_WM_UNIT_LAYERLEVEL" val="1"/>
  <p:tag name="KSO_WM_UNIT_VALUE" val="1141*835"/>
  <p:tag name="KSO_WM_UNIT_HIGHLIGHT" val="0"/>
  <p:tag name="KSO_WM_UNIT_COMPATIBLE" val="0"/>
</p:tagLst>
</file>

<file path=ppt/tags/tag11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b"/>
  <p:tag name="KSO_WM_UNIT_INDEX" val="1"/>
  <p:tag name="KSO_WM_UNIT_ID" val="custom160394_16*b*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11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6*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17.xml><?xml version="1.0" encoding="utf-8"?>
<p:tagLst xmlns:p="http://schemas.openxmlformats.org/presentationml/2006/main">
  <p:tag name="KSO_WM_TEMPLATE_CATEGORY" val="custom"/>
  <p:tag name="KSO_WM_TEMPLATE_INDEX" val="160394"/>
  <p:tag name="KSO_WM_TAG_VERSION" val="1.0"/>
  <p:tag name="KSO_WM_SLIDE_ID" val="custom160394_16"/>
  <p:tag name="KSO_WM_SLIDE_INDEX" val="16"/>
  <p:tag name="KSO_WM_SLIDE_ITEM_CNT" val="4"/>
  <p:tag name="KSO_WM_SLIDE_LAYOUT" val="a_b_d"/>
  <p:tag name="KSO_WM_SLIDE_LAYOUT_CNT" val="1_1_4"/>
  <p:tag name="KSO_WM_SLIDE_TYPE" val="text"/>
  <p:tag name="KSO_WM_BEAUTIFY_FLAG" val="#wm#"/>
  <p:tag name="KSO_WM_SLIDE_POSITION" val="0*92"/>
  <p:tag name="KSO_WM_SLIDE_SIZE" val="960*374"/>
</p:tagLst>
</file>

<file path=ppt/tags/tag118.xml><?xml version="1.0" encoding="utf-8"?>
<p:tagLst xmlns:p="http://schemas.openxmlformats.org/presentationml/2006/main">
  <p:tag name="KSO_WM_TAG_VERSION" val="1.0"/>
  <p:tag name="KSO_WM_BEAUTIFY_FLAG" val="#wm#"/>
  <p:tag name="KSO_WM_UNIT_TYPE" val="i"/>
  <p:tag name="KSO_WM_UNIT_ID" val="custom160394_17*i*0"/>
  <p:tag name="KSO_WM_TEMPLATE_CATEGORY" val="custom"/>
  <p:tag name="KSO_WM_TEMPLATE_INDEX" val="160394"/>
  <p:tag name="KSO_WM_UNIT_INDEX" val="0"/>
</p:tagLst>
</file>

<file path=ppt/tags/tag11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7*l_i*1_1"/>
  <p:tag name="KSO_WM_UNIT_CLEAR" val="1"/>
  <p:tag name="KSO_WM_UNIT_LAYERLEVEL" val="1_1"/>
  <p:tag name="KSO_WM_DIAGRAM_GROUP_CODE" val="l1-2"/>
</p:tagLst>
</file>

<file path=ppt/tags/tag12.xml><?xml version="1.0" encoding="utf-8"?>
<p:tagLst xmlns:p="http://schemas.openxmlformats.org/presentationml/2006/main">
  <p:tag name="KSO_WM_TEMPLATE_CATEGORY" val="custom"/>
  <p:tag name="KSO_WM_TEMPLATE_INDEX" val="160394"/>
  <p:tag name="KSO_WM_TAG_VERSION" val="1.0"/>
  <p:tag name="KSO_WM_SLIDE_ID" val="custom160394_3"/>
  <p:tag name="KSO_WM_SLIDE_INDEX" val="3"/>
  <p:tag name="KSO_WM_SLIDE_ITEM_CNT" val="2"/>
  <p:tag name="KSO_WM_SLIDE_LAYOUT" val="a_f"/>
  <p:tag name="KSO_WM_SLIDE_LAYOUT_CNT" val="1_2"/>
  <p:tag name="KSO_WM_SLIDE_TYPE" val="text"/>
  <p:tag name="KSO_WM_BEAUTIFY_FLAG" val="#wm#"/>
  <p:tag name="KSO_WM_SLIDE_POSITION" val="66*116"/>
  <p:tag name="KSO_WM_SLIDE_SIZE" val="828*375"/>
</p:tagLst>
</file>

<file path=ppt/tags/tag12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7*l_i*1_2"/>
  <p:tag name="KSO_WM_UNIT_CLEAR" val="1"/>
  <p:tag name="KSO_WM_UNIT_LAYERLEVEL" val="1_1"/>
  <p:tag name="KSO_WM_DIAGRAM_GROUP_CODE" val="l1-2"/>
</p:tagLst>
</file>

<file path=ppt/tags/tag12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
  <p:tag name="KSO_WM_UNIT_ID" val="custom160394_17*l_i*1_3"/>
  <p:tag name="KSO_WM_UNIT_CLEAR" val="1"/>
  <p:tag name="KSO_WM_UNIT_LAYERLEVEL" val="1_1"/>
  <p:tag name="KSO_WM_DIAGRAM_GROUP_CODE" val="l1-2"/>
</p:tagLst>
</file>

<file path=ppt/tags/tag12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17*l_i*1_4"/>
  <p:tag name="KSO_WM_UNIT_CLEAR" val="1"/>
  <p:tag name="KSO_WM_UNIT_LAYERLEVEL" val="1_1"/>
  <p:tag name="KSO_WM_DIAGRAM_GROUP_CODE" val="l1-2"/>
</p:tagLst>
</file>

<file path=ppt/tags/tag12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17*l_i*1_5"/>
  <p:tag name="KSO_WM_UNIT_CLEAR" val="1"/>
  <p:tag name="KSO_WM_UNIT_LAYERLEVEL" val="1_1"/>
  <p:tag name="KSO_WM_DIAGRAM_GROUP_CODE" val="l1-2"/>
</p:tagLst>
</file>

<file path=ppt/tags/tag12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17*l_i*1_6"/>
  <p:tag name="KSO_WM_UNIT_CLEAR" val="1"/>
  <p:tag name="KSO_WM_UNIT_LAYERLEVEL" val="1_1"/>
  <p:tag name="KSO_WM_DIAGRAM_GROUP_CODE" val="l1-2"/>
</p:tagLst>
</file>

<file path=ppt/tags/tag12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17*l_i*1_7"/>
  <p:tag name="KSO_WM_UNIT_CLEAR" val="1"/>
  <p:tag name="KSO_WM_UNIT_LAYERLEVEL" val="1_1"/>
  <p:tag name="KSO_WM_DIAGRAM_GROUP_CODE" val="l1-2"/>
</p:tagLst>
</file>

<file path=ppt/tags/tag12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17*l_i*1_8"/>
  <p:tag name="KSO_WM_UNIT_CLEAR" val="1"/>
  <p:tag name="KSO_WM_UNIT_LAYERLEVEL" val="1_1"/>
  <p:tag name="KSO_WM_DIAGRAM_GROUP_CODE" val="l1-2"/>
</p:tagLst>
</file>

<file path=ppt/tags/tag12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9"/>
  <p:tag name="KSO_WM_UNIT_ID" val="custom160394_17*l_i*1_9"/>
  <p:tag name="KSO_WM_UNIT_CLEAR" val="1"/>
  <p:tag name="KSO_WM_UNIT_LAYERLEVEL" val="1_1"/>
  <p:tag name="KSO_WM_DIAGRAM_GROUP_CODE" val="l1-2"/>
</p:tagLst>
</file>

<file path=ppt/tags/tag12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1_1"/>
  <p:tag name="KSO_WM_UNIT_ID" val="custom160394_17*l_h_a*1_1_1"/>
  <p:tag name="KSO_WM_UNIT_CLEAR" val="1"/>
  <p:tag name="KSO_WM_UNIT_LAYERLEVEL" val="1_1_1"/>
  <p:tag name="KSO_WM_UNIT_VALUE" val="15"/>
  <p:tag name="KSO_WM_UNIT_HIGHLIGHT" val="0"/>
  <p:tag name="KSO_WM_UNIT_COMPATIBLE" val="0"/>
  <p:tag name="KSO_WM_UNIT_PRESET_TEXT_INDEX" val="3"/>
  <p:tag name="KSO_WM_DIAGRAM_GROUP_CODE" val="l1-2"/>
  <p:tag name="KSO_WM_UNIT_PRESET_TEXT_LEN" val="17"/>
</p:tagLst>
</file>

<file path=ppt/tags/tag12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17*l_h_f*1_1_1"/>
  <p:tag name="KSO_WM_UNIT_CLEAR" val="1"/>
  <p:tag name="KSO_WM_UNIT_LAYERLEVEL" val="1_1_1"/>
  <p:tag name="KSO_WM_UNIT_VALUE" val="133"/>
  <p:tag name="KSO_WM_UNIT_HIGHLIGHT" val="0"/>
  <p:tag name="KSO_WM_UNIT_COMPATIBLE" val="0"/>
  <p:tag name="KSO_WM_UNIT_PRESET_TEXT_INDEX" val="5"/>
  <p:tag name="KSO_WM_DIAGRAM_GROUP_CODE" val="l1-2"/>
  <p:tag name="KSO_WM_UNIT_PRESET_TEXT_LEN" val="232"/>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4*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3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7*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31.xml><?xml version="1.0" encoding="utf-8"?>
<p:tagLst xmlns:p="http://schemas.openxmlformats.org/presentationml/2006/main">
  <p:tag name="KSO_WM_TEMPLATE_CATEGORY" val="custom"/>
  <p:tag name="KSO_WM_TEMPLATE_INDEX" val="160394"/>
  <p:tag name="KSO_WM_TAG_VERSION" val="1.0"/>
  <p:tag name="KSO_WM_SLIDE_ID" val="custom160394_17"/>
  <p:tag name="KSO_WM_SLIDE_INDEX" val="17"/>
  <p:tag name="KSO_WM_SLIDE_ITEM_CNT" val="1"/>
  <p:tag name="KSO_WM_SLIDE_LAYOUT" val="a_l"/>
  <p:tag name="KSO_WM_SLIDE_LAYOUT_CNT" val="1_1"/>
  <p:tag name="KSO_WM_SLIDE_TYPE" val="text"/>
  <p:tag name="KSO_WM_BEAUTIFY_FLAG" val="#wm#"/>
  <p:tag name="KSO_WM_SLIDE_POSITION" val="316*171"/>
  <p:tag name="KSO_WM_SLIDE_SIZE" val="357*262"/>
  <p:tag name="KSO_WM_DIAGRAM_GROUP_CODE" val="l1-2"/>
</p:tagLst>
</file>

<file path=ppt/tags/tag132.xml><?xml version="1.0" encoding="utf-8"?>
<p:tagLst xmlns:p="http://schemas.openxmlformats.org/presentationml/2006/main">
  <p:tag name="KSO_WM_TAG_VERSION" val="1.0"/>
  <p:tag name="KSO_WM_BEAUTIFY_FLAG" val="#wm#"/>
  <p:tag name="KSO_WM_UNIT_TYPE" val="i"/>
  <p:tag name="KSO_WM_UNIT_ID" val="custom160394_18*i*0"/>
  <p:tag name="KSO_WM_TEMPLATE_CATEGORY" val="custom"/>
  <p:tag name="KSO_WM_TEMPLATE_INDEX" val="160394"/>
  <p:tag name="KSO_WM_UNIT_INDEX" val="0"/>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8*l_i*1_1"/>
  <p:tag name="KSO_WM_UNIT_CLEAR" val="1"/>
  <p:tag name="KSO_WM_UNIT_LAYERLEVEL" val="1_1"/>
  <p:tag name="KSO_WM_DIAGRAM_GROUP_CODE" val="l1-2"/>
</p:tagLst>
</file>

<file path=ppt/tags/tag13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8*l_i*1_2"/>
  <p:tag name="KSO_WM_UNIT_CLEAR" val="1"/>
  <p:tag name="KSO_WM_UNIT_LAYERLEVEL" val="1_1"/>
  <p:tag name="KSO_WM_DIAGRAM_GROUP_CODE" val="l1-2"/>
</p:tagLst>
</file>

<file path=ppt/tags/tag13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
  <p:tag name="KSO_WM_UNIT_ID" val="custom160394_18*l_i*1_3"/>
  <p:tag name="KSO_WM_UNIT_CLEAR" val="1"/>
  <p:tag name="KSO_WM_UNIT_LAYERLEVEL" val="1_1"/>
  <p:tag name="KSO_WM_DIAGRAM_GROUP_CODE" val="l1-2"/>
</p:tagLst>
</file>

<file path=ppt/tags/tag13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18*l_i*1_4"/>
  <p:tag name="KSO_WM_UNIT_CLEAR" val="1"/>
  <p:tag name="KSO_WM_UNIT_LAYERLEVEL" val="1_1"/>
  <p:tag name="KSO_WM_DIAGRAM_GROUP_CODE" val="l1-2"/>
</p:tagLst>
</file>

<file path=ppt/tags/tag13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18*l_i*1_5"/>
  <p:tag name="KSO_WM_UNIT_CLEAR" val="1"/>
  <p:tag name="KSO_WM_UNIT_LAYERLEVEL" val="1_1"/>
  <p:tag name="KSO_WM_DIAGRAM_GROUP_CODE" val="l1-2"/>
</p:tagLst>
</file>

<file path=ppt/tags/tag13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18*l_i*1_6"/>
  <p:tag name="KSO_WM_UNIT_CLEAR" val="1"/>
  <p:tag name="KSO_WM_UNIT_LAYERLEVEL" val="1_1"/>
  <p:tag name="KSO_WM_DIAGRAM_GROUP_CODE" val="l1-2"/>
</p:tagLst>
</file>

<file path=ppt/tags/tag13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18*l_i*1_7"/>
  <p:tag name="KSO_WM_UNIT_CLEAR" val="1"/>
  <p:tag name="KSO_WM_UNIT_LAYERLEVEL" val="1_1"/>
  <p:tag name="KSO_WM_DIAGRAM_GROUP_CODE" val="l1-2"/>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4*f*1"/>
  <p:tag name="KSO_WM_UNIT_CLEAR" val="1"/>
  <p:tag name="KSO_WM_UNIT_LAYERLEVEL" val="1"/>
  <p:tag name="KSO_WM_UNIT_VALUE" val="135"/>
  <p:tag name="KSO_WM_UNIT_HIGHLIGHT" val="0"/>
  <p:tag name="KSO_WM_UNIT_COMPATIBLE" val="0"/>
  <p:tag name="KSO_WM_UNIT_PRESET_TEXT_INDEX" val="5"/>
  <p:tag name="KSO_WM_UNIT_PRESET_TEXT_LEN" val="232"/>
</p:tagLst>
</file>

<file path=ppt/tags/tag14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18*l_i*1_8"/>
  <p:tag name="KSO_WM_UNIT_CLEAR" val="1"/>
  <p:tag name="KSO_WM_UNIT_LAYERLEVEL" val="1_1"/>
  <p:tag name="KSO_WM_DIAGRAM_GROUP_CODE" val="l1-2"/>
</p:tagLst>
</file>

<file path=ppt/tags/tag14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9"/>
  <p:tag name="KSO_WM_UNIT_ID" val="custom160394_18*l_i*1_9"/>
  <p:tag name="KSO_WM_UNIT_CLEAR" val="1"/>
  <p:tag name="KSO_WM_UNIT_LAYERLEVEL" val="1_1"/>
  <p:tag name="KSO_WM_DIAGRAM_GROUP_CODE" val="l1-2"/>
</p:tagLst>
</file>

<file path=ppt/tags/tag14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1_1"/>
  <p:tag name="KSO_WM_UNIT_ID" val="custom160394_18*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14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18*l_h_f*1_1_1"/>
  <p:tag name="KSO_WM_UNIT_CLEAR" val="1"/>
  <p:tag name="KSO_WM_UNIT_LAYERLEVEL" val="1_1_1"/>
  <p:tag name="KSO_WM_UNIT_VALUE" val="77"/>
  <p:tag name="KSO_WM_UNIT_HIGHLIGHT" val="0"/>
  <p:tag name="KSO_WM_UNIT_COMPATIBLE" val="0"/>
  <p:tag name="KSO_WM_UNIT_PRESET_TEXT_INDEX" val="5"/>
  <p:tag name="KSO_WM_DIAGRAM_GROUP_CODE" val="l1-2"/>
  <p:tag name="KSO_WM_UNIT_PRESET_TEXT_LEN" val="125"/>
</p:tagLst>
</file>

<file path=ppt/tags/tag144.xml><?xml version="1.0" encoding="utf-8"?>
<p:tagLst xmlns:p="http://schemas.openxmlformats.org/presentationml/2006/main">
  <p:tag name="KSO_WM_TAG_VERSION" val="1.0"/>
  <p:tag name="KSO_WM_BEAUTIFY_FLAG" val="#wm#"/>
  <p:tag name="KSO_WM_UNIT_TYPE" val="i"/>
  <p:tag name="KSO_WM_UNIT_ID" val="custom160394_18*i*20"/>
  <p:tag name="KSO_WM_TEMPLATE_CATEGORY" val="custom"/>
  <p:tag name="KSO_WM_TEMPLATE_INDEX" val="160394"/>
  <p:tag name="KSO_WM_UNIT_INDEX" val="20"/>
</p:tagLst>
</file>

<file path=ppt/tags/tag14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0"/>
  <p:tag name="KSO_WM_UNIT_ID" val="custom160394_18*l_i*1_10"/>
  <p:tag name="KSO_WM_UNIT_CLEAR" val="1"/>
  <p:tag name="KSO_WM_UNIT_LAYERLEVEL" val="1_1"/>
  <p:tag name="KSO_WM_DIAGRAM_GROUP_CODE" val="l1-2"/>
</p:tagLst>
</file>

<file path=ppt/tags/tag14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1"/>
  <p:tag name="KSO_WM_UNIT_ID" val="custom160394_18*l_i*1_11"/>
  <p:tag name="KSO_WM_UNIT_CLEAR" val="1"/>
  <p:tag name="KSO_WM_UNIT_LAYERLEVEL" val="1_1"/>
  <p:tag name="KSO_WM_DIAGRAM_GROUP_CODE" val="l1-2"/>
</p:tagLst>
</file>

<file path=ppt/tags/tag14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2"/>
  <p:tag name="KSO_WM_UNIT_ID" val="custom160394_18*l_i*1_12"/>
  <p:tag name="KSO_WM_UNIT_CLEAR" val="1"/>
  <p:tag name="KSO_WM_UNIT_LAYERLEVEL" val="1_1"/>
  <p:tag name="KSO_WM_DIAGRAM_GROUP_CODE" val="l1-2"/>
</p:tagLst>
</file>

<file path=ppt/tags/tag14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3"/>
  <p:tag name="KSO_WM_UNIT_ID" val="custom160394_18*l_i*1_13"/>
  <p:tag name="KSO_WM_UNIT_CLEAR" val="1"/>
  <p:tag name="KSO_WM_UNIT_LAYERLEVEL" val="1_1"/>
  <p:tag name="KSO_WM_DIAGRAM_GROUP_CODE" val="l1-2"/>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4"/>
  <p:tag name="KSO_WM_UNIT_ID" val="custom160394_18*l_i*1_14"/>
  <p:tag name="KSO_WM_UNIT_CLEAR" val="1"/>
  <p:tag name="KSO_WM_UNIT_LAYERLEVEL" val="1_1"/>
  <p:tag name="KSO_WM_DIAGRAM_GROUP_CODE" val="l1-2"/>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d"/>
  <p:tag name="KSO_WM_UNIT_INDEX" val="1"/>
  <p:tag name="KSO_WM_UNIT_ID" val="custom160394_4*d*1"/>
  <p:tag name="KSO_WM_UNIT_CLEAR" val="0"/>
  <p:tag name="KSO_WM_UNIT_LAYERLEVEL" val="1"/>
  <p:tag name="KSO_WM_UNIT_VALUE" val="1500*1714"/>
  <p:tag name="KSO_WM_UNIT_HIGHLIGHT" val="0"/>
  <p:tag name="KSO_WM_UNIT_COMPATIBLE" val="0"/>
</p:tagLst>
</file>

<file path=ppt/tags/tag15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5"/>
  <p:tag name="KSO_WM_UNIT_ID" val="custom160394_18*l_i*1_15"/>
  <p:tag name="KSO_WM_UNIT_CLEAR" val="1"/>
  <p:tag name="KSO_WM_UNIT_LAYERLEVEL" val="1_1"/>
  <p:tag name="KSO_WM_DIAGRAM_GROUP_CODE" val="l1-2"/>
</p:tagLst>
</file>

<file path=ppt/tags/tag15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6"/>
  <p:tag name="KSO_WM_UNIT_ID" val="custom160394_18*l_i*1_16"/>
  <p:tag name="KSO_WM_UNIT_CLEAR" val="1"/>
  <p:tag name="KSO_WM_UNIT_LAYERLEVEL" val="1_1"/>
  <p:tag name="KSO_WM_DIAGRAM_GROUP_CODE" val="l1-2"/>
</p:tagLst>
</file>

<file path=ppt/tags/tag15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7"/>
  <p:tag name="KSO_WM_UNIT_ID" val="custom160394_18*l_i*1_17"/>
  <p:tag name="KSO_WM_UNIT_CLEAR" val="1"/>
  <p:tag name="KSO_WM_UNIT_LAYERLEVEL" val="1_1"/>
  <p:tag name="KSO_WM_DIAGRAM_GROUP_CODE" val="l1-2"/>
</p:tagLst>
</file>

<file path=ppt/tags/tag15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8"/>
  <p:tag name="KSO_WM_UNIT_ID" val="custom160394_18*l_i*1_18"/>
  <p:tag name="KSO_WM_UNIT_CLEAR" val="1"/>
  <p:tag name="KSO_WM_UNIT_LAYERLEVEL" val="1_1"/>
  <p:tag name="KSO_WM_DIAGRAM_GROUP_CODE" val="l1-2"/>
</p:tagLst>
</file>

<file path=ppt/tags/tag15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2_1"/>
  <p:tag name="KSO_WM_UNIT_ID" val="custom160394_18*l_h_a*1_2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15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18*l_h_f*1_2_1"/>
  <p:tag name="KSO_WM_UNIT_CLEAR" val="1"/>
  <p:tag name="KSO_WM_UNIT_LAYERLEVEL" val="1_1_1"/>
  <p:tag name="KSO_WM_UNIT_VALUE" val="77"/>
  <p:tag name="KSO_WM_UNIT_HIGHLIGHT" val="0"/>
  <p:tag name="KSO_WM_UNIT_COMPATIBLE" val="0"/>
  <p:tag name="KSO_WM_UNIT_PRESET_TEXT_INDEX" val="5"/>
  <p:tag name="KSO_WM_DIAGRAM_GROUP_CODE" val="l1-2"/>
  <p:tag name="KSO_WM_UNIT_PRESET_TEXT_LEN" val="125"/>
</p:tagLst>
</file>

<file path=ppt/tags/tag15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8*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57.xml><?xml version="1.0" encoding="utf-8"?>
<p:tagLst xmlns:p="http://schemas.openxmlformats.org/presentationml/2006/main">
  <p:tag name="KSO_WM_TEMPLATE_CATEGORY" val="custom"/>
  <p:tag name="KSO_WM_TEMPLATE_INDEX" val="160394"/>
  <p:tag name="KSO_WM_TAG_VERSION" val="1.0"/>
  <p:tag name="KSO_WM_SLIDE_ID" val="custom160394_18"/>
  <p:tag name="KSO_WM_SLIDE_INDEX" val="18"/>
  <p:tag name="KSO_WM_SLIDE_ITEM_CNT" val="2"/>
  <p:tag name="KSO_WM_SLIDE_LAYOUT" val="a_l"/>
  <p:tag name="KSO_WM_SLIDE_LAYOUT_CNT" val="1_1"/>
  <p:tag name="KSO_WM_SLIDE_TYPE" val="text"/>
  <p:tag name="KSO_WM_BEAUTIFY_FLAG" val="#wm#"/>
  <p:tag name="KSO_WM_SLIDE_POSITION" val="185*170"/>
  <p:tag name="KSO_WM_SLIDE_SIZE" val="590*262"/>
  <p:tag name="KSO_WM_DIAGRAM_GROUP_CODE" val="l1-2"/>
</p:tagLst>
</file>

<file path=ppt/tags/tag158.xml><?xml version="1.0" encoding="utf-8"?>
<p:tagLst xmlns:p="http://schemas.openxmlformats.org/presentationml/2006/main">
  <p:tag name="KSO_WM_TAG_VERSION" val="1.0"/>
  <p:tag name="KSO_WM_BEAUTIFY_FLAG" val="#wm#"/>
  <p:tag name="KSO_WM_UNIT_TYPE" val="i"/>
  <p:tag name="KSO_WM_UNIT_ID" val="custom160394_19*i*0"/>
  <p:tag name="KSO_WM_TEMPLATE_CATEGORY" val="custom"/>
  <p:tag name="KSO_WM_TEMPLATE_INDEX" val="160394"/>
  <p:tag name="KSO_WM_UNIT_INDEX" val="0"/>
</p:tagLst>
</file>

<file path=ppt/tags/tag15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9*l_i*1_1"/>
  <p:tag name="KSO_WM_UNIT_CLEAR" val="1"/>
  <p:tag name="KSO_WM_UNIT_LAYERLEVEL" val="1_1"/>
  <p:tag name="KSO_WM_DIAGRAM_GROUP_CODE" val="l1-2"/>
</p:tagLst>
</file>

<file path=ppt/tags/tag16.xml><?xml version="1.0" encoding="utf-8"?>
<p:tagLst xmlns:p="http://schemas.openxmlformats.org/presentationml/2006/main">
  <p:tag name="KSO_WM_TEMPLATE_CATEGORY" val="custom"/>
  <p:tag name="KSO_WM_TEMPLATE_INDEX" val="160394"/>
  <p:tag name="KSO_WM_TAG_VERSION" val="1.0"/>
  <p:tag name="KSO_WM_SLIDE_ID" val="custom160394_4"/>
  <p:tag name="KSO_WM_SLIDE_INDEX" val="4"/>
  <p:tag name="KSO_WM_SLIDE_ITEM_CNT" val="2"/>
  <p:tag name="KSO_WM_SLIDE_LAYOUT" val="a_f_d"/>
  <p:tag name="KSO_WM_SLIDE_LAYOUT_CNT" val="1_1_1"/>
  <p:tag name="KSO_WM_SLIDE_TYPE" val="text"/>
  <p:tag name="KSO_WM_BEAUTIFY_FLAG" val="#wm#"/>
  <p:tag name="KSO_WM_SLIDE_POSITION" val="77*52"/>
  <p:tag name="KSO_WM_SLIDE_SIZE" val="814*426"/>
</p:tagLst>
</file>

<file path=ppt/tags/tag16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9*l_i*1_2"/>
  <p:tag name="KSO_WM_UNIT_CLEAR" val="1"/>
  <p:tag name="KSO_WM_UNIT_LAYERLEVEL" val="1_1"/>
  <p:tag name="KSO_WM_DIAGRAM_GROUP_CODE" val="l1-2"/>
</p:tagLst>
</file>

<file path=ppt/tags/tag16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
  <p:tag name="KSO_WM_UNIT_ID" val="custom160394_19*l_i*1_3"/>
  <p:tag name="KSO_WM_UNIT_CLEAR" val="1"/>
  <p:tag name="KSO_WM_UNIT_LAYERLEVEL" val="1_1"/>
  <p:tag name="KSO_WM_DIAGRAM_GROUP_CODE" val="l1-2"/>
</p:tagLst>
</file>

<file path=ppt/tags/tag16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19*l_i*1_4"/>
  <p:tag name="KSO_WM_UNIT_CLEAR" val="1"/>
  <p:tag name="KSO_WM_UNIT_LAYERLEVEL" val="1_1"/>
  <p:tag name="KSO_WM_DIAGRAM_GROUP_CODE" val="l1-2"/>
</p:tagLst>
</file>

<file path=ppt/tags/tag16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19*l_i*1_5"/>
  <p:tag name="KSO_WM_UNIT_CLEAR" val="1"/>
  <p:tag name="KSO_WM_UNIT_LAYERLEVEL" val="1_1"/>
  <p:tag name="KSO_WM_DIAGRAM_GROUP_CODE" val="l1-2"/>
</p:tagLst>
</file>

<file path=ppt/tags/tag16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19*l_i*1_6"/>
  <p:tag name="KSO_WM_UNIT_CLEAR" val="1"/>
  <p:tag name="KSO_WM_UNIT_LAYERLEVEL" val="1_1"/>
  <p:tag name="KSO_WM_DIAGRAM_GROUP_CODE" val="l1-2"/>
</p:tagLst>
</file>

<file path=ppt/tags/tag16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19*l_i*1_7"/>
  <p:tag name="KSO_WM_UNIT_CLEAR" val="1"/>
  <p:tag name="KSO_WM_UNIT_LAYERLEVEL" val="1_1"/>
  <p:tag name="KSO_WM_DIAGRAM_GROUP_CODE" val="l1-2"/>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19*l_i*1_8"/>
  <p:tag name="KSO_WM_UNIT_CLEAR" val="1"/>
  <p:tag name="KSO_WM_UNIT_LAYERLEVEL" val="1_1"/>
  <p:tag name="KSO_WM_DIAGRAM_GROUP_CODE" val="l1-2"/>
</p:tagLst>
</file>

<file path=ppt/tags/tag16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9"/>
  <p:tag name="KSO_WM_UNIT_ID" val="custom160394_19*l_i*1_9"/>
  <p:tag name="KSO_WM_UNIT_CLEAR" val="1"/>
  <p:tag name="KSO_WM_UNIT_LAYERLEVEL" val="1_1"/>
  <p:tag name="KSO_WM_DIAGRAM_GROUP_CODE" val="l1-2"/>
</p:tagLst>
</file>

<file path=ppt/tags/tag16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1_1"/>
  <p:tag name="KSO_WM_UNIT_ID" val="custom160394_19*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16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19*l_h_f*1_1_1"/>
  <p:tag name="KSO_WM_UNIT_CLEAR" val="1"/>
  <p:tag name="KSO_WM_UNIT_LAYERLEVEL" val="1_1_1"/>
  <p:tag name="KSO_WM_UNIT_VALUE" val="54"/>
  <p:tag name="KSO_WM_UNIT_HIGHLIGHT" val="0"/>
  <p:tag name="KSO_WM_UNIT_COMPATIBLE" val="0"/>
  <p:tag name="KSO_WM_UNIT_PRESET_TEXT_INDEX" val="4"/>
  <p:tag name="KSO_WM_DIAGRAM_GROUP_CODE" val="l1-2"/>
  <p:tag name="KSO_WM_UNIT_PRESET_TEXT_LEN" val="57"/>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70.xml><?xml version="1.0" encoding="utf-8"?>
<p:tagLst xmlns:p="http://schemas.openxmlformats.org/presentationml/2006/main">
  <p:tag name="KSO_WM_TAG_VERSION" val="1.0"/>
  <p:tag name="KSO_WM_BEAUTIFY_FLAG" val="#wm#"/>
  <p:tag name="KSO_WM_UNIT_TYPE" val="i"/>
  <p:tag name="KSO_WM_UNIT_ID" val="custom160394_19*i*20"/>
  <p:tag name="KSO_WM_TEMPLATE_CATEGORY" val="custom"/>
  <p:tag name="KSO_WM_TEMPLATE_INDEX" val="160394"/>
  <p:tag name="KSO_WM_UNIT_INDEX" val="20"/>
</p:tagLst>
</file>

<file path=ppt/tags/tag17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0"/>
  <p:tag name="KSO_WM_UNIT_ID" val="custom160394_19*l_i*1_10"/>
  <p:tag name="KSO_WM_UNIT_CLEAR" val="1"/>
  <p:tag name="KSO_WM_UNIT_LAYERLEVEL" val="1_1"/>
  <p:tag name="KSO_WM_DIAGRAM_GROUP_CODE" val="l1-2"/>
</p:tagLst>
</file>

<file path=ppt/tags/tag17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1"/>
  <p:tag name="KSO_WM_UNIT_ID" val="custom160394_19*l_i*1_11"/>
  <p:tag name="KSO_WM_UNIT_CLEAR" val="1"/>
  <p:tag name="KSO_WM_UNIT_LAYERLEVEL" val="1_1"/>
  <p:tag name="KSO_WM_DIAGRAM_GROUP_CODE" val="l1-2"/>
</p:tagLst>
</file>

<file path=ppt/tags/tag17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2"/>
  <p:tag name="KSO_WM_UNIT_ID" val="custom160394_19*l_i*1_12"/>
  <p:tag name="KSO_WM_UNIT_CLEAR" val="1"/>
  <p:tag name="KSO_WM_UNIT_LAYERLEVEL" val="1_1"/>
  <p:tag name="KSO_WM_DIAGRAM_GROUP_CODE" val="l1-2"/>
</p:tagLst>
</file>

<file path=ppt/tags/tag17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3"/>
  <p:tag name="KSO_WM_UNIT_ID" val="custom160394_19*l_i*1_13"/>
  <p:tag name="KSO_WM_UNIT_CLEAR" val="1"/>
  <p:tag name="KSO_WM_UNIT_LAYERLEVEL" val="1_1"/>
  <p:tag name="KSO_WM_DIAGRAM_GROUP_CODE" val="l1-2"/>
</p:tagLst>
</file>

<file path=ppt/tags/tag17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4"/>
  <p:tag name="KSO_WM_UNIT_ID" val="custom160394_19*l_i*1_14"/>
  <p:tag name="KSO_WM_UNIT_CLEAR" val="1"/>
  <p:tag name="KSO_WM_UNIT_LAYERLEVEL" val="1_1"/>
  <p:tag name="KSO_WM_DIAGRAM_GROUP_CODE" val="l1-2"/>
</p:tagLst>
</file>

<file path=ppt/tags/tag17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5"/>
  <p:tag name="KSO_WM_UNIT_ID" val="custom160394_19*l_i*1_15"/>
  <p:tag name="KSO_WM_UNIT_CLEAR" val="1"/>
  <p:tag name="KSO_WM_UNIT_LAYERLEVEL" val="1_1"/>
  <p:tag name="KSO_WM_DIAGRAM_GROUP_CODE" val="l1-2"/>
</p:tagLst>
</file>

<file path=ppt/tags/tag17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6"/>
  <p:tag name="KSO_WM_UNIT_ID" val="custom160394_19*l_i*1_16"/>
  <p:tag name="KSO_WM_UNIT_CLEAR" val="1"/>
  <p:tag name="KSO_WM_UNIT_LAYERLEVEL" val="1_1"/>
  <p:tag name="KSO_WM_DIAGRAM_GROUP_CODE" val="l1-2"/>
</p:tagLst>
</file>

<file path=ppt/tags/tag17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7"/>
  <p:tag name="KSO_WM_UNIT_ID" val="custom160394_19*l_i*1_17"/>
  <p:tag name="KSO_WM_UNIT_CLEAR" val="1"/>
  <p:tag name="KSO_WM_UNIT_LAYERLEVEL" val="1_1"/>
  <p:tag name="KSO_WM_DIAGRAM_GROUP_CODE" val="l1-2"/>
</p:tagLst>
</file>

<file path=ppt/tags/tag17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8"/>
  <p:tag name="KSO_WM_UNIT_ID" val="custom160394_19*l_i*1_18"/>
  <p:tag name="KSO_WM_UNIT_CLEAR" val="1"/>
  <p:tag name="KSO_WM_UNIT_LAYERLEVEL" val="1_1"/>
  <p:tag name="KSO_WM_DIAGRAM_GROUP_CODE" val="l1-2"/>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d"/>
  <p:tag name="KSO_WM_UNIT_INDEX" val="1"/>
  <p:tag name="KSO_WM_UNIT_ID" val="custom160394_5*d*1"/>
  <p:tag name="KSO_WM_UNIT_CLEAR" val="0"/>
  <p:tag name="KSO_WM_UNIT_LAYERLEVEL" val="1"/>
  <p:tag name="KSO_WM_UNIT_VALUE" val="1261*2521"/>
  <p:tag name="KSO_WM_UNIT_HIGHLIGHT" val="0"/>
  <p:tag name="KSO_WM_UNIT_COMPATIBLE" val="0"/>
</p:tagLst>
</file>

<file path=ppt/tags/tag18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2_1"/>
  <p:tag name="KSO_WM_UNIT_ID" val="custom160394_19*l_h_a*1_2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18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19*l_h_f*1_2_1"/>
  <p:tag name="KSO_WM_UNIT_CLEAR" val="1"/>
  <p:tag name="KSO_WM_UNIT_LAYERLEVEL" val="1_1_1"/>
  <p:tag name="KSO_WM_UNIT_VALUE" val="54"/>
  <p:tag name="KSO_WM_UNIT_HIGHLIGHT" val="0"/>
  <p:tag name="KSO_WM_UNIT_COMPATIBLE" val="0"/>
  <p:tag name="KSO_WM_UNIT_PRESET_TEXT_INDEX" val="4"/>
  <p:tag name="KSO_WM_DIAGRAM_GROUP_CODE" val="l1-2"/>
  <p:tag name="KSO_WM_UNIT_PRESET_TEXT_LEN" val="57"/>
</p:tagLst>
</file>

<file path=ppt/tags/tag182.xml><?xml version="1.0" encoding="utf-8"?>
<p:tagLst xmlns:p="http://schemas.openxmlformats.org/presentationml/2006/main">
  <p:tag name="KSO_WM_TAG_VERSION" val="1.0"/>
  <p:tag name="KSO_WM_BEAUTIFY_FLAG" val="#wm#"/>
  <p:tag name="KSO_WM_UNIT_TYPE" val="i"/>
  <p:tag name="KSO_WM_UNIT_ID" val="custom160394_19*i*40"/>
  <p:tag name="KSO_WM_TEMPLATE_CATEGORY" val="custom"/>
  <p:tag name="KSO_WM_TEMPLATE_INDEX" val="160394"/>
  <p:tag name="KSO_WM_UNIT_INDEX" val="40"/>
</p:tagLst>
</file>

<file path=ppt/tags/tag18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9"/>
  <p:tag name="KSO_WM_UNIT_ID" val="custom160394_19*l_i*1_19"/>
  <p:tag name="KSO_WM_UNIT_CLEAR" val="1"/>
  <p:tag name="KSO_WM_UNIT_LAYERLEVEL" val="1_1"/>
  <p:tag name="KSO_WM_DIAGRAM_GROUP_CODE" val="l1-2"/>
</p:tagLst>
</file>

<file path=ppt/tags/tag18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0"/>
  <p:tag name="KSO_WM_UNIT_ID" val="custom160394_19*l_i*1_20"/>
  <p:tag name="KSO_WM_UNIT_CLEAR" val="1"/>
  <p:tag name="KSO_WM_UNIT_LAYERLEVEL" val="1_1"/>
  <p:tag name="KSO_WM_DIAGRAM_GROUP_CODE" val="l1-2"/>
</p:tagLst>
</file>

<file path=ppt/tags/tag18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1"/>
  <p:tag name="KSO_WM_UNIT_ID" val="custom160394_19*l_i*1_21"/>
  <p:tag name="KSO_WM_UNIT_CLEAR" val="1"/>
  <p:tag name="KSO_WM_UNIT_LAYERLEVEL" val="1_1"/>
  <p:tag name="KSO_WM_DIAGRAM_GROUP_CODE" val="l1-2"/>
</p:tagLst>
</file>

<file path=ppt/tags/tag18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2"/>
  <p:tag name="KSO_WM_UNIT_ID" val="custom160394_19*l_i*1_22"/>
  <p:tag name="KSO_WM_UNIT_CLEAR" val="1"/>
  <p:tag name="KSO_WM_UNIT_LAYERLEVEL" val="1_1"/>
  <p:tag name="KSO_WM_DIAGRAM_GROUP_CODE" val="l1-2"/>
</p:tagLst>
</file>

<file path=ppt/tags/tag18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3"/>
  <p:tag name="KSO_WM_UNIT_ID" val="custom160394_19*l_i*1_23"/>
  <p:tag name="KSO_WM_UNIT_CLEAR" val="1"/>
  <p:tag name="KSO_WM_UNIT_LAYERLEVEL" val="1_1"/>
  <p:tag name="KSO_WM_DIAGRAM_GROUP_CODE" val="l1-2"/>
</p:tagLst>
</file>

<file path=ppt/tags/tag18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4"/>
  <p:tag name="KSO_WM_UNIT_ID" val="custom160394_19*l_i*1_24"/>
  <p:tag name="KSO_WM_UNIT_CLEAR" val="1"/>
  <p:tag name="KSO_WM_UNIT_LAYERLEVEL" val="1_1"/>
  <p:tag name="KSO_WM_DIAGRAM_GROUP_CODE" val="l1-2"/>
</p:tagLst>
</file>

<file path=ppt/tags/tag18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5"/>
  <p:tag name="KSO_WM_UNIT_ID" val="custom160394_19*l_i*1_25"/>
  <p:tag name="KSO_WM_UNIT_CLEAR" val="1"/>
  <p:tag name="KSO_WM_UNIT_LAYERLEVEL" val="1_1"/>
  <p:tag name="KSO_WM_DIAGRAM_GROUP_CODE" val="l1-2"/>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5*f*1"/>
  <p:tag name="KSO_WM_UNIT_CLEAR" val="1"/>
  <p:tag name="KSO_WM_UNIT_LAYERLEVEL" val="1"/>
  <p:tag name="KSO_WM_UNIT_VALUE" val="38"/>
  <p:tag name="KSO_WM_UNIT_HIGHLIGHT" val="0"/>
  <p:tag name="KSO_WM_UNIT_COMPATIBLE" val="0"/>
  <p:tag name="KSO_WM_UNIT_PRESET_TEXT_INDEX" val="4"/>
  <p:tag name="KSO_WM_UNIT_PRESET_TEXT_LEN" val="57"/>
</p:tagLst>
</file>

<file path=ppt/tags/tag19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6"/>
  <p:tag name="KSO_WM_UNIT_ID" val="custom160394_19*l_i*1_26"/>
  <p:tag name="KSO_WM_UNIT_CLEAR" val="1"/>
  <p:tag name="KSO_WM_UNIT_LAYERLEVEL" val="1_1"/>
  <p:tag name="KSO_WM_DIAGRAM_GROUP_CODE" val="l1-2"/>
</p:tagLst>
</file>

<file path=ppt/tags/tag19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7"/>
  <p:tag name="KSO_WM_UNIT_ID" val="custom160394_19*l_i*1_27"/>
  <p:tag name="KSO_WM_UNIT_CLEAR" val="1"/>
  <p:tag name="KSO_WM_UNIT_LAYERLEVEL" val="1_1"/>
  <p:tag name="KSO_WM_DIAGRAM_GROUP_CODE" val="l1-2"/>
</p:tagLst>
</file>

<file path=ppt/tags/tag19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3_1"/>
  <p:tag name="KSO_WM_UNIT_ID" val="custom160394_19*l_h_a*1_3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19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19*l_h_f*1_3_1"/>
  <p:tag name="KSO_WM_UNIT_CLEAR" val="1"/>
  <p:tag name="KSO_WM_UNIT_LAYERLEVEL" val="1_1_1"/>
  <p:tag name="KSO_WM_UNIT_VALUE" val="54"/>
  <p:tag name="KSO_WM_UNIT_HIGHLIGHT" val="0"/>
  <p:tag name="KSO_WM_UNIT_COMPATIBLE" val="0"/>
  <p:tag name="KSO_WM_UNIT_PRESET_TEXT_INDEX" val="4"/>
  <p:tag name="KSO_WM_DIAGRAM_GROUP_CODE" val="l1-2"/>
  <p:tag name="KSO_WM_UNIT_PRESET_TEXT_LEN" val="57"/>
</p:tagLst>
</file>

<file path=ppt/tags/tag19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9*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95.xml><?xml version="1.0" encoding="utf-8"?>
<p:tagLst xmlns:p="http://schemas.openxmlformats.org/presentationml/2006/main">
  <p:tag name="KSO_WM_TEMPLATE_CATEGORY" val="custom"/>
  <p:tag name="KSO_WM_TEMPLATE_INDEX" val="160394"/>
  <p:tag name="KSO_WM_TAG_VERSION" val="1.0"/>
  <p:tag name="KSO_WM_SLIDE_ID" val="custom160394_19"/>
  <p:tag name="KSO_WM_SLIDE_INDEX" val="19"/>
  <p:tag name="KSO_WM_SLIDE_ITEM_CNT" val="3"/>
  <p:tag name="KSO_WM_SLIDE_LAYOUT" val="a_l"/>
  <p:tag name="KSO_WM_SLIDE_LAYOUT_CNT" val="1_1"/>
  <p:tag name="KSO_WM_SLIDE_TYPE" val="text"/>
  <p:tag name="KSO_WM_BEAUTIFY_FLAG" val="#wm#"/>
  <p:tag name="KSO_WM_SLIDE_POSITION" val="127*177"/>
  <p:tag name="KSO_WM_SLIDE_SIZE" val="705*240"/>
  <p:tag name="KSO_WM_DIAGRAM_GROUP_CODE" val="l1-2"/>
</p:tagLst>
</file>

<file path=ppt/tags/tag196.xml><?xml version="1.0" encoding="utf-8"?>
<p:tagLst xmlns:p="http://schemas.openxmlformats.org/presentationml/2006/main">
  <p:tag name="KSO_WM_TAG_VERSION" val="1.0"/>
  <p:tag name="KSO_WM_BEAUTIFY_FLAG" val="#wm#"/>
  <p:tag name="KSO_WM_UNIT_TYPE" val="i"/>
  <p:tag name="KSO_WM_UNIT_ID" val="custom160394_20*i*0"/>
  <p:tag name="KSO_WM_TEMPLATE_CATEGORY" val="custom"/>
  <p:tag name="KSO_WM_TEMPLATE_INDEX" val="160394"/>
  <p:tag name="KSO_WM_UNIT_INDEX" val="0"/>
</p:tagLst>
</file>

<file path=ppt/tags/tag19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20*l_i*1_1"/>
  <p:tag name="KSO_WM_UNIT_CLEAR" val="1"/>
  <p:tag name="KSO_WM_UNIT_LAYERLEVEL" val="1_1"/>
  <p:tag name="KSO_WM_DIAGRAM_GROUP_CODE" val="l1-2"/>
</p:tagLst>
</file>

<file path=ppt/tags/tag19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20*l_i*1_2"/>
  <p:tag name="KSO_WM_UNIT_CLEAR" val="1"/>
  <p:tag name="KSO_WM_UNIT_LAYERLEVEL" val="1_1"/>
  <p:tag name="KSO_WM_DIAGRAM_GROUP_CODE" val="l1-2"/>
</p:tagLst>
</file>

<file path=ppt/tags/tag19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
  <p:tag name="KSO_WM_UNIT_ID" val="custom160394_20*l_i*1_3"/>
  <p:tag name="KSO_WM_UNIT_CLEAR" val="1"/>
  <p:tag name="KSO_WM_UNIT_LAYERLEVEL" val="1_1"/>
  <p:tag name="KSO_WM_DIAGRAM_GROUP_CODE" val="l1-2"/>
</p:tagLst>
</file>

<file path=ppt/tags/tag2.xml><?xml version="1.0" encoding="utf-8"?>
<p:tagLst xmlns:p="http://schemas.openxmlformats.org/presentationml/2006/main">
  <p:tag name="KSO_WM_TAG_VERSION" val="1.0"/>
  <p:tag name="KSO_WM_TEMPLATE_CATEGORY" val="custom"/>
  <p:tag name="KSO_WM_TEMPLATE_INDEX" val="160394"/>
</p:tagLst>
</file>

<file path=ppt/tags/tag20.xml><?xml version="1.0" encoding="utf-8"?>
<p:tagLst xmlns:p="http://schemas.openxmlformats.org/presentationml/2006/main">
  <p:tag name="KSO_WM_TEMPLATE_CATEGORY" val="custom"/>
  <p:tag name="KSO_WM_TEMPLATE_INDEX" val="160394"/>
  <p:tag name="KSO_WM_TAG_VERSION" val="1.0"/>
  <p:tag name="KSO_WM_SLIDE_ID" val="custom160394_5"/>
  <p:tag name="KSO_WM_SLIDE_INDEX" val="5"/>
  <p:tag name="KSO_WM_SLIDE_ITEM_CNT" val="2"/>
  <p:tag name="KSO_WM_SLIDE_LAYOUT" val="a_f_d"/>
  <p:tag name="KSO_WM_SLIDE_LAYOUT_CNT" val="1_1_1"/>
  <p:tag name="KSO_WM_SLIDE_TYPE" val="text"/>
  <p:tag name="KSO_WM_BEAUTIFY_FLAG" val="#wm#"/>
  <p:tag name="KSO_WM_SLIDE_POSITION" val="122*102"/>
  <p:tag name="KSO_WM_SLIDE_SIZE" val="715*410"/>
</p:tagLst>
</file>

<file path=ppt/tags/tag20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20*l_i*1_4"/>
  <p:tag name="KSO_WM_UNIT_CLEAR" val="1"/>
  <p:tag name="KSO_WM_UNIT_LAYERLEVEL" val="1_1"/>
  <p:tag name="KSO_WM_DIAGRAM_GROUP_CODE" val="l1-2"/>
</p:tagLst>
</file>

<file path=ppt/tags/tag20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20*l_i*1_5"/>
  <p:tag name="KSO_WM_UNIT_CLEAR" val="1"/>
  <p:tag name="KSO_WM_UNIT_LAYERLEVEL" val="1_1"/>
  <p:tag name="KSO_WM_DIAGRAM_GROUP_CODE" val="l1-2"/>
</p:tagLst>
</file>

<file path=ppt/tags/tag20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20*l_i*1_6"/>
  <p:tag name="KSO_WM_UNIT_CLEAR" val="1"/>
  <p:tag name="KSO_WM_UNIT_LAYERLEVEL" val="1_1"/>
  <p:tag name="KSO_WM_DIAGRAM_GROUP_CODE" val="l1-2"/>
</p:tagLst>
</file>

<file path=ppt/tags/tag20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20*l_i*1_7"/>
  <p:tag name="KSO_WM_UNIT_CLEAR" val="1"/>
  <p:tag name="KSO_WM_UNIT_LAYERLEVEL" val="1_1"/>
  <p:tag name="KSO_WM_DIAGRAM_GROUP_CODE" val="l1-2"/>
</p:tagLst>
</file>

<file path=ppt/tags/tag20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20*l_i*1_8"/>
  <p:tag name="KSO_WM_UNIT_CLEAR" val="1"/>
  <p:tag name="KSO_WM_UNIT_LAYERLEVEL" val="1_1"/>
  <p:tag name="KSO_WM_DIAGRAM_GROUP_CODE" val="l1-2"/>
</p:tagLst>
</file>

<file path=ppt/tags/tag20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9"/>
  <p:tag name="KSO_WM_UNIT_ID" val="custom160394_20*l_i*1_9"/>
  <p:tag name="KSO_WM_UNIT_CLEAR" val="1"/>
  <p:tag name="KSO_WM_UNIT_LAYERLEVEL" val="1_1"/>
  <p:tag name="KSO_WM_DIAGRAM_GROUP_CODE" val="l1-2"/>
</p:tagLst>
</file>

<file path=ppt/tags/tag20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1_1"/>
  <p:tag name="KSO_WM_UNIT_ID" val="custom160394_20*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0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20*l_h_f*1_1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08.xml><?xml version="1.0" encoding="utf-8"?>
<p:tagLst xmlns:p="http://schemas.openxmlformats.org/presentationml/2006/main">
  <p:tag name="KSO_WM_TAG_VERSION" val="1.0"/>
  <p:tag name="KSO_WM_BEAUTIFY_FLAG" val="#wm#"/>
  <p:tag name="KSO_WM_UNIT_TYPE" val="i"/>
  <p:tag name="KSO_WM_UNIT_ID" val="custom160394_20*i*23"/>
  <p:tag name="KSO_WM_TEMPLATE_CATEGORY" val="custom"/>
  <p:tag name="KSO_WM_TEMPLATE_INDEX" val="160394"/>
  <p:tag name="KSO_WM_UNIT_INDEX" val="23"/>
</p:tagLst>
</file>

<file path=ppt/tags/tag20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0"/>
  <p:tag name="KSO_WM_UNIT_ID" val="custom160394_20*l_i*1_10"/>
  <p:tag name="KSO_WM_UNIT_CLEAR" val="1"/>
  <p:tag name="KSO_WM_UNIT_LAYERLEVEL" val="1_1"/>
  <p:tag name="KSO_WM_DIAGRAM_GROUP_CODE" val="l1-2"/>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6*l_h_f*1_1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21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1"/>
  <p:tag name="KSO_WM_UNIT_ID" val="custom160394_20*l_i*1_11"/>
  <p:tag name="KSO_WM_UNIT_CLEAR" val="1"/>
  <p:tag name="KSO_WM_UNIT_LAYERLEVEL" val="1_1"/>
  <p:tag name="KSO_WM_DIAGRAM_GROUP_CODE" val="l1-2"/>
</p:tagLst>
</file>

<file path=ppt/tags/tag21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2"/>
  <p:tag name="KSO_WM_UNIT_ID" val="custom160394_20*l_i*1_12"/>
  <p:tag name="KSO_WM_UNIT_CLEAR" val="1"/>
  <p:tag name="KSO_WM_UNIT_LAYERLEVEL" val="1_1"/>
  <p:tag name="KSO_WM_DIAGRAM_GROUP_CODE" val="l1-2"/>
</p:tagLst>
</file>

<file path=ppt/tags/tag21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3"/>
  <p:tag name="KSO_WM_UNIT_ID" val="custom160394_20*l_i*1_13"/>
  <p:tag name="KSO_WM_UNIT_CLEAR" val="1"/>
  <p:tag name="KSO_WM_UNIT_LAYERLEVEL" val="1_1"/>
  <p:tag name="KSO_WM_DIAGRAM_GROUP_CODE" val="l1-2"/>
</p:tagLst>
</file>

<file path=ppt/tags/tag21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4"/>
  <p:tag name="KSO_WM_UNIT_ID" val="custom160394_20*l_i*1_14"/>
  <p:tag name="KSO_WM_UNIT_CLEAR" val="1"/>
  <p:tag name="KSO_WM_UNIT_LAYERLEVEL" val="1_1"/>
  <p:tag name="KSO_WM_DIAGRAM_GROUP_CODE" val="l1-2"/>
</p:tagLst>
</file>

<file path=ppt/tags/tag21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5"/>
  <p:tag name="KSO_WM_UNIT_ID" val="custom160394_20*l_i*1_15"/>
  <p:tag name="KSO_WM_UNIT_CLEAR" val="1"/>
  <p:tag name="KSO_WM_UNIT_LAYERLEVEL" val="1_1"/>
  <p:tag name="KSO_WM_DIAGRAM_GROUP_CODE" val="l1-2"/>
</p:tagLst>
</file>

<file path=ppt/tags/tag21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6"/>
  <p:tag name="KSO_WM_UNIT_ID" val="custom160394_20*l_i*1_16"/>
  <p:tag name="KSO_WM_UNIT_CLEAR" val="1"/>
  <p:tag name="KSO_WM_UNIT_LAYERLEVEL" val="1_1"/>
  <p:tag name="KSO_WM_DIAGRAM_GROUP_CODE" val="l1-2"/>
</p:tagLst>
</file>

<file path=ppt/tags/tag21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7"/>
  <p:tag name="KSO_WM_UNIT_ID" val="custom160394_20*l_i*1_17"/>
  <p:tag name="KSO_WM_UNIT_CLEAR" val="1"/>
  <p:tag name="KSO_WM_UNIT_LAYERLEVEL" val="1_1"/>
  <p:tag name="KSO_WM_DIAGRAM_GROUP_CODE" val="l1-2"/>
</p:tagLst>
</file>

<file path=ppt/tags/tag21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8"/>
  <p:tag name="KSO_WM_UNIT_ID" val="custom160394_20*l_i*1_18"/>
  <p:tag name="KSO_WM_UNIT_CLEAR" val="1"/>
  <p:tag name="KSO_WM_UNIT_LAYERLEVEL" val="1_1"/>
  <p:tag name="KSO_WM_DIAGRAM_GROUP_CODE" val="l1-2"/>
</p:tagLst>
</file>

<file path=ppt/tags/tag21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2_1"/>
  <p:tag name="KSO_WM_UNIT_ID" val="custom160394_20*l_h_a*1_2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1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20*l_h_f*1_2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220.xml><?xml version="1.0" encoding="utf-8"?>
<p:tagLst xmlns:p="http://schemas.openxmlformats.org/presentationml/2006/main">
  <p:tag name="KSO_WM_TAG_VERSION" val="1.0"/>
  <p:tag name="KSO_WM_BEAUTIFY_FLAG" val="#wm#"/>
  <p:tag name="KSO_WM_UNIT_TYPE" val="i"/>
  <p:tag name="KSO_WM_UNIT_ID" val="custom160394_20*i*46"/>
  <p:tag name="KSO_WM_TEMPLATE_CATEGORY" val="custom"/>
  <p:tag name="KSO_WM_TEMPLATE_INDEX" val="160394"/>
  <p:tag name="KSO_WM_UNIT_INDEX" val="46"/>
</p:tagLst>
</file>

<file path=ppt/tags/tag22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9"/>
  <p:tag name="KSO_WM_UNIT_ID" val="custom160394_20*l_i*1_19"/>
  <p:tag name="KSO_WM_UNIT_CLEAR" val="1"/>
  <p:tag name="KSO_WM_UNIT_LAYERLEVEL" val="1_1"/>
  <p:tag name="KSO_WM_DIAGRAM_GROUP_CODE" val="l1-2"/>
</p:tagLst>
</file>

<file path=ppt/tags/tag22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0"/>
  <p:tag name="KSO_WM_UNIT_ID" val="custom160394_20*l_i*1_20"/>
  <p:tag name="KSO_WM_UNIT_CLEAR" val="1"/>
  <p:tag name="KSO_WM_UNIT_LAYERLEVEL" val="1_1"/>
  <p:tag name="KSO_WM_DIAGRAM_GROUP_CODE" val="l1-2"/>
</p:tagLst>
</file>

<file path=ppt/tags/tag22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1"/>
  <p:tag name="KSO_WM_UNIT_ID" val="custom160394_20*l_i*1_21"/>
  <p:tag name="KSO_WM_UNIT_CLEAR" val="1"/>
  <p:tag name="KSO_WM_UNIT_LAYERLEVEL" val="1_1"/>
  <p:tag name="KSO_WM_DIAGRAM_GROUP_CODE" val="l1-2"/>
</p:tagLst>
</file>

<file path=ppt/tags/tag22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2"/>
  <p:tag name="KSO_WM_UNIT_ID" val="custom160394_20*l_i*1_22"/>
  <p:tag name="KSO_WM_UNIT_CLEAR" val="1"/>
  <p:tag name="KSO_WM_UNIT_LAYERLEVEL" val="1_1"/>
  <p:tag name="KSO_WM_DIAGRAM_GROUP_CODE" val="l1-2"/>
</p:tagLst>
</file>

<file path=ppt/tags/tag22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3"/>
  <p:tag name="KSO_WM_UNIT_ID" val="custom160394_20*l_i*1_23"/>
  <p:tag name="KSO_WM_UNIT_CLEAR" val="1"/>
  <p:tag name="KSO_WM_UNIT_LAYERLEVEL" val="1_1"/>
  <p:tag name="KSO_WM_DIAGRAM_GROUP_CODE" val="l1-2"/>
</p:tagLst>
</file>

<file path=ppt/tags/tag22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4"/>
  <p:tag name="KSO_WM_UNIT_ID" val="custom160394_20*l_i*1_24"/>
  <p:tag name="KSO_WM_UNIT_CLEAR" val="1"/>
  <p:tag name="KSO_WM_UNIT_LAYERLEVEL" val="1_1"/>
  <p:tag name="KSO_WM_DIAGRAM_GROUP_CODE" val="l1-2"/>
</p:tagLst>
</file>

<file path=ppt/tags/tag22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5"/>
  <p:tag name="KSO_WM_UNIT_ID" val="custom160394_20*l_i*1_25"/>
  <p:tag name="KSO_WM_UNIT_CLEAR" val="1"/>
  <p:tag name="KSO_WM_UNIT_LAYERLEVEL" val="1_1"/>
  <p:tag name="KSO_WM_DIAGRAM_GROUP_CODE" val="l1-2"/>
</p:tagLst>
</file>

<file path=ppt/tags/tag22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6"/>
  <p:tag name="KSO_WM_UNIT_ID" val="custom160394_20*l_i*1_26"/>
  <p:tag name="KSO_WM_UNIT_CLEAR" val="1"/>
  <p:tag name="KSO_WM_UNIT_LAYERLEVEL" val="1_1"/>
  <p:tag name="KSO_WM_DIAGRAM_GROUP_CODE" val="l1-2"/>
</p:tagLst>
</file>

<file path=ppt/tags/tag22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7"/>
  <p:tag name="KSO_WM_UNIT_ID" val="custom160394_20*l_i*1_27"/>
  <p:tag name="KSO_WM_UNIT_CLEAR" val="1"/>
  <p:tag name="KSO_WM_UNIT_LAYERLEVEL" val="1_1"/>
  <p:tag name="KSO_WM_DIAGRAM_GROUP_CODE" val="l1-2"/>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23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3_1"/>
  <p:tag name="KSO_WM_UNIT_ID" val="custom160394_20*l_h_a*1_3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3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20*l_h_f*1_3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32.xml><?xml version="1.0" encoding="utf-8"?>
<p:tagLst xmlns:p="http://schemas.openxmlformats.org/presentationml/2006/main">
  <p:tag name="KSO_WM_TAG_VERSION" val="1.0"/>
  <p:tag name="KSO_WM_BEAUTIFY_FLAG" val="#wm#"/>
  <p:tag name="KSO_WM_UNIT_TYPE" val="i"/>
  <p:tag name="KSO_WM_UNIT_ID" val="custom160394_20*i*69"/>
  <p:tag name="KSO_WM_TEMPLATE_CATEGORY" val="custom"/>
  <p:tag name="KSO_WM_TEMPLATE_INDEX" val="160394"/>
  <p:tag name="KSO_WM_UNIT_INDEX" val="69"/>
</p:tagLst>
</file>

<file path=ppt/tags/tag23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8"/>
  <p:tag name="KSO_WM_UNIT_ID" val="custom160394_20*l_i*1_28"/>
  <p:tag name="KSO_WM_UNIT_CLEAR" val="1"/>
  <p:tag name="KSO_WM_UNIT_LAYERLEVEL" val="1_1"/>
  <p:tag name="KSO_WM_DIAGRAM_GROUP_CODE" val="l1-2"/>
</p:tagLst>
</file>

<file path=ppt/tags/tag23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9"/>
  <p:tag name="KSO_WM_UNIT_ID" val="custom160394_20*l_i*1_29"/>
  <p:tag name="KSO_WM_UNIT_CLEAR" val="1"/>
  <p:tag name="KSO_WM_UNIT_LAYERLEVEL" val="1_1"/>
  <p:tag name="KSO_WM_DIAGRAM_GROUP_CODE" val="l1-2"/>
</p:tagLst>
</file>

<file path=ppt/tags/tag23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0"/>
  <p:tag name="KSO_WM_UNIT_ID" val="custom160394_20*l_i*1_30"/>
  <p:tag name="KSO_WM_UNIT_CLEAR" val="1"/>
  <p:tag name="KSO_WM_UNIT_LAYERLEVEL" val="1_1"/>
  <p:tag name="KSO_WM_DIAGRAM_GROUP_CODE" val="l1-2"/>
</p:tagLst>
</file>

<file path=ppt/tags/tag23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1"/>
  <p:tag name="KSO_WM_UNIT_ID" val="custom160394_20*l_i*1_31"/>
  <p:tag name="KSO_WM_UNIT_CLEAR" val="1"/>
  <p:tag name="KSO_WM_UNIT_LAYERLEVEL" val="1_1"/>
  <p:tag name="KSO_WM_DIAGRAM_GROUP_CODE" val="l1-2"/>
</p:tagLst>
</file>

<file path=ppt/tags/tag23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2"/>
  <p:tag name="KSO_WM_UNIT_ID" val="custom160394_20*l_i*1_32"/>
  <p:tag name="KSO_WM_UNIT_CLEAR" val="1"/>
  <p:tag name="KSO_WM_UNIT_LAYERLEVEL" val="1_1"/>
  <p:tag name="KSO_WM_DIAGRAM_GROUP_CODE" val="l1-2"/>
</p:tagLst>
</file>

<file path=ppt/tags/tag23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3"/>
  <p:tag name="KSO_WM_UNIT_ID" val="custom160394_20*l_i*1_33"/>
  <p:tag name="KSO_WM_UNIT_CLEAR" val="1"/>
  <p:tag name="KSO_WM_UNIT_LAYERLEVEL" val="1_1"/>
  <p:tag name="KSO_WM_DIAGRAM_GROUP_CODE" val="l1-2"/>
</p:tagLst>
</file>

<file path=ppt/tags/tag23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4"/>
  <p:tag name="KSO_WM_UNIT_ID" val="custom160394_20*l_i*1_34"/>
  <p:tag name="KSO_WM_UNIT_CLEAR" val="1"/>
  <p:tag name="KSO_WM_UNIT_LAYERLEVEL" val="1_1"/>
  <p:tag name="KSO_WM_DIAGRAM_GROUP_CODE" val="l1-2"/>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6*l_i*1_2"/>
  <p:tag name="KSO_WM_UNIT_CLEAR" val="1"/>
  <p:tag name="KSO_WM_UNIT_LAYERLEVEL" val="1_1"/>
  <p:tag name="KSO_WM_DIAGRAM_GROUP_CODE" val="l1-1"/>
</p:tagLst>
</file>

<file path=ppt/tags/tag24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5"/>
  <p:tag name="KSO_WM_UNIT_ID" val="custom160394_20*l_i*1_35"/>
  <p:tag name="KSO_WM_UNIT_CLEAR" val="1"/>
  <p:tag name="KSO_WM_UNIT_LAYERLEVEL" val="1_1"/>
  <p:tag name="KSO_WM_DIAGRAM_GROUP_CODE" val="l1-2"/>
</p:tagLst>
</file>

<file path=ppt/tags/tag24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6"/>
  <p:tag name="KSO_WM_UNIT_ID" val="custom160394_20*l_i*1_36"/>
  <p:tag name="KSO_WM_UNIT_CLEAR" val="1"/>
  <p:tag name="KSO_WM_UNIT_LAYERLEVEL" val="1_1"/>
  <p:tag name="KSO_WM_DIAGRAM_GROUP_CODE" val="l1-2"/>
</p:tagLst>
</file>

<file path=ppt/tags/tag24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4_1"/>
  <p:tag name="KSO_WM_UNIT_ID" val="custom160394_20*l_h_a*1_4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4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4_1"/>
  <p:tag name="KSO_WM_UNIT_ID" val="custom160394_20*l_h_f*1_4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4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20*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45.xml><?xml version="1.0" encoding="utf-8"?>
<p:tagLst xmlns:p="http://schemas.openxmlformats.org/presentationml/2006/main">
  <p:tag name="KSO_WM_TEMPLATE_CATEGORY" val="custom"/>
  <p:tag name="KSO_WM_TEMPLATE_INDEX" val="160394"/>
  <p:tag name="KSO_WM_TAG_VERSION" val="1.0"/>
  <p:tag name="KSO_WM_SLIDE_ID" val="custom160394_20"/>
  <p:tag name="KSO_WM_SLIDE_INDEX" val="20"/>
  <p:tag name="KSO_WM_SLIDE_ITEM_CNT" val="4"/>
  <p:tag name="KSO_WM_SLIDE_LAYOUT" val="a_l"/>
  <p:tag name="KSO_WM_SLIDE_LAYOUT_CNT" val="1_1"/>
  <p:tag name="KSO_WM_SLIDE_TYPE" val="text"/>
  <p:tag name="KSO_WM_BEAUTIFY_FLAG" val="#wm#"/>
  <p:tag name="KSO_WM_SLIDE_POSITION" val="195*140"/>
  <p:tag name="KSO_WM_SLIDE_SIZE" val="622*289"/>
  <p:tag name="KSO_WM_DIAGRAM_GROUP_CODE" val="l1-2"/>
</p:tagLst>
</file>

<file path=ppt/tags/tag246.xml><?xml version="1.0" encoding="utf-8"?>
<p:tagLst xmlns:p="http://schemas.openxmlformats.org/presentationml/2006/main">
  <p:tag name="KSO_WM_TAG_VERSION" val="1.0"/>
  <p:tag name="KSO_WM_BEAUTIFY_FLAG" val="#wm#"/>
  <p:tag name="KSO_WM_UNIT_TYPE" val="i"/>
  <p:tag name="KSO_WM_UNIT_ID" val="custom160394_21*i*0"/>
  <p:tag name="KSO_WM_TEMPLATE_CATEGORY" val="custom"/>
  <p:tag name="KSO_WM_TEMPLATE_INDEX" val="160394"/>
  <p:tag name="KSO_WM_UNIT_INDEX" val="0"/>
</p:tagLst>
</file>

<file path=ppt/tags/tag24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21*l_i*1_1"/>
  <p:tag name="KSO_WM_UNIT_CLEAR" val="1"/>
  <p:tag name="KSO_WM_UNIT_LAYERLEVEL" val="1_1"/>
  <p:tag name="KSO_WM_DIAGRAM_GROUP_CODE" val="l1-2"/>
</p:tagLst>
</file>

<file path=ppt/tags/tag24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21*l_i*1_2"/>
  <p:tag name="KSO_WM_UNIT_CLEAR" val="1"/>
  <p:tag name="KSO_WM_UNIT_LAYERLEVEL" val="1_1"/>
  <p:tag name="KSO_WM_DIAGRAM_GROUP_CODE" val="l1-2"/>
</p:tagLst>
</file>

<file path=ppt/tags/tag24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
  <p:tag name="KSO_WM_UNIT_ID" val="custom160394_21*l_i*1_3"/>
  <p:tag name="KSO_WM_UNIT_CLEAR" val="1"/>
  <p:tag name="KSO_WM_UNIT_LAYERLEVEL" val="1_1"/>
  <p:tag name="KSO_WM_DIAGRAM_GROUP_CODE" val="l1-2"/>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6*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25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21*l_i*1_4"/>
  <p:tag name="KSO_WM_UNIT_CLEAR" val="1"/>
  <p:tag name="KSO_WM_UNIT_LAYERLEVEL" val="1_1"/>
  <p:tag name="KSO_WM_DIAGRAM_GROUP_CODE" val="l1-2"/>
</p:tagLst>
</file>

<file path=ppt/tags/tag25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21*l_i*1_5"/>
  <p:tag name="KSO_WM_UNIT_CLEAR" val="1"/>
  <p:tag name="KSO_WM_UNIT_LAYERLEVEL" val="1_1"/>
  <p:tag name="KSO_WM_DIAGRAM_GROUP_CODE" val="l1-2"/>
</p:tagLst>
</file>

<file path=ppt/tags/tag25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21*l_i*1_6"/>
  <p:tag name="KSO_WM_UNIT_CLEAR" val="1"/>
  <p:tag name="KSO_WM_UNIT_LAYERLEVEL" val="1_1"/>
  <p:tag name="KSO_WM_DIAGRAM_GROUP_CODE" val="l1-2"/>
</p:tagLst>
</file>

<file path=ppt/tags/tag25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21*l_i*1_7"/>
  <p:tag name="KSO_WM_UNIT_CLEAR" val="1"/>
  <p:tag name="KSO_WM_UNIT_LAYERLEVEL" val="1_1"/>
  <p:tag name="KSO_WM_DIAGRAM_GROUP_CODE" val="l1-2"/>
</p:tagLst>
</file>

<file path=ppt/tags/tag25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21*l_i*1_8"/>
  <p:tag name="KSO_WM_UNIT_CLEAR" val="1"/>
  <p:tag name="KSO_WM_UNIT_LAYERLEVEL" val="1_1"/>
  <p:tag name="KSO_WM_DIAGRAM_GROUP_CODE" val="l1-2"/>
</p:tagLst>
</file>

<file path=ppt/tags/tag25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9"/>
  <p:tag name="KSO_WM_UNIT_ID" val="custom160394_21*l_i*1_9"/>
  <p:tag name="KSO_WM_UNIT_CLEAR" val="1"/>
  <p:tag name="KSO_WM_UNIT_LAYERLEVEL" val="1_1"/>
  <p:tag name="KSO_WM_DIAGRAM_GROUP_CODE" val="l1-2"/>
</p:tagLst>
</file>

<file path=ppt/tags/tag25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1_1"/>
  <p:tag name="KSO_WM_UNIT_ID" val="custom160394_21*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5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21*l_h_f*1_1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58.xml><?xml version="1.0" encoding="utf-8"?>
<p:tagLst xmlns:p="http://schemas.openxmlformats.org/presentationml/2006/main">
  <p:tag name="KSO_WM_TAG_VERSION" val="1.0"/>
  <p:tag name="KSO_WM_BEAUTIFY_FLAG" val="#wm#"/>
  <p:tag name="KSO_WM_UNIT_TYPE" val="i"/>
  <p:tag name="KSO_WM_UNIT_ID" val="custom160394_21*i*23"/>
  <p:tag name="KSO_WM_TEMPLATE_CATEGORY" val="custom"/>
  <p:tag name="KSO_WM_TEMPLATE_INDEX" val="160394"/>
  <p:tag name="KSO_WM_UNIT_INDEX" val="23"/>
</p:tagLst>
</file>

<file path=ppt/tags/tag25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0"/>
  <p:tag name="KSO_WM_UNIT_ID" val="custom160394_21*l_i*1_10"/>
  <p:tag name="KSO_WM_UNIT_CLEAR" val="1"/>
  <p:tag name="KSO_WM_UNIT_LAYERLEVEL" val="1_1"/>
  <p:tag name="KSO_WM_DIAGRAM_GROUP_CODE" val="l1-2"/>
</p:tagLst>
</file>

<file path=ppt/tags/tag26.xml><?xml version="1.0" encoding="utf-8"?>
<p:tagLst xmlns:p="http://schemas.openxmlformats.org/presentationml/2006/main">
  <p:tag name="KSO_WM_TEMPLATE_CATEGORY" val="custom"/>
  <p:tag name="KSO_WM_TEMPLATE_INDEX" val="160394"/>
  <p:tag name="KSO_WM_TAG_VERSION" val="1.0"/>
  <p:tag name="KSO_WM_SLIDE_ID" val="custom160394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26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1"/>
  <p:tag name="KSO_WM_UNIT_ID" val="custom160394_21*l_i*1_11"/>
  <p:tag name="KSO_WM_UNIT_CLEAR" val="1"/>
  <p:tag name="KSO_WM_UNIT_LAYERLEVEL" val="1_1"/>
  <p:tag name="KSO_WM_DIAGRAM_GROUP_CODE" val="l1-2"/>
</p:tagLst>
</file>

<file path=ppt/tags/tag26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2"/>
  <p:tag name="KSO_WM_UNIT_ID" val="custom160394_21*l_i*1_12"/>
  <p:tag name="KSO_WM_UNIT_CLEAR" val="1"/>
  <p:tag name="KSO_WM_UNIT_LAYERLEVEL" val="1_1"/>
  <p:tag name="KSO_WM_DIAGRAM_GROUP_CODE" val="l1-2"/>
</p:tagLst>
</file>

<file path=ppt/tags/tag26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3"/>
  <p:tag name="KSO_WM_UNIT_ID" val="custom160394_21*l_i*1_13"/>
  <p:tag name="KSO_WM_UNIT_CLEAR" val="1"/>
  <p:tag name="KSO_WM_UNIT_LAYERLEVEL" val="1_1"/>
  <p:tag name="KSO_WM_DIAGRAM_GROUP_CODE" val="l1-2"/>
</p:tagLst>
</file>

<file path=ppt/tags/tag26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4"/>
  <p:tag name="KSO_WM_UNIT_ID" val="custom160394_21*l_i*1_14"/>
  <p:tag name="KSO_WM_UNIT_CLEAR" val="1"/>
  <p:tag name="KSO_WM_UNIT_LAYERLEVEL" val="1_1"/>
  <p:tag name="KSO_WM_DIAGRAM_GROUP_CODE" val="l1-2"/>
</p:tagLst>
</file>

<file path=ppt/tags/tag26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5"/>
  <p:tag name="KSO_WM_UNIT_ID" val="custom160394_21*l_i*1_15"/>
  <p:tag name="KSO_WM_UNIT_CLEAR" val="1"/>
  <p:tag name="KSO_WM_UNIT_LAYERLEVEL" val="1_1"/>
  <p:tag name="KSO_WM_DIAGRAM_GROUP_CODE" val="l1-2"/>
</p:tagLst>
</file>

<file path=ppt/tags/tag26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6"/>
  <p:tag name="KSO_WM_UNIT_ID" val="custom160394_21*l_i*1_16"/>
  <p:tag name="KSO_WM_UNIT_CLEAR" val="1"/>
  <p:tag name="KSO_WM_UNIT_LAYERLEVEL" val="1_1"/>
  <p:tag name="KSO_WM_DIAGRAM_GROUP_CODE" val="l1-2"/>
</p:tagLst>
</file>

<file path=ppt/tags/tag26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7"/>
  <p:tag name="KSO_WM_UNIT_ID" val="custom160394_21*l_i*1_17"/>
  <p:tag name="KSO_WM_UNIT_CLEAR" val="1"/>
  <p:tag name="KSO_WM_UNIT_LAYERLEVEL" val="1_1"/>
  <p:tag name="KSO_WM_DIAGRAM_GROUP_CODE" val="l1-2"/>
</p:tagLst>
</file>

<file path=ppt/tags/tag26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8"/>
  <p:tag name="KSO_WM_UNIT_ID" val="custom160394_21*l_i*1_18"/>
  <p:tag name="KSO_WM_UNIT_CLEAR" val="1"/>
  <p:tag name="KSO_WM_UNIT_LAYERLEVEL" val="1_1"/>
  <p:tag name="KSO_WM_DIAGRAM_GROUP_CODE" val="l1-2"/>
</p:tagLst>
</file>

<file path=ppt/tags/tag26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2_1"/>
  <p:tag name="KSO_WM_UNIT_ID" val="custom160394_21*l_h_a*1_2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6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21*l_h_f*1_2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7*l_h_f*1_1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270.xml><?xml version="1.0" encoding="utf-8"?>
<p:tagLst xmlns:p="http://schemas.openxmlformats.org/presentationml/2006/main">
  <p:tag name="KSO_WM_TAG_VERSION" val="1.0"/>
  <p:tag name="KSO_WM_BEAUTIFY_FLAG" val="#wm#"/>
  <p:tag name="KSO_WM_UNIT_TYPE" val="i"/>
  <p:tag name="KSO_WM_UNIT_ID" val="custom160394_21*i*46"/>
  <p:tag name="KSO_WM_TEMPLATE_CATEGORY" val="custom"/>
  <p:tag name="KSO_WM_TEMPLATE_INDEX" val="160394"/>
  <p:tag name="KSO_WM_UNIT_INDEX" val="46"/>
</p:tagLst>
</file>

<file path=ppt/tags/tag27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4_1"/>
  <p:tag name="KSO_WM_UNIT_ID" val="custom160394_21*l_h_a*1_4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72.xml><?xml version="1.0" encoding="utf-8"?>
<p:tagLst xmlns:p="http://schemas.openxmlformats.org/presentationml/2006/main">
  <p:tag name="KSO_WM_TAG_VERSION" val="1.0"/>
  <p:tag name="KSO_WM_BEAUTIFY_FLAG" val="#wm#"/>
  <p:tag name="KSO_WM_UNIT_TYPE" val="i"/>
  <p:tag name="KSO_WM_UNIT_ID" val="custom104_21*i*47"/>
  <p:tag name="KSO_WM_TEMPLATE_CATEGORY" val="custom"/>
  <p:tag name="KSO_WM_TEMPLATE_INDEX" val="104"/>
</p:tagLst>
</file>

<file path=ppt/tags/tag27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9"/>
  <p:tag name="KSO_WM_UNIT_ID" val="custom160394_21*l_i*1_19"/>
  <p:tag name="KSO_WM_UNIT_CLEAR" val="1"/>
  <p:tag name="KSO_WM_UNIT_LAYERLEVEL" val="1_1"/>
  <p:tag name="KSO_WM_DIAGRAM_GROUP_CODE" val="l1-2"/>
</p:tagLst>
</file>

<file path=ppt/tags/tag27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0"/>
  <p:tag name="KSO_WM_UNIT_ID" val="custom160394_21*l_i*1_20"/>
  <p:tag name="KSO_WM_UNIT_CLEAR" val="1"/>
  <p:tag name="KSO_WM_UNIT_LAYERLEVEL" val="1_1"/>
  <p:tag name="KSO_WM_DIAGRAM_GROUP_CODE" val="l1-2"/>
</p:tagLst>
</file>

<file path=ppt/tags/tag27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1"/>
  <p:tag name="KSO_WM_UNIT_ID" val="custom160394_21*l_i*1_21"/>
  <p:tag name="KSO_WM_UNIT_CLEAR" val="1"/>
  <p:tag name="KSO_WM_UNIT_LAYERLEVEL" val="1_1"/>
  <p:tag name="KSO_WM_DIAGRAM_GROUP_CODE" val="l1-2"/>
</p:tagLst>
</file>

<file path=ppt/tags/tag27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2"/>
  <p:tag name="KSO_WM_UNIT_ID" val="custom160394_21*l_i*1_22"/>
  <p:tag name="KSO_WM_UNIT_CLEAR" val="1"/>
  <p:tag name="KSO_WM_UNIT_LAYERLEVEL" val="1_1"/>
  <p:tag name="KSO_WM_DIAGRAM_GROUP_CODE" val="l1-2"/>
</p:tagLst>
</file>

<file path=ppt/tags/tag27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3"/>
  <p:tag name="KSO_WM_UNIT_ID" val="custom160394_21*l_i*1_23"/>
  <p:tag name="KSO_WM_UNIT_CLEAR" val="1"/>
  <p:tag name="KSO_WM_UNIT_LAYERLEVEL" val="1_1"/>
  <p:tag name="KSO_WM_DIAGRAM_GROUP_CODE" val="l1-2"/>
</p:tagLst>
</file>

<file path=ppt/tags/tag27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4"/>
  <p:tag name="KSO_WM_UNIT_ID" val="custom160394_21*l_i*1_24"/>
  <p:tag name="KSO_WM_UNIT_CLEAR" val="1"/>
  <p:tag name="KSO_WM_UNIT_LAYERLEVEL" val="1_1"/>
  <p:tag name="KSO_WM_DIAGRAM_GROUP_CODE" val="l1-2"/>
</p:tagLst>
</file>

<file path=ppt/tags/tag27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5"/>
  <p:tag name="KSO_WM_UNIT_ID" val="custom160394_21*l_i*1_25"/>
  <p:tag name="KSO_WM_UNIT_CLEAR" val="1"/>
  <p:tag name="KSO_WM_UNIT_LAYERLEVEL" val="1_1"/>
  <p:tag name="KSO_WM_DIAGRAM_GROUP_CODE" val="l1-2"/>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394"/>
  <p:tag name="KSO_WM_DIAGRAM_GROUP_CODE" val="l1-1"/>
  <p:tag name="KSO_WM_UNIT_TYPE" val="l_i"/>
  <p:tag name="KSO_WM_UNIT_INDEX" val="1_1"/>
  <p:tag name="KSO_WM_UNIT_ID" val="custom160394_7*l_i*1_1"/>
  <p:tag name="KSO_WM_UNIT_CLEAR" val="1"/>
  <p:tag name="KSO_WM_UNIT_LAYERLEVEL" val="1_1"/>
</p:tagLst>
</file>

<file path=ppt/tags/tag28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6"/>
  <p:tag name="KSO_WM_UNIT_ID" val="custom160394_21*l_i*1_26"/>
  <p:tag name="KSO_WM_UNIT_CLEAR" val="1"/>
  <p:tag name="KSO_WM_UNIT_LAYERLEVEL" val="1_1"/>
  <p:tag name="KSO_WM_DIAGRAM_GROUP_CODE" val="l1-2"/>
</p:tagLst>
</file>

<file path=ppt/tags/tag28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7"/>
  <p:tag name="KSO_WM_UNIT_ID" val="custom160394_21*l_i*1_27"/>
  <p:tag name="KSO_WM_UNIT_CLEAR" val="1"/>
  <p:tag name="KSO_WM_UNIT_LAYERLEVEL" val="1_1"/>
  <p:tag name="KSO_WM_DIAGRAM_GROUP_CODE" val="l1-2"/>
</p:tagLst>
</file>

<file path=ppt/tags/tag28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4_1"/>
  <p:tag name="KSO_WM_UNIT_ID" val="custom160394_21*l_h_f*1_4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83.xml><?xml version="1.0" encoding="utf-8"?>
<p:tagLst xmlns:p="http://schemas.openxmlformats.org/presentationml/2006/main">
  <p:tag name="KSO_WM_TAG_VERSION" val="1.0"/>
  <p:tag name="KSO_WM_BEAUTIFY_FLAG" val="#wm#"/>
  <p:tag name="KSO_WM_UNIT_TYPE" val="i"/>
  <p:tag name="KSO_WM_UNIT_ID" val="custom160394_21*i*69"/>
  <p:tag name="KSO_WM_TEMPLATE_CATEGORY" val="custom"/>
  <p:tag name="KSO_WM_TEMPLATE_INDEX" val="160394"/>
  <p:tag name="KSO_WM_UNIT_INDEX" val="69"/>
</p:tagLst>
</file>

<file path=ppt/tags/tag28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8"/>
  <p:tag name="KSO_WM_UNIT_ID" val="custom160394_21*l_i*1_28"/>
  <p:tag name="KSO_WM_UNIT_CLEAR" val="1"/>
  <p:tag name="KSO_WM_UNIT_LAYERLEVEL" val="1_1"/>
  <p:tag name="KSO_WM_DIAGRAM_GROUP_CODE" val="l1-2"/>
</p:tagLst>
</file>

<file path=ppt/tags/tag28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9"/>
  <p:tag name="KSO_WM_UNIT_ID" val="custom160394_21*l_i*1_29"/>
  <p:tag name="KSO_WM_UNIT_CLEAR" val="1"/>
  <p:tag name="KSO_WM_UNIT_LAYERLEVEL" val="1_1"/>
  <p:tag name="KSO_WM_DIAGRAM_GROUP_CODE" val="l1-2"/>
</p:tagLst>
</file>

<file path=ppt/tags/tag28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0"/>
  <p:tag name="KSO_WM_UNIT_ID" val="custom160394_21*l_i*1_30"/>
  <p:tag name="KSO_WM_UNIT_CLEAR" val="1"/>
  <p:tag name="KSO_WM_UNIT_LAYERLEVEL" val="1_1"/>
  <p:tag name="KSO_WM_DIAGRAM_GROUP_CODE" val="l1-2"/>
</p:tagLst>
</file>

<file path=ppt/tags/tag28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1"/>
  <p:tag name="KSO_WM_UNIT_ID" val="custom160394_21*l_i*1_31"/>
  <p:tag name="KSO_WM_UNIT_CLEAR" val="1"/>
  <p:tag name="KSO_WM_UNIT_LAYERLEVEL" val="1_1"/>
  <p:tag name="KSO_WM_DIAGRAM_GROUP_CODE" val="l1-2"/>
</p:tagLst>
</file>

<file path=ppt/tags/tag28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2"/>
  <p:tag name="KSO_WM_UNIT_ID" val="custom160394_21*l_i*1_32"/>
  <p:tag name="KSO_WM_UNIT_CLEAR" val="1"/>
  <p:tag name="KSO_WM_UNIT_LAYERLEVEL" val="1_1"/>
  <p:tag name="KSO_WM_DIAGRAM_GROUP_CODE" val="l1-2"/>
</p:tagLst>
</file>

<file path=ppt/tags/tag28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3"/>
  <p:tag name="KSO_WM_UNIT_ID" val="custom160394_21*l_i*1_33"/>
  <p:tag name="KSO_WM_UNIT_CLEAR" val="1"/>
  <p:tag name="KSO_WM_UNIT_LAYERLEVEL" val="1_1"/>
  <p:tag name="KSO_WM_DIAGRAM_GROUP_CODE" val="l1-2"/>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7*l_h_f*1_2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29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4"/>
  <p:tag name="KSO_WM_UNIT_ID" val="custom160394_21*l_i*1_34"/>
  <p:tag name="KSO_WM_UNIT_CLEAR" val="1"/>
  <p:tag name="KSO_WM_UNIT_LAYERLEVEL" val="1_1"/>
  <p:tag name="KSO_WM_DIAGRAM_GROUP_CODE" val="l1-2"/>
</p:tagLst>
</file>

<file path=ppt/tags/tag29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5"/>
  <p:tag name="KSO_WM_UNIT_ID" val="custom160394_21*l_i*1_35"/>
  <p:tag name="KSO_WM_UNIT_CLEAR" val="1"/>
  <p:tag name="KSO_WM_UNIT_LAYERLEVEL" val="1_1"/>
  <p:tag name="KSO_WM_DIAGRAM_GROUP_CODE" val="l1-2"/>
</p:tagLst>
</file>

<file path=ppt/tags/tag29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6"/>
  <p:tag name="KSO_WM_UNIT_ID" val="custom160394_21*l_i*1_36"/>
  <p:tag name="KSO_WM_UNIT_CLEAR" val="1"/>
  <p:tag name="KSO_WM_UNIT_LAYERLEVEL" val="1_1"/>
  <p:tag name="KSO_WM_DIAGRAM_GROUP_CODE" val="l1-2"/>
</p:tagLst>
</file>

<file path=ppt/tags/tag29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5_1"/>
  <p:tag name="KSO_WM_UNIT_ID" val="custom160394_21*l_h_a*1_5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9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5_1"/>
  <p:tag name="KSO_WM_UNIT_ID" val="custom160394_21*l_h_f*1_5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95.xml><?xml version="1.0" encoding="utf-8"?>
<p:tagLst xmlns:p="http://schemas.openxmlformats.org/presentationml/2006/main">
  <p:tag name="KSO_WM_TAG_VERSION" val="1.0"/>
  <p:tag name="KSO_WM_BEAUTIFY_FLAG" val="#wm#"/>
  <p:tag name="KSO_WM_UNIT_TYPE" val="i"/>
  <p:tag name="KSO_WM_UNIT_ID" val="custom160394_21*i*92"/>
  <p:tag name="KSO_WM_TEMPLATE_CATEGORY" val="custom"/>
  <p:tag name="KSO_WM_TEMPLATE_INDEX" val="160394"/>
  <p:tag name="KSO_WM_UNIT_INDEX" val="92"/>
</p:tagLst>
</file>

<file path=ppt/tags/tag29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7"/>
  <p:tag name="KSO_WM_UNIT_ID" val="custom160394_21*l_i*1_37"/>
  <p:tag name="KSO_WM_UNIT_CLEAR" val="1"/>
  <p:tag name="KSO_WM_UNIT_LAYERLEVEL" val="1_1"/>
  <p:tag name="KSO_WM_DIAGRAM_GROUP_CODE" val="l1-2"/>
</p:tagLst>
</file>

<file path=ppt/tags/tag29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8"/>
  <p:tag name="KSO_WM_UNIT_ID" val="custom160394_21*l_i*1_38"/>
  <p:tag name="KSO_WM_UNIT_CLEAR" val="1"/>
  <p:tag name="KSO_WM_UNIT_LAYERLEVEL" val="1_1"/>
  <p:tag name="KSO_WM_DIAGRAM_GROUP_CODE" val="l1-2"/>
</p:tagLst>
</file>

<file path=ppt/tags/tag29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9"/>
  <p:tag name="KSO_WM_UNIT_ID" val="custom160394_21*l_i*1_39"/>
  <p:tag name="KSO_WM_UNIT_CLEAR" val="1"/>
  <p:tag name="KSO_WM_UNIT_LAYERLEVEL" val="1_1"/>
  <p:tag name="KSO_WM_DIAGRAM_GROUP_CODE" val="l1-2"/>
</p:tagLst>
</file>

<file path=ppt/tags/tag29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0"/>
  <p:tag name="KSO_WM_UNIT_ID" val="custom160394_21*l_i*1_40"/>
  <p:tag name="KSO_WM_UNIT_CLEAR" val="1"/>
  <p:tag name="KSO_WM_UNIT_LAYERLEVEL" val="1_1"/>
  <p:tag name="KSO_WM_DIAGRAM_GROUP_CODE" val="l1-2"/>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a*1"/>
  <p:tag name="KSO_WM_UNIT_CLEAR" val="1"/>
  <p:tag name="KSO_WM_UNIT_LAYERLEVEL" val="1"/>
  <p:tag name="KSO_WM_UNIT_VALUE" val="38"/>
  <p:tag name="KSO_WM_UNIT_ISCONTENTSTITLE" val="0"/>
  <p:tag name="KSO_WM_UNIT_HIGHLIGHT" val="0"/>
  <p:tag name="KSO_WM_UNIT_COMPATIBLE" val="0"/>
  <p:tag name="KSO_WM_UNIT_PRESET_TEXT_INDEX" val="3"/>
  <p:tag name="KSO_WM_UNIT_PRESET_TEXT_LEN" val="17"/>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394"/>
  <p:tag name="KSO_WM_DIAGRAM_GROUP_CODE" val="l1-1"/>
  <p:tag name="KSO_WM_UNIT_TYPE" val="l_i"/>
  <p:tag name="KSO_WM_UNIT_INDEX" val="1_4"/>
  <p:tag name="KSO_WM_UNIT_ID" val="custom160394_7*l_i*1_4"/>
  <p:tag name="KSO_WM_UNIT_CLEAR" val="1"/>
  <p:tag name="KSO_WM_UNIT_LAYERLEVEL" val="1_1"/>
</p:tagLst>
</file>

<file path=ppt/tags/tag30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1"/>
  <p:tag name="KSO_WM_UNIT_ID" val="custom160394_21*l_i*1_41"/>
  <p:tag name="KSO_WM_UNIT_CLEAR" val="1"/>
  <p:tag name="KSO_WM_UNIT_LAYERLEVEL" val="1_1"/>
  <p:tag name="KSO_WM_DIAGRAM_GROUP_CODE" val="l1-2"/>
</p:tagLst>
</file>

<file path=ppt/tags/tag30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2"/>
  <p:tag name="KSO_WM_UNIT_ID" val="custom160394_21*l_i*1_42"/>
  <p:tag name="KSO_WM_UNIT_CLEAR" val="1"/>
  <p:tag name="KSO_WM_UNIT_LAYERLEVEL" val="1_1"/>
  <p:tag name="KSO_WM_DIAGRAM_GROUP_CODE" val="l1-2"/>
</p:tagLst>
</file>

<file path=ppt/tags/tag30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3"/>
  <p:tag name="KSO_WM_UNIT_ID" val="custom160394_21*l_i*1_43"/>
  <p:tag name="KSO_WM_UNIT_CLEAR" val="1"/>
  <p:tag name="KSO_WM_UNIT_LAYERLEVEL" val="1_1"/>
  <p:tag name="KSO_WM_DIAGRAM_GROUP_CODE" val="l1-2"/>
</p:tagLst>
</file>

<file path=ppt/tags/tag30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4"/>
  <p:tag name="KSO_WM_UNIT_ID" val="custom160394_21*l_i*1_44"/>
  <p:tag name="KSO_WM_UNIT_CLEAR" val="1"/>
  <p:tag name="KSO_WM_UNIT_LAYERLEVEL" val="1_1"/>
  <p:tag name="KSO_WM_DIAGRAM_GROUP_CODE" val="l1-2"/>
</p:tagLst>
</file>

<file path=ppt/tags/tag30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5"/>
  <p:tag name="KSO_WM_UNIT_ID" val="custom160394_21*l_i*1_45"/>
  <p:tag name="KSO_WM_UNIT_CLEAR" val="1"/>
  <p:tag name="KSO_WM_UNIT_LAYERLEVEL" val="1_1"/>
  <p:tag name="KSO_WM_DIAGRAM_GROUP_CODE" val="l1-2"/>
</p:tagLst>
</file>

<file path=ppt/tags/tag30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3_1"/>
  <p:tag name="KSO_WM_UNIT_ID" val="custom160394_21*l_h_a*1_3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0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21*l_h_f*1_3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0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21*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308.xml><?xml version="1.0" encoding="utf-8"?>
<p:tagLst xmlns:p="http://schemas.openxmlformats.org/presentationml/2006/main">
  <p:tag name="KSO_WM_TEMPLATE_CATEGORY" val="custom"/>
  <p:tag name="KSO_WM_TEMPLATE_INDEX" val="160394"/>
  <p:tag name="KSO_WM_TAG_VERSION" val="1.0"/>
  <p:tag name="KSO_WM_SLIDE_ID" val="custom160394_21"/>
  <p:tag name="KSO_WM_SLIDE_INDEX" val="21"/>
  <p:tag name="KSO_WM_SLIDE_ITEM_CNT" val="5"/>
  <p:tag name="KSO_WM_SLIDE_LAYOUT" val="a_l"/>
  <p:tag name="KSO_WM_SLIDE_LAYOUT_CNT" val="1_1"/>
  <p:tag name="KSO_WM_SLIDE_TYPE" val="text"/>
  <p:tag name="KSO_WM_BEAUTIFY_FLAG" val="#wm#"/>
  <p:tag name="KSO_WM_SLIDE_POSITION" val="149*142"/>
  <p:tag name="KSO_WM_SLIDE_SIZE" val="714*293"/>
  <p:tag name="KSO_WM_DIAGRAM_GROUP_CODE" val="l1-2"/>
</p:tagLst>
</file>

<file path=ppt/tags/tag309.xml><?xml version="1.0" encoding="utf-8"?>
<p:tagLst xmlns:p="http://schemas.openxmlformats.org/presentationml/2006/main">
  <p:tag name="KSO_WM_TAG_VERSION" val="1.0"/>
  <p:tag name="KSO_WM_BEAUTIFY_FLAG" val="#wm#"/>
  <p:tag name="KSO_WM_UNIT_TYPE" val="i"/>
  <p:tag name="KSO_WM_UNIT_ID" val="custom160394_22*i*0"/>
  <p:tag name="KSO_WM_TEMPLATE_CATEGORY" val="custom"/>
  <p:tag name="KSO_WM_TEMPLATE_INDEX" val="160394"/>
  <p:tag name="KSO_WM_UNIT_INDEX" val="0"/>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7*l_i*1_1"/>
  <p:tag name="KSO_WM_UNIT_CLEAR" val="1"/>
  <p:tag name="KSO_WM_UNIT_LAYERLEVEL" val="1_1"/>
  <p:tag name="KSO_WM_DIAGRAM_GROUP_CODE" val="l1-1"/>
</p:tagLst>
</file>

<file path=ppt/tags/tag31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22*l_i*1_1"/>
  <p:tag name="KSO_WM_UNIT_CLEAR" val="1"/>
  <p:tag name="KSO_WM_UNIT_LAYERLEVEL" val="1_1"/>
  <p:tag name="KSO_WM_DIAGRAM_GROUP_CODE" val="l1-2"/>
</p:tagLst>
</file>

<file path=ppt/tags/tag31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22*l_i*1_2"/>
  <p:tag name="KSO_WM_UNIT_CLEAR" val="1"/>
  <p:tag name="KSO_WM_UNIT_LAYERLEVEL" val="1_1"/>
  <p:tag name="KSO_WM_DIAGRAM_GROUP_CODE" val="l1-2"/>
</p:tagLst>
</file>

<file path=ppt/tags/tag31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
  <p:tag name="KSO_WM_UNIT_ID" val="custom160394_22*l_i*1_3"/>
  <p:tag name="KSO_WM_UNIT_CLEAR" val="1"/>
  <p:tag name="KSO_WM_UNIT_LAYERLEVEL" val="1_1"/>
  <p:tag name="KSO_WM_DIAGRAM_GROUP_CODE" val="l1-2"/>
</p:tagLst>
</file>

<file path=ppt/tags/tag31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22*l_i*1_4"/>
  <p:tag name="KSO_WM_UNIT_CLEAR" val="1"/>
  <p:tag name="KSO_WM_UNIT_LAYERLEVEL" val="1_1"/>
  <p:tag name="KSO_WM_DIAGRAM_GROUP_CODE" val="l1-2"/>
</p:tagLst>
</file>

<file path=ppt/tags/tag31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22*l_i*1_5"/>
  <p:tag name="KSO_WM_UNIT_CLEAR" val="1"/>
  <p:tag name="KSO_WM_UNIT_LAYERLEVEL" val="1_1"/>
  <p:tag name="KSO_WM_DIAGRAM_GROUP_CODE" val="l1-2"/>
</p:tagLst>
</file>

<file path=ppt/tags/tag31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22*l_i*1_6"/>
  <p:tag name="KSO_WM_UNIT_CLEAR" val="1"/>
  <p:tag name="KSO_WM_UNIT_LAYERLEVEL" val="1_1"/>
  <p:tag name="KSO_WM_DIAGRAM_GROUP_CODE" val="l1-2"/>
</p:tagLst>
</file>

<file path=ppt/tags/tag31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22*l_i*1_7"/>
  <p:tag name="KSO_WM_UNIT_CLEAR" val="1"/>
  <p:tag name="KSO_WM_UNIT_LAYERLEVEL" val="1_1"/>
  <p:tag name="KSO_WM_DIAGRAM_GROUP_CODE" val="l1-2"/>
</p:tagLst>
</file>

<file path=ppt/tags/tag31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22*l_i*1_8"/>
  <p:tag name="KSO_WM_UNIT_CLEAR" val="1"/>
  <p:tag name="KSO_WM_UNIT_LAYERLEVEL" val="1_1"/>
  <p:tag name="KSO_WM_DIAGRAM_GROUP_CODE" val="l1-2"/>
</p:tagLst>
</file>

<file path=ppt/tags/tag31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9"/>
  <p:tag name="KSO_WM_UNIT_ID" val="custom160394_22*l_i*1_9"/>
  <p:tag name="KSO_WM_UNIT_CLEAR" val="1"/>
  <p:tag name="KSO_WM_UNIT_LAYERLEVEL" val="1_1"/>
  <p:tag name="KSO_WM_DIAGRAM_GROUP_CODE" val="l1-2"/>
</p:tagLst>
</file>

<file path=ppt/tags/tag31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1_1"/>
  <p:tag name="KSO_WM_UNIT_ID" val="custom160394_22*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7*l_i*1_2"/>
  <p:tag name="KSO_WM_UNIT_CLEAR" val="1"/>
  <p:tag name="KSO_WM_UNIT_LAYERLEVEL" val="1_1"/>
  <p:tag name="KSO_WM_DIAGRAM_GROUP_CODE" val="l1-1"/>
</p:tagLst>
</file>

<file path=ppt/tags/tag32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22*l_h_f*1_1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21.xml><?xml version="1.0" encoding="utf-8"?>
<p:tagLst xmlns:p="http://schemas.openxmlformats.org/presentationml/2006/main">
  <p:tag name="KSO_WM_TAG_VERSION" val="1.0"/>
  <p:tag name="KSO_WM_BEAUTIFY_FLAG" val="#wm#"/>
  <p:tag name="KSO_WM_UNIT_TYPE" val="i"/>
  <p:tag name="KSO_WM_UNIT_ID" val="custom160394_22*i*23"/>
  <p:tag name="KSO_WM_TEMPLATE_CATEGORY" val="custom"/>
  <p:tag name="KSO_WM_TEMPLATE_INDEX" val="160394"/>
  <p:tag name="KSO_WM_UNIT_INDEX" val="23"/>
</p:tagLst>
</file>

<file path=ppt/tags/tag32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0"/>
  <p:tag name="KSO_WM_UNIT_ID" val="custom160394_22*l_i*1_10"/>
  <p:tag name="KSO_WM_UNIT_CLEAR" val="1"/>
  <p:tag name="KSO_WM_UNIT_LAYERLEVEL" val="1_1"/>
  <p:tag name="KSO_WM_DIAGRAM_GROUP_CODE" val="l1-2"/>
</p:tagLst>
</file>

<file path=ppt/tags/tag32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1"/>
  <p:tag name="KSO_WM_UNIT_ID" val="custom160394_22*l_i*1_11"/>
  <p:tag name="KSO_WM_UNIT_CLEAR" val="1"/>
  <p:tag name="KSO_WM_UNIT_LAYERLEVEL" val="1_1"/>
  <p:tag name="KSO_WM_DIAGRAM_GROUP_CODE" val="l1-2"/>
</p:tagLst>
</file>

<file path=ppt/tags/tag32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2"/>
  <p:tag name="KSO_WM_UNIT_ID" val="custom160394_22*l_i*1_12"/>
  <p:tag name="KSO_WM_UNIT_CLEAR" val="1"/>
  <p:tag name="KSO_WM_UNIT_LAYERLEVEL" val="1_1"/>
  <p:tag name="KSO_WM_DIAGRAM_GROUP_CODE" val="l1-2"/>
</p:tagLst>
</file>

<file path=ppt/tags/tag32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3"/>
  <p:tag name="KSO_WM_UNIT_ID" val="custom160394_22*l_i*1_13"/>
  <p:tag name="KSO_WM_UNIT_CLEAR" val="1"/>
  <p:tag name="KSO_WM_UNIT_LAYERLEVEL" val="1_1"/>
  <p:tag name="KSO_WM_DIAGRAM_GROUP_CODE" val="l1-2"/>
</p:tagLst>
</file>

<file path=ppt/tags/tag32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4"/>
  <p:tag name="KSO_WM_UNIT_ID" val="custom160394_22*l_i*1_14"/>
  <p:tag name="KSO_WM_UNIT_CLEAR" val="1"/>
  <p:tag name="KSO_WM_UNIT_LAYERLEVEL" val="1_1"/>
  <p:tag name="KSO_WM_DIAGRAM_GROUP_CODE" val="l1-2"/>
</p:tagLst>
</file>

<file path=ppt/tags/tag32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5"/>
  <p:tag name="KSO_WM_UNIT_ID" val="custom160394_22*l_i*1_15"/>
  <p:tag name="KSO_WM_UNIT_CLEAR" val="1"/>
  <p:tag name="KSO_WM_UNIT_LAYERLEVEL" val="1_1"/>
  <p:tag name="KSO_WM_DIAGRAM_GROUP_CODE" val="l1-2"/>
</p:tagLst>
</file>

<file path=ppt/tags/tag32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6"/>
  <p:tag name="KSO_WM_UNIT_ID" val="custom160394_22*l_i*1_16"/>
  <p:tag name="KSO_WM_UNIT_CLEAR" val="1"/>
  <p:tag name="KSO_WM_UNIT_LAYERLEVEL" val="1_1"/>
  <p:tag name="KSO_WM_DIAGRAM_GROUP_CODE" val="l1-2"/>
</p:tagLst>
</file>

<file path=ppt/tags/tag32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7"/>
  <p:tag name="KSO_WM_UNIT_ID" val="custom160394_22*l_i*1_17"/>
  <p:tag name="KSO_WM_UNIT_CLEAR" val="1"/>
  <p:tag name="KSO_WM_UNIT_LAYERLEVEL" val="1_1"/>
  <p:tag name="KSO_WM_DIAGRAM_GROUP_CODE" val="l1-2"/>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7*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33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8"/>
  <p:tag name="KSO_WM_UNIT_ID" val="custom160394_22*l_i*1_18"/>
  <p:tag name="KSO_WM_UNIT_CLEAR" val="1"/>
  <p:tag name="KSO_WM_UNIT_LAYERLEVEL" val="1_1"/>
  <p:tag name="KSO_WM_DIAGRAM_GROUP_CODE" val="l1-2"/>
</p:tagLst>
</file>

<file path=ppt/tags/tag33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2_1"/>
  <p:tag name="KSO_WM_UNIT_ID" val="custom160394_22*l_h_a*1_2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3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22*l_h_f*1_2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33.xml><?xml version="1.0" encoding="utf-8"?>
<p:tagLst xmlns:p="http://schemas.openxmlformats.org/presentationml/2006/main">
  <p:tag name="KSO_WM_TAG_VERSION" val="1.0"/>
  <p:tag name="KSO_WM_BEAUTIFY_FLAG" val="#wm#"/>
  <p:tag name="KSO_WM_UNIT_TYPE" val="i"/>
  <p:tag name="KSO_WM_UNIT_ID" val="custom160394_22*i*46"/>
  <p:tag name="KSO_WM_TEMPLATE_CATEGORY" val="custom"/>
  <p:tag name="KSO_WM_TEMPLATE_INDEX" val="160394"/>
  <p:tag name="KSO_WM_UNIT_INDEX" val="46"/>
</p:tagLst>
</file>

<file path=ppt/tags/tag33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9"/>
  <p:tag name="KSO_WM_UNIT_ID" val="custom160394_22*l_i*1_19"/>
  <p:tag name="KSO_WM_UNIT_CLEAR" val="1"/>
  <p:tag name="KSO_WM_UNIT_LAYERLEVEL" val="1_1"/>
  <p:tag name="KSO_WM_DIAGRAM_GROUP_CODE" val="l1-2"/>
</p:tagLst>
</file>

<file path=ppt/tags/tag33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0"/>
  <p:tag name="KSO_WM_UNIT_ID" val="custom160394_22*l_i*1_20"/>
  <p:tag name="KSO_WM_UNIT_CLEAR" val="1"/>
  <p:tag name="KSO_WM_UNIT_LAYERLEVEL" val="1_1"/>
  <p:tag name="KSO_WM_DIAGRAM_GROUP_CODE" val="l1-2"/>
</p:tagLst>
</file>

<file path=ppt/tags/tag33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1"/>
  <p:tag name="KSO_WM_UNIT_ID" val="custom160394_22*l_i*1_21"/>
  <p:tag name="KSO_WM_UNIT_CLEAR" val="1"/>
  <p:tag name="KSO_WM_UNIT_LAYERLEVEL" val="1_1"/>
  <p:tag name="KSO_WM_DIAGRAM_GROUP_CODE" val="l1-2"/>
</p:tagLst>
</file>

<file path=ppt/tags/tag33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2"/>
  <p:tag name="KSO_WM_UNIT_ID" val="custom160394_22*l_i*1_22"/>
  <p:tag name="KSO_WM_UNIT_CLEAR" val="1"/>
  <p:tag name="KSO_WM_UNIT_LAYERLEVEL" val="1_1"/>
  <p:tag name="KSO_WM_DIAGRAM_GROUP_CODE" val="l1-2"/>
</p:tagLst>
</file>

<file path=ppt/tags/tag33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3"/>
  <p:tag name="KSO_WM_UNIT_ID" val="custom160394_22*l_i*1_23"/>
  <p:tag name="KSO_WM_UNIT_CLEAR" val="1"/>
  <p:tag name="KSO_WM_UNIT_LAYERLEVEL" val="1_1"/>
  <p:tag name="KSO_WM_DIAGRAM_GROUP_CODE" val="l1-2"/>
</p:tagLst>
</file>

<file path=ppt/tags/tag33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4"/>
  <p:tag name="KSO_WM_UNIT_ID" val="custom160394_22*l_i*1_24"/>
  <p:tag name="KSO_WM_UNIT_CLEAR" val="1"/>
  <p:tag name="KSO_WM_UNIT_LAYERLEVEL" val="1_1"/>
  <p:tag name="KSO_WM_DIAGRAM_GROUP_CODE" val="l1-2"/>
</p:tagLst>
</file>

<file path=ppt/tags/tag34.xml><?xml version="1.0" encoding="utf-8"?>
<p:tagLst xmlns:p="http://schemas.openxmlformats.org/presentationml/2006/main">
  <p:tag name="KSO_WM_TEMPLATE_CATEGORY" val="custom"/>
  <p:tag name="KSO_WM_TEMPLATE_INDEX" val="160394"/>
  <p:tag name="KSO_WM_TAG_VERSION" val="1.0"/>
  <p:tag name="KSO_WM_SLIDE_ID" val="custom160394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34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5"/>
  <p:tag name="KSO_WM_UNIT_ID" val="custom160394_22*l_i*1_25"/>
  <p:tag name="KSO_WM_UNIT_CLEAR" val="1"/>
  <p:tag name="KSO_WM_UNIT_LAYERLEVEL" val="1_1"/>
  <p:tag name="KSO_WM_DIAGRAM_GROUP_CODE" val="l1-2"/>
</p:tagLst>
</file>

<file path=ppt/tags/tag34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6"/>
  <p:tag name="KSO_WM_UNIT_ID" val="custom160394_22*l_i*1_26"/>
  <p:tag name="KSO_WM_UNIT_CLEAR" val="1"/>
  <p:tag name="KSO_WM_UNIT_LAYERLEVEL" val="1_1"/>
  <p:tag name="KSO_WM_DIAGRAM_GROUP_CODE" val="l1-2"/>
</p:tagLst>
</file>

<file path=ppt/tags/tag34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7"/>
  <p:tag name="KSO_WM_UNIT_ID" val="custom160394_22*l_i*1_27"/>
  <p:tag name="KSO_WM_UNIT_CLEAR" val="1"/>
  <p:tag name="KSO_WM_UNIT_LAYERLEVEL" val="1_1"/>
  <p:tag name="KSO_WM_DIAGRAM_GROUP_CODE" val="l1-2"/>
</p:tagLst>
</file>

<file path=ppt/tags/tag34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4_1"/>
  <p:tag name="KSO_WM_UNIT_ID" val="custom160394_22*l_h_a*1_4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4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4_1"/>
  <p:tag name="KSO_WM_UNIT_ID" val="custom160394_22*l_h_f*1_4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45.xml><?xml version="1.0" encoding="utf-8"?>
<p:tagLst xmlns:p="http://schemas.openxmlformats.org/presentationml/2006/main">
  <p:tag name="KSO_WM_TAG_VERSION" val="1.0"/>
  <p:tag name="KSO_WM_BEAUTIFY_FLAG" val="#wm#"/>
  <p:tag name="KSO_WM_UNIT_TYPE" val="i"/>
  <p:tag name="KSO_WM_UNIT_ID" val="custom160394_22*i*69"/>
  <p:tag name="KSO_WM_TEMPLATE_CATEGORY" val="custom"/>
  <p:tag name="KSO_WM_TEMPLATE_INDEX" val="160394"/>
  <p:tag name="KSO_WM_UNIT_INDEX" val="69"/>
</p:tagLst>
</file>

<file path=ppt/tags/tag34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8"/>
  <p:tag name="KSO_WM_UNIT_ID" val="custom160394_22*l_i*1_28"/>
  <p:tag name="KSO_WM_UNIT_CLEAR" val="1"/>
  <p:tag name="KSO_WM_UNIT_LAYERLEVEL" val="1_1"/>
  <p:tag name="KSO_WM_DIAGRAM_GROUP_CODE" val="l1-2"/>
</p:tagLst>
</file>

<file path=ppt/tags/tag34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9"/>
  <p:tag name="KSO_WM_UNIT_ID" val="custom160394_22*l_i*1_29"/>
  <p:tag name="KSO_WM_UNIT_CLEAR" val="1"/>
  <p:tag name="KSO_WM_UNIT_LAYERLEVEL" val="1_1"/>
  <p:tag name="KSO_WM_DIAGRAM_GROUP_CODE" val="l1-2"/>
</p:tagLst>
</file>

<file path=ppt/tags/tag34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0"/>
  <p:tag name="KSO_WM_UNIT_ID" val="custom160394_22*l_i*1_30"/>
  <p:tag name="KSO_WM_UNIT_CLEAR" val="1"/>
  <p:tag name="KSO_WM_UNIT_LAYERLEVEL" val="1_1"/>
  <p:tag name="KSO_WM_DIAGRAM_GROUP_CODE" val="l1-2"/>
</p:tagLst>
</file>

<file path=ppt/tags/tag34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1"/>
  <p:tag name="KSO_WM_UNIT_ID" val="custom160394_22*l_i*1_31"/>
  <p:tag name="KSO_WM_UNIT_CLEAR" val="1"/>
  <p:tag name="KSO_WM_UNIT_LAYERLEVEL" val="1_1"/>
  <p:tag name="KSO_WM_DIAGRAM_GROUP_CODE" val="l1-2"/>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8*l_h_f*1_1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35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2"/>
  <p:tag name="KSO_WM_UNIT_ID" val="custom160394_22*l_i*1_32"/>
  <p:tag name="KSO_WM_UNIT_CLEAR" val="1"/>
  <p:tag name="KSO_WM_UNIT_LAYERLEVEL" val="1_1"/>
  <p:tag name="KSO_WM_DIAGRAM_GROUP_CODE" val="l1-2"/>
</p:tagLst>
</file>

<file path=ppt/tags/tag35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3"/>
  <p:tag name="KSO_WM_UNIT_ID" val="custom160394_22*l_i*1_33"/>
  <p:tag name="KSO_WM_UNIT_CLEAR" val="1"/>
  <p:tag name="KSO_WM_UNIT_LAYERLEVEL" val="1_1"/>
  <p:tag name="KSO_WM_DIAGRAM_GROUP_CODE" val="l1-2"/>
</p:tagLst>
</file>

<file path=ppt/tags/tag35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4"/>
  <p:tag name="KSO_WM_UNIT_ID" val="custom160394_22*l_i*1_34"/>
  <p:tag name="KSO_WM_UNIT_CLEAR" val="1"/>
  <p:tag name="KSO_WM_UNIT_LAYERLEVEL" val="1_1"/>
  <p:tag name="KSO_WM_DIAGRAM_GROUP_CODE" val="l1-2"/>
</p:tagLst>
</file>

<file path=ppt/tags/tag35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5"/>
  <p:tag name="KSO_WM_UNIT_ID" val="custom160394_22*l_i*1_35"/>
  <p:tag name="KSO_WM_UNIT_CLEAR" val="1"/>
  <p:tag name="KSO_WM_UNIT_LAYERLEVEL" val="1_1"/>
  <p:tag name="KSO_WM_DIAGRAM_GROUP_CODE" val="l1-2"/>
</p:tagLst>
</file>

<file path=ppt/tags/tag35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6"/>
  <p:tag name="KSO_WM_UNIT_ID" val="custom160394_22*l_i*1_36"/>
  <p:tag name="KSO_WM_UNIT_CLEAR" val="1"/>
  <p:tag name="KSO_WM_UNIT_LAYERLEVEL" val="1_1"/>
  <p:tag name="KSO_WM_DIAGRAM_GROUP_CODE" val="l1-2"/>
</p:tagLst>
</file>

<file path=ppt/tags/tag35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5_1"/>
  <p:tag name="KSO_WM_UNIT_ID" val="custom160394_22*l_h_a*1_5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5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5_1"/>
  <p:tag name="KSO_WM_UNIT_ID" val="custom160394_22*l_h_f*1_5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57.xml><?xml version="1.0" encoding="utf-8"?>
<p:tagLst xmlns:p="http://schemas.openxmlformats.org/presentationml/2006/main">
  <p:tag name="KSO_WM_TAG_VERSION" val="1.0"/>
  <p:tag name="KSO_WM_BEAUTIFY_FLAG" val="#wm#"/>
  <p:tag name="KSO_WM_UNIT_TYPE" val="i"/>
  <p:tag name="KSO_WM_UNIT_ID" val="custom160394_22*i*92"/>
  <p:tag name="KSO_WM_TEMPLATE_CATEGORY" val="custom"/>
  <p:tag name="KSO_WM_TEMPLATE_INDEX" val="160394"/>
  <p:tag name="KSO_WM_UNIT_INDEX" val="92"/>
</p:tagLst>
</file>

<file path=ppt/tags/tag35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7"/>
  <p:tag name="KSO_WM_UNIT_ID" val="custom160394_22*l_i*1_37"/>
  <p:tag name="KSO_WM_UNIT_CLEAR" val="1"/>
  <p:tag name="KSO_WM_UNIT_LAYERLEVEL" val="1_1"/>
  <p:tag name="KSO_WM_DIAGRAM_GROUP_CODE" val="l1-2"/>
</p:tagLst>
</file>

<file path=ppt/tags/tag35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8"/>
  <p:tag name="KSO_WM_UNIT_ID" val="custom160394_22*l_i*1_38"/>
  <p:tag name="KSO_WM_UNIT_CLEAR" val="1"/>
  <p:tag name="KSO_WM_UNIT_LAYERLEVEL" val="1_1"/>
  <p:tag name="KSO_WM_DIAGRAM_GROUP_CODE" val="l1-2"/>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8*l_i*1_1"/>
  <p:tag name="KSO_WM_UNIT_CLEAR" val="1"/>
  <p:tag name="KSO_WM_UNIT_LAYERLEVEL" val="1_1"/>
  <p:tag name="KSO_WM_DIAGRAM_GROUP_CODE" val="l1-1"/>
</p:tagLst>
</file>

<file path=ppt/tags/tag36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39"/>
  <p:tag name="KSO_WM_UNIT_ID" val="custom160394_22*l_i*1_39"/>
  <p:tag name="KSO_WM_UNIT_CLEAR" val="1"/>
  <p:tag name="KSO_WM_UNIT_LAYERLEVEL" val="1_1"/>
  <p:tag name="KSO_WM_DIAGRAM_GROUP_CODE" val="l1-2"/>
</p:tagLst>
</file>

<file path=ppt/tags/tag36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0"/>
  <p:tag name="KSO_WM_UNIT_ID" val="custom160394_22*l_i*1_40"/>
  <p:tag name="KSO_WM_UNIT_CLEAR" val="1"/>
  <p:tag name="KSO_WM_UNIT_LAYERLEVEL" val="1_1"/>
  <p:tag name="KSO_WM_DIAGRAM_GROUP_CODE" val="l1-2"/>
</p:tagLst>
</file>

<file path=ppt/tags/tag36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1"/>
  <p:tag name="KSO_WM_UNIT_ID" val="custom160394_22*l_i*1_41"/>
  <p:tag name="KSO_WM_UNIT_CLEAR" val="1"/>
  <p:tag name="KSO_WM_UNIT_LAYERLEVEL" val="1_1"/>
  <p:tag name="KSO_WM_DIAGRAM_GROUP_CODE" val="l1-2"/>
</p:tagLst>
</file>

<file path=ppt/tags/tag36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2"/>
  <p:tag name="KSO_WM_UNIT_ID" val="custom160394_22*l_i*1_42"/>
  <p:tag name="KSO_WM_UNIT_CLEAR" val="1"/>
  <p:tag name="KSO_WM_UNIT_LAYERLEVEL" val="1_1"/>
  <p:tag name="KSO_WM_DIAGRAM_GROUP_CODE" val="l1-2"/>
</p:tagLst>
</file>

<file path=ppt/tags/tag36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3"/>
  <p:tag name="KSO_WM_UNIT_ID" val="custom160394_22*l_i*1_43"/>
  <p:tag name="KSO_WM_UNIT_CLEAR" val="1"/>
  <p:tag name="KSO_WM_UNIT_LAYERLEVEL" val="1_1"/>
  <p:tag name="KSO_WM_DIAGRAM_GROUP_CODE" val="l1-2"/>
</p:tagLst>
</file>

<file path=ppt/tags/tag36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4"/>
  <p:tag name="KSO_WM_UNIT_ID" val="custom160394_22*l_i*1_44"/>
  <p:tag name="KSO_WM_UNIT_CLEAR" val="1"/>
  <p:tag name="KSO_WM_UNIT_LAYERLEVEL" val="1_1"/>
  <p:tag name="KSO_WM_DIAGRAM_GROUP_CODE" val="l1-2"/>
</p:tagLst>
</file>

<file path=ppt/tags/tag36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5"/>
  <p:tag name="KSO_WM_UNIT_ID" val="custom160394_22*l_i*1_45"/>
  <p:tag name="KSO_WM_UNIT_CLEAR" val="1"/>
  <p:tag name="KSO_WM_UNIT_LAYERLEVEL" val="1_1"/>
  <p:tag name="KSO_WM_DIAGRAM_GROUP_CODE" val="l1-2"/>
</p:tagLst>
</file>

<file path=ppt/tags/tag36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3_1"/>
  <p:tag name="KSO_WM_UNIT_ID" val="custom160394_22*l_h_a*1_3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6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22*l_h_f*1_3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69.xml><?xml version="1.0" encoding="utf-8"?>
<p:tagLst xmlns:p="http://schemas.openxmlformats.org/presentationml/2006/main">
  <p:tag name="KSO_WM_TAG_VERSION" val="1.0"/>
  <p:tag name="KSO_WM_BEAUTIFY_FLAG" val="#wm#"/>
  <p:tag name="KSO_WM_UNIT_TYPE" val="i"/>
  <p:tag name="KSO_WM_UNIT_ID" val="custom160394_22*i*115"/>
  <p:tag name="KSO_WM_TEMPLATE_CATEGORY" val="custom"/>
  <p:tag name="KSO_WM_TEMPLATE_INDEX" val="160394"/>
  <p:tag name="KSO_WM_UNIT_INDEX" val="115"/>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8*l_h_f*1_2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37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6"/>
  <p:tag name="KSO_WM_UNIT_ID" val="custom160394_22*l_i*1_46"/>
  <p:tag name="KSO_WM_UNIT_CLEAR" val="1"/>
  <p:tag name="KSO_WM_UNIT_LAYERLEVEL" val="1_1"/>
  <p:tag name="KSO_WM_DIAGRAM_GROUP_CODE" val="l1-2"/>
</p:tagLst>
</file>

<file path=ppt/tags/tag37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7"/>
  <p:tag name="KSO_WM_UNIT_ID" val="custom160394_22*l_i*1_47"/>
  <p:tag name="KSO_WM_UNIT_CLEAR" val="1"/>
  <p:tag name="KSO_WM_UNIT_LAYERLEVEL" val="1_1"/>
  <p:tag name="KSO_WM_DIAGRAM_GROUP_CODE" val="l1-2"/>
</p:tagLst>
</file>

<file path=ppt/tags/tag37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8"/>
  <p:tag name="KSO_WM_UNIT_ID" val="custom160394_22*l_i*1_48"/>
  <p:tag name="KSO_WM_UNIT_CLEAR" val="1"/>
  <p:tag name="KSO_WM_UNIT_LAYERLEVEL" val="1_1"/>
  <p:tag name="KSO_WM_DIAGRAM_GROUP_CODE" val="l1-2"/>
</p:tagLst>
</file>

<file path=ppt/tags/tag37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9"/>
  <p:tag name="KSO_WM_UNIT_ID" val="custom160394_22*l_i*1_49"/>
  <p:tag name="KSO_WM_UNIT_CLEAR" val="1"/>
  <p:tag name="KSO_WM_UNIT_LAYERLEVEL" val="1_1"/>
  <p:tag name="KSO_WM_DIAGRAM_GROUP_CODE" val="l1-2"/>
</p:tagLst>
</file>

<file path=ppt/tags/tag37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0"/>
  <p:tag name="KSO_WM_UNIT_ID" val="custom160394_22*l_i*1_50"/>
  <p:tag name="KSO_WM_UNIT_CLEAR" val="1"/>
  <p:tag name="KSO_WM_UNIT_LAYERLEVEL" val="1_1"/>
  <p:tag name="KSO_WM_DIAGRAM_GROUP_CODE" val="l1-2"/>
</p:tagLst>
</file>

<file path=ppt/tags/tag37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1"/>
  <p:tag name="KSO_WM_UNIT_ID" val="custom160394_22*l_i*1_51"/>
  <p:tag name="KSO_WM_UNIT_CLEAR" val="1"/>
  <p:tag name="KSO_WM_UNIT_LAYERLEVEL" val="1_1"/>
  <p:tag name="KSO_WM_DIAGRAM_GROUP_CODE" val="l1-2"/>
</p:tagLst>
</file>

<file path=ppt/tags/tag37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2"/>
  <p:tag name="KSO_WM_UNIT_ID" val="custom160394_22*l_i*1_52"/>
  <p:tag name="KSO_WM_UNIT_CLEAR" val="1"/>
  <p:tag name="KSO_WM_UNIT_LAYERLEVEL" val="1_1"/>
  <p:tag name="KSO_WM_DIAGRAM_GROUP_CODE" val="l1-2"/>
</p:tagLst>
</file>

<file path=ppt/tags/tag37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3"/>
  <p:tag name="KSO_WM_UNIT_ID" val="custom160394_22*l_i*1_53"/>
  <p:tag name="KSO_WM_UNIT_CLEAR" val="1"/>
  <p:tag name="KSO_WM_UNIT_LAYERLEVEL" val="1_1"/>
  <p:tag name="KSO_WM_DIAGRAM_GROUP_CODE" val="l1-2"/>
</p:tagLst>
</file>

<file path=ppt/tags/tag37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4"/>
  <p:tag name="KSO_WM_UNIT_ID" val="custom160394_22*l_i*1_54"/>
  <p:tag name="KSO_WM_UNIT_CLEAR" val="1"/>
  <p:tag name="KSO_WM_UNIT_LAYERLEVEL" val="1_1"/>
  <p:tag name="KSO_WM_DIAGRAM_GROUP_CODE" val="l1-2"/>
</p:tagLst>
</file>

<file path=ppt/tags/tag37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6_1"/>
  <p:tag name="KSO_WM_UNIT_ID" val="custom160394_22*l_h_a*1_6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8*l_i*1_4"/>
  <p:tag name="KSO_WM_UNIT_CLEAR" val="1"/>
  <p:tag name="KSO_WM_UNIT_LAYERLEVEL" val="1_1"/>
  <p:tag name="KSO_WM_DIAGRAM_GROUP_CODE" val="l1-1"/>
</p:tagLst>
</file>

<file path=ppt/tags/tag38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6_1"/>
  <p:tag name="KSO_WM_UNIT_ID" val="custom160394_22*l_h_f*1_6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8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2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382.xml><?xml version="1.0" encoding="utf-8"?>
<p:tagLst xmlns:p="http://schemas.openxmlformats.org/presentationml/2006/main">
  <p:tag name="KSO_WM_TEMPLATE_CATEGORY" val="custom"/>
  <p:tag name="KSO_WM_TEMPLATE_INDEX" val="160394"/>
  <p:tag name="KSO_WM_TAG_VERSION" val="1.0"/>
  <p:tag name="KSO_WM_SLIDE_ID" val="custom160394_22"/>
  <p:tag name="KSO_WM_SLIDE_INDEX" val="22"/>
  <p:tag name="KSO_WM_SLIDE_ITEM_CNT" val="6"/>
  <p:tag name="KSO_WM_SLIDE_LAYOUT" val="a_l"/>
  <p:tag name="KSO_WM_SLIDE_LAYOUT_CNT" val="1_1"/>
  <p:tag name="KSO_WM_SLIDE_TYPE" val="text"/>
  <p:tag name="KSO_WM_BEAUTIFY_FLAG" val="#wm#"/>
  <p:tag name="KSO_WM_SLIDE_POSITION" val="119*143"/>
  <p:tag name="KSO_WM_SLIDE_SIZE" val="779*294"/>
  <p:tag name="KSO_WM_DIAGRAM_GROUP_CODE" val="l1-2"/>
</p:tagLst>
</file>

<file path=ppt/tags/tag383.xml><?xml version="1.0" encoding="utf-8"?>
<p:tagLst xmlns:p="http://schemas.openxmlformats.org/presentationml/2006/main">
  <p:tag name="KSO_WM_TAG_VERSION" val="1.0"/>
  <p:tag name="KSO_WM_BEAUTIFY_FLAG" val="#wm#"/>
  <p:tag name="KSO_WM_UNIT_TYPE" val="i"/>
  <p:tag name="KSO_WM_UNIT_ID" val="custom160394_23*i*0"/>
  <p:tag name="KSO_WM_TEMPLATE_CATEGORY" val="custom"/>
  <p:tag name="KSO_WM_TEMPLATE_INDEX" val="160394"/>
  <p:tag name="KSO_WM_UNIT_INDEX" val="0"/>
</p:tagLst>
</file>

<file path=ppt/tags/tag384.xml><?xml version="1.0" encoding="utf-8"?>
<p:tagLst xmlns:p="http://schemas.openxmlformats.org/presentationml/2006/main">
  <p:tag name="KSO_WM_TAG_VERSION" val="1.0"/>
  <p:tag name="KSO_WM_BEAUTIFY_FLAG" val="#wm#"/>
  <p:tag name="KSO_WM_UNIT_TYPE" val="i"/>
  <p:tag name="KSO_WM_UNIT_ID" val="custom160394_23*i*1"/>
  <p:tag name="KSO_WM_TEMPLATE_CATEGORY" val="custom"/>
  <p:tag name="KSO_WM_TEMPLATE_INDEX" val="160394"/>
  <p:tag name="KSO_WM_UNIT_INDEX" val="1"/>
</p:tagLst>
</file>

<file path=ppt/tags/tag385.xml><?xml version="1.0" encoding="utf-8"?>
<p:tagLst xmlns:p="http://schemas.openxmlformats.org/presentationml/2006/main">
  <p:tag name="KSO_WM_TAG_VERSION" val="1.0"/>
  <p:tag name="KSO_WM_BEAUTIFY_FLAG" val="#wm#"/>
  <p:tag name="KSO_WM_UNIT_TYPE" val="i"/>
  <p:tag name="KSO_WM_UNIT_ID" val="custom160394_23*i*2"/>
  <p:tag name="KSO_WM_TEMPLATE_CATEGORY" val="custom"/>
  <p:tag name="KSO_WM_TEMPLATE_INDEX" val="160394"/>
  <p:tag name="KSO_WM_UNIT_INDEX" val="2"/>
</p:tagLst>
</file>

<file path=ppt/tags/tag386.xml><?xml version="1.0" encoding="utf-8"?>
<p:tagLst xmlns:p="http://schemas.openxmlformats.org/presentationml/2006/main">
  <p:tag name="KSO_WM_TAG_VERSION" val="1.0"/>
  <p:tag name="KSO_WM_BEAUTIFY_FLAG" val="#wm#"/>
  <p:tag name="KSO_WM_UNIT_TYPE" val="i"/>
  <p:tag name="KSO_WM_UNIT_ID" val="custom160394_23*i*3"/>
  <p:tag name="KSO_WM_TEMPLATE_CATEGORY" val="custom"/>
  <p:tag name="KSO_WM_TEMPLATE_INDEX" val="160394"/>
  <p:tag name="KSO_WM_UNIT_INDEX" val="3"/>
</p:tagLst>
</file>

<file path=ppt/tags/tag387.xml><?xml version="1.0" encoding="utf-8"?>
<p:tagLst xmlns:p="http://schemas.openxmlformats.org/presentationml/2006/main">
  <p:tag name="KSO_WM_TAG_VERSION" val="1.0"/>
  <p:tag name="KSO_WM_BEAUTIFY_FLAG" val="#wm#"/>
  <p:tag name="KSO_WM_UNIT_TYPE" val="i"/>
  <p:tag name="KSO_WM_UNIT_ID" val="custom160394_23*i*4"/>
  <p:tag name="KSO_WM_TEMPLATE_CATEGORY" val="custom"/>
  <p:tag name="KSO_WM_TEMPLATE_INDEX" val="160394"/>
  <p:tag name="KSO_WM_UNIT_INDEX" val="4"/>
</p:tagLst>
</file>

<file path=ppt/tags/tag388.xml><?xml version="1.0" encoding="utf-8"?>
<p:tagLst xmlns:p="http://schemas.openxmlformats.org/presentationml/2006/main">
  <p:tag name="KSO_WM_TAG_VERSION" val="1.0"/>
  <p:tag name="KSO_WM_BEAUTIFY_FLAG" val="#wm#"/>
  <p:tag name="KSO_WM_UNIT_TYPE" val="i"/>
  <p:tag name="KSO_WM_UNIT_ID" val="custom160394_23*i*5"/>
  <p:tag name="KSO_WM_TEMPLATE_CATEGORY" val="custom"/>
  <p:tag name="KSO_WM_TEMPLATE_INDEX" val="160394"/>
  <p:tag name="KSO_WM_UNIT_INDEX" val="5"/>
</p:tagLst>
</file>

<file path=ppt/tags/tag389.xml><?xml version="1.0" encoding="utf-8"?>
<p:tagLst xmlns:p="http://schemas.openxmlformats.org/presentationml/2006/main">
  <p:tag name="KSO_WM_TAG_VERSION" val="1.0"/>
  <p:tag name="KSO_WM_BEAUTIFY_FLAG" val="#wm#"/>
  <p:tag name="KSO_WM_UNIT_TYPE" val="i"/>
  <p:tag name="KSO_WM_UNIT_ID" val="custom160394_23*i*6"/>
  <p:tag name="KSO_WM_TEMPLATE_CATEGORY" val="custom"/>
  <p:tag name="KSO_WM_TEMPLATE_INDEX" val="160394"/>
  <p:tag name="KSO_WM_UNIT_INDEX" val="6"/>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8*l_h_f*1_3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390.xml><?xml version="1.0" encoding="utf-8"?>
<p:tagLst xmlns:p="http://schemas.openxmlformats.org/presentationml/2006/main">
  <p:tag name="KSO_WM_TEMPLATE_CATEGORY" val="custom"/>
  <p:tag name="KSO_WM_TEMPLATE_INDEX" val="160394"/>
  <p:tag name="KSO_WM_TAG_VERSION" val="1.0"/>
  <p:tag name="KSO_WM_SLIDE_ID" val="custom160394_23"/>
  <p:tag name="KSO_WM_SLIDE_INDEX" val="23"/>
  <p:tag name="KSO_WM_SLIDE_ITEM_CNT" val="0"/>
  <p:tag name="KSO_WM_SLIDE_TYPE" val="endPage"/>
  <p:tag name="KSO_WM_BEAUTIFY_FLAG" val="#wm#"/>
  <p:tag name="KSO_WM_SLIDE_POSITION" val="49*29"/>
  <p:tag name="KSO_WM_SLIDE_SIZE" val="544*458"/>
</p:tagLst>
</file>

<file path=ppt/tags/tag391.xml><?xml version="1.0" encoding="utf-8"?>
<p:tagLst xmlns:p="http://schemas.openxmlformats.org/presentationml/2006/main">
  <p:tag name="commondata" val="eyJoZGlkIjoiYTQ3YTc2YjBlNWRhYjQ0NTA0MDBkN2E0YWM4YTZjZGMifQ=="/>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b"/>
  <p:tag name="KSO_WM_UNIT_INDEX" val="1"/>
  <p:tag name="KSO_WM_UNIT_ID" val="custom160394_1*b*1"/>
  <p:tag name="KSO_WM_UNIT_CLEAR" val="1"/>
  <p:tag name="KSO_WM_UNIT_LAYERLEVEL" val="1"/>
  <p:tag name="KSO_WM_UNIT_VALUE" val="78"/>
  <p:tag name="KSO_WM_UNIT_ISCONTENTSTITLE" val="0"/>
  <p:tag name="KSO_WM_UNIT_HIGHLIGHT" val="0"/>
  <p:tag name="KSO_WM_UNIT_COMPATIBLE" val="0"/>
  <p:tag name="KSO_WM_UNIT_PRESET_TEXT_INDEX" val="3"/>
  <p:tag name="KSO_WM_UNIT_PRESET_TEXT_LEN" val="17"/>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8*l_i*1_5"/>
  <p:tag name="KSO_WM_UNIT_CLEAR" val="1"/>
  <p:tag name="KSO_WM_UNIT_LAYERLEVEL" val="1_1"/>
  <p:tag name="KSO_WM_DIAGRAM_GROUP_CODE" val="l1-1"/>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8*l_i*1_1"/>
  <p:tag name="KSO_WM_UNIT_CLEAR" val="1"/>
  <p:tag name="KSO_WM_UNIT_LAYERLEVEL" val="1_1"/>
  <p:tag name="KSO_WM_DIAGRAM_GROUP_CODE" val="l1-1"/>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8*l_i*1_2"/>
  <p:tag name="KSO_WM_UNIT_CLEAR" val="1"/>
  <p:tag name="KSO_WM_UNIT_LAYERLEVEL" val="1_1"/>
  <p:tag name="KSO_WM_DIAGRAM_GROUP_CODE" val="l1-1"/>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8*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44.xml><?xml version="1.0" encoding="utf-8"?>
<p:tagLst xmlns:p="http://schemas.openxmlformats.org/presentationml/2006/main">
  <p:tag name="KSO_WM_TEMPLATE_CATEGORY" val="custom"/>
  <p:tag name="KSO_WM_TEMPLATE_INDEX" val="160394"/>
  <p:tag name="KSO_WM_TAG_VERSION" val="1.0"/>
  <p:tag name="KSO_WM_SLIDE_ID" val="custom160394_8"/>
  <p:tag name="KSO_WM_SLIDE_INDEX" val="8"/>
  <p:tag name="KSO_WM_SLIDE_ITEM_CNT" val="3"/>
  <p:tag name="KSO_WM_SLIDE_LAYOUT" val="a_l"/>
  <p:tag name="KSO_WM_SLIDE_LAYOUT_CNT" val="1_1"/>
  <p:tag name="KSO_WM_SLIDE_TYPE" val="contents"/>
  <p:tag name="KSO_WM_BEAUTIFY_FLAG" val="#wm#"/>
  <p:tag name="KSO_WM_DIAGRAM_GROUP_CODE" val="l1-1"/>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9*l_h_f*1_1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9*l_i*1_1"/>
  <p:tag name="KSO_WM_UNIT_CLEAR" val="1"/>
  <p:tag name="KSO_WM_UNIT_LAYERLEVEL" val="1_1"/>
  <p:tag name="KSO_WM_DIAGRAM_GROUP_CODE" val="l1-1"/>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9*l_h_f*1_2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9*l_i*1_4"/>
  <p:tag name="KSO_WM_UNIT_CLEAR" val="1"/>
  <p:tag name="KSO_WM_UNIT_LAYERLEVEL" val="1_1"/>
  <p:tag name="KSO_WM_DIAGRAM_GROUP_CODE" val="l1-1"/>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9*l_h_f*1_3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5.xml><?xml version="1.0" encoding="utf-8"?>
<p:tagLst xmlns:p="http://schemas.openxmlformats.org/presentationml/2006/main">
  <p:tag name="KSO_WM_TEMPLATE_THUMBS_INDEX" val="1、9、12、13、15、19、23"/>
  <p:tag name="KSO_WM_TEMPLATE_CATEGORY" val="custom"/>
  <p:tag name="KSO_WM_TEMPLATE_INDEX" val="160394"/>
  <p:tag name="KSO_WM_TAG_VERSION" val="1.0"/>
  <p:tag name="KSO_WM_SLIDE_ID" val="custom160394_1"/>
  <p:tag name="KSO_WM_SLIDE_INDEX" val="1"/>
  <p:tag name="KSO_WM_SLIDE_ITEM_CNT" val="2"/>
  <p:tag name="KSO_WM_SLIDE_LAYOUT" val="a_b"/>
  <p:tag name="KSO_WM_SLIDE_LAYOUT_CNT" val="1_1"/>
  <p:tag name="KSO_WM_SLIDE_TYPE" val="title"/>
  <p:tag name="KSO_WM_BEAUTIFY_FLAG" val="#wm#"/>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9*l_i*1_5"/>
  <p:tag name="KSO_WM_UNIT_CLEAR" val="1"/>
  <p:tag name="KSO_WM_UNIT_LAYERLEVEL" val="1_1"/>
  <p:tag name="KSO_WM_DIAGRAM_GROUP_CODE" val="l1-1"/>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4_1"/>
  <p:tag name="KSO_WM_UNIT_ID" val="custom160394_9*l_h_f*1_4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9*l_i*1_6"/>
  <p:tag name="KSO_WM_UNIT_CLEAR" val="1"/>
  <p:tag name="KSO_WM_UNIT_LAYERLEVEL" val="1_1"/>
  <p:tag name="KSO_WM_DIAGRAM_GROUP_CODE" val="l1-1"/>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9*l_i*1_1"/>
  <p:tag name="KSO_WM_UNIT_CLEAR" val="1"/>
  <p:tag name="KSO_WM_UNIT_LAYERLEVEL" val="1_1"/>
  <p:tag name="KSO_WM_DIAGRAM_GROUP_CODE" val="l1-1"/>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9*l_i*1_2"/>
  <p:tag name="KSO_WM_UNIT_CLEAR" val="1"/>
  <p:tag name="KSO_WM_UNIT_LAYERLEVEL" val="1_1"/>
  <p:tag name="KSO_WM_DIAGRAM_GROUP_CODE" val="l1-1"/>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9*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56.xml><?xml version="1.0" encoding="utf-8"?>
<p:tagLst xmlns:p="http://schemas.openxmlformats.org/presentationml/2006/main">
  <p:tag name="KSO_WM_TEMPLATE_CATEGORY" val="custom"/>
  <p:tag name="KSO_WM_TEMPLATE_INDEX" val="160394"/>
  <p:tag name="KSO_WM_TAG_VERSION" val="1.0"/>
  <p:tag name="KSO_WM_SLIDE_ID" val="custom160394_9"/>
  <p:tag name="KSO_WM_SLIDE_INDEX" val="9"/>
  <p:tag name="KSO_WM_SLIDE_ITEM_CNT" val="4"/>
  <p:tag name="KSO_WM_SLIDE_LAYOUT" val="a_l"/>
  <p:tag name="KSO_WM_SLIDE_LAYOUT_CNT" val="1_1"/>
  <p:tag name="KSO_WM_SLIDE_TYPE" val="contents"/>
  <p:tag name="KSO_WM_BEAUTIFY_FLAG" val="#wm#"/>
  <p:tag name="KSO_WM_DIAGRAM_GROUP_CODE" val="l1-1"/>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10*l_h_f*1_1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0*l_i*1_1"/>
  <p:tag name="KSO_WM_UNIT_CLEAR" val="1"/>
  <p:tag name="KSO_WM_UNIT_LAYERLEVEL" val="1_1"/>
  <p:tag name="KSO_WM_DIAGRAM_GROUP_CODE" val="l1-1"/>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10*l_h_f*1_2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2*a*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10*l_i*1_4"/>
  <p:tag name="KSO_WM_UNIT_CLEAR" val="1"/>
  <p:tag name="KSO_WM_UNIT_LAYERLEVEL" val="1_1"/>
  <p:tag name="KSO_WM_DIAGRAM_GROUP_CODE" val="l1-1"/>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10*l_h_f*1_3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10*l_i*1_5"/>
  <p:tag name="KSO_WM_UNIT_CLEAR" val="1"/>
  <p:tag name="KSO_WM_UNIT_LAYERLEVEL" val="1_1"/>
  <p:tag name="KSO_WM_DIAGRAM_GROUP_CODE" val="l1-1"/>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4_1"/>
  <p:tag name="KSO_WM_UNIT_ID" val="custom160394_10*l_h_f*1_4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6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10*l_i*1_6"/>
  <p:tag name="KSO_WM_UNIT_CLEAR" val="1"/>
  <p:tag name="KSO_WM_UNIT_LAYERLEVEL" val="1_1"/>
  <p:tag name="KSO_WM_DIAGRAM_GROUP_CODE" val="l1-1"/>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5_1"/>
  <p:tag name="KSO_WM_UNIT_ID" val="custom160394_10*l_h_f*1_5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10*l_i*1_7"/>
  <p:tag name="KSO_WM_UNIT_CLEAR" val="1"/>
  <p:tag name="KSO_WM_UNIT_LAYERLEVEL" val="1_1"/>
  <p:tag name="KSO_WM_DIAGRAM_GROUP_CODE" val="l1-1"/>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0*l_i*1_1"/>
  <p:tag name="KSO_WM_UNIT_CLEAR" val="1"/>
  <p:tag name="KSO_WM_UNIT_LAYERLEVEL" val="1_1"/>
  <p:tag name="KSO_WM_DIAGRAM_GROUP_CODE" val="l1-1"/>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0*l_i*1_2"/>
  <p:tag name="KSO_WM_UNIT_CLEAR" val="1"/>
  <p:tag name="KSO_WM_UNIT_LAYERLEVEL" val="1_1"/>
  <p:tag name="KSO_WM_DIAGRAM_GROUP_CODE" val="l1-1"/>
</p:tagLst>
</file>

<file path=ppt/tags/tag6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0*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2*f*1"/>
  <p:tag name="KSO_WM_UNIT_CLEAR" val="1"/>
  <p:tag name="KSO_WM_UNIT_LAYERLEVEL" val="1"/>
  <p:tag name="KSO_WM_UNIT_VALUE" val="495"/>
  <p:tag name="KSO_WM_UNIT_HIGHLIGHT" val="0"/>
  <p:tag name="KSO_WM_UNIT_COMPATIBLE" val="0"/>
  <p:tag name="KSO_WM_UNIT_PRESET_TEXT_INDEX" val="5"/>
  <p:tag name="KSO_WM_UNIT_PRESET_TEXT_LEN" val="232"/>
</p:tagLst>
</file>

<file path=ppt/tags/tag70.xml><?xml version="1.0" encoding="utf-8"?>
<p:tagLst xmlns:p="http://schemas.openxmlformats.org/presentationml/2006/main">
  <p:tag name="KSO_WM_TEMPLATE_CATEGORY" val="custom"/>
  <p:tag name="KSO_WM_TEMPLATE_INDEX" val="160394"/>
  <p:tag name="KSO_WM_TAG_VERSION" val="1.0"/>
  <p:tag name="KSO_WM_SLIDE_ID" val="custom160394_10"/>
  <p:tag name="KSO_WM_SLIDE_INDEX" val="10"/>
  <p:tag name="KSO_WM_SLIDE_ITEM_CNT" val="5"/>
  <p:tag name="KSO_WM_SLIDE_LAYOUT" val="a_l"/>
  <p:tag name="KSO_WM_SLIDE_LAYOUT_CNT" val="1_1"/>
  <p:tag name="KSO_WM_SLIDE_TYPE" val="contents"/>
  <p:tag name="KSO_WM_BEAUTIFY_FLAG" val="#wm#"/>
  <p:tag name="KSO_WM_SLIDE_POSITION" val="-1*41"/>
  <p:tag name="KSO_WM_SLIDE_SIZE" val="720*387"/>
  <p:tag name="KSO_WM_DIAGRAM_GROUP_CODE" val="l1-1"/>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6_1"/>
  <p:tag name="KSO_WM_UNIT_ID" val="custom160394_11*l_h_f*1_6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11*l_i*1_8"/>
  <p:tag name="KSO_WM_UNIT_CLEAR" val="1"/>
  <p:tag name="KSO_WM_UNIT_LAYERLEVEL" val="1_1"/>
  <p:tag name="KSO_WM_DIAGRAM_GROUP_CODE" val="l1-1"/>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1*l_i*1_1"/>
  <p:tag name="KSO_WM_UNIT_CLEAR" val="1"/>
  <p:tag name="KSO_WM_UNIT_LAYERLEVEL" val="1_1"/>
  <p:tag name="KSO_WM_DIAGRAM_GROUP_CODE" val="l1-1"/>
</p:tagLst>
</file>

<file path=ppt/tags/tag7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7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1*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11*l_h_f*1_1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7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1*l_i*1_1"/>
  <p:tag name="KSO_WM_UNIT_CLEAR" val="1"/>
  <p:tag name="KSO_WM_UNIT_LAYERLEVEL" val="1_1"/>
  <p:tag name="KSO_WM_DIAGRAM_GROUP_CODE" val="l1-1"/>
</p:tagLst>
</file>

<file path=ppt/tags/tag7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11*l_h_f*1_2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7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11*l_i*1_4"/>
  <p:tag name="KSO_WM_UNIT_CLEAR" val="1"/>
  <p:tag name="KSO_WM_UNIT_LAYERLEVEL" val="1_1"/>
  <p:tag name="KSO_WM_DIAGRAM_GROUP_CODE" val="l1-1"/>
</p:tagLst>
</file>

<file path=ppt/tags/tag8.xml><?xml version="1.0" encoding="utf-8"?>
<p:tagLst xmlns:p="http://schemas.openxmlformats.org/presentationml/2006/main">
  <p:tag name="KSO_WM_TEMPLATE_CATEGORY" val="custom"/>
  <p:tag name="KSO_WM_TEMPLATE_INDEX" val="160394"/>
  <p:tag name="KSO_WM_TAG_VERSION" val="1.0"/>
  <p:tag name="KSO_WM_SLIDE_ID" val="custom160394_2"/>
  <p:tag name="KSO_WM_SLIDE_INDEX" val="2"/>
  <p:tag name="KSO_WM_SLIDE_ITEM_CNT" val="1"/>
  <p:tag name="KSO_WM_SLIDE_LAYOUT" val="a_f"/>
  <p:tag name="KSO_WM_SLIDE_LAYOUT_CNT" val="1_1"/>
  <p:tag name="KSO_WM_SLIDE_TYPE" val="text"/>
  <p:tag name="KSO_WM_BEAUTIFY_FLAG" val="#wm#"/>
  <p:tag name="KSO_WM_SLIDE_POSITION" val="66*116"/>
  <p:tag name="KSO_WM_SLIDE_SIZE" val="828*370"/>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11*l_h_f*1_3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11*l_i*1_5"/>
  <p:tag name="KSO_WM_UNIT_CLEAR" val="1"/>
  <p:tag name="KSO_WM_UNIT_LAYERLEVEL" val="1_1"/>
  <p:tag name="KSO_WM_DIAGRAM_GROUP_CODE" val="l1-1"/>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4_1"/>
  <p:tag name="KSO_WM_UNIT_ID" val="custom160394_11*l_h_f*1_4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83.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11*l_i*1_6"/>
  <p:tag name="KSO_WM_UNIT_CLEAR" val="1"/>
  <p:tag name="KSO_WM_UNIT_LAYERLEVEL" val="1_1"/>
  <p:tag name="KSO_WM_DIAGRAM_GROUP_CODE" val="l1-1"/>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5_1"/>
  <p:tag name="KSO_WM_UNIT_ID" val="custom160394_11*l_h_f*1_5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8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11*l_i*1_7"/>
  <p:tag name="KSO_WM_UNIT_CLEAR" val="1"/>
  <p:tag name="KSO_WM_UNIT_LAYERLEVEL" val="1_1"/>
  <p:tag name="KSO_WM_DIAGRAM_GROUP_CODE" val="l1-1"/>
</p:tagLst>
</file>

<file path=ppt/tags/tag86.xml><?xml version="1.0" encoding="utf-8"?>
<p:tagLst xmlns:p="http://schemas.openxmlformats.org/presentationml/2006/main">
  <p:tag name="KSO_WM_TEMPLATE_CATEGORY" val="custom"/>
  <p:tag name="KSO_WM_TEMPLATE_INDEX" val="160394"/>
  <p:tag name="KSO_WM_TAG_VERSION" val="1.0"/>
  <p:tag name="KSO_WM_SLIDE_ID" val="custom160394_11"/>
  <p:tag name="KSO_WM_SLIDE_INDEX" val="11"/>
  <p:tag name="KSO_WM_SLIDE_ITEM_CNT" val="6"/>
  <p:tag name="KSO_WM_SLIDE_LAYOUT" val="a_l"/>
  <p:tag name="KSO_WM_SLIDE_LAYOUT_CNT" val="1_1"/>
  <p:tag name="KSO_WM_SLIDE_TYPE" val="contents"/>
  <p:tag name="KSO_WM_BEAUTIFY_FLAG" val="#wm#"/>
  <p:tag name="KSO_WM_DIAGRAM_GROUP_CODE" val="l1-1"/>
</p:tagLst>
</file>

<file path=ppt/tags/tag87.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2*a*1"/>
  <p:tag name="KSO_WM_UNIT_CLEAR" val="1"/>
  <p:tag name="KSO_WM_UNIT_LAYERLEVEL" val="1"/>
  <p:tag name="KSO_WM_UNIT_VALUE" val="69"/>
  <p:tag name="KSO_WM_UNIT_ISCONTENTSTITLE" val="0"/>
  <p:tag name="KSO_WM_UNIT_HIGHLIGHT" val="0"/>
  <p:tag name="KSO_WM_UNIT_COMPATIBLE" val="0"/>
  <p:tag name="KSO_WM_UNIT_PRESET_TEXT_INDEX" val="3"/>
  <p:tag name="KSO_WM_UNIT_PRESET_TEXT_LEN" val="17"/>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b"/>
  <p:tag name="KSO_WM_UNIT_INDEX" val="1"/>
  <p:tag name="KSO_WM_UNIT_ID" val="custom160394_12*b*1"/>
  <p:tag name="KSO_WM_UNIT_CLEAR" val="1"/>
  <p:tag name="KSO_WM_UNIT_LAYERLEVEL" val="1"/>
  <p:tag name="KSO_WM_UNIT_VALUE" val="108"/>
  <p:tag name="KSO_WM_UNIT_ISCONTENTSTITLE" val="0"/>
  <p:tag name="KSO_WM_UNIT_HIGHLIGHT" val="0"/>
  <p:tag name="KSO_WM_UNIT_COMPATIBLE" val="0"/>
  <p:tag name="KSO_WM_UNIT_PRESET_TEXT_INDEX" val="3"/>
  <p:tag name="KSO_WM_UNIT_PRESET_TEXT_LEN" val="17"/>
</p:tagLst>
</file>

<file path=ppt/tags/tag89.xml><?xml version="1.0" encoding="utf-8"?>
<p:tagLst xmlns:p="http://schemas.openxmlformats.org/presentationml/2006/main">
  <p:tag name="KSO_WM_TEMPLATE_CATEGORY" val="custom"/>
  <p:tag name="KSO_WM_TEMPLATE_INDEX" val="160394"/>
  <p:tag name="KSO_WM_TAG_VERSION" val="1.0"/>
  <p:tag name="KSO_WM_SLIDE_ID" val="custom160394_12"/>
  <p:tag name="KSO_WM_SLIDE_INDEX" val="12"/>
  <p:tag name="KSO_WM_SLIDE_ITEM_CNT" val="2"/>
  <p:tag name="KSO_WM_SLIDE_LAYOUT" val="a_b"/>
  <p:tag name="KSO_WM_SLIDE_LAYOUT_CNT" val="1_1"/>
  <p:tag name="KSO_WM_SLIDE_TYPE" val="sectionTitle"/>
  <p:tag name="KSO_WM_BEAUTIFY_FLAG" val="#wm#"/>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3*f*1"/>
  <p:tag name="KSO_WM_UNIT_CLEAR" val="1"/>
  <p:tag name="KSO_WM_UNIT_LAYERLEVEL" val="1"/>
  <p:tag name="KSO_WM_UNIT_VALUE" val="225"/>
  <p:tag name="KSO_WM_UNIT_HIGHLIGHT" val="0"/>
  <p:tag name="KSO_WM_UNIT_COMPATIBLE" val="0"/>
  <p:tag name="KSO_WM_UNIT_PRESET_TEXT_INDEX" val="5"/>
  <p:tag name="KSO_WM_UNIT_PRESET_TEXT_LEN" val="232"/>
</p:tagLst>
</file>

<file path=ppt/tags/tag90.xml><?xml version="1.0" encoding="utf-8"?>
<p:tagLst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3*a*1"/>
  <p:tag name="KSO_WM_UNIT_CLEAR" val="1"/>
  <p:tag name="KSO_WM_UNIT_LAYERLEVEL" val="1"/>
  <p:tag name="KSO_WM_UNIT_VALUE" val="34"/>
  <p:tag name="KSO_WM_UNIT_ISCONTENTSTITLE" val="0"/>
  <p:tag name="KSO_WM_UNIT_HIGHLIGHT" val="0"/>
  <p:tag name="KSO_WM_UNIT_COMPATIBLE" val="0"/>
  <p:tag name="KSO_WM_UNIT_PRESET_TEXT_INDEX" val="3"/>
  <p:tag name="KSO_WM_UNIT_PRESET_TEXT_LEN" val="12"/>
</p:tagLst>
</file>

<file path=ppt/tags/tag91.xml><?xml version="1.0" encoding="utf-8"?>
<p:tagLst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13*f*1"/>
  <p:tag name="KSO_WM_UNIT_CLEAR" val="1"/>
  <p:tag name="KSO_WM_UNIT_LAYERLEVEL" val="1"/>
  <p:tag name="KSO_WM_UNIT_VALUE" val="40"/>
  <p:tag name="KSO_WM_UNIT_HIGHLIGHT" val="0"/>
  <p:tag name="KSO_WM_UNIT_COMPATIBLE" val="0"/>
  <p:tag name="KSO_WM_UNIT_PRESET_TEXT_INDEX" val="4"/>
  <p:tag name="KSO_WM_UNIT_PRESET_TEXT_LEN" val="57"/>
</p:tagLst>
</file>

<file path=ppt/tags/tag92.xml><?xml version="1.0" encoding="utf-8"?>
<p:tagLst xmlns:p="http://schemas.openxmlformats.org/presentationml/2006/main">
  <p:tag name="KSO_WM_TAG_VERSION" val="1.0"/>
  <p:tag name="KSO_WM_BEAUTIFY_FLAG" val="#wm#"/>
  <p:tag name="KSO_WM_TEMPLATE_CATEGORY" val="custom"/>
  <p:tag name="KSO_WM_TEMPLATE_INDEX" val="160394"/>
  <p:tag name="KSO_WM_UNIT_TYPE" val="d"/>
  <p:tag name="KSO_WM_UNIT_INDEX" val="1"/>
  <p:tag name="KSO_WM_UNIT_ID" val="custom160394_13*d*1"/>
  <p:tag name="KSO_WM_UNIT_CLEAR" val="0"/>
  <p:tag name="KSO_WM_UNIT_LAYERLEVEL" val="1"/>
  <p:tag name="KSO_WM_UNIT_VALUE" val="1054*1054"/>
  <p:tag name="KSO_WM_UNIT_HIGHLIGHT" val="0"/>
  <p:tag name="KSO_WM_UNIT_COMPATIBLE" val="0"/>
</p:tagLst>
</file>

<file path=ppt/tags/tag93.xml><?xml version="1.0" encoding="utf-8"?>
<p:tagLst xmlns:p="http://schemas.openxmlformats.org/presentationml/2006/main">
  <p:tag name="KSO_WM_TEMPLATE_CATEGORY" val="custom"/>
  <p:tag name="KSO_WM_TEMPLATE_INDEX" val="160394"/>
  <p:tag name="KSO_WM_TAG_VERSION" val="1.0"/>
  <p:tag name="KSO_WM_SLIDE_ID" val="custom160394_13"/>
  <p:tag name="KSO_WM_SLIDE_INDEX" val="13"/>
  <p:tag name="KSO_WM_SLIDE_ITEM_CNT" val="2"/>
  <p:tag name="KSO_WM_SLIDE_LAYOUT" val="a_f_d"/>
  <p:tag name="KSO_WM_SLIDE_LAYOUT_CNT" val="1_1_1"/>
  <p:tag name="KSO_WM_SLIDE_TYPE" val="text"/>
  <p:tag name="KSO_WM_BEAUTIFY_FLAG" val="#wm#"/>
  <p:tag name="KSO_WM_SLIDE_POSITION" val="288*118"/>
  <p:tag name="KSO_WM_SLIDE_SIZE" val="696*299"/>
</p:tagLst>
</file>

<file path=ppt/tags/tag94.xml><?xml version="1.0" encoding="utf-8"?>
<p:tagLst xmlns:p="http://schemas.openxmlformats.org/presentationml/2006/main">
  <p:tag name="KSO_WM_TAG_VERSION" val="1.0"/>
  <p:tag name="KSO_WM_BEAUTIFY_FLAG" val="#wm#"/>
  <p:tag name="KSO_WM_UNIT_TYPE" val="i"/>
  <p:tag name="KSO_WM_UNIT_ID" val="custom160394_14*i*0"/>
  <p:tag name="KSO_WM_TEMPLATE_CATEGORY" val="custom"/>
  <p:tag name="KSO_WM_TEMPLATE_INDEX" val="160394"/>
  <p:tag name="KSO_WM_UNIT_INDEX" val="0"/>
</p:tagLst>
</file>

<file path=ppt/tags/tag95.xml><?xml version="1.0" encoding="utf-8"?>
<p:tagLst xmlns:p="http://schemas.openxmlformats.org/presentationml/2006/main">
  <p:tag name="KSO_WM_TAG_VERSION" val="1.0"/>
  <p:tag name="KSO_WM_BEAUTIFY_FLAG" val="#wm#"/>
  <p:tag name="KSO_WM_TEMPLATE_CATEGORY" val="custom"/>
  <p:tag name="KSO_WM_TEMPLATE_INDEX" val="160394"/>
  <p:tag name="KSO_WM_UNIT_TYPE" val="d"/>
  <p:tag name="KSO_WM_UNIT_INDEX" val="2"/>
  <p:tag name="KSO_WM_UNIT_ID" val="custom160394_14*d*2"/>
  <p:tag name="KSO_WM_UNIT_CLEAR" val="0"/>
  <p:tag name="KSO_WM_UNIT_LAYERLEVEL" val="1"/>
  <p:tag name="KSO_WM_UNIT_VALUE" val="1108*1373"/>
  <p:tag name="KSO_WM_UNIT_HIGHLIGHT" val="0"/>
  <p:tag name="KSO_WM_UNIT_COMPATIBLE" val="0"/>
</p:tagLst>
</file>

<file path=ppt/tags/tag96.xml><?xml version="1.0" encoding="utf-8"?>
<p:tagLst xmlns:p="http://schemas.openxmlformats.org/presentationml/2006/main">
  <p:tag name="KSO_WM_TAG_VERSION" val="1.0"/>
  <p:tag name="KSO_WM_BEAUTIFY_FLAG" val="#wm#"/>
  <p:tag name="KSO_WM_TEMPLATE_CATEGORY" val="custom"/>
  <p:tag name="KSO_WM_TEMPLATE_INDEX" val="160394"/>
  <p:tag name="KSO_WM_UNIT_TYPE" val="d"/>
  <p:tag name="KSO_WM_UNIT_INDEX" val="1"/>
  <p:tag name="KSO_WM_UNIT_ID" val="custom160394_14*d*1"/>
  <p:tag name="KSO_WM_UNIT_CLEAR" val="0"/>
  <p:tag name="KSO_WM_UNIT_LAYERLEVEL" val="1"/>
  <p:tag name="KSO_WM_UNIT_VALUE" val="875*977"/>
  <p:tag name="KSO_WM_UNIT_HIGHLIGHT" val="0"/>
  <p:tag name="KSO_WM_UNIT_COMPATIBLE" val="0"/>
</p:tagLst>
</file>

<file path=ppt/tags/tag97.xml><?xml version="1.0" encoding="utf-8"?>
<p:tagLst xmlns:p="http://schemas.openxmlformats.org/presentationml/2006/main">
  <p:tag name="KSO_WM_TAG_VERSION" val="1.0"/>
  <p:tag name="KSO_WM_BEAUTIFY_FLAG" val="#wm#"/>
  <p:tag name="KSO_WM_UNIT_TYPE" val="i"/>
  <p:tag name="KSO_WM_UNIT_ID" val="custom160394_14*i*6"/>
  <p:tag name="KSO_WM_TEMPLATE_CATEGORY" val="custom"/>
  <p:tag name="KSO_WM_TEMPLATE_INDEX" val="160394"/>
  <p:tag name="KSO_WM_UNIT_INDEX" val="6"/>
</p:tagLst>
</file>

<file path=ppt/tags/tag98.xml><?xml version="1.0" encoding="utf-8"?>
<p:tagLst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14*f*1"/>
  <p:tag name="KSO_WM_UNIT_CLEAR" val="1"/>
  <p:tag name="KSO_WM_UNIT_LAYERLEVEL" val="1"/>
  <p:tag name="KSO_WM_UNIT_VALUE" val="156"/>
  <p:tag name="KSO_WM_UNIT_HIGHLIGHT" val="0"/>
  <p:tag name="KSO_WM_UNIT_COMPATIBLE" val="0"/>
  <p:tag name="KSO_WM_UNIT_PRESET_TEXT_INDEX" val="5"/>
  <p:tag name="KSO_WM_UNIT_PRESET_TEXT_LEN" val="232"/>
</p:tagLst>
</file>

<file path=ppt/tags/tag99.xml><?xml version="1.0" encoding="utf-8"?>
<p:tagLst xmlns:p="http://schemas.openxmlformats.org/presentationml/2006/main">
  <p:tag name="KSO_WM_TAG_VERSION" val="1.0"/>
  <p:tag name="KSO_WM_BEAUTIFY_FLAG" val="#wm#"/>
  <p:tag name="KSO_WM_UNIT_TYPE" val="i"/>
  <p:tag name="KSO_WM_UNIT_ID" val="custom160394_14*i*8"/>
  <p:tag name="KSO_WM_TEMPLATE_CATEGORY" val="custom"/>
  <p:tag name="KSO_WM_TEMPLATE_INDEX" val="160394"/>
  <p:tag name="KSO_WM_UNIT_INDEX" val="8"/>
</p:tagLst>
</file>

<file path=ppt/theme/theme1.xml><?xml version="1.0" encoding="utf-8"?>
<a:theme xmlns:a="http://schemas.openxmlformats.org/drawingml/2006/main" name="www.pptying.com">
  <a:themeElements>
    <a:clrScheme name="104">
      <a:dk1>
        <a:srgbClr val="3D3F41"/>
      </a:dk1>
      <a:lt1>
        <a:srgbClr val="FFFFFF"/>
      </a:lt1>
      <a:dk2>
        <a:srgbClr val="3D3F41"/>
      </a:dk2>
      <a:lt2>
        <a:srgbClr val="FFFFFF"/>
      </a:lt2>
      <a:accent1>
        <a:srgbClr val="BABD3D"/>
      </a:accent1>
      <a:accent2>
        <a:srgbClr val="7DB359"/>
      </a:accent2>
      <a:accent3>
        <a:srgbClr val="DCAB48"/>
      </a:accent3>
      <a:accent4>
        <a:srgbClr val="6B8A4B"/>
      </a:accent4>
      <a:accent5>
        <a:srgbClr val="409BA2"/>
      </a:accent5>
      <a:accent6>
        <a:srgbClr val="B84D3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3485</Words>
  <Application>WPS 演示</Application>
  <PresentationFormat>宽屏</PresentationFormat>
  <Paragraphs>257</Paragraphs>
  <Slides>24</Slides>
  <Notes>24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黑体</vt:lpstr>
      <vt:lpstr>微软雅黑</vt:lpstr>
      <vt:lpstr>Arial Unicode MS</vt:lpstr>
      <vt:lpstr>Calibri</vt:lpstr>
      <vt:lpstr>Arial Narrow</vt:lpstr>
      <vt:lpstr>华文细黑</vt:lpstr>
      <vt:lpstr>方正中倩_GBK</vt:lpstr>
      <vt:lpstr>Meiryo</vt:lpstr>
      <vt:lpstr>Yu Gothic UI</vt:lpstr>
      <vt:lpstr>Calibri Light</vt:lpstr>
      <vt:lpstr>www.pptying.com</vt:lpstr>
      <vt:lpstr>LOREM IPSUM DOLOR</vt:lpstr>
      <vt:lpstr>LOREM IPSUM DOLOR</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dc:title>
  <dc:creator/>
  <cp:keywords>http://www.ypppt.com/</cp:keywords>
  <dc:description>http://www.ypppt.com/</dc:description>
  <cp:lastModifiedBy>Years later</cp:lastModifiedBy>
  <cp:revision>375</cp:revision>
  <dcterms:created xsi:type="dcterms:W3CDTF">2015-04-02T07:05:00Z</dcterms:created>
  <dcterms:modified xsi:type="dcterms:W3CDTF">2024-04-06T05:27:37Z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FFE05934CFB041B6B9684E35FD41823C_13</vt:lpwstr>
  </property>
</Properties>
</file>