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04" r:id="rId3"/>
    <p:sldId id="302" r:id="rId4"/>
    <p:sldId id="265" r:id="rId5"/>
    <p:sldId id="296" r:id="rId6"/>
    <p:sldId id="273" r:id="rId7"/>
    <p:sldId id="275" r:id="rId8"/>
    <p:sldId id="267" r:id="rId9"/>
    <p:sldId id="268" r:id="rId10"/>
    <p:sldId id="269" r:id="rId11"/>
    <p:sldId id="298" r:id="rId12"/>
    <p:sldId id="266" r:id="rId13"/>
    <p:sldId id="271" r:id="rId14"/>
    <p:sldId id="272" r:id="rId15"/>
    <p:sldId id="289" r:id="rId16"/>
    <p:sldId id="270" r:id="rId17"/>
    <p:sldId id="299" r:id="rId18"/>
    <p:sldId id="274" r:id="rId19"/>
    <p:sldId id="280" r:id="rId20"/>
    <p:sldId id="278" r:id="rId21"/>
    <p:sldId id="285" r:id="rId22"/>
    <p:sldId id="277" r:id="rId23"/>
    <p:sldId id="300" r:id="rId24"/>
    <p:sldId id="282" r:id="rId25"/>
    <p:sldId id="283" r:id="rId26"/>
    <p:sldId id="281" r:id="rId27"/>
    <p:sldId id="279" r:id="rId28"/>
    <p:sldId id="284" r:id="rId29"/>
    <p:sldId id="301" r:id="rId30"/>
    <p:sldId id="286" r:id="rId31"/>
    <p:sldId id="290" r:id="rId32"/>
    <p:sldId id="287" r:id="rId33"/>
    <p:sldId id="288" r:id="rId34"/>
    <p:sldId id="276" r:id="rId35"/>
    <p:sldId id="291" r:id="rId36"/>
    <p:sldId id="294" r:id="rId37"/>
    <p:sldId id="305" r:id="rId38"/>
    <p:sldId id="340" r:id="rId39"/>
  </p:sldIdLst>
  <p:sldSz cx="9144000" cy="5143500" type="screen16x9"/>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7B9D"/>
    <a:srgbClr val="3CBEB4"/>
    <a:srgbClr val="0F594C"/>
    <a:srgbClr val="29967F"/>
    <a:srgbClr val="3D86BC"/>
    <a:srgbClr val="D95A73"/>
    <a:srgbClr val="96C83C"/>
    <a:srgbClr val="FF9EA9"/>
    <a:srgbClr val="C9EBF6"/>
    <a:srgbClr val="549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64" autoAdjust="0"/>
    <p:restoredTop sz="83797" autoAdjust="0"/>
  </p:normalViewPr>
  <p:slideViewPr>
    <p:cSldViewPr showGuides="1">
      <p:cViewPr varScale="1">
        <p:scale>
          <a:sx n="122" d="100"/>
          <a:sy n="122" d="100"/>
        </p:scale>
        <p:origin x="900" y="108"/>
      </p:cViewPr>
      <p:guideLst>
        <p:guide orient="horz" pos="1620"/>
        <p:guide pos="2880"/>
      </p:guideLst>
    </p:cSldViewPr>
  </p:slideViewPr>
  <p:notesTextViewPr>
    <p:cViewPr>
      <p:scale>
        <a:sx n="1" d="1"/>
        <a:sy n="1" d="1"/>
      </p:scale>
      <p:origin x="0" y="0"/>
    </p:cViewPr>
  </p:notesTextViewPr>
  <p:sorterViewPr>
    <p:cViewPr>
      <p:scale>
        <a:sx n="90" d="100"/>
        <a:sy n="90" d="100"/>
      </p:scale>
      <p:origin x="0" y="-118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317B9D"/>
            </a:solidFill>
            <a:ln>
              <a:noFill/>
            </a:ln>
          </c:spPr>
          <c:invertIfNegative val="0"/>
          <c:dPt>
            <c:idx val="0"/>
            <c:invertIfNegative val="0"/>
            <c:bubble3D val="0"/>
          </c:dPt>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Percentage</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rgbClr val="317B9D"/>
            </a:solidFill>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Percentage</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rgbClr val="317B9D"/>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Percentage</c:v>
                </c:pt>
              </c:strCache>
            </c:strRef>
          </c:cat>
          <c:val>
            <c:numRef>
              <c:f>Sheet1!$D$2</c:f>
              <c:numCache>
                <c:formatCode>General</c:formatCode>
                <c:ptCount val="1"/>
                <c:pt idx="0">
                  <c:v>80</c:v>
                </c:pt>
              </c:numCache>
            </c:numRef>
          </c:val>
        </c:ser>
        <c:ser>
          <c:idx val="3"/>
          <c:order val="3"/>
          <c:tx>
            <c:strRef>
              <c:f>Sheet1!$E$1</c:f>
              <c:strCache>
                <c:ptCount val="1"/>
                <c:pt idx="0">
                  <c:v>Series 32</c:v>
                </c:pt>
              </c:strCache>
            </c:strRef>
          </c:tx>
          <c:spPr>
            <a:solidFill>
              <a:srgbClr val="317B9D"/>
            </a:solidFill>
          </c:spPr>
          <c:invertIfNegative val="0"/>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Percentage</c:v>
                </c:pt>
              </c:strCache>
            </c:strRef>
          </c:cat>
          <c:val>
            <c:numRef>
              <c:f>Sheet1!$E$2</c:f>
              <c:numCache>
                <c:formatCode>General</c:formatCode>
                <c:ptCount val="1"/>
                <c:pt idx="0">
                  <c:v>70</c:v>
                </c:pt>
              </c:numCache>
            </c:numRef>
          </c:val>
        </c:ser>
        <c:ser>
          <c:idx val="4"/>
          <c:order val="4"/>
          <c:tx>
            <c:strRef>
              <c:f>Sheet1!$F$1</c:f>
              <c:strCache>
                <c:ptCount val="1"/>
                <c:pt idx="0">
                  <c:v>Series 322</c:v>
                </c:pt>
              </c:strCache>
            </c:strRef>
          </c:tx>
          <c:spPr>
            <a:solidFill>
              <a:srgbClr val="317B9D"/>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Percentage</c:v>
                </c:pt>
              </c:strCache>
            </c:strRef>
          </c:cat>
          <c:val>
            <c:numRef>
              <c:f>Sheet1!$F$2</c:f>
              <c:numCache>
                <c:formatCode>General</c:formatCode>
                <c:ptCount val="1"/>
                <c:pt idx="0">
                  <c:v>50</c:v>
                </c:pt>
              </c:numCache>
            </c:numRef>
          </c:val>
        </c:ser>
        <c:dLbls>
          <c:showLegendKey val="0"/>
          <c:showVal val="0"/>
          <c:showCatName val="0"/>
          <c:showSerName val="0"/>
          <c:showPercent val="0"/>
          <c:showBubbleSize val="0"/>
        </c:dLbls>
        <c:gapWidth val="115"/>
        <c:overlap val="-50"/>
        <c:axId val="719675296"/>
        <c:axId val="719675856"/>
      </c:barChart>
      <c:catAx>
        <c:axId val="719675296"/>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p>
        </c:txPr>
        <c:crossAx val="719675856"/>
        <c:crosses val="autoZero"/>
        <c:auto val="1"/>
        <c:lblAlgn val="ctr"/>
        <c:lblOffset val="100"/>
        <c:noMultiLvlLbl val="0"/>
      </c:catAx>
      <c:valAx>
        <c:axId val="719675856"/>
        <c:scaling>
          <c:orientation val="minMax"/>
        </c:scaling>
        <c:delete val="0"/>
        <c:axPos val="l"/>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p>
        </c:txPr>
        <c:crossAx val="719675296"/>
        <c:crosses val="autoZero"/>
        <c:crossBetween val="between"/>
      </c:valAx>
    </c:plotArea>
    <c:plotVisOnly val="1"/>
    <c:dispBlanksAs val="gap"/>
    <c:showDLblsOverMax val="0"/>
  </c:chart>
  <c:txPr>
    <a:bodyPr/>
    <a:lstStyle/>
    <a:p>
      <a:pPr>
        <a:defRPr lang="zh-CN" sz="1050" b="1">
          <a:solidFill>
            <a:schemeClr val="tx1">
              <a:lumMod val="65000"/>
              <a:lumOff val="35000"/>
            </a:schemeClr>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Sheet1!$B$1</c:f>
              <c:strCache>
                <c:ptCount val="1"/>
                <c:pt idx="0">
                  <c:v>Y-Values</c:v>
                </c:pt>
              </c:strCache>
            </c:strRef>
          </c:tx>
          <c:spPr>
            <a:ln w="28575" cap="rnd" cmpd="sng" algn="ctr">
              <a:solidFill>
                <a:srgbClr val="317B9D"/>
              </a:solidFill>
              <a:prstDash val="solid"/>
              <a:round/>
            </a:ln>
          </c:spPr>
          <c:marker>
            <c:symbol val="circle"/>
            <c:size val="10"/>
            <c:spPr>
              <a:solidFill>
                <a:srgbClr val="317B9D"/>
              </a:solidFill>
              <a:ln w="9525" cap="flat" cmpd="sng" algn="ctr">
                <a:solidFill>
                  <a:srgbClr val="317B9D"/>
                </a:solidFill>
                <a:prstDash val="sysDot"/>
                <a:round/>
              </a:ln>
            </c:spPr>
          </c:marker>
          <c:dLbls>
            <c:delete val="1"/>
          </c:dLbls>
          <c:trendline>
            <c:trendlineType val="log"/>
            <c:dispRSqr val="0"/>
            <c:dispEq val="0"/>
          </c:trendline>
          <c:trendline>
            <c:trendlineType val="log"/>
            <c:dispRSqr val="0"/>
            <c:dispEq val="0"/>
          </c:trendline>
          <c:xVal>
            <c:numRef>
              <c:f>Sheet1!$A$2:$A$5</c:f>
              <c:numCache>
                <c:formatCode>General</c:formatCode>
                <c:ptCount val="4"/>
                <c:pt idx="0">
                  <c:v>0</c:v>
                </c:pt>
                <c:pt idx="1">
                  <c:v>1</c:v>
                </c:pt>
                <c:pt idx="2">
                  <c:v>2</c:v>
                </c:pt>
                <c:pt idx="3">
                  <c:v>2.6</c:v>
                </c:pt>
              </c:numCache>
            </c:numRef>
          </c:xVal>
          <c:yVal>
            <c:numRef>
              <c:f>Sheet1!$B$2:$B$5</c:f>
              <c:numCache>
                <c:formatCode>General</c:formatCode>
                <c:ptCount val="4"/>
                <c:pt idx="0">
                  <c:v>0</c:v>
                </c:pt>
                <c:pt idx="1">
                  <c:v>1</c:v>
                </c:pt>
                <c:pt idx="2">
                  <c:v>1</c:v>
                </c:pt>
                <c:pt idx="3">
                  <c:v>3</c:v>
                </c:pt>
              </c:numCache>
            </c:numRef>
          </c:yVal>
          <c:smooth val="1"/>
        </c:ser>
        <c:ser>
          <c:idx val="1"/>
          <c:order val="1"/>
          <c:tx>
            <c:strRef>
              <c:f>Sheet1!$C$1</c:f>
              <c:strCache>
                <c:ptCount val="1"/>
                <c:pt idx="0">
                  <c:v>Column1</c:v>
                </c:pt>
              </c:strCache>
            </c:strRef>
          </c:tx>
          <c:spPr>
            <a:ln w="28575" cap="rnd" cmpd="sng" algn="ctr">
              <a:solidFill>
                <a:srgbClr val="317B9D"/>
              </a:solidFill>
              <a:prstDash val="solid"/>
              <a:round/>
            </a:ln>
          </c:spPr>
          <c:marker>
            <c:symbol val="circle"/>
            <c:size val="10"/>
            <c:spPr>
              <a:solidFill>
                <a:srgbClr val="317B9D"/>
              </a:solidFill>
              <a:ln w="9525" cap="flat" cmpd="sng" algn="ctr">
                <a:solidFill>
                  <a:srgbClr val="317B9D"/>
                </a:solidFill>
                <a:prstDash val="solid"/>
                <a:round/>
              </a:ln>
            </c:spPr>
          </c:marker>
          <c:dLbls>
            <c:delete val="1"/>
          </c:dLbls>
          <c:xVal>
            <c:numRef>
              <c:f>Sheet1!$A$2:$A$5</c:f>
              <c:numCache>
                <c:formatCode>General</c:formatCode>
                <c:ptCount val="4"/>
                <c:pt idx="0">
                  <c:v>0</c:v>
                </c:pt>
                <c:pt idx="1">
                  <c:v>1</c:v>
                </c:pt>
                <c:pt idx="2">
                  <c:v>2</c:v>
                </c:pt>
                <c:pt idx="3">
                  <c:v>2.6</c:v>
                </c:pt>
              </c:numCache>
            </c:numRef>
          </c:xVal>
          <c:yVal>
            <c:numRef>
              <c:f>Sheet1!$C$2:$C$5</c:f>
              <c:numCache>
                <c:formatCode>General</c:formatCode>
                <c:ptCount val="4"/>
                <c:pt idx="0">
                  <c:v>0</c:v>
                </c:pt>
                <c:pt idx="1">
                  <c:v>2</c:v>
                </c:pt>
                <c:pt idx="2">
                  <c:v>2</c:v>
                </c:pt>
                <c:pt idx="3">
                  <c:v>1</c:v>
                </c:pt>
              </c:numCache>
            </c:numRef>
          </c:yVal>
          <c:smooth val="1"/>
        </c:ser>
        <c:ser>
          <c:idx val="2"/>
          <c:order val="2"/>
          <c:tx>
            <c:strRef>
              <c:f>Sheet1!$D$1</c:f>
              <c:strCache>
                <c:ptCount val="1"/>
                <c:pt idx="0">
                  <c:v>Column2</c:v>
                </c:pt>
              </c:strCache>
            </c:strRef>
          </c:tx>
          <c:spPr>
            <a:ln w="28575" cap="rnd" cmpd="sng" algn="ctr">
              <a:solidFill>
                <a:srgbClr val="317B9D"/>
              </a:solidFill>
              <a:prstDash val="solid"/>
              <a:round/>
            </a:ln>
          </c:spPr>
          <c:marker>
            <c:symbol val="circle"/>
            <c:size val="10"/>
            <c:spPr>
              <a:solidFill>
                <a:srgbClr val="317B9D"/>
              </a:solidFill>
              <a:ln w="9525" cap="flat" cmpd="sng" algn="ctr">
                <a:solidFill>
                  <a:srgbClr val="317B9D"/>
                </a:solidFill>
                <a:prstDash val="solid"/>
                <a:round/>
              </a:ln>
            </c:spPr>
          </c:marker>
          <c:dLbls>
            <c:delete val="1"/>
          </c:dLbls>
          <c:xVal>
            <c:numRef>
              <c:f>Sheet1!$A$2:$A$5</c:f>
              <c:numCache>
                <c:formatCode>General</c:formatCode>
                <c:ptCount val="4"/>
                <c:pt idx="0">
                  <c:v>0</c:v>
                </c:pt>
                <c:pt idx="1">
                  <c:v>1</c:v>
                </c:pt>
                <c:pt idx="2">
                  <c:v>2</c:v>
                </c:pt>
                <c:pt idx="3">
                  <c:v>2.6</c:v>
                </c:pt>
              </c:numCache>
            </c:numRef>
          </c:xVal>
          <c:yVal>
            <c:numRef>
              <c:f>Sheet1!$D$2:$D$5</c:f>
              <c:numCache>
                <c:formatCode>General</c:formatCode>
                <c:ptCount val="4"/>
                <c:pt idx="0">
                  <c:v>0</c:v>
                </c:pt>
                <c:pt idx="1">
                  <c:v>3</c:v>
                </c:pt>
                <c:pt idx="2">
                  <c:v>3.1</c:v>
                </c:pt>
                <c:pt idx="3">
                  <c:v>3.5</c:v>
                </c:pt>
              </c:numCache>
            </c:numRef>
          </c:yVal>
          <c:smooth val="1"/>
        </c:ser>
        <c:ser>
          <c:idx val="3"/>
          <c:order val="3"/>
          <c:tx>
            <c:strRef>
              <c:f>Sheet1!$E$1</c:f>
              <c:strCache>
                <c:ptCount val="1"/>
                <c:pt idx="0">
                  <c:v>Column3</c:v>
                </c:pt>
              </c:strCache>
            </c:strRef>
          </c:tx>
          <c:dLbls>
            <c:delete val="1"/>
          </c:dLbls>
          <c:xVal>
            <c:numRef>
              <c:f>Sheet1!$A$2:$A$5</c:f>
              <c:numCache>
                <c:formatCode>General</c:formatCode>
                <c:ptCount val="4"/>
                <c:pt idx="0">
                  <c:v>0</c:v>
                </c:pt>
                <c:pt idx="1">
                  <c:v>1</c:v>
                </c:pt>
                <c:pt idx="2">
                  <c:v>2</c:v>
                </c:pt>
                <c:pt idx="3">
                  <c:v>2.6</c:v>
                </c:pt>
              </c:numCache>
            </c:numRef>
          </c:xVal>
          <c:yVal>
            <c:numRef>
              <c:f>Sheet1!$E$2:$E$5</c:f>
              <c:numCache>
                <c:formatCode>General</c:formatCode>
                <c:ptCount val="4"/>
              </c:numCache>
            </c:numRef>
          </c:yVal>
          <c:smooth val="1"/>
        </c:ser>
        <c:dLbls>
          <c:showLegendKey val="0"/>
          <c:showVal val="0"/>
          <c:showCatName val="0"/>
          <c:showSerName val="0"/>
          <c:showPercent val="0"/>
          <c:showBubbleSize val="0"/>
        </c:dLbls>
        <c:axId val="724181248"/>
        <c:axId val="724181808"/>
      </c:scatterChart>
      <c:valAx>
        <c:axId val="724181248"/>
        <c:scaling>
          <c:orientation val="minMax"/>
        </c:scaling>
        <c:delete val="0"/>
        <c:axPos val="b"/>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24181808"/>
        <c:crosses val="autoZero"/>
        <c:crossBetween val="midCat"/>
      </c:valAx>
      <c:valAx>
        <c:axId val="724181808"/>
        <c:scaling>
          <c:orientation val="minMax"/>
        </c:scaling>
        <c:delete val="0"/>
        <c:axPos val="l"/>
        <c:majorGridlines>
          <c:spPr>
            <a:ln w="9525" cap="flat" cmpd="sng" algn="ctr">
              <a:solidFill>
                <a:schemeClr val="bg1">
                  <a:lumMod val="75000"/>
                </a:schemeClr>
              </a:solidFill>
              <a:prstDash val="sysDash"/>
              <a:round/>
            </a:ln>
          </c:spPr>
        </c:majorGridlines>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724181248"/>
        <c:crosses val="autoZero"/>
        <c:crossBetween val="midCat"/>
      </c:valAx>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AD26959-F915-418A-ADA9-BB28967A76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1D8D16-FB93-4015-8AB0-1D345CBBF8C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D26959-F915-418A-ADA9-BB28967A76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1D8D16-FB93-4015-8AB0-1D345CBBF8C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D26959-F915-418A-ADA9-BB28967A76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1D8D16-FB93-4015-8AB0-1D345CBBF8C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AD26959-F915-418A-ADA9-BB28967A76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1D8D16-FB93-4015-8AB0-1D345CBBF8C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AD26959-F915-418A-ADA9-BB28967A76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1D8D16-FB93-4015-8AB0-1D345CBBF8C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1617" y="300770"/>
            <a:ext cx="8106365" cy="390992"/>
          </a:xfrm>
          <a:prstGeom prst="rect">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47423"/>
            <a:ext cx="9144000" cy="151504"/>
          </a:xfrm>
          <a:prstGeom prst="rect">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4991100"/>
            <a:ext cx="9144000" cy="152400"/>
          </a:xfrm>
          <a:prstGeom prst="rect">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email"/>
          <a:stretch>
            <a:fillRect/>
          </a:stretch>
        </p:blipFill>
        <p:spPr>
          <a:xfrm>
            <a:off x="8088051" y="108788"/>
            <a:ext cx="749847" cy="663986"/>
          </a:xfrm>
          <a:prstGeom prst="rect">
            <a:avLst/>
          </a:prstGeom>
        </p:spPr>
      </p:pic>
      <p:sp>
        <p:nvSpPr>
          <p:cNvPr id="12" name="Freeform 15"/>
          <p:cNvSpPr/>
          <p:nvPr userDrawn="1"/>
        </p:nvSpPr>
        <p:spPr bwMode="auto">
          <a:xfrm>
            <a:off x="113035" y="211870"/>
            <a:ext cx="717550" cy="88900"/>
          </a:xfrm>
          <a:custGeom>
            <a:avLst/>
            <a:gdLst>
              <a:gd name="T0" fmla="*/ 2147483647 w 1038"/>
              <a:gd name="T1" fmla="*/ 0 h 127"/>
              <a:gd name="T2" fmla="*/ 2147483647 w 1038"/>
              <a:gd name="T3" fmla="*/ 0 h 127"/>
              <a:gd name="T4" fmla="*/ 2147483647 w 1038"/>
              <a:gd name="T5" fmla="*/ 2147483647 h 127"/>
              <a:gd name="T6" fmla="*/ 0 w 1038"/>
              <a:gd name="T7" fmla="*/ 2147483647 h 127"/>
              <a:gd name="T8" fmla="*/ 2147483647 w 1038"/>
              <a:gd name="T9" fmla="*/ 0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 h="127">
                <a:moveTo>
                  <a:pt x="100" y="0"/>
                </a:moveTo>
                <a:lnTo>
                  <a:pt x="938" y="0"/>
                </a:lnTo>
                <a:lnTo>
                  <a:pt x="1038" y="127"/>
                </a:lnTo>
                <a:lnTo>
                  <a:pt x="0" y="127"/>
                </a:lnTo>
                <a:lnTo>
                  <a:pt x="100" y="0"/>
                </a:lnTo>
                <a:close/>
              </a:path>
            </a:pathLst>
          </a:custGeom>
          <a:solidFill>
            <a:schemeClr val="tx1">
              <a:lumMod val="65000"/>
              <a:lumOff val="35000"/>
            </a:schemeClr>
          </a:solidFill>
          <a:ln>
            <a:noFill/>
          </a:ln>
        </p:spPr>
        <p:txBody>
          <a:bodyPr/>
          <a:lstStyle/>
          <a:p>
            <a:endParaRPr lang="zh-CN" altLang="en-US"/>
          </a:p>
        </p:txBody>
      </p:sp>
      <p:sp>
        <p:nvSpPr>
          <p:cNvPr id="13" name="Rectangle 16"/>
          <p:cNvSpPr>
            <a:spLocks noChangeArrowheads="1"/>
          </p:cNvSpPr>
          <p:nvPr userDrawn="1"/>
        </p:nvSpPr>
        <p:spPr bwMode="auto">
          <a:xfrm>
            <a:off x="189235" y="211870"/>
            <a:ext cx="577850" cy="712787"/>
          </a:xfrm>
          <a:prstGeom prst="rect">
            <a:avLst/>
          </a:prstGeom>
          <a:solidFill>
            <a:srgbClr val="317B9D"/>
          </a:solidFill>
          <a:ln>
            <a:solidFill>
              <a:schemeClr val="bg1"/>
            </a:solidFill>
          </a:ln>
        </p:spPr>
        <p:txBody>
          <a:bodyPr/>
          <a:lstStyle/>
          <a:p>
            <a:endParaRPr lang="zh-CN" altLang="en-US"/>
          </a:p>
        </p:txBody>
      </p:sp>
      <p:sp>
        <p:nvSpPr>
          <p:cNvPr id="14" name="十字形 13"/>
          <p:cNvSpPr/>
          <p:nvPr userDrawn="1"/>
        </p:nvSpPr>
        <p:spPr>
          <a:xfrm>
            <a:off x="326878" y="416981"/>
            <a:ext cx="302564" cy="302564"/>
          </a:xfrm>
          <a:prstGeom prst="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8857829" y="300770"/>
            <a:ext cx="286171" cy="446653"/>
          </a:xfrm>
          <a:prstGeom prst="rect">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8"/>
          <p:cNvSpPr>
            <a:spLocks noChangeAspect="1" noEditPoints="1"/>
          </p:cNvSpPr>
          <p:nvPr userDrawn="1"/>
        </p:nvSpPr>
        <p:spPr bwMode="auto">
          <a:xfrm>
            <a:off x="767085" y="771550"/>
            <a:ext cx="3779838" cy="95250"/>
          </a:xfrm>
          <a:custGeom>
            <a:avLst/>
            <a:gdLst>
              <a:gd name="T0" fmla="*/ 2147483647 w 6800"/>
              <a:gd name="T1" fmla="*/ 2147483647 h 174"/>
              <a:gd name="T2" fmla="*/ 2147483647 w 6800"/>
              <a:gd name="T3" fmla="*/ 492044530 h 174"/>
              <a:gd name="T4" fmla="*/ 2147483647 w 6800"/>
              <a:gd name="T5" fmla="*/ 2147483647 h 174"/>
              <a:gd name="T6" fmla="*/ 2147483647 w 6800"/>
              <a:gd name="T7" fmla="*/ 2147483647 h 174"/>
              <a:gd name="T8" fmla="*/ 2147483647 w 6800"/>
              <a:gd name="T9" fmla="*/ 2147483647 h 174"/>
              <a:gd name="T10" fmla="*/ 2147483647 w 6800"/>
              <a:gd name="T11" fmla="*/ 2147483647 h 174"/>
              <a:gd name="T12" fmla="*/ 2147483647 w 6800"/>
              <a:gd name="T13" fmla="*/ 2147483647 h 174"/>
              <a:gd name="T14" fmla="*/ 2147483647 w 6800"/>
              <a:gd name="T15" fmla="*/ 2147483647 h 174"/>
              <a:gd name="T16" fmla="*/ 2147483647 w 6800"/>
              <a:gd name="T17" fmla="*/ 2147483647 h 174"/>
              <a:gd name="T18" fmla="*/ 2147483647 w 6800"/>
              <a:gd name="T19" fmla="*/ 2147483647 h 174"/>
              <a:gd name="T20" fmla="*/ 2147483647 w 6800"/>
              <a:gd name="T21" fmla="*/ 2147483647 h 174"/>
              <a:gd name="T22" fmla="*/ 2147483647 w 6800"/>
              <a:gd name="T23" fmla="*/ 2147483647 h 174"/>
              <a:gd name="T24" fmla="*/ 2147483647 w 6800"/>
              <a:gd name="T25" fmla="*/ 2147483647 h 174"/>
              <a:gd name="T26" fmla="*/ 2147483647 w 6800"/>
              <a:gd name="T27" fmla="*/ 1476434121 h 174"/>
              <a:gd name="T28" fmla="*/ 2147483647 w 6800"/>
              <a:gd name="T29" fmla="*/ 2147483647 h 174"/>
              <a:gd name="T30" fmla="*/ 2147483647 w 6800"/>
              <a:gd name="T31" fmla="*/ 2147483647 h 174"/>
              <a:gd name="T32" fmla="*/ 2147483647 w 6800"/>
              <a:gd name="T33" fmla="*/ 2147483647 h 174"/>
              <a:gd name="T34" fmla="*/ 2147483647 w 6800"/>
              <a:gd name="T35" fmla="*/ 2147483647 h 174"/>
              <a:gd name="T36" fmla="*/ 2147483647 w 6800"/>
              <a:gd name="T37" fmla="*/ 2147483647 h 174"/>
              <a:gd name="T38" fmla="*/ 2147483647 w 6800"/>
              <a:gd name="T39" fmla="*/ 2147483647 h 174"/>
              <a:gd name="T40" fmla="*/ 2147483647 w 6800"/>
              <a:gd name="T41" fmla="*/ 2147483647 h 174"/>
              <a:gd name="T42" fmla="*/ 2147483647 w 6800"/>
              <a:gd name="T43" fmla="*/ 2147483647 h 174"/>
              <a:gd name="T44" fmla="*/ 2147483647 w 6800"/>
              <a:gd name="T45" fmla="*/ 2147483647 h 174"/>
              <a:gd name="T46" fmla="*/ 2147483647 w 6800"/>
              <a:gd name="T47" fmla="*/ 2147483647 h 174"/>
              <a:gd name="T48" fmla="*/ 2147483647 w 6800"/>
              <a:gd name="T49" fmla="*/ 163914849 h 174"/>
              <a:gd name="T50" fmla="*/ 2147483647 w 6800"/>
              <a:gd name="T51" fmla="*/ 2147483647 h 174"/>
              <a:gd name="T52" fmla="*/ 2147483647 w 6800"/>
              <a:gd name="T53" fmla="*/ 2147483647 h 174"/>
              <a:gd name="T54" fmla="*/ 2147483647 w 6800"/>
              <a:gd name="T55" fmla="*/ 2147483647 h 174"/>
              <a:gd name="T56" fmla="*/ 2147483647 w 6800"/>
              <a:gd name="T57" fmla="*/ 2147483647 h 174"/>
              <a:gd name="T58" fmla="*/ 2147483647 w 6800"/>
              <a:gd name="T59" fmla="*/ 2147483647 h 174"/>
              <a:gd name="T60" fmla="*/ 2147483647 w 6800"/>
              <a:gd name="T61" fmla="*/ 2147483647 h 174"/>
              <a:gd name="T62" fmla="*/ 2147483647 w 6800"/>
              <a:gd name="T63" fmla="*/ 2147483647 h 174"/>
              <a:gd name="T64" fmla="*/ 2147483647 w 6800"/>
              <a:gd name="T65" fmla="*/ 2147483647 h 174"/>
              <a:gd name="T66" fmla="*/ 2147483647 w 6800"/>
              <a:gd name="T67" fmla="*/ 2147483647 h 174"/>
              <a:gd name="T68" fmla="*/ 2147483647 w 6800"/>
              <a:gd name="T69" fmla="*/ 2147483647 h 174"/>
              <a:gd name="T70" fmla="*/ 2147483647 w 6800"/>
              <a:gd name="T71" fmla="*/ 492044530 h 174"/>
              <a:gd name="T72" fmla="*/ 2147483647 w 6800"/>
              <a:gd name="T73" fmla="*/ 2147483647 h 174"/>
              <a:gd name="T74" fmla="*/ 2147483647 w 6800"/>
              <a:gd name="T75" fmla="*/ 2147483647 h 174"/>
              <a:gd name="T76" fmla="*/ 2147483647 w 6800"/>
              <a:gd name="T77" fmla="*/ 2147483647 h 174"/>
              <a:gd name="T78" fmla="*/ 2147483647 w 6800"/>
              <a:gd name="T79" fmla="*/ 2147483647 h 174"/>
              <a:gd name="T80" fmla="*/ 2147483647 w 6800"/>
              <a:gd name="T81" fmla="*/ 2147483647 h 174"/>
              <a:gd name="T82" fmla="*/ 2147483647 w 6800"/>
              <a:gd name="T83" fmla="*/ 2147483647 h 174"/>
              <a:gd name="T84" fmla="*/ 2147483647 w 6800"/>
              <a:gd name="T85" fmla="*/ 2147483647 h 174"/>
              <a:gd name="T86" fmla="*/ 2147483647 w 6800"/>
              <a:gd name="T87" fmla="*/ 2147483647 h 174"/>
              <a:gd name="T88" fmla="*/ 2147483647 w 6800"/>
              <a:gd name="T89" fmla="*/ 2147483647 h 174"/>
              <a:gd name="T90" fmla="*/ 2147483647 w 6800"/>
              <a:gd name="T91" fmla="*/ 2147483647 h 174"/>
              <a:gd name="T92" fmla="*/ 2147483647 w 6800"/>
              <a:gd name="T93" fmla="*/ 2147483647 h 174"/>
              <a:gd name="T94" fmla="*/ 2147483647 w 6800"/>
              <a:gd name="T95" fmla="*/ 1476434121 h 174"/>
              <a:gd name="T96" fmla="*/ 2147483647 w 6800"/>
              <a:gd name="T97" fmla="*/ 2147483647 h 174"/>
              <a:gd name="T98" fmla="*/ 2147483647 w 6800"/>
              <a:gd name="T99" fmla="*/ 2147483647 h 174"/>
              <a:gd name="T100" fmla="*/ 2147483647 w 6800"/>
              <a:gd name="T101" fmla="*/ 2147483647 h 174"/>
              <a:gd name="T102" fmla="*/ 2147483647 w 6800"/>
              <a:gd name="T103" fmla="*/ 2147483647 h 174"/>
              <a:gd name="T104" fmla="*/ 2147483647 w 6800"/>
              <a:gd name="T105" fmla="*/ 2147483647 h 174"/>
              <a:gd name="T106" fmla="*/ 2147483647 w 6800"/>
              <a:gd name="T107" fmla="*/ 2147483647 h 174"/>
              <a:gd name="T108" fmla="*/ 2147483647 w 6800"/>
              <a:gd name="T109" fmla="*/ 2147483647 h 174"/>
              <a:gd name="T110" fmla="*/ 2147483647 w 6800"/>
              <a:gd name="T111" fmla="*/ 2147483647 h 174"/>
              <a:gd name="T112" fmla="*/ 2147483647 w 6800"/>
              <a:gd name="T113" fmla="*/ 2147483647 h 174"/>
              <a:gd name="T114" fmla="*/ 2147483647 w 6800"/>
              <a:gd name="T115" fmla="*/ 2147483647 h 174"/>
              <a:gd name="T116" fmla="*/ 2147483647 w 6800"/>
              <a:gd name="T117" fmla="*/ 163914849 h 174"/>
              <a:gd name="T118" fmla="*/ 2147483647 w 6800"/>
              <a:gd name="T119" fmla="*/ 2147483647 h 174"/>
              <a:gd name="T120" fmla="*/ 2147483647 w 6800"/>
              <a:gd name="T121" fmla="*/ 2147483647 h 174"/>
              <a:gd name="T122" fmla="*/ 2147483647 w 6800"/>
              <a:gd name="T123" fmla="*/ 2147483647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800" h="174">
                <a:moveTo>
                  <a:pt x="4347" y="144"/>
                </a:moveTo>
                <a:cubicBezTo>
                  <a:pt x="4347" y="144"/>
                  <a:pt x="4371" y="121"/>
                  <a:pt x="4388" y="106"/>
                </a:cubicBezTo>
                <a:cubicBezTo>
                  <a:pt x="4398" y="97"/>
                  <a:pt x="4407" y="91"/>
                  <a:pt x="4407" y="91"/>
                </a:cubicBezTo>
                <a:cubicBezTo>
                  <a:pt x="4407" y="91"/>
                  <a:pt x="4399" y="88"/>
                  <a:pt x="4388" y="91"/>
                </a:cubicBezTo>
                <a:cubicBezTo>
                  <a:pt x="4377" y="94"/>
                  <a:pt x="4365" y="98"/>
                  <a:pt x="4352" y="106"/>
                </a:cubicBezTo>
                <a:cubicBezTo>
                  <a:pt x="4344" y="111"/>
                  <a:pt x="4334" y="120"/>
                  <a:pt x="4328" y="128"/>
                </a:cubicBezTo>
                <a:cubicBezTo>
                  <a:pt x="4320" y="138"/>
                  <a:pt x="4316" y="147"/>
                  <a:pt x="4316" y="147"/>
                </a:cubicBezTo>
                <a:cubicBezTo>
                  <a:pt x="4316" y="147"/>
                  <a:pt x="4312" y="153"/>
                  <a:pt x="4307" y="158"/>
                </a:cubicBezTo>
                <a:cubicBezTo>
                  <a:pt x="4302" y="162"/>
                  <a:pt x="4295" y="165"/>
                  <a:pt x="4295" y="165"/>
                </a:cubicBezTo>
                <a:cubicBezTo>
                  <a:pt x="4295" y="165"/>
                  <a:pt x="4299" y="170"/>
                  <a:pt x="4309" y="172"/>
                </a:cubicBezTo>
                <a:cubicBezTo>
                  <a:pt x="4316" y="174"/>
                  <a:pt x="4328" y="173"/>
                  <a:pt x="4337" y="171"/>
                </a:cubicBezTo>
                <a:cubicBezTo>
                  <a:pt x="4357" y="167"/>
                  <a:pt x="4382" y="148"/>
                  <a:pt x="4382" y="148"/>
                </a:cubicBezTo>
                <a:cubicBezTo>
                  <a:pt x="4382" y="148"/>
                  <a:pt x="4400" y="132"/>
                  <a:pt x="4410" y="117"/>
                </a:cubicBezTo>
                <a:cubicBezTo>
                  <a:pt x="4418" y="104"/>
                  <a:pt x="4418" y="93"/>
                  <a:pt x="4418" y="93"/>
                </a:cubicBezTo>
                <a:cubicBezTo>
                  <a:pt x="4418" y="93"/>
                  <a:pt x="4417" y="90"/>
                  <a:pt x="4415" y="90"/>
                </a:cubicBezTo>
                <a:cubicBezTo>
                  <a:pt x="4413" y="91"/>
                  <a:pt x="4409" y="94"/>
                  <a:pt x="4409" y="94"/>
                </a:cubicBezTo>
                <a:lnTo>
                  <a:pt x="4347" y="144"/>
                </a:lnTo>
                <a:close/>
                <a:moveTo>
                  <a:pt x="4347" y="30"/>
                </a:moveTo>
                <a:cubicBezTo>
                  <a:pt x="4347" y="30"/>
                  <a:pt x="4371" y="53"/>
                  <a:pt x="4388" y="68"/>
                </a:cubicBezTo>
                <a:cubicBezTo>
                  <a:pt x="4398" y="77"/>
                  <a:pt x="4407" y="82"/>
                  <a:pt x="4407" y="82"/>
                </a:cubicBezTo>
                <a:cubicBezTo>
                  <a:pt x="4407" y="82"/>
                  <a:pt x="4399" y="86"/>
                  <a:pt x="4388" y="83"/>
                </a:cubicBezTo>
                <a:cubicBezTo>
                  <a:pt x="4377" y="80"/>
                  <a:pt x="4365" y="75"/>
                  <a:pt x="4352" y="67"/>
                </a:cubicBezTo>
                <a:cubicBezTo>
                  <a:pt x="4344" y="62"/>
                  <a:pt x="4334" y="54"/>
                  <a:pt x="4328" y="46"/>
                </a:cubicBezTo>
                <a:cubicBezTo>
                  <a:pt x="4320" y="36"/>
                  <a:pt x="4316" y="27"/>
                  <a:pt x="4316" y="27"/>
                </a:cubicBezTo>
                <a:cubicBezTo>
                  <a:pt x="4316" y="27"/>
                  <a:pt x="4312" y="20"/>
                  <a:pt x="4307" y="16"/>
                </a:cubicBezTo>
                <a:cubicBezTo>
                  <a:pt x="4302" y="11"/>
                  <a:pt x="4295" y="9"/>
                  <a:pt x="4295" y="9"/>
                </a:cubicBezTo>
                <a:cubicBezTo>
                  <a:pt x="4295" y="9"/>
                  <a:pt x="4299" y="4"/>
                  <a:pt x="4309" y="1"/>
                </a:cubicBezTo>
                <a:cubicBezTo>
                  <a:pt x="4316" y="0"/>
                  <a:pt x="4328" y="1"/>
                  <a:pt x="4337" y="3"/>
                </a:cubicBezTo>
                <a:cubicBezTo>
                  <a:pt x="4357" y="6"/>
                  <a:pt x="4382" y="26"/>
                  <a:pt x="4382" y="26"/>
                </a:cubicBezTo>
                <a:cubicBezTo>
                  <a:pt x="4382" y="26"/>
                  <a:pt x="4400" y="42"/>
                  <a:pt x="4410" y="56"/>
                </a:cubicBezTo>
                <a:cubicBezTo>
                  <a:pt x="4418" y="69"/>
                  <a:pt x="4418" y="81"/>
                  <a:pt x="4418" y="81"/>
                </a:cubicBezTo>
                <a:cubicBezTo>
                  <a:pt x="4418" y="81"/>
                  <a:pt x="4417" y="84"/>
                  <a:pt x="4415" y="83"/>
                </a:cubicBezTo>
                <a:cubicBezTo>
                  <a:pt x="4413" y="83"/>
                  <a:pt x="4409" y="79"/>
                  <a:pt x="4409" y="79"/>
                </a:cubicBezTo>
                <a:lnTo>
                  <a:pt x="4347" y="30"/>
                </a:lnTo>
                <a:close/>
                <a:moveTo>
                  <a:pt x="4466" y="144"/>
                </a:moveTo>
                <a:cubicBezTo>
                  <a:pt x="4466" y="144"/>
                  <a:pt x="4491" y="121"/>
                  <a:pt x="4508" y="106"/>
                </a:cubicBezTo>
                <a:cubicBezTo>
                  <a:pt x="4518" y="97"/>
                  <a:pt x="4526" y="91"/>
                  <a:pt x="4526" y="91"/>
                </a:cubicBezTo>
                <a:cubicBezTo>
                  <a:pt x="4526" y="91"/>
                  <a:pt x="4518" y="88"/>
                  <a:pt x="4507" y="91"/>
                </a:cubicBezTo>
                <a:cubicBezTo>
                  <a:pt x="4496" y="94"/>
                  <a:pt x="4484" y="98"/>
                  <a:pt x="4471" y="106"/>
                </a:cubicBezTo>
                <a:cubicBezTo>
                  <a:pt x="4463" y="111"/>
                  <a:pt x="4453" y="120"/>
                  <a:pt x="4447" y="128"/>
                </a:cubicBezTo>
                <a:cubicBezTo>
                  <a:pt x="4439" y="138"/>
                  <a:pt x="4435" y="147"/>
                  <a:pt x="4435" y="147"/>
                </a:cubicBezTo>
                <a:cubicBezTo>
                  <a:pt x="4435" y="147"/>
                  <a:pt x="4431" y="153"/>
                  <a:pt x="4426" y="158"/>
                </a:cubicBezTo>
                <a:cubicBezTo>
                  <a:pt x="4421" y="162"/>
                  <a:pt x="4415" y="165"/>
                  <a:pt x="4415" y="165"/>
                </a:cubicBezTo>
                <a:cubicBezTo>
                  <a:pt x="4415" y="165"/>
                  <a:pt x="4418" y="170"/>
                  <a:pt x="4429" y="172"/>
                </a:cubicBezTo>
                <a:cubicBezTo>
                  <a:pt x="4436" y="174"/>
                  <a:pt x="4447" y="173"/>
                  <a:pt x="4457" y="171"/>
                </a:cubicBezTo>
                <a:cubicBezTo>
                  <a:pt x="4476" y="167"/>
                  <a:pt x="4501" y="148"/>
                  <a:pt x="4501" y="148"/>
                </a:cubicBezTo>
                <a:cubicBezTo>
                  <a:pt x="4501" y="148"/>
                  <a:pt x="4519" y="132"/>
                  <a:pt x="4529" y="117"/>
                </a:cubicBezTo>
                <a:cubicBezTo>
                  <a:pt x="4537" y="104"/>
                  <a:pt x="4537" y="93"/>
                  <a:pt x="4537" y="93"/>
                </a:cubicBezTo>
                <a:cubicBezTo>
                  <a:pt x="4537" y="93"/>
                  <a:pt x="4536" y="90"/>
                  <a:pt x="4534" y="90"/>
                </a:cubicBezTo>
                <a:cubicBezTo>
                  <a:pt x="4532" y="91"/>
                  <a:pt x="4528" y="94"/>
                  <a:pt x="4528" y="94"/>
                </a:cubicBezTo>
                <a:lnTo>
                  <a:pt x="4466" y="144"/>
                </a:lnTo>
                <a:close/>
                <a:moveTo>
                  <a:pt x="4466" y="30"/>
                </a:moveTo>
                <a:cubicBezTo>
                  <a:pt x="4466" y="30"/>
                  <a:pt x="4491" y="53"/>
                  <a:pt x="4508" y="68"/>
                </a:cubicBezTo>
                <a:cubicBezTo>
                  <a:pt x="4518" y="77"/>
                  <a:pt x="4526" y="82"/>
                  <a:pt x="4526" y="82"/>
                </a:cubicBezTo>
                <a:cubicBezTo>
                  <a:pt x="4526" y="82"/>
                  <a:pt x="4518" y="86"/>
                  <a:pt x="4507" y="83"/>
                </a:cubicBezTo>
                <a:cubicBezTo>
                  <a:pt x="4496" y="80"/>
                  <a:pt x="4484" y="75"/>
                  <a:pt x="4471" y="67"/>
                </a:cubicBezTo>
                <a:cubicBezTo>
                  <a:pt x="4463" y="62"/>
                  <a:pt x="4453" y="54"/>
                  <a:pt x="4447" y="46"/>
                </a:cubicBezTo>
                <a:cubicBezTo>
                  <a:pt x="4439" y="36"/>
                  <a:pt x="4435" y="27"/>
                  <a:pt x="4435" y="27"/>
                </a:cubicBezTo>
                <a:cubicBezTo>
                  <a:pt x="4435" y="27"/>
                  <a:pt x="4431" y="20"/>
                  <a:pt x="4426" y="16"/>
                </a:cubicBezTo>
                <a:cubicBezTo>
                  <a:pt x="4421" y="11"/>
                  <a:pt x="4415" y="9"/>
                  <a:pt x="4415" y="9"/>
                </a:cubicBezTo>
                <a:cubicBezTo>
                  <a:pt x="4415" y="9"/>
                  <a:pt x="4418" y="4"/>
                  <a:pt x="4429" y="1"/>
                </a:cubicBezTo>
                <a:cubicBezTo>
                  <a:pt x="4436" y="0"/>
                  <a:pt x="4447" y="1"/>
                  <a:pt x="4457" y="3"/>
                </a:cubicBezTo>
                <a:cubicBezTo>
                  <a:pt x="4476" y="6"/>
                  <a:pt x="4501" y="26"/>
                  <a:pt x="4501" y="26"/>
                </a:cubicBezTo>
                <a:cubicBezTo>
                  <a:pt x="4501" y="26"/>
                  <a:pt x="4519" y="42"/>
                  <a:pt x="4529" y="56"/>
                </a:cubicBezTo>
                <a:cubicBezTo>
                  <a:pt x="4537" y="69"/>
                  <a:pt x="4537" y="81"/>
                  <a:pt x="4537" y="81"/>
                </a:cubicBezTo>
                <a:cubicBezTo>
                  <a:pt x="4537" y="81"/>
                  <a:pt x="4536" y="84"/>
                  <a:pt x="4534" y="83"/>
                </a:cubicBezTo>
                <a:cubicBezTo>
                  <a:pt x="4532" y="83"/>
                  <a:pt x="4528" y="79"/>
                  <a:pt x="4528" y="79"/>
                </a:cubicBezTo>
                <a:lnTo>
                  <a:pt x="4466" y="30"/>
                </a:lnTo>
                <a:close/>
                <a:moveTo>
                  <a:pt x="4585" y="144"/>
                </a:moveTo>
                <a:cubicBezTo>
                  <a:pt x="4585" y="144"/>
                  <a:pt x="4610" y="121"/>
                  <a:pt x="4627" y="106"/>
                </a:cubicBezTo>
                <a:cubicBezTo>
                  <a:pt x="4637" y="97"/>
                  <a:pt x="4646" y="91"/>
                  <a:pt x="4646" y="91"/>
                </a:cubicBezTo>
                <a:cubicBezTo>
                  <a:pt x="4646" y="91"/>
                  <a:pt x="4637" y="88"/>
                  <a:pt x="4627" y="91"/>
                </a:cubicBezTo>
                <a:cubicBezTo>
                  <a:pt x="4615" y="94"/>
                  <a:pt x="4603" y="98"/>
                  <a:pt x="4590" y="106"/>
                </a:cubicBezTo>
                <a:cubicBezTo>
                  <a:pt x="4582" y="111"/>
                  <a:pt x="4572" y="120"/>
                  <a:pt x="4566" y="128"/>
                </a:cubicBezTo>
                <a:cubicBezTo>
                  <a:pt x="4558" y="138"/>
                  <a:pt x="4555" y="147"/>
                  <a:pt x="4555" y="147"/>
                </a:cubicBezTo>
                <a:cubicBezTo>
                  <a:pt x="4555" y="147"/>
                  <a:pt x="4551" y="153"/>
                  <a:pt x="4546" y="158"/>
                </a:cubicBezTo>
                <a:cubicBezTo>
                  <a:pt x="4540" y="162"/>
                  <a:pt x="4534" y="165"/>
                  <a:pt x="4534" y="165"/>
                </a:cubicBezTo>
                <a:cubicBezTo>
                  <a:pt x="4534" y="165"/>
                  <a:pt x="4537" y="170"/>
                  <a:pt x="4548" y="172"/>
                </a:cubicBezTo>
                <a:cubicBezTo>
                  <a:pt x="4555" y="174"/>
                  <a:pt x="4566" y="173"/>
                  <a:pt x="4576" y="171"/>
                </a:cubicBezTo>
                <a:cubicBezTo>
                  <a:pt x="4595" y="167"/>
                  <a:pt x="4621" y="148"/>
                  <a:pt x="4621" y="148"/>
                </a:cubicBezTo>
                <a:cubicBezTo>
                  <a:pt x="4621" y="148"/>
                  <a:pt x="4639" y="132"/>
                  <a:pt x="4648" y="117"/>
                </a:cubicBezTo>
                <a:cubicBezTo>
                  <a:pt x="4656" y="104"/>
                  <a:pt x="4656" y="93"/>
                  <a:pt x="4656" y="93"/>
                </a:cubicBezTo>
                <a:cubicBezTo>
                  <a:pt x="4656" y="93"/>
                  <a:pt x="4655" y="90"/>
                  <a:pt x="4654" y="90"/>
                </a:cubicBezTo>
                <a:cubicBezTo>
                  <a:pt x="4651" y="91"/>
                  <a:pt x="4648" y="94"/>
                  <a:pt x="4648" y="94"/>
                </a:cubicBezTo>
                <a:lnTo>
                  <a:pt x="4585" y="144"/>
                </a:lnTo>
                <a:close/>
                <a:moveTo>
                  <a:pt x="4585" y="30"/>
                </a:moveTo>
                <a:cubicBezTo>
                  <a:pt x="4585" y="30"/>
                  <a:pt x="4610" y="53"/>
                  <a:pt x="4627" y="68"/>
                </a:cubicBezTo>
                <a:cubicBezTo>
                  <a:pt x="4637" y="77"/>
                  <a:pt x="4646" y="82"/>
                  <a:pt x="4646" y="82"/>
                </a:cubicBezTo>
                <a:cubicBezTo>
                  <a:pt x="4646" y="82"/>
                  <a:pt x="4637" y="86"/>
                  <a:pt x="4627" y="83"/>
                </a:cubicBezTo>
                <a:cubicBezTo>
                  <a:pt x="4615" y="80"/>
                  <a:pt x="4603" y="75"/>
                  <a:pt x="4590" y="67"/>
                </a:cubicBezTo>
                <a:cubicBezTo>
                  <a:pt x="4582" y="62"/>
                  <a:pt x="4572" y="54"/>
                  <a:pt x="4566" y="46"/>
                </a:cubicBezTo>
                <a:cubicBezTo>
                  <a:pt x="4558" y="36"/>
                  <a:pt x="4555" y="27"/>
                  <a:pt x="4555" y="27"/>
                </a:cubicBezTo>
                <a:cubicBezTo>
                  <a:pt x="4555" y="27"/>
                  <a:pt x="4551" y="20"/>
                  <a:pt x="4546" y="16"/>
                </a:cubicBezTo>
                <a:cubicBezTo>
                  <a:pt x="4540" y="11"/>
                  <a:pt x="4534" y="9"/>
                  <a:pt x="4534" y="9"/>
                </a:cubicBezTo>
                <a:cubicBezTo>
                  <a:pt x="4534" y="9"/>
                  <a:pt x="4537" y="4"/>
                  <a:pt x="4548" y="1"/>
                </a:cubicBezTo>
                <a:cubicBezTo>
                  <a:pt x="4555" y="0"/>
                  <a:pt x="4566" y="1"/>
                  <a:pt x="4576" y="3"/>
                </a:cubicBezTo>
                <a:cubicBezTo>
                  <a:pt x="4595" y="6"/>
                  <a:pt x="4621" y="26"/>
                  <a:pt x="4621" y="26"/>
                </a:cubicBezTo>
                <a:cubicBezTo>
                  <a:pt x="4621" y="26"/>
                  <a:pt x="4639" y="42"/>
                  <a:pt x="4648" y="56"/>
                </a:cubicBezTo>
                <a:cubicBezTo>
                  <a:pt x="4656" y="69"/>
                  <a:pt x="4656" y="81"/>
                  <a:pt x="4656" y="81"/>
                </a:cubicBezTo>
                <a:cubicBezTo>
                  <a:pt x="4656" y="81"/>
                  <a:pt x="4655" y="84"/>
                  <a:pt x="4654" y="83"/>
                </a:cubicBezTo>
                <a:cubicBezTo>
                  <a:pt x="4651" y="83"/>
                  <a:pt x="4648" y="79"/>
                  <a:pt x="4648" y="79"/>
                </a:cubicBezTo>
                <a:lnTo>
                  <a:pt x="4585" y="30"/>
                </a:lnTo>
                <a:close/>
                <a:moveTo>
                  <a:pt x="4705" y="144"/>
                </a:moveTo>
                <a:cubicBezTo>
                  <a:pt x="4705" y="144"/>
                  <a:pt x="4729" y="121"/>
                  <a:pt x="4746" y="106"/>
                </a:cubicBezTo>
                <a:cubicBezTo>
                  <a:pt x="4756" y="97"/>
                  <a:pt x="4765" y="91"/>
                  <a:pt x="4765" y="91"/>
                </a:cubicBezTo>
                <a:cubicBezTo>
                  <a:pt x="4765" y="91"/>
                  <a:pt x="4756" y="88"/>
                  <a:pt x="4746" y="91"/>
                </a:cubicBezTo>
                <a:cubicBezTo>
                  <a:pt x="4734" y="94"/>
                  <a:pt x="4723" y="98"/>
                  <a:pt x="4710" y="106"/>
                </a:cubicBezTo>
                <a:cubicBezTo>
                  <a:pt x="4702" y="111"/>
                  <a:pt x="4691" y="120"/>
                  <a:pt x="4685" y="128"/>
                </a:cubicBezTo>
                <a:cubicBezTo>
                  <a:pt x="4677" y="138"/>
                  <a:pt x="4674" y="147"/>
                  <a:pt x="4674" y="147"/>
                </a:cubicBezTo>
                <a:cubicBezTo>
                  <a:pt x="4674" y="147"/>
                  <a:pt x="4670" y="153"/>
                  <a:pt x="4665" y="158"/>
                </a:cubicBezTo>
                <a:cubicBezTo>
                  <a:pt x="4659" y="162"/>
                  <a:pt x="4653" y="165"/>
                  <a:pt x="4653" y="165"/>
                </a:cubicBezTo>
                <a:cubicBezTo>
                  <a:pt x="4653" y="165"/>
                  <a:pt x="4657" y="170"/>
                  <a:pt x="4667" y="172"/>
                </a:cubicBezTo>
                <a:cubicBezTo>
                  <a:pt x="4674" y="174"/>
                  <a:pt x="4686" y="173"/>
                  <a:pt x="4695" y="171"/>
                </a:cubicBezTo>
                <a:cubicBezTo>
                  <a:pt x="4715" y="167"/>
                  <a:pt x="4740" y="148"/>
                  <a:pt x="4740" y="148"/>
                </a:cubicBezTo>
                <a:cubicBezTo>
                  <a:pt x="4740" y="148"/>
                  <a:pt x="4758" y="132"/>
                  <a:pt x="4767" y="117"/>
                </a:cubicBezTo>
                <a:cubicBezTo>
                  <a:pt x="4776" y="104"/>
                  <a:pt x="4776" y="93"/>
                  <a:pt x="4776" y="93"/>
                </a:cubicBezTo>
                <a:cubicBezTo>
                  <a:pt x="4776" y="93"/>
                  <a:pt x="4775" y="90"/>
                  <a:pt x="4773" y="90"/>
                </a:cubicBezTo>
                <a:cubicBezTo>
                  <a:pt x="4771" y="91"/>
                  <a:pt x="4767" y="94"/>
                  <a:pt x="4767" y="94"/>
                </a:cubicBezTo>
                <a:lnTo>
                  <a:pt x="4705" y="144"/>
                </a:lnTo>
                <a:close/>
                <a:moveTo>
                  <a:pt x="4705" y="30"/>
                </a:moveTo>
                <a:cubicBezTo>
                  <a:pt x="4705" y="30"/>
                  <a:pt x="4729" y="53"/>
                  <a:pt x="4746" y="68"/>
                </a:cubicBezTo>
                <a:cubicBezTo>
                  <a:pt x="4756" y="77"/>
                  <a:pt x="4765" y="82"/>
                  <a:pt x="4765" y="82"/>
                </a:cubicBezTo>
                <a:cubicBezTo>
                  <a:pt x="4765" y="82"/>
                  <a:pt x="4756" y="86"/>
                  <a:pt x="4746" y="83"/>
                </a:cubicBezTo>
                <a:cubicBezTo>
                  <a:pt x="4734" y="80"/>
                  <a:pt x="4723" y="75"/>
                  <a:pt x="4710" y="67"/>
                </a:cubicBezTo>
                <a:cubicBezTo>
                  <a:pt x="4702" y="62"/>
                  <a:pt x="4691" y="54"/>
                  <a:pt x="4685" y="46"/>
                </a:cubicBezTo>
                <a:cubicBezTo>
                  <a:pt x="4677" y="36"/>
                  <a:pt x="4674" y="27"/>
                  <a:pt x="4674" y="27"/>
                </a:cubicBezTo>
                <a:cubicBezTo>
                  <a:pt x="4674" y="27"/>
                  <a:pt x="4670" y="20"/>
                  <a:pt x="4665" y="16"/>
                </a:cubicBezTo>
                <a:cubicBezTo>
                  <a:pt x="4659" y="11"/>
                  <a:pt x="4653" y="9"/>
                  <a:pt x="4653" y="9"/>
                </a:cubicBezTo>
                <a:cubicBezTo>
                  <a:pt x="4653" y="9"/>
                  <a:pt x="4657" y="4"/>
                  <a:pt x="4667" y="1"/>
                </a:cubicBezTo>
                <a:cubicBezTo>
                  <a:pt x="4674" y="0"/>
                  <a:pt x="4686" y="1"/>
                  <a:pt x="4695" y="3"/>
                </a:cubicBezTo>
                <a:cubicBezTo>
                  <a:pt x="4715" y="6"/>
                  <a:pt x="4740" y="26"/>
                  <a:pt x="4740" y="26"/>
                </a:cubicBezTo>
                <a:cubicBezTo>
                  <a:pt x="4740" y="26"/>
                  <a:pt x="4758" y="42"/>
                  <a:pt x="4767" y="56"/>
                </a:cubicBezTo>
                <a:cubicBezTo>
                  <a:pt x="4776" y="69"/>
                  <a:pt x="4776" y="81"/>
                  <a:pt x="4776" y="81"/>
                </a:cubicBezTo>
                <a:cubicBezTo>
                  <a:pt x="4776" y="81"/>
                  <a:pt x="4775" y="84"/>
                  <a:pt x="4773" y="83"/>
                </a:cubicBezTo>
                <a:cubicBezTo>
                  <a:pt x="4771" y="83"/>
                  <a:pt x="4767" y="79"/>
                  <a:pt x="4767" y="79"/>
                </a:cubicBezTo>
                <a:lnTo>
                  <a:pt x="4705" y="30"/>
                </a:lnTo>
                <a:close/>
                <a:moveTo>
                  <a:pt x="4824" y="144"/>
                </a:moveTo>
                <a:cubicBezTo>
                  <a:pt x="4824" y="144"/>
                  <a:pt x="4848" y="121"/>
                  <a:pt x="4865" y="106"/>
                </a:cubicBezTo>
                <a:cubicBezTo>
                  <a:pt x="4875" y="97"/>
                  <a:pt x="4884" y="91"/>
                  <a:pt x="4884" y="91"/>
                </a:cubicBezTo>
                <a:cubicBezTo>
                  <a:pt x="4884" y="91"/>
                  <a:pt x="4876" y="88"/>
                  <a:pt x="4865" y="91"/>
                </a:cubicBezTo>
                <a:cubicBezTo>
                  <a:pt x="4853" y="94"/>
                  <a:pt x="4842" y="98"/>
                  <a:pt x="4829" y="106"/>
                </a:cubicBezTo>
                <a:cubicBezTo>
                  <a:pt x="4821" y="111"/>
                  <a:pt x="4811" y="120"/>
                  <a:pt x="4805" y="128"/>
                </a:cubicBezTo>
                <a:cubicBezTo>
                  <a:pt x="4797" y="138"/>
                  <a:pt x="4793" y="147"/>
                  <a:pt x="4793" y="147"/>
                </a:cubicBezTo>
                <a:cubicBezTo>
                  <a:pt x="4793" y="147"/>
                  <a:pt x="4789" y="153"/>
                  <a:pt x="4784" y="158"/>
                </a:cubicBezTo>
                <a:cubicBezTo>
                  <a:pt x="4779" y="162"/>
                  <a:pt x="4772" y="165"/>
                  <a:pt x="4772" y="165"/>
                </a:cubicBezTo>
                <a:cubicBezTo>
                  <a:pt x="4772" y="165"/>
                  <a:pt x="4776" y="170"/>
                  <a:pt x="4786" y="172"/>
                </a:cubicBezTo>
                <a:cubicBezTo>
                  <a:pt x="4793" y="174"/>
                  <a:pt x="4805" y="173"/>
                  <a:pt x="4814" y="171"/>
                </a:cubicBezTo>
                <a:cubicBezTo>
                  <a:pt x="4834" y="167"/>
                  <a:pt x="4859" y="148"/>
                  <a:pt x="4859" y="148"/>
                </a:cubicBezTo>
                <a:cubicBezTo>
                  <a:pt x="4859" y="148"/>
                  <a:pt x="4877" y="132"/>
                  <a:pt x="4886" y="117"/>
                </a:cubicBezTo>
                <a:cubicBezTo>
                  <a:pt x="4895" y="104"/>
                  <a:pt x="4895" y="93"/>
                  <a:pt x="4895" y="93"/>
                </a:cubicBezTo>
                <a:cubicBezTo>
                  <a:pt x="4895" y="93"/>
                  <a:pt x="4894" y="90"/>
                  <a:pt x="4892" y="90"/>
                </a:cubicBezTo>
                <a:cubicBezTo>
                  <a:pt x="4890" y="91"/>
                  <a:pt x="4886" y="94"/>
                  <a:pt x="4886" y="94"/>
                </a:cubicBezTo>
                <a:lnTo>
                  <a:pt x="4824" y="144"/>
                </a:lnTo>
                <a:close/>
                <a:moveTo>
                  <a:pt x="4824" y="30"/>
                </a:moveTo>
                <a:cubicBezTo>
                  <a:pt x="4824" y="30"/>
                  <a:pt x="4848" y="53"/>
                  <a:pt x="4865" y="68"/>
                </a:cubicBezTo>
                <a:cubicBezTo>
                  <a:pt x="4875" y="77"/>
                  <a:pt x="4884" y="82"/>
                  <a:pt x="4884" y="82"/>
                </a:cubicBezTo>
                <a:cubicBezTo>
                  <a:pt x="4884" y="82"/>
                  <a:pt x="4876" y="86"/>
                  <a:pt x="4865" y="83"/>
                </a:cubicBezTo>
                <a:cubicBezTo>
                  <a:pt x="4853" y="80"/>
                  <a:pt x="4842" y="75"/>
                  <a:pt x="4829" y="67"/>
                </a:cubicBezTo>
                <a:cubicBezTo>
                  <a:pt x="4821" y="62"/>
                  <a:pt x="4811" y="54"/>
                  <a:pt x="4805" y="46"/>
                </a:cubicBezTo>
                <a:cubicBezTo>
                  <a:pt x="4797" y="36"/>
                  <a:pt x="4793" y="27"/>
                  <a:pt x="4793" y="27"/>
                </a:cubicBezTo>
                <a:cubicBezTo>
                  <a:pt x="4793" y="27"/>
                  <a:pt x="4789" y="20"/>
                  <a:pt x="4784" y="16"/>
                </a:cubicBezTo>
                <a:cubicBezTo>
                  <a:pt x="4779" y="11"/>
                  <a:pt x="4772" y="9"/>
                  <a:pt x="4772" y="9"/>
                </a:cubicBezTo>
                <a:cubicBezTo>
                  <a:pt x="4772" y="9"/>
                  <a:pt x="4776" y="4"/>
                  <a:pt x="4786" y="1"/>
                </a:cubicBezTo>
                <a:cubicBezTo>
                  <a:pt x="4793" y="0"/>
                  <a:pt x="4805" y="1"/>
                  <a:pt x="4814" y="3"/>
                </a:cubicBezTo>
                <a:cubicBezTo>
                  <a:pt x="4834" y="6"/>
                  <a:pt x="4859" y="26"/>
                  <a:pt x="4859" y="26"/>
                </a:cubicBezTo>
                <a:cubicBezTo>
                  <a:pt x="4859" y="26"/>
                  <a:pt x="4877" y="42"/>
                  <a:pt x="4886" y="56"/>
                </a:cubicBezTo>
                <a:cubicBezTo>
                  <a:pt x="4895" y="69"/>
                  <a:pt x="4895" y="81"/>
                  <a:pt x="4895" y="81"/>
                </a:cubicBezTo>
                <a:cubicBezTo>
                  <a:pt x="4895" y="81"/>
                  <a:pt x="4894" y="84"/>
                  <a:pt x="4892" y="83"/>
                </a:cubicBezTo>
                <a:cubicBezTo>
                  <a:pt x="4890" y="83"/>
                  <a:pt x="4886" y="79"/>
                  <a:pt x="4886" y="79"/>
                </a:cubicBezTo>
                <a:lnTo>
                  <a:pt x="4824" y="30"/>
                </a:lnTo>
                <a:close/>
                <a:moveTo>
                  <a:pt x="4943" y="144"/>
                </a:moveTo>
                <a:cubicBezTo>
                  <a:pt x="4943" y="144"/>
                  <a:pt x="4967" y="121"/>
                  <a:pt x="4985" y="106"/>
                </a:cubicBezTo>
                <a:cubicBezTo>
                  <a:pt x="4994" y="97"/>
                  <a:pt x="5003" y="91"/>
                  <a:pt x="5003" y="91"/>
                </a:cubicBezTo>
                <a:cubicBezTo>
                  <a:pt x="5003" y="91"/>
                  <a:pt x="4995" y="88"/>
                  <a:pt x="4984" y="91"/>
                </a:cubicBezTo>
                <a:cubicBezTo>
                  <a:pt x="4973" y="94"/>
                  <a:pt x="4961" y="98"/>
                  <a:pt x="4948" y="106"/>
                </a:cubicBezTo>
                <a:cubicBezTo>
                  <a:pt x="4940" y="111"/>
                  <a:pt x="4930" y="120"/>
                  <a:pt x="4924" y="128"/>
                </a:cubicBezTo>
                <a:cubicBezTo>
                  <a:pt x="4916" y="138"/>
                  <a:pt x="4912" y="147"/>
                  <a:pt x="4912" y="147"/>
                </a:cubicBezTo>
                <a:cubicBezTo>
                  <a:pt x="4912" y="147"/>
                  <a:pt x="4908" y="153"/>
                  <a:pt x="4903" y="158"/>
                </a:cubicBezTo>
                <a:cubicBezTo>
                  <a:pt x="4898" y="162"/>
                  <a:pt x="4891" y="165"/>
                  <a:pt x="4891" y="165"/>
                </a:cubicBezTo>
                <a:cubicBezTo>
                  <a:pt x="4891" y="165"/>
                  <a:pt x="4895" y="170"/>
                  <a:pt x="4905" y="172"/>
                </a:cubicBezTo>
                <a:cubicBezTo>
                  <a:pt x="4912" y="174"/>
                  <a:pt x="4924" y="173"/>
                  <a:pt x="4934" y="171"/>
                </a:cubicBezTo>
                <a:cubicBezTo>
                  <a:pt x="4953" y="167"/>
                  <a:pt x="4978" y="148"/>
                  <a:pt x="4978" y="148"/>
                </a:cubicBezTo>
                <a:cubicBezTo>
                  <a:pt x="4978" y="148"/>
                  <a:pt x="4996" y="132"/>
                  <a:pt x="5006" y="117"/>
                </a:cubicBezTo>
                <a:cubicBezTo>
                  <a:pt x="5014" y="104"/>
                  <a:pt x="5014" y="93"/>
                  <a:pt x="5014" y="93"/>
                </a:cubicBezTo>
                <a:cubicBezTo>
                  <a:pt x="5014" y="93"/>
                  <a:pt x="5013" y="90"/>
                  <a:pt x="5011" y="90"/>
                </a:cubicBezTo>
                <a:cubicBezTo>
                  <a:pt x="5009" y="91"/>
                  <a:pt x="5005" y="94"/>
                  <a:pt x="5005" y="94"/>
                </a:cubicBezTo>
                <a:lnTo>
                  <a:pt x="4943" y="144"/>
                </a:lnTo>
                <a:close/>
                <a:moveTo>
                  <a:pt x="4943" y="30"/>
                </a:moveTo>
                <a:cubicBezTo>
                  <a:pt x="4943" y="30"/>
                  <a:pt x="4967" y="53"/>
                  <a:pt x="4985" y="68"/>
                </a:cubicBezTo>
                <a:cubicBezTo>
                  <a:pt x="4994" y="77"/>
                  <a:pt x="5003" y="82"/>
                  <a:pt x="5003" y="82"/>
                </a:cubicBezTo>
                <a:cubicBezTo>
                  <a:pt x="5003" y="82"/>
                  <a:pt x="4995" y="86"/>
                  <a:pt x="4984" y="83"/>
                </a:cubicBezTo>
                <a:cubicBezTo>
                  <a:pt x="4973" y="80"/>
                  <a:pt x="4961" y="75"/>
                  <a:pt x="4948" y="67"/>
                </a:cubicBezTo>
                <a:cubicBezTo>
                  <a:pt x="4940" y="62"/>
                  <a:pt x="4930" y="54"/>
                  <a:pt x="4924" y="46"/>
                </a:cubicBezTo>
                <a:cubicBezTo>
                  <a:pt x="4916" y="36"/>
                  <a:pt x="4912" y="27"/>
                  <a:pt x="4912" y="27"/>
                </a:cubicBezTo>
                <a:cubicBezTo>
                  <a:pt x="4912" y="27"/>
                  <a:pt x="4908" y="20"/>
                  <a:pt x="4903" y="16"/>
                </a:cubicBezTo>
                <a:cubicBezTo>
                  <a:pt x="4898" y="11"/>
                  <a:pt x="4891" y="9"/>
                  <a:pt x="4891" y="9"/>
                </a:cubicBezTo>
                <a:cubicBezTo>
                  <a:pt x="4891" y="9"/>
                  <a:pt x="4895" y="4"/>
                  <a:pt x="4905" y="1"/>
                </a:cubicBezTo>
                <a:cubicBezTo>
                  <a:pt x="4912" y="0"/>
                  <a:pt x="4924" y="1"/>
                  <a:pt x="4934" y="3"/>
                </a:cubicBezTo>
                <a:cubicBezTo>
                  <a:pt x="4953" y="6"/>
                  <a:pt x="4978" y="26"/>
                  <a:pt x="4978" y="26"/>
                </a:cubicBezTo>
                <a:cubicBezTo>
                  <a:pt x="4978" y="26"/>
                  <a:pt x="4996" y="42"/>
                  <a:pt x="5006" y="56"/>
                </a:cubicBezTo>
                <a:cubicBezTo>
                  <a:pt x="5014" y="69"/>
                  <a:pt x="5014" y="81"/>
                  <a:pt x="5014" y="81"/>
                </a:cubicBezTo>
                <a:cubicBezTo>
                  <a:pt x="5014" y="81"/>
                  <a:pt x="5013" y="84"/>
                  <a:pt x="5011" y="83"/>
                </a:cubicBezTo>
                <a:cubicBezTo>
                  <a:pt x="5009" y="83"/>
                  <a:pt x="5005" y="79"/>
                  <a:pt x="5005" y="79"/>
                </a:cubicBezTo>
                <a:lnTo>
                  <a:pt x="4943" y="30"/>
                </a:lnTo>
                <a:close/>
                <a:moveTo>
                  <a:pt x="5062" y="144"/>
                </a:moveTo>
                <a:cubicBezTo>
                  <a:pt x="5062" y="144"/>
                  <a:pt x="5087" y="121"/>
                  <a:pt x="5104" y="106"/>
                </a:cubicBezTo>
                <a:cubicBezTo>
                  <a:pt x="5114" y="97"/>
                  <a:pt x="5122" y="91"/>
                  <a:pt x="5122" y="91"/>
                </a:cubicBezTo>
                <a:cubicBezTo>
                  <a:pt x="5122" y="91"/>
                  <a:pt x="5114" y="88"/>
                  <a:pt x="5104" y="91"/>
                </a:cubicBezTo>
                <a:cubicBezTo>
                  <a:pt x="5092" y="94"/>
                  <a:pt x="5080" y="98"/>
                  <a:pt x="5067" y="106"/>
                </a:cubicBezTo>
                <a:cubicBezTo>
                  <a:pt x="5059" y="111"/>
                  <a:pt x="5049" y="120"/>
                  <a:pt x="5043" y="128"/>
                </a:cubicBezTo>
                <a:cubicBezTo>
                  <a:pt x="5035" y="138"/>
                  <a:pt x="5031" y="147"/>
                  <a:pt x="5031" y="147"/>
                </a:cubicBezTo>
                <a:cubicBezTo>
                  <a:pt x="5031" y="147"/>
                  <a:pt x="5027" y="153"/>
                  <a:pt x="5023" y="158"/>
                </a:cubicBezTo>
                <a:cubicBezTo>
                  <a:pt x="5017" y="162"/>
                  <a:pt x="5011" y="165"/>
                  <a:pt x="5011" y="165"/>
                </a:cubicBezTo>
                <a:cubicBezTo>
                  <a:pt x="5011" y="165"/>
                  <a:pt x="5014" y="170"/>
                  <a:pt x="5025" y="172"/>
                </a:cubicBezTo>
                <a:cubicBezTo>
                  <a:pt x="5032" y="174"/>
                  <a:pt x="5043" y="173"/>
                  <a:pt x="5053" y="171"/>
                </a:cubicBezTo>
                <a:cubicBezTo>
                  <a:pt x="5072" y="167"/>
                  <a:pt x="5098" y="148"/>
                  <a:pt x="5098" y="148"/>
                </a:cubicBezTo>
                <a:cubicBezTo>
                  <a:pt x="5098" y="148"/>
                  <a:pt x="5115" y="132"/>
                  <a:pt x="5125" y="117"/>
                </a:cubicBezTo>
                <a:cubicBezTo>
                  <a:pt x="5133" y="104"/>
                  <a:pt x="5133" y="93"/>
                  <a:pt x="5133" y="93"/>
                </a:cubicBezTo>
                <a:cubicBezTo>
                  <a:pt x="5133" y="93"/>
                  <a:pt x="5132" y="90"/>
                  <a:pt x="5130" y="90"/>
                </a:cubicBezTo>
                <a:cubicBezTo>
                  <a:pt x="5128" y="91"/>
                  <a:pt x="5124" y="94"/>
                  <a:pt x="5124" y="94"/>
                </a:cubicBezTo>
                <a:lnTo>
                  <a:pt x="5062" y="144"/>
                </a:lnTo>
                <a:close/>
                <a:moveTo>
                  <a:pt x="5062" y="30"/>
                </a:moveTo>
                <a:cubicBezTo>
                  <a:pt x="5062" y="30"/>
                  <a:pt x="5087" y="53"/>
                  <a:pt x="5104" y="68"/>
                </a:cubicBezTo>
                <a:cubicBezTo>
                  <a:pt x="5114" y="77"/>
                  <a:pt x="5122" y="82"/>
                  <a:pt x="5122" y="82"/>
                </a:cubicBezTo>
                <a:cubicBezTo>
                  <a:pt x="5122" y="82"/>
                  <a:pt x="5114" y="86"/>
                  <a:pt x="5104" y="83"/>
                </a:cubicBezTo>
                <a:cubicBezTo>
                  <a:pt x="5092" y="80"/>
                  <a:pt x="5080" y="75"/>
                  <a:pt x="5067" y="67"/>
                </a:cubicBezTo>
                <a:cubicBezTo>
                  <a:pt x="5059" y="62"/>
                  <a:pt x="5049" y="54"/>
                  <a:pt x="5043" y="46"/>
                </a:cubicBezTo>
                <a:cubicBezTo>
                  <a:pt x="5035" y="36"/>
                  <a:pt x="5031" y="27"/>
                  <a:pt x="5031" y="27"/>
                </a:cubicBezTo>
                <a:cubicBezTo>
                  <a:pt x="5031" y="27"/>
                  <a:pt x="5027" y="20"/>
                  <a:pt x="5023" y="16"/>
                </a:cubicBezTo>
                <a:cubicBezTo>
                  <a:pt x="5017" y="11"/>
                  <a:pt x="5011" y="9"/>
                  <a:pt x="5011" y="9"/>
                </a:cubicBezTo>
                <a:cubicBezTo>
                  <a:pt x="5011" y="9"/>
                  <a:pt x="5014" y="4"/>
                  <a:pt x="5025" y="1"/>
                </a:cubicBezTo>
                <a:cubicBezTo>
                  <a:pt x="5032" y="0"/>
                  <a:pt x="5043" y="1"/>
                  <a:pt x="5053" y="3"/>
                </a:cubicBezTo>
                <a:cubicBezTo>
                  <a:pt x="5072" y="6"/>
                  <a:pt x="5098" y="26"/>
                  <a:pt x="5098" y="26"/>
                </a:cubicBezTo>
                <a:cubicBezTo>
                  <a:pt x="5098" y="26"/>
                  <a:pt x="5115" y="42"/>
                  <a:pt x="5125" y="56"/>
                </a:cubicBezTo>
                <a:cubicBezTo>
                  <a:pt x="5133" y="69"/>
                  <a:pt x="5133" y="81"/>
                  <a:pt x="5133" y="81"/>
                </a:cubicBezTo>
                <a:cubicBezTo>
                  <a:pt x="5133" y="81"/>
                  <a:pt x="5132" y="84"/>
                  <a:pt x="5130" y="83"/>
                </a:cubicBezTo>
                <a:cubicBezTo>
                  <a:pt x="5128" y="83"/>
                  <a:pt x="5124" y="79"/>
                  <a:pt x="5124" y="79"/>
                </a:cubicBezTo>
                <a:lnTo>
                  <a:pt x="5062" y="30"/>
                </a:lnTo>
                <a:close/>
                <a:moveTo>
                  <a:pt x="5181" y="144"/>
                </a:moveTo>
                <a:cubicBezTo>
                  <a:pt x="5181" y="144"/>
                  <a:pt x="5206" y="121"/>
                  <a:pt x="5223" y="106"/>
                </a:cubicBezTo>
                <a:cubicBezTo>
                  <a:pt x="5233" y="97"/>
                  <a:pt x="5242" y="91"/>
                  <a:pt x="5242" y="91"/>
                </a:cubicBezTo>
                <a:cubicBezTo>
                  <a:pt x="5242" y="91"/>
                  <a:pt x="5233" y="88"/>
                  <a:pt x="5223" y="91"/>
                </a:cubicBezTo>
                <a:cubicBezTo>
                  <a:pt x="5211" y="94"/>
                  <a:pt x="5199" y="98"/>
                  <a:pt x="5187" y="106"/>
                </a:cubicBezTo>
                <a:cubicBezTo>
                  <a:pt x="5178" y="111"/>
                  <a:pt x="5168" y="120"/>
                  <a:pt x="5162" y="128"/>
                </a:cubicBezTo>
                <a:cubicBezTo>
                  <a:pt x="5154" y="138"/>
                  <a:pt x="5151" y="147"/>
                  <a:pt x="5151" y="147"/>
                </a:cubicBezTo>
                <a:cubicBezTo>
                  <a:pt x="5151" y="147"/>
                  <a:pt x="5147" y="153"/>
                  <a:pt x="5142" y="158"/>
                </a:cubicBezTo>
                <a:cubicBezTo>
                  <a:pt x="5136" y="162"/>
                  <a:pt x="5130" y="165"/>
                  <a:pt x="5130" y="165"/>
                </a:cubicBezTo>
                <a:cubicBezTo>
                  <a:pt x="5130" y="165"/>
                  <a:pt x="5134" y="170"/>
                  <a:pt x="5144" y="172"/>
                </a:cubicBezTo>
                <a:cubicBezTo>
                  <a:pt x="5151" y="174"/>
                  <a:pt x="5163" y="173"/>
                  <a:pt x="5172" y="171"/>
                </a:cubicBezTo>
                <a:cubicBezTo>
                  <a:pt x="5191" y="167"/>
                  <a:pt x="5217" y="148"/>
                  <a:pt x="5217" y="148"/>
                </a:cubicBezTo>
                <a:cubicBezTo>
                  <a:pt x="5217" y="148"/>
                  <a:pt x="5235" y="132"/>
                  <a:pt x="5244" y="117"/>
                </a:cubicBezTo>
                <a:cubicBezTo>
                  <a:pt x="5252" y="104"/>
                  <a:pt x="5252" y="93"/>
                  <a:pt x="5252" y="93"/>
                </a:cubicBezTo>
                <a:cubicBezTo>
                  <a:pt x="5252" y="93"/>
                  <a:pt x="5251" y="90"/>
                  <a:pt x="5250" y="90"/>
                </a:cubicBezTo>
                <a:cubicBezTo>
                  <a:pt x="5248" y="91"/>
                  <a:pt x="5244" y="94"/>
                  <a:pt x="5244" y="94"/>
                </a:cubicBezTo>
                <a:lnTo>
                  <a:pt x="5181" y="144"/>
                </a:lnTo>
                <a:close/>
                <a:moveTo>
                  <a:pt x="5181" y="30"/>
                </a:moveTo>
                <a:cubicBezTo>
                  <a:pt x="5181" y="30"/>
                  <a:pt x="5206" y="53"/>
                  <a:pt x="5223" y="68"/>
                </a:cubicBezTo>
                <a:cubicBezTo>
                  <a:pt x="5233" y="77"/>
                  <a:pt x="5242" y="82"/>
                  <a:pt x="5242" y="82"/>
                </a:cubicBezTo>
                <a:cubicBezTo>
                  <a:pt x="5242" y="82"/>
                  <a:pt x="5233" y="86"/>
                  <a:pt x="5223" y="83"/>
                </a:cubicBezTo>
                <a:cubicBezTo>
                  <a:pt x="5211" y="80"/>
                  <a:pt x="5199" y="75"/>
                  <a:pt x="5187" y="67"/>
                </a:cubicBezTo>
                <a:cubicBezTo>
                  <a:pt x="5178" y="62"/>
                  <a:pt x="5168" y="54"/>
                  <a:pt x="5162" y="46"/>
                </a:cubicBezTo>
                <a:cubicBezTo>
                  <a:pt x="5154" y="36"/>
                  <a:pt x="5151" y="27"/>
                  <a:pt x="5151" y="27"/>
                </a:cubicBezTo>
                <a:cubicBezTo>
                  <a:pt x="5151" y="27"/>
                  <a:pt x="5147" y="20"/>
                  <a:pt x="5142" y="16"/>
                </a:cubicBezTo>
                <a:cubicBezTo>
                  <a:pt x="5136" y="11"/>
                  <a:pt x="5130" y="9"/>
                  <a:pt x="5130" y="9"/>
                </a:cubicBezTo>
                <a:cubicBezTo>
                  <a:pt x="5130" y="9"/>
                  <a:pt x="5134" y="4"/>
                  <a:pt x="5144" y="1"/>
                </a:cubicBezTo>
                <a:cubicBezTo>
                  <a:pt x="5151" y="0"/>
                  <a:pt x="5163" y="1"/>
                  <a:pt x="5172" y="3"/>
                </a:cubicBezTo>
                <a:cubicBezTo>
                  <a:pt x="5191" y="6"/>
                  <a:pt x="5217" y="26"/>
                  <a:pt x="5217" y="26"/>
                </a:cubicBezTo>
                <a:cubicBezTo>
                  <a:pt x="5217" y="26"/>
                  <a:pt x="5235" y="42"/>
                  <a:pt x="5244" y="56"/>
                </a:cubicBezTo>
                <a:cubicBezTo>
                  <a:pt x="5252" y="69"/>
                  <a:pt x="5252" y="81"/>
                  <a:pt x="5252" y="81"/>
                </a:cubicBezTo>
                <a:cubicBezTo>
                  <a:pt x="5252" y="81"/>
                  <a:pt x="5251" y="84"/>
                  <a:pt x="5250" y="83"/>
                </a:cubicBezTo>
                <a:cubicBezTo>
                  <a:pt x="5248" y="83"/>
                  <a:pt x="5244" y="79"/>
                  <a:pt x="5244" y="79"/>
                </a:cubicBezTo>
                <a:lnTo>
                  <a:pt x="5181" y="30"/>
                </a:lnTo>
                <a:close/>
                <a:moveTo>
                  <a:pt x="5301" y="144"/>
                </a:moveTo>
                <a:cubicBezTo>
                  <a:pt x="5301" y="144"/>
                  <a:pt x="5325" y="121"/>
                  <a:pt x="5342" y="106"/>
                </a:cubicBezTo>
                <a:cubicBezTo>
                  <a:pt x="5352" y="97"/>
                  <a:pt x="5361" y="91"/>
                  <a:pt x="5361" y="91"/>
                </a:cubicBezTo>
                <a:cubicBezTo>
                  <a:pt x="5361" y="91"/>
                  <a:pt x="5352" y="88"/>
                  <a:pt x="5342" y="91"/>
                </a:cubicBezTo>
                <a:cubicBezTo>
                  <a:pt x="5330" y="94"/>
                  <a:pt x="5319" y="98"/>
                  <a:pt x="5306" y="106"/>
                </a:cubicBezTo>
                <a:cubicBezTo>
                  <a:pt x="5298" y="111"/>
                  <a:pt x="5287" y="120"/>
                  <a:pt x="5281" y="128"/>
                </a:cubicBezTo>
                <a:cubicBezTo>
                  <a:pt x="5273" y="138"/>
                  <a:pt x="5270" y="147"/>
                  <a:pt x="5270" y="147"/>
                </a:cubicBezTo>
                <a:cubicBezTo>
                  <a:pt x="5270" y="147"/>
                  <a:pt x="5266" y="153"/>
                  <a:pt x="5261" y="158"/>
                </a:cubicBezTo>
                <a:cubicBezTo>
                  <a:pt x="5256" y="162"/>
                  <a:pt x="5249" y="165"/>
                  <a:pt x="5249" y="165"/>
                </a:cubicBezTo>
                <a:cubicBezTo>
                  <a:pt x="5249" y="165"/>
                  <a:pt x="5253" y="170"/>
                  <a:pt x="5263" y="172"/>
                </a:cubicBezTo>
                <a:cubicBezTo>
                  <a:pt x="5270" y="174"/>
                  <a:pt x="5282" y="173"/>
                  <a:pt x="5291" y="171"/>
                </a:cubicBezTo>
                <a:cubicBezTo>
                  <a:pt x="5311" y="167"/>
                  <a:pt x="5336" y="148"/>
                  <a:pt x="5336" y="148"/>
                </a:cubicBezTo>
                <a:cubicBezTo>
                  <a:pt x="5336" y="148"/>
                  <a:pt x="5354" y="132"/>
                  <a:pt x="5363" y="117"/>
                </a:cubicBezTo>
                <a:cubicBezTo>
                  <a:pt x="5372" y="104"/>
                  <a:pt x="5372" y="93"/>
                  <a:pt x="5372" y="93"/>
                </a:cubicBezTo>
                <a:cubicBezTo>
                  <a:pt x="5372" y="93"/>
                  <a:pt x="5371" y="90"/>
                  <a:pt x="5369" y="90"/>
                </a:cubicBezTo>
                <a:cubicBezTo>
                  <a:pt x="5367" y="91"/>
                  <a:pt x="5363" y="94"/>
                  <a:pt x="5363" y="94"/>
                </a:cubicBezTo>
                <a:lnTo>
                  <a:pt x="5301" y="144"/>
                </a:lnTo>
                <a:close/>
                <a:moveTo>
                  <a:pt x="5301" y="30"/>
                </a:moveTo>
                <a:cubicBezTo>
                  <a:pt x="5301" y="30"/>
                  <a:pt x="5325" y="53"/>
                  <a:pt x="5342" y="68"/>
                </a:cubicBezTo>
                <a:cubicBezTo>
                  <a:pt x="5352" y="77"/>
                  <a:pt x="5361" y="82"/>
                  <a:pt x="5361" y="82"/>
                </a:cubicBezTo>
                <a:cubicBezTo>
                  <a:pt x="5361" y="82"/>
                  <a:pt x="5352" y="86"/>
                  <a:pt x="5342" y="83"/>
                </a:cubicBezTo>
                <a:cubicBezTo>
                  <a:pt x="5330" y="80"/>
                  <a:pt x="5319" y="75"/>
                  <a:pt x="5306" y="67"/>
                </a:cubicBezTo>
                <a:cubicBezTo>
                  <a:pt x="5298" y="62"/>
                  <a:pt x="5287" y="54"/>
                  <a:pt x="5281" y="46"/>
                </a:cubicBezTo>
                <a:cubicBezTo>
                  <a:pt x="5273" y="36"/>
                  <a:pt x="5270" y="27"/>
                  <a:pt x="5270" y="27"/>
                </a:cubicBezTo>
                <a:cubicBezTo>
                  <a:pt x="5270" y="27"/>
                  <a:pt x="5266" y="20"/>
                  <a:pt x="5261" y="16"/>
                </a:cubicBezTo>
                <a:cubicBezTo>
                  <a:pt x="5256" y="11"/>
                  <a:pt x="5249" y="9"/>
                  <a:pt x="5249" y="9"/>
                </a:cubicBezTo>
                <a:cubicBezTo>
                  <a:pt x="5249" y="9"/>
                  <a:pt x="5253" y="4"/>
                  <a:pt x="5263" y="1"/>
                </a:cubicBezTo>
                <a:cubicBezTo>
                  <a:pt x="5270" y="0"/>
                  <a:pt x="5282" y="1"/>
                  <a:pt x="5291" y="3"/>
                </a:cubicBezTo>
                <a:cubicBezTo>
                  <a:pt x="5311" y="6"/>
                  <a:pt x="5336" y="26"/>
                  <a:pt x="5336" y="26"/>
                </a:cubicBezTo>
                <a:cubicBezTo>
                  <a:pt x="5336" y="26"/>
                  <a:pt x="5354" y="42"/>
                  <a:pt x="5363" y="56"/>
                </a:cubicBezTo>
                <a:cubicBezTo>
                  <a:pt x="5372" y="69"/>
                  <a:pt x="5372" y="81"/>
                  <a:pt x="5372" y="81"/>
                </a:cubicBezTo>
                <a:cubicBezTo>
                  <a:pt x="5372" y="81"/>
                  <a:pt x="5371" y="84"/>
                  <a:pt x="5369" y="83"/>
                </a:cubicBezTo>
                <a:cubicBezTo>
                  <a:pt x="5367" y="83"/>
                  <a:pt x="5363" y="79"/>
                  <a:pt x="5363" y="79"/>
                </a:cubicBezTo>
                <a:lnTo>
                  <a:pt x="5301" y="30"/>
                </a:lnTo>
                <a:close/>
                <a:moveTo>
                  <a:pt x="5420" y="144"/>
                </a:moveTo>
                <a:cubicBezTo>
                  <a:pt x="5420" y="144"/>
                  <a:pt x="5444" y="121"/>
                  <a:pt x="5461" y="106"/>
                </a:cubicBezTo>
                <a:cubicBezTo>
                  <a:pt x="5471" y="97"/>
                  <a:pt x="5480" y="91"/>
                  <a:pt x="5480" y="91"/>
                </a:cubicBezTo>
                <a:cubicBezTo>
                  <a:pt x="5480" y="91"/>
                  <a:pt x="5472" y="88"/>
                  <a:pt x="5461" y="91"/>
                </a:cubicBezTo>
                <a:cubicBezTo>
                  <a:pt x="5449" y="94"/>
                  <a:pt x="5438" y="98"/>
                  <a:pt x="5425" y="106"/>
                </a:cubicBezTo>
                <a:cubicBezTo>
                  <a:pt x="5417" y="111"/>
                  <a:pt x="5407" y="120"/>
                  <a:pt x="5401" y="128"/>
                </a:cubicBezTo>
                <a:cubicBezTo>
                  <a:pt x="5393" y="138"/>
                  <a:pt x="5389" y="147"/>
                  <a:pt x="5389" y="147"/>
                </a:cubicBezTo>
                <a:cubicBezTo>
                  <a:pt x="5389" y="147"/>
                  <a:pt x="5385" y="153"/>
                  <a:pt x="5380" y="158"/>
                </a:cubicBezTo>
                <a:cubicBezTo>
                  <a:pt x="5375" y="162"/>
                  <a:pt x="5368" y="165"/>
                  <a:pt x="5368" y="165"/>
                </a:cubicBezTo>
                <a:cubicBezTo>
                  <a:pt x="5368" y="165"/>
                  <a:pt x="5372" y="170"/>
                  <a:pt x="5382" y="172"/>
                </a:cubicBezTo>
                <a:cubicBezTo>
                  <a:pt x="5389" y="174"/>
                  <a:pt x="5401" y="173"/>
                  <a:pt x="5410" y="171"/>
                </a:cubicBezTo>
                <a:cubicBezTo>
                  <a:pt x="5430" y="167"/>
                  <a:pt x="5455" y="148"/>
                  <a:pt x="5455" y="148"/>
                </a:cubicBezTo>
                <a:cubicBezTo>
                  <a:pt x="5455" y="148"/>
                  <a:pt x="5473" y="132"/>
                  <a:pt x="5483" y="117"/>
                </a:cubicBezTo>
                <a:cubicBezTo>
                  <a:pt x="5491" y="104"/>
                  <a:pt x="5491" y="93"/>
                  <a:pt x="5491" y="93"/>
                </a:cubicBezTo>
                <a:cubicBezTo>
                  <a:pt x="5491" y="93"/>
                  <a:pt x="5490" y="90"/>
                  <a:pt x="5488" y="90"/>
                </a:cubicBezTo>
                <a:cubicBezTo>
                  <a:pt x="5486" y="91"/>
                  <a:pt x="5482" y="94"/>
                  <a:pt x="5482" y="94"/>
                </a:cubicBezTo>
                <a:lnTo>
                  <a:pt x="5420" y="144"/>
                </a:lnTo>
                <a:close/>
                <a:moveTo>
                  <a:pt x="5420" y="30"/>
                </a:moveTo>
                <a:cubicBezTo>
                  <a:pt x="5420" y="30"/>
                  <a:pt x="5444" y="53"/>
                  <a:pt x="5461" y="68"/>
                </a:cubicBezTo>
                <a:cubicBezTo>
                  <a:pt x="5471" y="77"/>
                  <a:pt x="5480" y="82"/>
                  <a:pt x="5480" y="82"/>
                </a:cubicBezTo>
                <a:cubicBezTo>
                  <a:pt x="5480" y="82"/>
                  <a:pt x="5472" y="86"/>
                  <a:pt x="5461" y="83"/>
                </a:cubicBezTo>
                <a:cubicBezTo>
                  <a:pt x="5449" y="80"/>
                  <a:pt x="5438" y="75"/>
                  <a:pt x="5425" y="67"/>
                </a:cubicBezTo>
                <a:cubicBezTo>
                  <a:pt x="5417" y="62"/>
                  <a:pt x="5407" y="54"/>
                  <a:pt x="5401" y="46"/>
                </a:cubicBezTo>
                <a:cubicBezTo>
                  <a:pt x="5393" y="36"/>
                  <a:pt x="5389" y="27"/>
                  <a:pt x="5389" y="27"/>
                </a:cubicBezTo>
                <a:cubicBezTo>
                  <a:pt x="5389" y="27"/>
                  <a:pt x="5385" y="20"/>
                  <a:pt x="5380" y="16"/>
                </a:cubicBezTo>
                <a:cubicBezTo>
                  <a:pt x="5375" y="11"/>
                  <a:pt x="5368" y="9"/>
                  <a:pt x="5368" y="9"/>
                </a:cubicBezTo>
                <a:cubicBezTo>
                  <a:pt x="5368" y="9"/>
                  <a:pt x="5372" y="4"/>
                  <a:pt x="5382" y="1"/>
                </a:cubicBezTo>
                <a:cubicBezTo>
                  <a:pt x="5389" y="0"/>
                  <a:pt x="5401" y="1"/>
                  <a:pt x="5410" y="3"/>
                </a:cubicBezTo>
                <a:cubicBezTo>
                  <a:pt x="5430" y="6"/>
                  <a:pt x="5455" y="26"/>
                  <a:pt x="5455" y="26"/>
                </a:cubicBezTo>
                <a:cubicBezTo>
                  <a:pt x="5455" y="26"/>
                  <a:pt x="5473" y="42"/>
                  <a:pt x="5483" y="56"/>
                </a:cubicBezTo>
                <a:cubicBezTo>
                  <a:pt x="5491" y="69"/>
                  <a:pt x="5491" y="81"/>
                  <a:pt x="5491" y="81"/>
                </a:cubicBezTo>
                <a:cubicBezTo>
                  <a:pt x="5491" y="81"/>
                  <a:pt x="5490" y="84"/>
                  <a:pt x="5488" y="83"/>
                </a:cubicBezTo>
                <a:cubicBezTo>
                  <a:pt x="5486" y="83"/>
                  <a:pt x="5482" y="79"/>
                  <a:pt x="5482" y="79"/>
                </a:cubicBezTo>
                <a:lnTo>
                  <a:pt x="5420" y="30"/>
                </a:lnTo>
                <a:close/>
                <a:moveTo>
                  <a:pt x="5539" y="144"/>
                </a:moveTo>
                <a:cubicBezTo>
                  <a:pt x="5539" y="144"/>
                  <a:pt x="5564" y="121"/>
                  <a:pt x="5581" y="106"/>
                </a:cubicBezTo>
                <a:cubicBezTo>
                  <a:pt x="5590" y="97"/>
                  <a:pt x="5599" y="91"/>
                  <a:pt x="5599" y="91"/>
                </a:cubicBezTo>
                <a:cubicBezTo>
                  <a:pt x="5599" y="91"/>
                  <a:pt x="5591" y="88"/>
                  <a:pt x="5580" y="91"/>
                </a:cubicBezTo>
                <a:cubicBezTo>
                  <a:pt x="5569" y="94"/>
                  <a:pt x="5557" y="98"/>
                  <a:pt x="5544" y="106"/>
                </a:cubicBezTo>
                <a:cubicBezTo>
                  <a:pt x="5536" y="111"/>
                  <a:pt x="5526" y="120"/>
                  <a:pt x="5520" y="128"/>
                </a:cubicBezTo>
                <a:cubicBezTo>
                  <a:pt x="5512" y="138"/>
                  <a:pt x="5508" y="147"/>
                  <a:pt x="5508" y="147"/>
                </a:cubicBezTo>
                <a:cubicBezTo>
                  <a:pt x="5508" y="147"/>
                  <a:pt x="5504" y="153"/>
                  <a:pt x="5499" y="158"/>
                </a:cubicBezTo>
                <a:cubicBezTo>
                  <a:pt x="5494" y="162"/>
                  <a:pt x="5488" y="165"/>
                  <a:pt x="5488" y="165"/>
                </a:cubicBezTo>
                <a:cubicBezTo>
                  <a:pt x="5488" y="165"/>
                  <a:pt x="5491" y="170"/>
                  <a:pt x="5502" y="172"/>
                </a:cubicBezTo>
                <a:cubicBezTo>
                  <a:pt x="5509" y="174"/>
                  <a:pt x="5520" y="173"/>
                  <a:pt x="5530" y="171"/>
                </a:cubicBezTo>
                <a:cubicBezTo>
                  <a:pt x="5549" y="167"/>
                  <a:pt x="5574" y="148"/>
                  <a:pt x="5574" y="148"/>
                </a:cubicBezTo>
                <a:cubicBezTo>
                  <a:pt x="5574" y="148"/>
                  <a:pt x="5592" y="132"/>
                  <a:pt x="5602" y="117"/>
                </a:cubicBezTo>
                <a:cubicBezTo>
                  <a:pt x="5610" y="104"/>
                  <a:pt x="5610" y="93"/>
                  <a:pt x="5610" y="93"/>
                </a:cubicBezTo>
                <a:cubicBezTo>
                  <a:pt x="5610" y="93"/>
                  <a:pt x="5609" y="90"/>
                  <a:pt x="5607" y="90"/>
                </a:cubicBezTo>
                <a:cubicBezTo>
                  <a:pt x="5605" y="91"/>
                  <a:pt x="5601" y="94"/>
                  <a:pt x="5601" y="94"/>
                </a:cubicBezTo>
                <a:lnTo>
                  <a:pt x="5539" y="144"/>
                </a:lnTo>
                <a:close/>
                <a:moveTo>
                  <a:pt x="5539" y="30"/>
                </a:moveTo>
                <a:cubicBezTo>
                  <a:pt x="5539" y="30"/>
                  <a:pt x="5564" y="53"/>
                  <a:pt x="5581" y="68"/>
                </a:cubicBezTo>
                <a:cubicBezTo>
                  <a:pt x="5590" y="77"/>
                  <a:pt x="5599" y="82"/>
                  <a:pt x="5599" y="82"/>
                </a:cubicBezTo>
                <a:cubicBezTo>
                  <a:pt x="5599" y="82"/>
                  <a:pt x="5591" y="86"/>
                  <a:pt x="5580" y="83"/>
                </a:cubicBezTo>
                <a:cubicBezTo>
                  <a:pt x="5569" y="80"/>
                  <a:pt x="5557" y="75"/>
                  <a:pt x="5544" y="67"/>
                </a:cubicBezTo>
                <a:cubicBezTo>
                  <a:pt x="5536" y="62"/>
                  <a:pt x="5526" y="54"/>
                  <a:pt x="5520" y="46"/>
                </a:cubicBezTo>
                <a:cubicBezTo>
                  <a:pt x="5512" y="36"/>
                  <a:pt x="5508" y="27"/>
                  <a:pt x="5508" y="27"/>
                </a:cubicBezTo>
                <a:cubicBezTo>
                  <a:pt x="5508" y="27"/>
                  <a:pt x="5504" y="20"/>
                  <a:pt x="5499" y="16"/>
                </a:cubicBezTo>
                <a:cubicBezTo>
                  <a:pt x="5494" y="11"/>
                  <a:pt x="5488" y="9"/>
                  <a:pt x="5488" y="9"/>
                </a:cubicBezTo>
                <a:cubicBezTo>
                  <a:pt x="5488" y="9"/>
                  <a:pt x="5491" y="4"/>
                  <a:pt x="5502" y="1"/>
                </a:cubicBezTo>
                <a:cubicBezTo>
                  <a:pt x="5509" y="0"/>
                  <a:pt x="5520" y="1"/>
                  <a:pt x="5530" y="3"/>
                </a:cubicBezTo>
                <a:cubicBezTo>
                  <a:pt x="5549" y="6"/>
                  <a:pt x="5574" y="26"/>
                  <a:pt x="5574" y="26"/>
                </a:cubicBezTo>
                <a:cubicBezTo>
                  <a:pt x="5574" y="26"/>
                  <a:pt x="5592" y="42"/>
                  <a:pt x="5602" y="56"/>
                </a:cubicBezTo>
                <a:cubicBezTo>
                  <a:pt x="5610" y="69"/>
                  <a:pt x="5610" y="81"/>
                  <a:pt x="5610" y="81"/>
                </a:cubicBezTo>
                <a:cubicBezTo>
                  <a:pt x="5610" y="81"/>
                  <a:pt x="5609" y="84"/>
                  <a:pt x="5607" y="83"/>
                </a:cubicBezTo>
                <a:cubicBezTo>
                  <a:pt x="5605" y="83"/>
                  <a:pt x="5601" y="79"/>
                  <a:pt x="5601" y="79"/>
                </a:cubicBezTo>
                <a:lnTo>
                  <a:pt x="5539" y="30"/>
                </a:lnTo>
                <a:close/>
                <a:moveTo>
                  <a:pt x="5656" y="144"/>
                </a:moveTo>
                <a:cubicBezTo>
                  <a:pt x="5656" y="144"/>
                  <a:pt x="5681" y="121"/>
                  <a:pt x="5698" y="106"/>
                </a:cubicBezTo>
                <a:cubicBezTo>
                  <a:pt x="5708" y="97"/>
                  <a:pt x="5716" y="91"/>
                  <a:pt x="5716" y="91"/>
                </a:cubicBezTo>
                <a:cubicBezTo>
                  <a:pt x="5716" y="91"/>
                  <a:pt x="5708" y="88"/>
                  <a:pt x="5697" y="91"/>
                </a:cubicBezTo>
                <a:cubicBezTo>
                  <a:pt x="5686" y="94"/>
                  <a:pt x="5674" y="98"/>
                  <a:pt x="5661" y="106"/>
                </a:cubicBezTo>
                <a:cubicBezTo>
                  <a:pt x="5653" y="111"/>
                  <a:pt x="5643" y="120"/>
                  <a:pt x="5637" y="128"/>
                </a:cubicBezTo>
                <a:cubicBezTo>
                  <a:pt x="5629" y="138"/>
                  <a:pt x="5625" y="147"/>
                  <a:pt x="5625" y="147"/>
                </a:cubicBezTo>
                <a:cubicBezTo>
                  <a:pt x="5625" y="147"/>
                  <a:pt x="5621" y="153"/>
                  <a:pt x="5616" y="158"/>
                </a:cubicBezTo>
                <a:cubicBezTo>
                  <a:pt x="5611" y="162"/>
                  <a:pt x="5605" y="165"/>
                  <a:pt x="5605" y="165"/>
                </a:cubicBezTo>
                <a:cubicBezTo>
                  <a:pt x="5605" y="165"/>
                  <a:pt x="5608" y="170"/>
                  <a:pt x="5619" y="172"/>
                </a:cubicBezTo>
                <a:cubicBezTo>
                  <a:pt x="5626" y="174"/>
                  <a:pt x="5637" y="173"/>
                  <a:pt x="5647" y="171"/>
                </a:cubicBezTo>
                <a:cubicBezTo>
                  <a:pt x="5666" y="167"/>
                  <a:pt x="5691" y="148"/>
                  <a:pt x="5691" y="148"/>
                </a:cubicBezTo>
                <a:cubicBezTo>
                  <a:pt x="5691" y="148"/>
                  <a:pt x="5709" y="132"/>
                  <a:pt x="5719" y="117"/>
                </a:cubicBezTo>
                <a:cubicBezTo>
                  <a:pt x="5727" y="104"/>
                  <a:pt x="5727" y="93"/>
                  <a:pt x="5727" y="93"/>
                </a:cubicBezTo>
                <a:cubicBezTo>
                  <a:pt x="5727" y="93"/>
                  <a:pt x="5726" y="90"/>
                  <a:pt x="5724" y="90"/>
                </a:cubicBezTo>
                <a:cubicBezTo>
                  <a:pt x="5722" y="91"/>
                  <a:pt x="5718" y="94"/>
                  <a:pt x="5718" y="94"/>
                </a:cubicBezTo>
                <a:lnTo>
                  <a:pt x="5656" y="144"/>
                </a:lnTo>
                <a:close/>
                <a:moveTo>
                  <a:pt x="5656" y="30"/>
                </a:moveTo>
                <a:cubicBezTo>
                  <a:pt x="5656" y="30"/>
                  <a:pt x="5681" y="53"/>
                  <a:pt x="5698" y="68"/>
                </a:cubicBezTo>
                <a:cubicBezTo>
                  <a:pt x="5708" y="77"/>
                  <a:pt x="5716" y="82"/>
                  <a:pt x="5716" y="82"/>
                </a:cubicBezTo>
                <a:cubicBezTo>
                  <a:pt x="5716" y="82"/>
                  <a:pt x="5708" y="86"/>
                  <a:pt x="5697" y="83"/>
                </a:cubicBezTo>
                <a:cubicBezTo>
                  <a:pt x="5686" y="80"/>
                  <a:pt x="5674" y="75"/>
                  <a:pt x="5661" y="67"/>
                </a:cubicBezTo>
                <a:cubicBezTo>
                  <a:pt x="5653" y="62"/>
                  <a:pt x="5643" y="54"/>
                  <a:pt x="5637" y="46"/>
                </a:cubicBezTo>
                <a:cubicBezTo>
                  <a:pt x="5629" y="36"/>
                  <a:pt x="5625" y="27"/>
                  <a:pt x="5625" y="27"/>
                </a:cubicBezTo>
                <a:cubicBezTo>
                  <a:pt x="5625" y="27"/>
                  <a:pt x="5621" y="20"/>
                  <a:pt x="5616" y="16"/>
                </a:cubicBezTo>
                <a:cubicBezTo>
                  <a:pt x="5611" y="11"/>
                  <a:pt x="5605" y="9"/>
                  <a:pt x="5605" y="9"/>
                </a:cubicBezTo>
                <a:cubicBezTo>
                  <a:pt x="5605" y="9"/>
                  <a:pt x="5608" y="4"/>
                  <a:pt x="5619" y="1"/>
                </a:cubicBezTo>
                <a:cubicBezTo>
                  <a:pt x="5626" y="0"/>
                  <a:pt x="5637" y="1"/>
                  <a:pt x="5647" y="3"/>
                </a:cubicBezTo>
                <a:cubicBezTo>
                  <a:pt x="5666" y="6"/>
                  <a:pt x="5691" y="26"/>
                  <a:pt x="5691" y="26"/>
                </a:cubicBezTo>
                <a:cubicBezTo>
                  <a:pt x="5691" y="26"/>
                  <a:pt x="5709" y="42"/>
                  <a:pt x="5719" y="56"/>
                </a:cubicBezTo>
                <a:cubicBezTo>
                  <a:pt x="5727" y="69"/>
                  <a:pt x="5727" y="81"/>
                  <a:pt x="5727" y="81"/>
                </a:cubicBezTo>
                <a:cubicBezTo>
                  <a:pt x="5727" y="81"/>
                  <a:pt x="5726" y="84"/>
                  <a:pt x="5724" y="83"/>
                </a:cubicBezTo>
                <a:cubicBezTo>
                  <a:pt x="5722" y="83"/>
                  <a:pt x="5718" y="79"/>
                  <a:pt x="5718" y="79"/>
                </a:cubicBezTo>
                <a:lnTo>
                  <a:pt x="5656" y="30"/>
                </a:lnTo>
                <a:close/>
                <a:moveTo>
                  <a:pt x="5775" y="144"/>
                </a:moveTo>
                <a:cubicBezTo>
                  <a:pt x="5775" y="144"/>
                  <a:pt x="5800" y="121"/>
                  <a:pt x="5817" y="106"/>
                </a:cubicBezTo>
                <a:cubicBezTo>
                  <a:pt x="5827" y="97"/>
                  <a:pt x="5836" y="91"/>
                  <a:pt x="5836" y="91"/>
                </a:cubicBezTo>
                <a:cubicBezTo>
                  <a:pt x="5836" y="91"/>
                  <a:pt x="5827" y="88"/>
                  <a:pt x="5817" y="91"/>
                </a:cubicBezTo>
                <a:cubicBezTo>
                  <a:pt x="5805" y="94"/>
                  <a:pt x="5793" y="98"/>
                  <a:pt x="5780" y="106"/>
                </a:cubicBezTo>
                <a:cubicBezTo>
                  <a:pt x="5772" y="111"/>
                  <a:pt x="5762" y="120"/>
                  <a:pt x="5756" y="128"/>
                </a:cubicBezTo>
                <a:cubicBezTo>
                  <a:pt x="5748" y="138"/>
                  <a:pt x="5745" y="147"/>
                  <a:pt x="5745" y="147"/>
                </a:cubicBezTo>
                <a:cubicBezTo>
                  <a:pt x="5745" y="147"/>
                  <a:pt x="5741" y="153"/>
                  <a:pt x="5736" y="158"/>
                </a:cubicBezTo>
                <a:cubicBezTo>
                  <a:pt x="5730" y="162"/>
                  <a:pt x="5724" y="165"/>
                  <a:pt x="5724" y="165"/>
                </a:cubicBezTo>
                <a:cubicBezTo>
                  <a:pt x="5724" y="165"/>
                  <a:pt x="5727" y="170"/>
                  <a:pt x="5738" y="172"/>
                </a:cubicBezTo>
                <a:cubicBezTo>
                  <a:pt x="5745" y="174"/>
                  <a:pt x="5756" y="173"/>
                  <a:pt x="5766" y="171"/>
                </a:cubicBezTo>
                <a:cubicBezTo>
                  <a:pt x="5785" y="167"/>
                  <a:pt x="5811" y="148"/>
                  <a:pt x="5811" y="148"/>
                </a:cubicBezTo>
                <a:cubicBezTo>
                  <a:pt x="5811" y="148"/>
                  <a:pt x="5829" y="132"/>
                  <a:pt x="5838" y="117"/>
                </a:cubicBezTo>
                <a:cubicBezTo>
                  <a:pt x="5846" y="104"/>
                  <a:pt x="5846" y="93"/>
                  <a:pt x="5846" y="93"/>
                </a:cubicBezTo>
                <a:cubicBezTo>
                  <a:pt x="5846" y="93"/>
                  <a:pt x="5845" y="90"/>
                  <a:pt x="5844" y="90"/>
                </a:cubicBezTo>
                <a:cubicBezTo>
                  <a:pt x="5841" y="91"/>
                  <a:pt x="5838" y="94"/>
                  <a:pt x="5838" y="94"/>
                </a:cubicBezTo>
                <a:lnTo>
                  <a:pt x="5775" y="144"/>
                </a:lnTo>
                <a:close/>
                <a:moveTo>
                  <a:pt x="5775" y="30"/>
                </a:moveTo>
                <a:cubicBezTo>
                  <a:pt x="5775" y="30"/>
                  <a:pt x="5800" y="53"/>
                  <a:pt x="5817" y="68"/>
                </a:cubicBezTo>
                <a:cubicBezTo>
                  <a:pt x="5827" y="77"/>
                  <a:pt x="5836" y="82"/>
                  <a:pt x="5836" y="82"/>
                </a:cubicBezTo>
                <a:cubicBezTo>
                  <a:pt x="5836" y="82"/>
                  <a:pt x="5827" y="86"/>
                  <a:pt x="5817" y="83"/>
                </a:cubicBezTo>
                <a:cubicBezTo>
                  <a:pt x="5805" y="80"/>
                  <a:pt x="5793" y="75"/>
                  <a:pt x="5780" y="67"/>
                </a:cubicBezTo>
                <a:cubicBezTo>
                  <a:pt x="5772" y="62"/>
                  <a:pt x="5762" y="54"/>
                  <a:pt x="5756" y="46"/>
                </a:cubicBezTo>
                <a:cubicBezTo>
                  <a:pt x="5748" y="36"/>
                  <a:pt x="5745" y="27"/>
                  <a:pt x="5745" y="27"/>
                </a:cubicBezTo>
                <a:cubicBezTo>
                  <a:pt x="5745" y="27"/>
                  <a:pt x="5741" y="20"/>
                  <a:pt x="5736" y="16"/>
                </a:cubicBezTo>
                <a:cubicBezTo>
                  <a:pt x="5730" y="11"/>
                  <a:pt x="5724" y="9"/>
                  <a:pt x="5724" y="9"/>
                </a:cubicBezTo>
                <a:cubicBezTo>
                  <a:pt x="5724" y="9"/>
                  <a:pt x="5727" y="4"/>
                  <a:pt x="5738" y="1"/>
                </a:cubicBezTo>
                <a:cubicBezTo>
                  <a:pt x="5745" y="0"/>
                  <a:pt x="5756" y="1"/>
                  <a:pt x="5766" y="3"/>
                </a:cubicBezTo>
                <a:cubicBezTo>
                  <a:pt x="5785" y="6"/>
                  <a:pt x="5811" y="26"/>
                  <a:pt x="5811" y="26"/>
                </a:cubicBezTo>
                <a:cubicBezTo>
                  <a:pt x="5811" y="26"/>
                  <a:pt x="5829" y="42"/>
                  <a:pt x="5838" y="56"/>
                </a:cubicBezTo>
                <a:cubicBezTo>
                  <a:pt x="5846" y="69"/>
                  <a:pt x="5846" y="81"/>
                  <a:pt x="5846" y="81"/>
                </a:cubicBezTo>
                <a:cubicBezTo>
                  <a:pt x="5846" y="81"/>
                  <a:pt x="5845" y="84"/>
                  <a:pt x="5844" y="83"/>
                </a:cubicBezTo>
                <a:cubicBezTo>
                  <a:pt x="5841" y="83"/>
                  <a:pt x="5838" y="79"/>
                  <a:pt x="5838" y="79"/>
                </a:cubicBezTo>
                <a:lnTo>
                  <a:pt x="5775" y="30"/>
                </a:lnTo>
                <a:close/>
                <a:moveTo>
                  <a:pt x="5895" y="144"/>
                </a:moveTo>
                <a:cubicBezTo>
                  <a:pt x="5895" y="144"/>
                  <a:pt x="5919" y="121"/>
                  <a:pt x="5936" y="106"/>
                </a:cubicBezTo>
                <a:cubicBezTo>
                  <a:pt x="5946" y="97"/>
                  <a:pt x="5955" y="91"/>
                  <a:pt x="5955" y="91"/>
                </a:cubicBezTo>
                <a:cubicBezTo>
                  <a:pt x="5955" y="91"/>
                  <a:pt x="5946" y="88"/>
                  <a:pt x="5936" y="91"/>
                </a:cubicBezTo>
                <a:cubicBezTo>
                  <a:pt x="5924" y="94"/>
                  <a:pt x="5913" y="98"/>
                  <a:pt x="5900" y="106"/>
                </a:cubicBezTo>
                <a:cubicBezTo>
                  <a:pt x="5892" y="111"/>
                  <a:pt x="5881" y="120"/>
                  <a:pt x="5875" y="128"/>
                </a:cubicBezTo>
                <a:cubicBezTo>
                  <a:pt x="5867" y="138"/>
                  <a:pt x="5864" y="147"/>
                  <a:pt x="5864" y="147"/>
                </a:cubicBezTo>
                <a:cubicBezTo>
                  <a:pt x="5864" y="147"/>
                  <a:pt x="5860" y="153"/>
                  <a:pt x="5855" y="158"/>
                </a:cubicBezTo>
                <a:cubicBezTo>
                  <a:pt x="5849" y="162"/>
                  <a:pt x="5843" y="165"/>
                  <a:pt x="5843" y="165"/>
                </a:cubicBezTo>
                <a:cubicBezTo>
                  <a:pt x="5843" y="165"/>
                  <a:pt x="5847" y="170"/>
                  <a:pt x="5857" y="172"/>
                </a:cubicBezTo>
                <a:cubicBezTo>
                  <a:pt x="5864" y="174"/>
                  <a:pt x="5876" y="173"/>
                  <a:pt x="5885" y="171"/>
                </a:cubicBezTo>
                <a:cubicBezTo>
                  <a:pt x="5905" y="167"/>
                  <a:pt x="5930" y="148"/>
                  <a:pt x="5930" y="148"/>
                </a:cubicBezTo>
                <a:cubicBezTo>
                  <a:pt x="5930" y="148"/>
                  <a:pt x="5948" y="132"/>
                  <a:pt x="5957" y="117"/>
                </a:cubicBezTo>
                <a:cubicBezTo>
                  <a:pt x="5966" y="104"/>
                  <a:pt x="5966" y="93"/>
                  <a:pt x="5966" y="93"/>
                </a:cubicBezTo>
                <a:cubicBezTo>
                  <a:pt x="5966" y="93"/>
                  <a:pt x="5965" y="90"/>
                  <a:pt x="5963" y="90"/>
                </a:cubicBezTo>
                <a:cubicBezTo>
                  <a:pt x="5961" y="91"/>
                  <a:pt x="5957" y="94"/>
                  <a:pt x="5957" y="94"/>
                </a:cubicBezTo>
                <a:lnTo>
                  <a:pt x="5895" y="144"/>
                </a:lnTo>
                <a:close/>
                <a:moveTo>
                  <a:pt x="5895" y="30"/>
                </a:moveTo>
                <a:cubicBezTo>
                  <a:pt x="5895" y="30"/>
                  <a:pt x="5919" y="53"/>
                  <a:pt x="5936" y="68"/>
                </a:cubicBezTo>
                <a:cubicBezTo>
                  <a:pt x="5946" y="77"/>
                  <a:pt x="5955" y="82"/>
                  <a:pt x="5955" y="82"/>
                </a:cubicBezTo>
                <a:cubicBezTo>
                  <a:pt x="5955" y="82"/>
                  <a:pt x="5946" y="86"/>
                  <a:pt x="5936" y="83"/>
                </a:cubicBezTo>
                <a:cubicBezTo>
                  <a:pt x="5924" y="80"/>
                  <a:pt x="5913" y="75"/>
                  <a:pt x="5900" y="67"/>
                </a:cubicBezTo>
                <a:cubicBezTo>
                  <a:pt x="5892" y="62"/>
                  <a:pt x="5881" y="54"/>
                  <a:pt x="5875" y="46"/>
                </a:cubicBezTo>
                <a:cubicBezTo>
                  <a:pt x="5867" y="36"/>
                  <a:pt x="5864" y="27"/>
                  <a:pt x="5864" y="27"/>
                </a:cubicBezTo>
                <a:cubicBezTo>
                  <a:pt x="5864" y="27"/>
                  <a:pt x="5860" y="20"/>
                  <a:pt x="5855" y="16"/>
                </a:cubicBezTo>
                <a:cubicBezTo>
                  <a:pt x="5849" y="11"/>
                  <a:pt x="5843" y="9"/>
                  <a:pt x="5843" y="9"/>
                </a:cubicBezTo>
                <a:cubicBezTo>
                  <a:pt x="5843" y="9"/>
                  <a:pt x="5847" y="4"/>
                  <a:pt x="5857" y="1"/>
                </a:cubicBezTo>
                <a:cubicBezTo>
                  <a:pt x="5864" y="0"/>
                  <a:pt x="5876" y="1"/>
                  <a:pt x="5885" y="3"/>
                </a:cubicBezTo>
                <a:cubicBezTo>
                  <a:pt x="5905" y="6"/>
                  <a:pt x="5930" y="26"/>
                  <a:pt x="5930" y="26"/>
                </a:cubicBezTo>
                <a:cubicBezTo>
                  <a:pt x="5930" y="26"/>
                  <a:pt x="5948" y="42"/>
                  <a:pt x="5957" y="56"/>
                </a:cubicBezTo>
                <a:cubicBezTo>
                  <a:pt x="5966" y="69"/>
                  <a:pt x="5966" y="81"/>
                  <a:pt x="5966" y="81"/>
                </a:cubicBezTo>
                <a:cubicBezTo>
                  <a:pt x="5966" y="81"/>
                  <a:pt x="5965" y="84"/>
                  <a:pt x="5963" y="83"/>
                </a:cubicBezTo>
                <a:cubicBezTo>
                  <a:pt x="5961" y="83"/>
                  <a:pt x="5957" y="79"/>
                  <a:pt x="5957" y="79"/>
                </a:cubicBezTo>
                <a:lnTo>
                  <a:pt x="5895" y="30"/>
                </a:lnTo>
                <a:close/>
                <a:moveTo>
                  <a:pt x="6014" y="144"/>
                </a:moveTo>
                <a:cubicBezTo>
                  <a:pt x="6014" y="144"/>
                  <a:pt x="6038" y="121"/>
                  <a:pt x="6055" y="106"/>
                </a:cubicBezTo>
                <a:cubicBezTo>
                  <a:pt x="6065" y="97"/>
                  <a:pt x="6074" y="91"/>
                  <a:pt x="6074" y="91"/>
                </a:cubicBezTo>
                <a:cubicBezTo>
                  <a:pt x="6074" y="91"/>
                  <a:pt x="6066" y="88"/>
                  <a:pt x="6055" y="91"/>
                </a:cubicBezTo>
                <a:cubicBezTo>
                  <a:pt x="6043" y="94"/>
                  <a:pt x="6032" y="98"/>
                  <a:pt x="6019" y="106"/>
                </a:cubicBezTo>
                <a:cubicBezTo>
                  <a:pt x="6011" y="111"/>
                  <a:pt x="6001" y="120"/>
                  <a:pt x="5995" y="128"/>
                </a:cubicBezTo>
                <a:cubicBezTo>
                  <a:pt x="5987" y="138"/>
                  <a:pt x="5983" y="147"/>
                  <a:pt x="5983" y="147"/>
                </a:cubicBezTo>
                <a:cubicBezTo>
                  <a:pt x="5983" y="147"/>
                  <a:pt x="5979" y="153"/>
                  <a:pt x="5974" y="158"/>
                </a:cubicBezTo>
                <a:cubicBezTo>
                  <a:pt x="5969" y="162"/>
                  <a:pt x="5962" y="165"/>
                  <a:pt x="5962" y="165"/>
                </a:cubicBezTo>
                <a:cubicBezTo>
                  <a:pt x="5962" y="165"/>
                  <a:pt x="5966" y="170"/>
                  <a:pt x="5976" y="172"/>
                </a:cubicBezTo>
                <a:cubicBezTo>
                  <a:pt x="5983" y="174"/>
                  <a:pt x="5995" y="173"/>
                  <a:pt x="6004" y="171"/>
                </a:cubicBezTo>
                <a:cubicBezTo>
                  <a:pt x="6024" y="167"/>
                  <a:pt x="6049" y="148"/>
                  <a:pt x="6049" y="148"/>
                </a:cubicBezTo>
                <a:cubicBezTo>
                  <a:pt x="6049" y="148"/>
                  <a:pt x="6067" y="132"/>
                  <a:pt x="6076" y="117"/>
                </a:cubicBezTo>
                <a:cubicBezTo>
                  <a:pt x="6085" y="104"/>
                  <a:pt x="6085" y="93"/>
                  <a:pt x="6085" y="93"/>
                </a:cubicBezTo>
                <a:cubicBezTo>
                  <a:pt x="6085" y="93"/>
                  <a:pt x="6084" y="90"/>
                  <a:pt x="6082" y="90"/>
                </a:cubicBezTo>
                <a:cubicBezTo>
                  <a:pt x="6080" y="91"/>
                  <a:pt x="6076" y="94"/>
                  <a:pt x="6076" y="94"/>
                </a:cubicBezTo>
                <a:lnTo>
                  <a:pt x="6014" y="144"/>
                </a:lnTo>
                <a:close/>
                <a:moveTo>
                  <a:pt x="6014" y="30"/>
                </a:moveTo>
                <a:cubicBezTo>
                  <a:pt x="6014" y="30"/>
                  <a:pt x="6038" y="53"/>
                  <a:pt x="6055" y="68"/>
                </a:cubicBezTo>
                <a:cubicBezTo>
                  <a:pt x="6065" y="77"/>
                  <a:pt x="6074" y="82"/>
                  <a:pt x="6074" y="82"/>
                </a:cubicBezTo>
                <a:cubicBezTo>
                  <a:pt x="6074" y="82"/>
                  <a:pt x="6066" y="86"/>
                  <a:pt x="6055" y="83"/>
                </a:cubicBezTo>
                <a:cubicBezTo>
                  <a:pt x="6043" y="80"/>
                  <a:pt x="6032" y="75"/>
                  <a:pt x="6019" y="67"/>
                </a:cubicBezTo>
                <a:cubicBezTo>
                  <a:pt x="6011" y="62"/>
                  <a:pt x="6001" y="54"/>
                  <a:pt x="5995" y="46"/>
                </a:cubicBezTo>
                <a:cubicBezTo>
                  <a:pt x="5987" y="36"/>
                  <a:pt x="5983" y="27"/>
                  <a:pt x="5983" y="27"/>
                </a:cubicBezTo>
                <a:cubicBezTo>
                  <a:pt x="5983" y="27"/>
                  <a:pt x="5979" y="20"/>
                  <a:pt x="5974" y="16"/>
                </a:cubicBezTo>
                <a:cubicBezTo>
                  <a:pt x="5969" y="11"/>
                  <a:pt x="5962" y="9"/>
                  <a:pt x="5962" y="9"/>
                </a:cubicBezTo>
                <a:cubicBezTo>
                  <a:pt x="5962" y="9"/>
                  <a:pt x="5966" y="4"/>
                  <a:pt x="5976" y="1"/>
                </a:cubicBezTo>
                <a:cubicBezTo>
                  <a:pt x="5983" y="0"/>
                  <a:pt x="5995" y="1"/>
                  <a:pt x="6004" y="3"/>
                </a:cubicBezTo>
                <a:cubicBezTo>
                  <a:pt x="6024" y="6"/>
                  <a:pt x="6049" y="26"/>
                  <a:pt x="6049" y="26"/>
                </a:cubicBezTo>
                <a:cubicBezTo>
                  <a:pt x="6049" y="26"/>
                  <a:pt x="6067" y="42"/>
                  <a:pt x="6076" y="56"/>
                </a:cubicBezTo>
                <a:cubicBezTo>
                  <a:pt x="6085" y="69"/>
                  <a:pt x="6085" y="81"/>
                  <a:pt x="6085" y="81"/>
                </a:cubicBezTo>
                <a:cubicBezTo>
                  <a:pt x="6085" y="81"/>
                  <a:pt x="6084" y="84"/>
                  <a:pt x="6082" y="83"/>
                </a:cubicBezTo>
                <a:cubicBezTo>
                  <a:pt x="6080" y="83"/>
                  <a:pt x="6076" y="79"/>
                  <a:pt x="6076" y="79"/>
                </a:cubicBezTo>
                <a:lnTo>
                  <a:pt x="6014" y="30"/>
                </a:lnTo>
                <a:close/>
                <a:moveTo>
                  <a:pt x="6133" y="144"/>
                </a:moveTo>
                <a:cubicBezTo>
                  <a:pt x="6133" y="144"/>
                  <a:pt x="6157" y="121"/>
                  <a:pt x="6175" y="106"/>
                </a:cubicBezTo>
                <a:cubicBezTo>
                  <a:pt x="6184" y="97"/>
                  <a:pt x="6193" y="91"/>
                  <a:pt x="6193" y="91"/>
                </a:cubicBezTo>
                <a:cubicBezTo>
                  <a:pt x="6193" y="91"/>
                  <a:pt x="6185" y="88"/>
                  <a:pt x="6174" y="91"/>
                </a:cubicBezTo>
                <a:cubicBezTo>
                  <a:pt x="6163" y="94"/>
                  <a:pt x="6151" y="98"/>
                  <a:pt x="6138" y="106"/>
                </a:cubicBezTo>
                <a:cubicBezTo>
                  <a:pt x="6130" y="111"/>
                  <a:pt x="6120" y="120"/>
                  <a:pt x="6114" y="128"/>
                </a:cubicBezTo>
                <a:cubicBezTo>
                  <a:pt x="6106" y="138"/>
                  <a:pt x="6102" y="147"/>
                  <a:pt x="6102" y="147"/>
                </a:cubicBezTo>
                <a:cubicBezTo>
                  <a:pt x="6102" y="147"/>
                  <a:pt x="6098" y="153"/>
                  <a:pt x="6093" y="158"/>
                </a:cubicBezTo>
                <a:cubicBezTo>
                  <a:pt x="6088" y="162"/>
                  <a:pt x="6081" y="165"/>
                  <a:pt x="6081" y="165"/>
                </a:cubicBezTo>
                <a:cubicBezTo>
                  <a:pt x="6081" y="165"/>
                  <a:pt x="6085" y="170"/>
                  <a:pt x="6096" y="172"/>
                </a:cubicBezTo>
                <a:cubicBezTo>
                  <a:pt x="6102" y="174"/>
                  <a:pt x="6114" y="173"/>
                  <a:pt x="6124" y="171"/>
                </a:cubicBezTo>
                <a:cubicBezTo>
                  <a:pt x="6143" y="167"/>
                  <a:pt x="6168" y="148"/>
                  <a:pt x="6168" y="148"/>
                </a:cubicBezTo>
                <a:cubicBezTo>
                  <a:pt x="6168" y="148"/>
                  <a:pt x="6186" y="132"/>
                  <a:pt x="6196" y="117"/>
                </a:cubicBezTo>
                <a:cubicBezTo>
                  <a:pt x="6204" y="104"/>
                  <a:pt x="6204" y="93"/>
                  <a:pt x="6204" y="93"/>
                </a:cubicBezTo>
                <a:cubicBezTo>
                  <a:pt x="6204" y="93"/>
                  <a:pt x="6203" y="90"/>
                  <a:pt x="6201" y="90"/>
                </a:cubicBezTo>
                <a:cubicBezTo>
                  <a:pt x="6199" y="91"/>
                  <a:pt x="6195" y="94"/>
                  <a:pt x="6195" y="94"/>
                </a:cubicBezTo>
                <a:lnTo>
                  <a:pt x="6133" y="144"/>
                </a:lnTo>
                <a:close/>
                <a:moveTo>
                  <a:pt x="6133" y="30"/>
                </a:moveTo>
                <a:cubicBezTo>
                  <a:pt x="6133" y="30"/>
                  <a:pt x="6157" y="53"/>
                  <a:pt x="6175" y="68"/>
                </a:cubicBezTo>
                <a:cubicBezTo>
                  <a:pt x="6184" y="77"/>
                  <a:pt x="6193" y="82"/>
                  <a:pt x="6193" y="82"/>
                </a:cubicBezTo>
                <a:cubicBezTo>
                  <a:pt x="6193" y="82"/>
                  <a:pt x="6185" y="86"/>
                  <a:pt x="6174" y="83"/>
                </a:cubicBezTo>
                <a:cubicBezTo>
                  <a:pt x="6163" y="80"/>
                  <a:pt x="6151" y="75"/>
                  <a:pt x="6138" y="67"/>
                </a:cubicBezTo>
                <a:cubicBezTo>
                  <a:pt x="6130" y="62"/>
                  <a:pt x="6120" y="54"/>
                  <a:pt x="6114" y="46"/>
                </a:cubicBezTo>
                <a:cubicBezTo>
                  <a:pt x="6106" y="36"/>
                  <a:pt x="6102" y="27"/>
                  <a:pt x="6102" y="27"/>
                </a:cubicBezTo>
                <a:cubicBezTo>
                  <a:pt x="6102" y="27"/>
                  <a:pt x="6098" y="20"/>
                  <a:pt x="6093" y="16"/>
                </a:cubicBezTo>
                <a:cubicBezTo>
                  <a:pt x="6088" y="11"/>
                  <a:pt x="6081" y="9"/>
                  <a:pt x="6081" y="9"/>
                </a:cubicBezTo>
                <a:cubicBezTo>
                  <a:pt x="6081" y="9"/>
                  <a:pt x="6085" y="4"/>
                  <a:pt x="6096" y="1"/>
                </a:cubicBezTo>
                <a:cubicBezTo>
                  <a:pt x="6102" y="0"/>
                  <a:pt x="6114" y="1"/>
                  <a:pt x="6124" y="3"/>
                </a:cubicBezTo>
                <a:cubicBezTo>
                  <a:pt x="6143" y="6"/>
                  <a:pt x="6168" y="26"/>
                  <a:pt x="6168" y="26"/>
                </a:cubicBezTo>
                <a:cubicBezTo>
                  <a:pt x="6168" y="26"/>
                  <a:pt x="6186" y="42"/>
                  <a:pt x="6196" y="56"/>
                </a:cubicBezTo>
                <a:cubicBezTo>
                  <a:pt x="6204" y="69"/>
                  <a:pt x="6204" y="81"/>
                  <a:pt x="6204" y="81"/>
                </a:cubicBezTo>
                <a:cubicBezTo>
                  <a:pt x="6204" y="81"/>
                  <a:pt x="6203" y="84"/>
                  <a:pt x="6201" y="83"/>
                </a:cubicBezTo>
                <a:cubicBezTo>
                  <a:pt x="6199" y="83"/>
                  <a:pt x="6195" y="79"/>
                  <a:pt x="6195" y="79"/>
                </a:cubicBezTo>
                <a:lnTo>
                  <a:pt x="6133" y="30"/>
                </a:lnTo>
                <a:close/>
                <a:moveTo>
                  <a:pt x="6252" y="144"/>
                </a:moveTo>
                <a:cubicBezTo>
                  <a:pt x="6252" y="144"/>
                  <a:pt x="6277" y="121"/>
                  <a:pt x="6294" y="106"/>
                </a:cubicBezTo>
                <a:cubicBezTo>
                  <a:pt x="6304" y="97"/>
                  <a:pt x="6312" y="91"/>
                  <a:pt x="6312" y="91"/>
                </a:cubicBezTo>
                <a:cubicBezTo>
                  <a:pt x="6312" y="91"/>
                  <a:pt x="6304" y="88"/>
                  <a:pt x="6294" y="91"/>
                </a:cubicBezTo>
                <a:cubicBezTo>
                  <a:pt x="6282" y="94"/>
                  <a:pt x="6270" y="98"/>
                  <a:pt x="6257" y="106"/>
                </a:cubicBezTo>
                <a:cubicBezTo>
                  <a:pt x="6249" y="111"/>
                  <a:pt x="6239" y="120"/>
                  <a:pt x="6233" y="128"/>
                </a:cubicBezTo>
                <a:cubicBezTo>
                  <a:pt x="6225" y="138"/>
                  <a:pt x="6221" y="147"/>
                  <a:pt x="6221" y="147"/>
                </a:cubicBezTo>
                <a:cubicBezTo>
                  <a:pt x="6221" y="147"/>
                  <a:pt x="6217" y="153"/>
                  <a:pt x="6213" y="158"/>
                </a:cubicBezTo>
                <a:cubicBezTo>
                  <a:pt x="6207" y="162"/>
                  <a:pt x="6201" y="165"/>
                  <a:pt x="6201" y="165"/>
                </a:cubicBezTo>
                <a:cubicBezTo>
                  <a:pt x="6201" y="165"/>
                  <a:pt x="6204" y="170"/>
                  <a:pt x="6215" y="172"/>
                </a:cubicBezTo>
                <a:cubicBezTo>
                  <a:pt x="6222" y="174"/>
                  <a:pt x="6233" y="173"/>
                  <a:pt x="6243" y="171"/>
                </a:cubicBezTo>
                <a:cubicBezTo>
                  <a:pt x="6262" y="167"/>
                  <a:pt x="6288" y="148"/>
                  <a:pt x="6288" y="148"/>
                </a:cubicBezTo>
                <a:cubicBezTo>
                  <a:pt x="6288" y="148"/>
                  <a:pt x="6305" y="132"/>
                  <a:pt x="6315" y="117"/>
                </a:cubicBezTo>
                <a:cubicBezTo>
                  <a:pt x="6323" y="104"/>
                  <a:pt x="6323" y="93"/>
                  <a:pt x="6323" y="93"/>
                </a:cubicBezTo>
                <a:cubicBezTo>
                  <a:pt x="6323" y="93"/>
                  <a:pt x="6322" y="90"/>
                  <a:pt x="6320" y="90"/>
                </a:cubicBezTo>
                <a:cubicBezTo>
                  <a:pt x="6318" y="91"/>
                  <a:pt x="6314" y="94"/>
                  <a:pt x="6314" y="94"/>
                </a:cubicBezTo>
                <a:lnTo>
                  <a:pt x="6252" y="144"/>
                </a:lnTo>
                <a:close/>
                <a:moveTo>
                  <a:pt x="6252" y="30"/>
                </a:moveTo>
                <a:cubicBezTo>
                  <a:pt x="6252" y="30"/>
                  <a:pt x="6277" y="53"/>
                  <a:pt x="6294" y="68"/>
                </a:cubicBezTo>
                <a:cubicBezTo>
                  <a:pt x="6304" y="77"/>
                  <a:pt x="6312" y="82"/>
                  <a:pt x="6312" y="82"/>
                </a:cubicBezTo>
                <a:cubicBezTo>
                  <a:pt x="6312" y="82"/>
                  <a:pt x="6304" y="86"/>
                  <a:pt x="6294" y="83"/>
                </a:cubicBezTo>
                <a:cubicBezTo>
                  <a:pt x="6282" y="80"/>
                  <a:pt x="6270" y="75"/>
                  <a:pt x="6257" y="67"/>
                </a:cubicBezTo>
                <a:cubicBezTo>
                  <a:pt x="6249" y="62"/>
                  <a:pt x="6239" y="54"/>
                  <a:pt x="6233" y="46"/>
                </a:cubicBezTo>
                <a:cubicBezTo>
                  <a:pt x="6225" y="36"/>
                  <a:pt x="6221" y="27"/>
                  <a:pt x="6221" y="27"/>
                </a:cubicBezTo>
                <a:cubicBezTo>
                  <a:pt x="6221" y="27"/>
                  <a:pt x="6217" y="20"/>
                  <a:pt x="6213" y="16"/>
                </a:cubicBezTo>
                <a:cubicBezTo>
                  <a:pt x="6207" y="11"/>
                  <a:pt x="6201" y="9"/>
                  <a:pt x="6201" y="9"/>
                </a:cubicBezTo>
                <a:cubicBezTo>
                  <a:pt x="6201" y="9"/>
                  <a:pt x="6204" y="4"/>
                  <a:pt x="6215" y="1"/>
                </a:cubicBezTo>
                <a:cubicBezTo>
                  <a:pt x="6222" y="0"/>
                  <a:pt x="6233" y="1"/>
                  <a:pt x="6243" y="3"/>
                </a:cubicBezTo>
                <a:cubicBezTo>
                  <a:pt x="6262" y="6"/>
                  <a:pt x="6288" y="26"/>
                  <a:pt x="6288" y="26"/>
                </a:cubicBezTo>
                <a:cubicBezTo>
                  <a:pt x="6288" y="26"/>
                  <a:pt x="6305" y="42"/>
                  <a:pt x="6315" y="56"/>
                </a:cubicBezTo>
                <a:cubicBezTo>
                  <a:pt x="6323" y="69"/>
                  <a:pt x="6323" y="81"/>
                  <a:pt x="6323" y="81"/>
                </a:cubicBezTo>
                <a:cubicBezTo>
                  <a:pt x="6323" y="81"/>
                  <a:pt x="6322" y="84"/>
                  <a:pt x="6320" y="83"/>
                </a:cubicBezTo>
                <a:cubicBezTo>
                  <a:pt x="6318" y="83"/>
                  <a:pt x="6314" y="79"/>
                  <a:pt x="6314" y="79"/>
                </a:cubicBezTo>
                <a:lnTo>
                  <a:pt x="6252" y="30"/>
                </a:lnTo>
                <a:close/>
                <a:moveTo>
                  <a:pt x="6371" y="144"/>
                </a:moveTo>
                <a:cubicBezTo>
                  <a:pt x="6371" y="144"/>
                  <a:pt x="6396" y="121"/>
                  <a:pt x="6413" y="106"/>
                </a:cubicBezTo>
                <a:cubicBezTo>
                  <a:pt x="6423" y="97"/>
                  <a:pt x="6432" y="91"/>
                  <a:pt x="6432" y="91"/>
                </a:cubicBezTo>
                <a:cubicBezTo>
                  <a:pt x="6432" y="91"/>
                  <a:pt x="6423" y="88"/>
                  <a:pt x="6413" y="91"/>
                </a:cubicBezTo>
                <a:cubicBezTo>
                  <a:pt x="6401" y="94"/>
                  <a:pt x="6390" y="98"/>
                  <a:pt x="6377" y="106"/>
                </a:cubicBezTo>
                <a:cubicBezTo>
                  <a:pt x="6368" y="111"/>
                  <a:pt x="6358" y="120"/>
                  <a:pt x="6352" y="128"/>
                </a:cubicBezTo>
                <a:cubicBezTo>
                  <a:pt x="6344" y="138"/>
                  <a:pt x="6341" y="147"/>
                  <a:pt x="6341" y="147"/>
                </a:cubicBezTo>
                <a:cubicBezTo>
                  <a:pt x="6341" y="147"/>
                  <a:pt x="6337" y="153"/>
                  <a:pt x="6332" y="158"/>
                </a:cubicBezTo>
                <a:cubicBezTo>
                  <a:pt x="6326" y="162"/>
                  <a:pt x="6320" y="165"/>
                  <a:pt x="6320" y="165"/>
                </a:cubicBezTo>
                <a:cubicBezTo>
                  <a:pt x="6320" y="165"/>
                  <a:pt x="6324" y="170"/>
                  <a:pt x="6334" y="172"/>
                </a:cubicBezTo>
                <a:cubicBezTo>
                  <a:pt x="6341" y="174"/>
                  <a:pt x="6353" y="173"/>
                  <a:pt x="6362" y="171"/>
                </a:cubicBezTo>
                <a:cubicBezTo>
                  <a:pt x="6381" y="167"/>
                  <a:pt x="6407" y="148"/>
                  <a:pt x="6407" y="148"/>
                </a:cubicBezTo>
                <a:cubicBezTo>
                  <a:pt x="6407" y="148"/>
                  <a:pt x="6425" y="132"/>
                  <a:pt x="6434" y="117"/>
                </a:cubicBezTo>
                <a:cubicBezTo>
                  <a:pt x="6442" y="104"/>
                  <a:pt x="6442" y="93"/>
                  <a:pt x="6442" y="93"/>
                </a:cubicBezTo>
                <a:cubicBezTo>
                  <a:pt x="6442" y="93"/>
                  <a:pt x="6441" y="90"/>
                  <a:pt x="6440" y="90"/>
                </a:cubicBezTo>
                <a:cubicBezTo>
                  <a:pt x="6438" y="91"/>
                  <a:pt x="6434" y="94"/>
                  <a:pt x="6434" y="94"/>
                </a:cubicBezTo>
                <a:lnTo>
                  <a:pt x="6371" y="144"/>
                </a:lnTo>
                <a:close/>
                <a:moveTo>
                  <a:pt x="6371" y="30"/>
                </a:moveTo>
                <a:cubicBezTo>
                  <a:pt x="6371" y="30"/>
                  <a:pt x="6396" y="53"/>
                  <a:pt x="6413" y="68"/>
                </a:cubicBezTo>
                <a:cubicBezTo>
                  <a:pt x="6423" y="77"/>
                  <a:pt x="6432" y="82"/>
                  <a:pt x="6432" y="82"/>
                </a:cubicBezTo>
                <a:cubicBezTo>
                  <a:pt x="6432" y="82"/>
                  <a:pt x="6423" y="86"/>
                  <a:pt x="6413" y="83"/>
                </a:cubicBezTo>
                <a:cubicBezTo>
                  <a:pt x="6401" y="80"/>
                  <a:pt x="6390" y="75"/>
                  <a:pt x="6377" y="67"/>
                </a:cubicBezTo>
                <a:cubicBezTo>
                  <a:pt x="6368" y="62"/>
                  <a:pt x="6358" y="54"/>
                  <a:pt x="6352" y="46"/>
                </a:cubicBezTo>
                <a:cubicBezTo>
                  <a:pt x="6344" y="36"/>
                  <a:pt x="6341" y="27"/>
                  <a:pt x="6341" y="27"/>
                </a:cubicBezTo>
                <a:cubicBezTo>
                  <a:pt x="6341" y="27"/>
                  <a:pt x="6337" y="20"/>
                  <a:pt x="6332" y="16"/>
                </a:cubicBezTo>
                <a:cubicBezTo>
                  <a:pt x="6326" y="11"/>
                  <a:pt x="6320" y="9"/>
                  <a:pt x="6320" y="9"/>
                </a:cubicBezTo>
                <a:cubicBezTo>
                  <a:pt x="6320" y="9"/>
                  <a:pt x="6324" y="4"/>
                  <a:pt x="6334" y="1"/>
                </a:cubicBezTo>
                <a:cubicBezTo>
                  <a:pt x="6341" y="0"/>
                  <a:pt x="6353" y="1"/>
                  <a:pt x="6362" y="3"/>
                </a:cubicBezTo>
                <a:cubicBezTo>
                  <a:pt x="6381" y="6"/>
                  <a:pt x="6407" y="26"/>
                  <a:pt x="6407" y="26"/>
                </a:cubicBezTo>
                <a:cubicBezTo>
                  <a:pt x="6407" y="26"/>
                  <a:pt x="6425" y="42"/>
                  <a:pt x="6434" y="56"/>
                </a:cubicBezTo>
                <a:cubicBezTo>
                  <a:pt x="6442" y="69"/>
                  <a:pt x="6442" y="81"/>
                  <a:pt x="6442" y="81"/>
                </a:cubicBezTo>
                <a:cubicBezTo>
                  <a:pt x="6442" y="81"/>
                  <a:pt x="6441" y="84"/>
                  <a:pt x="6440" y="83"/>
                </a:cubicBezTo>
                <a:cubicBezTo>
                  <a:pt x="6438" y="83"/>
                  <a:pt x="6434" y="79"/>
                  <a:pt x="6434" y="79"/>
                </a:cubicBezTo>
                <a:lnTo>
                  <a:pt x="6371" y="30"/>
                </a:lnTo>
                <a:close/>
                <a:moveTo>
                  <a:pt x="6491" y="144"/>
                </a:moveTo>
                <a:cubicBezTo>
                  <a:pt x="6491" y="144"/>
                  <a:pt x="6515" y="121"/>
                  <a:pt x="6532" y="106"/>
                </a:cubicBezTo>
                <a:cubicBezTo>
                  <a:pt x="6542" y="97"/>
                  <a:pt x="6551" y="91"/>
                  <a:pt x="6551" y="91"/>
                </a:cubicBezTo>
                <a:cubicBezTo>
                  <a:pt x="6551" y="91"/>
                  <a:pt x="6542" y="88"/>
                  <a:pt x="6532" y="91"/>
                </a:cubicBezTo>
                <a:cubicBezTo>
                  <a:pt x="6520" y="94"/>
                  <a:pt x="6509" y="98"/>
                  <a:pt x="6496" y="106"/>
                </a:cubicBezTo>
                <a:cubicBezTo>
                  <a:pt x="6488" y="111"/>
                  <a:pt x="6477" y="120"/>
                  <a:pt x="6471" y="128"/>
                </a:cubicBezTo>
                <a:cubicBezTo>
                  <a:pt x="6463" y="138"/>
                  <a:pt x="6460" y="147"/>
                  <a:pt x="6460" y="147"/>
                </a:cubicBezTo>
                <a:cubicBezTo>
                  <a:pt x="6460" y="147"/>
                  <a:pt x="6456" y="153"/>
                  <a:pt x="6451" y="158"/>
                </a:cubicBezTo>
                <a:cubicBezTo>
                  <a:pt x="6446" y="162"/>
                  <a:pt x="6439" y="165"/>
                  <a:pt x="6439" y="165"/>
                </a:cubicBezTo>
                <a:cubicBezTo>
                  <a:pt x="6439" y="165"/>
                  <a:pt x="6443" y="170"/>
                  <a:pt x="6453" y="172"/>
                </a:cubicBezTo>
                <a:cubicBezTo>
                  <a:pt x="6460" y="174"/>
                  <a:pt x="6472" y="173"/>
                  <a:pt x="6481" y="171"/>
                </a:cubicBezTo>
                <a:cubicBezTo>
                  <a:pt x="6501" y="167"/>
                  <a:pt x="6526" y="148"/>
                  <a:pt x="6526" y="148"/>
                </a:cubicBezTo>
                <a:cubicBezTo>
                  <a:pt x="6526" y="148"/>
                  <a:pt x="6544" y="132"/>
                  <a:pt x="6553" y="117"/>
                </a:cubicBezTo>
                <a:cubicBezTo>
                  <a:pt x="6562" y="104"/>
                  <a:pt x="6562" y="93"/>
                  <a:pt x="6562" y="93"/>
                </a:cubicBezTo>
                <a:cubicBezTo>
                  <a:pt x="6562" y="93"/>
                  <a:pt x="6561" y="90"/>
                  <a:pt x="6559" y="90"/>
                </a:cubicBezTo>
                <a:cubicBezTo>
                  <a:pt x="6557" y="91"/>
                  <a:pt x="6553" y="94"/>
                  <a:pt x="6553" y="94"/>
                </a:cubicBezTo>
                <a:lnTo>
                  <a:pt x="6491" y="144"/>
                </a:lnTo>
                <a:close/>
                <a:moveTo>
                  <a:pt x="6491" y="30"/>
                </a:moveTo>
                <a:cubicBezTo>
                  <a:pt x="6491" y="30"/>
                  <a:pt x="6515" y="53"/>
                  <a:pt x="6532" y="68"/>
                </a:cubicBezTo>
                <a:cubicBezTo>
                  <a:pt x="6542" y="77"/>
                  <a:pt x="6551" y="82"/>
                  <a:pt x="6551" y="82"/>
                </a:cubicBezTo>
                <a:cubicBezTo>
                  <a:pt x="6551" y="82"/>
                  <a:pt x="6542" y="86"/>
                  <a:pt x="6532" y="83"/>
                </a:cubicBezTo>
                <a:cubicBezTo>
                  <a:pt x="6520" y="80"/>
                  <a:pt x="6509" y="75"/>
                  <a:pt x="6496" y="67"/>
                </a:cubicBezTo>
                <a:cubicBezTo>
                  <a:pt x="6488" y="62"/>
                  <a:pt x="6477" y="54"/>
                  <a:pt x="6471" y="46"/>
                </a:cubicBezTo>
                <a:cubicBezTo>
                  <a:pt x="6463" y="36"/>
                  <a:pt x="6460" y="27"/>
                  <a:pt x="6460" y="27"/>
                </a:cubicBezTo>
                <a:cubicBezTo>
                  <a:pt x="6460" y="27"/>
                  <a:pt x="6456" y="20"/>
                  <a:pt x="6451" y="16"/>
                </a:cubicBezTo>
                <a:cubicBezTo>
                  <a:pt x="6446" y="11"/>
                  <a:pt x="6439" y="9"/>
                  <a:pt x="6439" y="9"/>
                </a:cubicBezTo>
                <a:cubicBezTo>
                  <a:pt x="6439" y="9"/>
                  <a:pt x="6443" y="4"/>
                  <a:pt x="6453" y="1"/>
                </a:cubicBezTo>
                <a:cubicBezTo>
                  <a:pt x="6460" y="0"/>
                  <a:pt x="6472" y="1"/>
                  <a:pt x="6481" y="3"/>
                </a:cubicBezTo>
                <a:cubicBezTo>
                  <a:pt x="6501" y="6"/>
                  <a:pt x="6526" y="26"/>
                  <a:pt x="6526" y="26"/>
                </a:cubicBezTo>
                <a:cubicBezTo>
                  <a:pt x="6526" y="26"/>
                  <a:pt x="6544" y="42"/>
                  <a:pt x="6553" y="56"/>
                </a:cubicBezTo>
                <a:cubicBezTo>
                  <a:pt x="6562" y="69"/>
                  <a:pt x="6562" y="81"/>
                  <a:pt x="6562" y="81"/>
                </a:cubicBezTo>
                <a:cubicBezTo>
                  <a:pt x="6562" y="81"/>
                  <a:pt x="6561" y="84"/>
                  <a:pt x="6559" y="83"/>
                </a:cubicBezTo>
                <a:cubicBezTo>
                  <a:pt x="6557" y="83"/>
                  <a:pt x="6553" y="79"/>
                  <a:pt x="6553" y="79"/>
                </a:cubicBezTo>
                <a:lnTo>
                  <a:pt x="6491" y="30"/>
                </a:lnTo>
                <a:close/>
                <a:moveTo>
                  <a:pt x="6610" y="144"/>
                </a:moveTo>
                <a:cubicBezTo>
                  <a:pt x="6610" y="144"/>
                  <a:pt x="6634" y="121"/>
                  <a:pt x="6651" y="106"/>
                </a:cubicBezTo>
                <a:cubicBezTo>
                  <a:pt x="6661" y="97"/>
                  <a:pt x="6670" y="91"/>
                  <a:pt x="6670" y="91"/>
                </a:cubicBezTo>
                <a:cubicBezTo>
                  <a:pt x="6670" y="91"/>
                  <a:pt x="6662" y="88"/>
                  <a:pt x="6651" y="91"/>
                </a:cubicBezTo>
                <a:cubicBezTo>
                  <a:pt x="6639" y="94"/>
                  <a:pt x="6628" y="98"/>
                  <a:pt x="6615" y="106"/>
                </a:cubicBezTo>
                <a:cubicBezTo>
                  <a:pt x="6607" y="111"/>
                  <a:pt x="6597" y="120"/>
                  <a:pt x="6591" y="128"/>
                </a:cubicBezTo>
                <a:cubicBezTo>
                  <a:pt x="6583" y="138"/>
                  <a:pt x="6579" y="147"/>
                  <a:pt x="6579" y="147"/>
                </a:cubicBezTo>
                <a:cubicBezTo>
                  <a:pt x="6579" y="147"/>
                  <a:pt x="6575" y="153"/>
                  <a:pt x="6570" y="158"/>
                </a:cubicBezTo>
                <a:cubicBezTo>
                  <a:pt x="6565" y="162"/>
                  <a:pt x="6558" y="165"/>
                  <a:pt x="6558" y="165"/>
                </a:cubicBezTo>
                <a:cubicBezTo>
                  <a:pt x="6558" y="165"/>
                  <a:pt x="6562" y="170"/>
                  <a:pt x="6572" y="172"/>
                </a:cubicBezTo>
                <a:cubicBezTo>
                  <a:pt x="6579" y="174"/>
                  <a:pt x="6591" y="173"/>
                  <a:pt x="6600" y="171"/>
                </a:cubicBezTo>
                <a:cubicBezTo>
                  <a:pt x="6620" y="167"/>
                  <a:pt x="6645" y="148"/>
                  <a:pt x="6645" y="148"/>
                </a:cubicBezTo>
                <a:cubicBezTo>
                  <a:pt x="6645" y="148"/>
                  <a:pt x="6663" y="132"/>
                  <a:pt x="6673" y="117"/>
                </a:cubicBezTo>
                <a:cubicBezTo>
                  <a:pt x="6681" y="104"/>
                  <a:pt x="6681" y="93"/>
                  <a:pt x="6681" y="93"/>
                </a:cubicBezTo>
                <a:cubicBezTo>
                  <a:pt x="6681" y="93"/>
                  <a:pt x="6680" y="90"/>
                  <a:pt x="6678" y="90"/>
                </a:cubicBezTo>
                <a:cubicBezTo>
                  <a:pt x="6676" y="91"/>
                  <a:pt x="6672" y="94"/>
                  <a:pt x="6672" y="94"/>
                </a:cubicBezTo>
                <a:lnTo>
                  <a:pt x="6610" y="144"/>
                </a:lnTo>
                <a:close/>
                <a:moveTo>
                  <a:pt x="6610" y="30"/>
                </a:moveTo>
                <a:cubicBezTo>
                  <a:pt x="6610" y="30"/>
                  <a:pt x="6634" y="53"/>
                  <a:pt x="6651" y="68"/>
                </a:cubicBezTo>
                <a:cubicBezTo>
                  <a:pt x="6661" y="77"/>
                  <a:pt x="6670" y="82"/>
                  <a:pt x="6670" y="82"/>
                </a:cubicBezTo>
                <a:cubicBezTo>
                  <a:pt x="6670" y="82"/>
                  <a:pt x="6662" y="86"/>
                  <a:pt x="6651" y="83"/>
                </a:cubicBezTo>
                <a:cubicBezTo>
                  <a:pt x="6639" y="80"/>
                  <a:pt x="6628" y="75"/>
                  <a:pt x="6615" y="67"/>
                </a:cubicBezTo>
                <a:cubicBezTo>
                  <a:pt x="6607" y="62"/>
                  <a:pt x="6597" y="54"/>
                  <a:pt x="6591" y="46"/>
                </a:cubicBezTo>
                <a:cubicBezTo>
                  <a:pt x="6583" y="36"/>
                  <a:pt x="6579" y="27"/>
                  <a:pt x="6579" y="27"/>
                </a:cubicBezTo>
                <a:cubicBezTo>
                  <a:pt x="6579" y="27"/>
                  <a:pt x="6575" y="20"/>
                  <a:pt x="6570" y="16"/>
                </a:cubicBezTo>
                <a:cubicBezTo>
                  <a:pt x="6565" y="11"/>
                  <a:pt x="6558" y="9"/>
                  <a:pt x="6558" y="9"/>
                </a:cubicBezTo>
                <a:cubicBezTo>
                  <a:pt x="6558" y="9"/>
                  <a:pt x="6562" y="4"/>
                  <a:pt x="6572" y="1"/>
                </a:cubicBezTo>
                <a:cubicBezTo>
                  <a:pt x="6579" y="0"/>
                  <a:pt x="6591" y="1"/>
                  <a:pt x="6600" y="3"/>
                </a:cubicBezTo>
                <a:cubicBezTo>
                  <a:pt x="6620" y="6"/>
                  <a:pt x="6645" y="26"/>
                  <a:pt x="6645" y="26"/>
                </a:cubicBezTo>
                <a:cubicBezTo>
                  <a:pt x="6645" y="26"/>
                  <a:pt x="6663" y="42"/>
                  <a:pt x="6673" y="56"/>
                </a:cubicBezTo>
                <a:cubicBezTo>
                  <a:pt x="6681" y="69"/>
                  <a:pt x="6681" y="81"/>
                  <a:pt x="6681" y="81"/>
                </a:cubicBezTo>
                <a:cubicBezTo>
                  <a:pt x="6681" y="81"/>
                  <a:pt x="6680" y="84"/>
                  <a:pt x="6678" y="83"/>
                </a:cubicBezTo>
                <a:cubicBezTo>
                  <a:pt x="6676" y="83"/>
                  <a:pt x="6672" y="79"/>
                  <a:pt x="6672" y="79"/>
                </a:cubicBezTo>
                <a:lnTo>
                  <a:pt x="6610" y="30"/>
                </a:lnTo>
                <a:close/>
                <a:moveTo>
                  <a:pt x="6729" y="144"/>
                </a:moveTo>
                <a:cubicBezTo>
                  <a:pt x="6729" y="144"/>
                  <a:pt x="6754" y="121"/>
                  <a:pt x="6771" y="106"/>
                </a:cubicBezTo>
                <a:cubicBezTo>
                  <a:pt x="6781" y="97"/>
                  <a:pt x="6789" y="91"/>
                  <a:pt x="6789" y="91"/>
                </a:cubicBezTo>
                <a:cubicBezTo>
                  <a:pt x="6789" y="91"/>
                  <a:pt x="6781" y="88"/>
                  <a:pt x="6770" y="91"/>
                </a:cubicBezTo>
                <a:cubicBezTo>
                  <a:pt x="6759" y="94"/>
                  <a:pt x="6747" y="98"/>
                  <a:pt x="6734" y="106"/>
                </a:cubicBezTo>
                <a:cubicBezTo>
                  <a:pt x="6726" y="111"/>
                  <a:pt x="6716" y="120"/>
                  <a:pt x="6710" y="128"/>
                </a:cubicBezTo>
                <a:cubicBezTo>
                  <a:pt x="6702" y="138"/>
                  <a:pt x="6698" y="147"/>
                  <a:pt x="6698" y="147"/>
                </a:cubicBezTo>
                <a:cubicBezTo>
                  <a:pt x="6698" y="147"/>
                  <a:pt x="6694" y="153"/>
                  <a:pt x="6689" y="158"/>
                </a:cubicBezTo>
                <a:cubicBezTo>
                  <a:pt x="6684" y="162"/>
                  <a:pt x="6678" y="165"/>
                  <a:pt x="6678" y="165"/>
                </a:cubicBezTo>
                <a:cubicBezTo>
                  <a:pt x="6678" y="165"/>
                  <a:pt x="6681" y="170"/>
                  <a:pt x="6692" y="172"/>
                </a:cubicBezTo>
                <a:cubicBezTo>
                  <a:pt x="6699" y="174"/>
                  <a:pt x="6710" y="173"/>
                  <a:pt x="6720" y="171"/>
                </a:cubicBezTo>
                <a:cubicBezTo>
                  <a:pt x="6739" y="167"/>
                  <a:pt x="6764" y="148"/>
                  <a:pt x="6764" y="148"/>
                </a:cubicBezTo>
                <a:cubicBezTo>
                  <a:pt x="6764" y="148"/>
                  <a:pt x="6782" y="132"/>
                  <a:pt x="6792" y="117"/>
                </a:cubicBezTo>
                <a:cubicBezTo>
                  <a:pt x="6800" y="104"/>
                  <a:pt x="6800" y="93"/>
                  <a:pt x="6800" y="93"/>
                </a:cubicBezTo>
                <a:cubicBezTo>
                  <a:pt x="6800" y="93"/>
                  <a:pt x="6799" y="90"/>
                  <a:pt x="6797" y="90"/>
                </a:cubicBezTo>
                <a:cubicBezTo>
                  <a:pt x="6795" y="91"/>
                  <a:pt x="6791" y="94"/>
                  <a:pt x="6791" y="94"/>
                </a:cubicBezTo>
                <a:lnTo>
                  <a:pt x="6729" y="144"/>
                </a:lnTo>
                <a:close/>
                <a:moveTo>
                  <a:pt x="6729" y="30"/>
                </a:moveTo>
                <a:cubicBezTo>
                  <a:pt x="6729" y="30"/>
                  <a:pt x="6754" y="53"/>
                  <a:pt x="6771" y="68"/>
                </a:cubicBezTo>
                <a:cubicBezTo>
                  <a:pt x="6781" y="77"/>
                  <a:pt x="6789" y="82"/>
                  <a:pt x="6789" y="82"/>
                </a:cubicBezTo>
                <a:cubicBezTo>
                  <a:pt x="6789" y="82"/>
                  <a:pt x="6781" y="86"/>
                  <a:pt x="6770" y="83"/>
                </a:cubicBezTo>
                <a:cubicBezTo>
                  <a:pt x="6759" y="80"/>
                  <a:pt x="6747" y="75"/>
                  <a:pt x="6734" y="67"/>
                </a:cubicBezTo>
                <a:cubicBezTo>
                  <a:pt x="6726" y="62"/>
                  <a:pt x="6716" y="54"/>
                  <a:pt x="6710" y="46"/>
                </a:cubicBezTo>
                <a:cubicBezTo>
                  <a:pt x="6702" y="36"/>
                  <a:pt x="6698" y="27"/>
                  <a:pt x="6698" y="27"/>
                </a:cubicBezTo>
                <a:cubicBezTo>
                  <a:pt x="6698" y="27"/>
                  <a:pt x="6694" y="20"/>
                  <a:pt x="6689" y="16"/>
                </a:cubicBezTo>
                <a:cubicBezTo>
                  <a:pt x="6684" y="11"/>
                  <a:pt x="6678" y="9"/>
                  <a:pt x="6678" y="9"/>
                </a:cubicBezTo>
                <a:cubicBezTo>
                  <a:pt x="6678" y="9"/>
                  <a:pt x="6681" y="4"/>
                  <a:pt x="6692" y="1"/>
                </a:cubicBezTo>
                <a:cubicBezTo>
                  <a:pt x="6699" y="0"/>
                  <a:pt x="6710" y="1"/>
                  <a:pt x="6720" y="3"/>
                </a:cubicBezTo>
                <a:cubicBezTo>
                  <a:pt x="6739" y="6"/>
                  <a:pt x="6764" y="26"/>
                  <a:pt x="6764" y="26"/>
                </a:cubicBezTo>
                <a:cubicBezTo>
                  <a:pt x="6764" y="26"/>
                  <a:pt x="6782" y="42"/>
                  <a:pt x="6792" y="56"/>
                </a:cubicBezTo>
                <a:cubicBezTo>
                  <a:pt x="6800" y="69"/>
                  <a:pt x="6800" y="81"/>
                  <a:pt x="6800" y="81"/>
                </a:cubicBezTo>
                <a:cubicBezTo>
                  <a:pt x="6800" y="81"/>
                  <a:pt x="6799" y="84"/>
                  <a:pt x="6797" y="83"/>
                </a:cubicBezTo>
                <a:cubicBezTo>
                  <a:pt x="6795" y="83"/>
                  <a:pt x="6791" y="79"/>
                  <a:pt x="6791" y="79"/>
                </a:cubicBezTo>
                <a:lnTo>
                  <a:pt x="6729" y="30"/>
                </a:lnTo>
                <a:close/>
                <a:moveTo>
                  <a:pt x="3857" y="144"/>
                </a:moveTo>
                <a:cubicBezTo>
                  <a:pt x="3857" y="144"/>
                  <a:pt x="3882" y="121"/>
                  <a:pt x="3899" y="106"/>
                </a:cubicBezTo>
                <a:cubicBezTo>
                  <a:pt x="3908" y="97"/>
                  <a:pt x="3917" y="91"/>
                  <a:pt x="3917" y="91"/>
                </a:cubicBezTo>
                <a:cubicBezTo>
                  <a:pt x="3917" y="91"/>
                  <a:pt x="3909" y="88"/>
                  <a:pt x="3898" y="91"/>
                </a:cubicBezTo>
                <a:cubicBezTo>
                  <a:pt x="3887" y="94"/>
                  <a:pt x="3875" y="98"/>
                  <a:pt x="3862" y="106"/>
                </a:cubicBezTo>
                <a:cubicBezTo>
                  <a:pt x="3854" y="111"/>
                  <a:pt x="3844" y="120"/>
                  <a:pt x="3838" y="128"/>
                </a:cubicBezTo>
                <a:cubicBezTo>
                  <a:pt x="3830" y="138"/>
                  <a:pt x="3826" y="147"/>
                  <a:pt x="3826" y="147"/>
                </a:cubicBezTo>
                <a:cubicBezTo>
                  <a:pt x="3826" y="147"/>
                  <a:pt x="3822" y="153"/>
                  <a:pt x="3817" y="158"/>
                </a:cubicBezTo>
                <a:cubicBezTo>
                  <a:pt x="3812" y="162"/>
                  <a:pt x="3805" y="165"/>
                  <a:pt x="3805" y="165"/>
                </a:cubicBezTo>
                <a:cubicBezTo>
                  <a:pt x="3805" y="165"/>
                  <a:pt x="3809" y="170"/>
                  <a:pt x="3820" y="172"/>
                </a:cubicBezTo>
                <a:cubicBezTo>
                  <a:pt x="3827" y="174"/>
                  <a:pt x="3838" y="173"/>
                  <a:pt x="3848" y="171"/>
                </a:cubicBezTo>
                <a:cubicBezTo>
                  <a:pt x="3867" y="167"/>
                  <a:pt x="3892" y="148"/>
                  <a:pt x="3892" y="148"/>
                </a:cubicBezTo>
                <a:cubicBezTo>
                  <a:pt x="3892" y="148"/>
                  <a:pt x="3910" y="132"/>
                  <a:pt x="3920" y="117"/>
                </a:cubicBezTo>
                <a:cubicBezTo>
                  <a:pt x="3928" y="104"/>
                  <a:pt x="3928" y="93"/>
                  <a:pt x="3928" y="93"/>
                </a:cubicBezTo>
                <a:cubicBezTo>
                  <a:pt x="3928" y="93"/>
                  <a:pt x="3927" y="90"/>
                  <a:pt x="3925" y="90"/>
                </a:cubicBezTo>
                <a:cubicBezTo>
                  <a:pt x="3923" y="91"/>
                  <a:pt x="3919" y="94"/>
                  <a:pt x="3919" y="94"/>
                </a:cubicBezTo>
                <a:lnTo>
                  <a:pt x="3857" y="144"/>
                </a:lnTo>
                <a:close/>
                <a:moveTo>
                  <a:pt x="3857" y="30"/>
                </a:moveTo>
                <a:cubicBezTo>
                  <a:pt x="3857" y="30"/>
                  <a:pt x="3882" y="53"/>
                  <a:pt x="3899" y="68"/>
                </a:cubicBezTo>
                <a:cubicBezTo>
                  <a:pt x="3908" y="77"/>
                  <a:pt x="3917" y="82"/>
                  <a:pt x="3917" y="82"/>
                </a:cubicBezTo>
                <a:cubicBezTo>
                  <a:pt x="3917" y="82"/>
                  <a:pt x="3909" y="86"/>
                  <a:pt x="3898" y="83"/>
                </a:cubicBezTo>
                <a:cubicBezTo>
                  <a:pt x="3887" y="80"/>
                  <a:pt x="3875" y="75"/>
                  <a:pt x="3862" y="67"/>
                </a:cubicBezTo>
                <a:cubicBezTo>
                  <a:pt x="3854" y="62"/>
                  <a:pt x="3844" y="54"/>
                  <a:pt x="3838" y="46"/>
                </a:cubicBezTo>
                <a:cubicBezTo>
                  <a:pt x="3830" y="36"/>
                  <a:pt x="3826" y="27"/>
                  <a:pt x="3826" y="27"/>
                </a:cubicBezTo>
                <a:cubicBezTo>
                  <a:pt x="3826" y="27"/>
                  <a:pt x="3822" y="20"/>
                  <a:pt x="3817" y="16"/>
                </a:cubicBezTo>
                <a:cubicBezTo>
                  <a:pt x="3812" y="11"/>
                  <a:pt x="3805" y="9"/>
                  <a:pt x="3805" y="9"/>
                </a:cubicBezTo>
                <a:cubicBezTo>
                  <a:pt x="3805" y="9"/>
                  <a:pt x="3809" y="4"/>
                  <a:pt x="3820" y="1"/>
                </a:cubicBezTo>
                <a:cubicBezTo>
                  <a:pt x="3827" y="0"/>
                  <a:pt x="3838" y="1"/>
                  <a:pt x="3848" y="3"/>
                </a:cubicBezTo>
                <a:cubicBezTo>
                  <a:pt x="3867" y="6"/>
                  <a:pt x="3892" y="26"/>
                  <a:pt x="3892" y="26"/>
                </a:cubicBezTo>
                <a:cubicBezTo>
                  <a:pt x="3892" y="26"/>
                  <a:pt x="3910" y="42"/>
                  <a:pt x="3920" y="56"/>
                </a:cubicBezTo>
                <a:cubicBezTo>
                  <a:pt x="3928" y="69"/>
                  <a:pt x="3928" y="81"/>
                  <a:pt x="3928" y="81"/>
                </a:cubicBezTo>
                <a:cubicBezTo>
                  <a:pt x="3928" y="81"/>
                  <a:pt x="3927" y="84"/>
                  <a:pt x="3925" y="83"/>
                </a:cubicBezTo>
                <a:cubicBezTo>
                  <a:pt x="3923" y="83"/>
                  <a:pt x="3919" y="79"/>
                  <a:pt x="3919" y="79"/>
                </a:cubicBezTo>
                <a:lnTo>
                  <a:pt x="3857" y="30"/>
                </a:lnTo>
                <a:close/>
                <a:moveTo>
                  <a:pt x="3976" y="144"/>
                </a:moveTo>
                <a:cubicBezTo>
                  <a:pt x="3976" y="144"/>
                  <a:pt x="4001" y="121"/>
                  <a:pt x="4018" y="106"/>
                </a:cubicBezTo>
                <a:cubicBezTo>
                  <a:pt x="4028" y="97"/>
                  <a:pt x="4036" y="91"/>
                  <a:pt x="4036" y="91"/>
                </a:cubicBezTo>
                <a:cubicBezTo>
                  <a:pt x="4036" y="91"/>
                  <a:pt x="4028" y="88"/>
                  <a:pt x="4018" y="91"/>
                </a:cubicBezTo>
                <a:cubicBezTo>
                  <a:pt x="4006" y="94"/>
                  <a:pt x="3994" y="98"/>
                  <a:pt x="3981" y="106"/>
                </a:cubicBezTo>
                <a:cubicBezTo>
                  <a:pt x="3973" y="111"/>
                  <a:pt x="3963" y="120"/>
                  <a:pt x="3957" y="128"/>
                </a:cubicBezTo>
                <a:cubicBezTo>
                  <a:pt x="3949" y="138"/>
                  <a:pt x="3945" y="147"/>
                  <a:pt x="3945" y="147"/>
                </a:cubicBezTo>
                <a:cubicBezTo>
                  <a:pt x="3945" y="147"/>
                  <a:pt x="3941" y="153"/>
                  <a:pt x="3937" y="158"/>
                </a:cubicBezTo>
                <a:cubicBezTo>
                  <a:pt x="3931" y="162"/>
                  <a:pt x="3925" y="165"/>
                  <a:pt x="3925" y="165"/>
                </a:cubicBezTo>
                <a:cubicBezTo>
                  <a:pt x="3925" y="165"/>
                  <a:pt x="3928" y="170"/>
                  <a:pt x="3939" y="172"/>
                </a:cubicBezTo>
                <a:cubicBezTo>
                  <a:pt x="3946" y="174"/>
                  <a:pt x="3957" y="173"/>
                  <a:pt x="3967" y="171"/>
                </a:cubicBezTo>
                <a:cubicBezTo>
                  <a:pt x="3986" y="167"/>
                  <a:pt x="4012" y="148"/>
                  <a:pt x="4012" y="148"/>
                </a:cubicBezTo>
                <a:cubicBezTo>
                  <a:pt x="4012" y="148"/>
                  <a:pt x="4030" y="132"/>
                  <a:pt x="4039" y="117"/>
                </a:cubicBezTo>
                <a:cubicBezTo>
                  <a:pt x="4047" y="104"/>
                  <a:pt x="4047" y="93"/>
                  <a:pt x="4047" y="93"/>
                </a:cubicBezTo>
                <a:cubicBezTo>
                  <a:pt x="4047" y="93"/>
                  <a:pt x="4046" y="90"/>
                  <a:pt x="4044" y="90"/>
                </a:cubicBezTo>
                <a:cubicBezTo>
                  <a:pt x="4042" y="91"/>
                  <a:pt x="4038" y="94"/>
                  <a:pt x="4038" y="94"/>
                </a:cubicBezTo>
                <a:lnTo>
                  <a:pt x="3976" y="144"/>
                </a:lnTo>
                <a:close/>
                <a:moveTo>
                  <a:pt x="3976" y="30"/>
                </a:moveTo>
                <a:cubicBezTo>
                  <a:pt x="3976" y="30"/>
                  <a:pt x="4001" y="53"/>
                  <a:pt x="4018" y="68"/>
                </a:cubicBezTo>
                <a:cubicBezTo>
                  <a:pt x="4028" y="77"/>
                  <a:pt x="4036" y="82"/>
                  <a:pt x="4036" y="82"/>
                </a:cubicBezTo>
                <a:cubicBezTo>
                  <a:pt x="4036" y="82"/>
                  <a:pt x="4028" y="86"/>
                  <a:pt x="4018" y="83"/>
                </a:cubicBezTo>
                <a:cubicBezTo>
                  <a:pt x="4006" y="80"/>
                  <a:pt x="3994" y="75"/>
                  <a:pt x="3981" y="67"/>
                </a:cubicBezTo>
                <a:cubicBezTo>
                  <a:pt x="3973" y="62"/>
                  <a:pt x="3963" y="54"/>
                  <a:pt x="3957" y="46"/>
                </a:cubicBezTo>
                <a:cubicBezTo>
                  <a:pt x="3949" y="36"/>
                  <a:pt x="3945" y="27"/>
                  <a:pt x="3945" y="27"/>
                </a:cubicBezTo>
                <a:cubicBezTo>
                  <a:pt x="3945" y="27"/>
                  <a:pt x="3941" y="20"/>
                  <a:pt x="3937" y="16"/>
                </a:cubicBezTo>
                <a:cubicBezTo>
                  <a:pt x="3931" y="11"/>
                  <a:pt x="3925" y="9"/>
                  <a:pt x="3925" y="9"/>
                </a:cubicBezTo>
                <a:cubicBezTo>
                  <a:pt x="3925" y="9"/>
                  <a:pt x="3928" y="4"/>
                  <a:pt x="3939" y="1"/>
                </a:cubicBezTo>
                <a:cubicBezTo>
                  <a:pt x="3946" y="0"/>
                  <a:pt x="3957" y="1"/>
                  <a:pt x="3967" y="3"/>
                </a:cubicBezTo>
                <a:cubicBezTo>
                  <a:pt x="3986" y="6"/>
                  <a:pt x="4012" y="26"/>
                  <a:pt x="4012" y="26"/>
                </a:cubicBezTo>
                <a:cubicBezTo>
                  <a:pt x="4012" y="26"/>
                  <a:pt x="4030" y="42"/>
                  <a:pt x="4039" y="56"/>
                </a:cubicBezTo>
                <a:cubicBezTo>
                  <a:pt x="4047" y="69"/>
                  <a:pt x="4047" y="81"/>
                  <a:pt x="4047" y="81"/>
                </a:cubicBezTo>
                <a:cubicBezTo>
                  <a:pt x="4047" y="81"/>
                  <a:pt x="4046" y="84"/>
                  <a:pt x="4044" y="83"/>
                </a:cubicBezTo>
                <a:cubicBezTo>
                  <a:pt x="4042" y="83"/>
                  <a:pt x="4038" y="79"/>
                  <a:pt x="4038" y="79"/>
                </a:cubicBezTo>
                <a:lnTo>
                  <a:pt x="3976" y="30"/>
                </a:lnTo>
                <a:close/>
                <a:moveTo>
                  <a:pt x="4096" y="144"/>
                </a:moveTo>
                <a:cubicBezTo>
                  <a:pt x="4096" y="144"/>
                  <a:pt x="4120" y="121"/>
                  <a:pt x="4137" y="106"/>
                </a:cubicBezTo>
                <a:cubicBezTo>
                  <a:pt x="4147" y="97"/>
                  <a:pt x="4156" y="91"/>
                  <a:pt x="4156" y="91"/>
                </a:cubicBezTo>
                <a:cubicBezTo>
                  <a:pt x="4156" y="91"/>
                  <a:pt x="4147" y="88"/>
                  <a:pt x="4137" y="91"/>
                </a:cubicBezTo>
                <a:cubicBezTo>
                  <a:pt x="4125" y="94"/>
                  <a:pt x="4114" y="98"/>
                  <a:pt x="4101" y="106"/>
                </a:cubicBezTo>
                <a:cubicBezTo>
                  <a:pt x="4092" y="111"/>
                  <a:pt x="4082" y="120"/>
                  <a:pt x="4076" y="128"/>
                </a:cubicBezTo>
                <a:cubicBezTo>
                  <a:pt x="4068" y="138"/>
                  <a:pt x="4065" y="147"/>
                  <a:pt x="4065" y="147"/>
                </a:cubicBezTo>
                <a:cubicBezTo>
                  <a:pt x="4065" y="147"/>
                  <a:pt x="4061" y="153"/>
                  <a:pt x="4056" y="158"/>
                </a:cubicBezTo>
                <a:cubicBezTo>
                  <a:pt x="4050" y="162"/>
                  <a:pt x="4044" y="165"/>
                  <a:pt x="4044" y="165"/>
                </a:cubicBezTo>
                <a:cubicBezTo>
                  <a:pt x="4044" y="165"/>
                  <a:pt x="4048" y="170"/>
                  <a:pt x="4058" y="172"/>
                </a:cubicBezTo>
                <a:cubicBezTo>
                  <a:pt x="4065" y="174"/>
                  <a:pt x="4077" y="173"/>
                  <a:pt x="4086" y="171"/>
                </a:cubicBezTo>
                <a:cubicBezTo>
                  <a:pt x="4105" y="167"/>
                  <a:pt x="4131" y="148"/>
                  <a:pt x="4131" y="148"/>
                </a:cubicBezTo>
                <a:cubicBezTo>
                  <a:pt x="4131" y="148"/>
                  <a:pt x="4149" y="132"/>
                  <a:pt x="4158" y="117"/>
                </a:cubicBezTo>
                <a:cubicBezTo>
                  <a:pt x="4166" y="104"/>
                  <a:pt x="4166" y="93"/>
                  <a:pt x="4166" y="93"/>
                </a:cubicBezTo>
                <a:cubicBezTo>
                  <a:pt x="4166" y="93"/>
                  <a:pt x="4166" y="90"/>
                  <a:pt x="4164" y="90"/>
                </a:cubicBezTo>
                <a:cubicBezTo>
                  <a:pt x="4162" y="91"/>
                  <a:pt x="4158" y="94"/>
                  <a:pt x="4158" y="94"/>
                </a:cubicBezTo>
                <a:lnTo>
                  <a:pt x="4096" y="144"/>
                </a:lnTo>
                <a:close/>
                <a:moveTo>
                  <a:pt x="4096" y="30"/>
                </a:moveTo>
                <a:cubicBezTo>
                  <a:pt x="4096" y="30"/>
                  <a:pt x="4120" y="53"/>
                  <a:pt x="4137" y="68"/>
                </a:cubicBezTo>
                <a:cubicBezTo>
                  <a:pt x="4147" y="77"/>
                  <a:pt x="4156" y="82"/>
                  <a:pt x="4156" y="82"/>
                </a:cubicBezTo>
                <a:cubicBezTo>
                  <a:pt x="4156" y="82"/>
                  <a:pt x="4147" y="86"/>
                  <a:pt x="4137" y="83"/>
                </a:cubicBezTo>
                <a:cubicBezTo>
                  <a:pt x="4125" y="80"/>
                  <a:pt x="4114" y="75"/>
                  <a:pt x="4101" y="67"/>
                </a:cubicBezTo>
                <a:cubicBezTo>
                  <a:pt x="4092" y="62"/>
                  <a:pt x="4082" y="54"/>
                  <a:pt x="4076" y="46"/>
                </a:cubicBezTo>
                <a:cubicBezTo>
                  <a:pt x="4068" y="36"/>
                  <a:pt x="4065" y="27"/>
                  <a:pt x="4065" y="27"/>
                </a:cubicBezTo>
                <a:cubicBezTo>
                  <a:pt x="4065" y="27"/>
                  <a:pt x="4061" y="20"/>
                  <a:pt x="4056" y="16"/>
                </a:cubicBezTo>
                <a:cubicBezTo>
                  <a:pt x="4050" y="11"/>
                  <a:pt x="4044" y="9"/>
                  <a:pt x="4044" y="9"/>
                </a:cubicBezTo>
                <a:cubicBezTo>
                  <a:pt x="4044" y="9"/>
                  <a:pt x="4048" y="4"/>
                  <a:pt x="4058" y="1"/>
                </a:cubicBezTo>
                <a:cubicBezTo>
                  <a:pt x="4065" y="0"/>
                  <a:pt x="4077" y="1"/>
                  <a:pt x="4086" y="3"/>
                </a:cubicBezTo>
                <a:cubicBezTo>
                  <a:pt x="4105" y="6"/>
                  <a:pt x="4131" y="26"/>
                  <a:pt x="4131" y="26"/>
                </a:cubicBezTo>
                <a:cubicBezTo>
                  <a:pt x="4131" y="26"/>
                  <a:pt x="4149" y="42"/>
                  <a:pt x="4158" y="56"/>
                </a:cubicBezTo>
                <a:cubicBezTo>
                  <a:pt x="4166" y="69"/>
                  <a:pt x="4166" y="81"/>
                  <a:pt x="4166" y="81"/>
                </a:cubicBezTo>
                <a:cubicBezTo>
                  <a:pt x="4166" y="81"/>
                  <a:pt x="4166" y="84"/>
                  <a:pt x="4164" y="83"/>
                </a:cubicBezTo>
                <a:cubicBezTo>
                  <a:pt x="4162" y="83"/>
                  <a:pt x="4158" y="79"/>
                  <a:pt x="4158" y="79"/>
                </a:cubicBezTo>
                <a:lnTo>
                  <a:pt x="4096" y="30"/>
                </a:lnTo>
                <a:close/>
                <a:moveTo>
                  <a:pt x="4215" y="144"/>
                </a:moveTo>
                <a:cubicBezTo>
                  <a:pt x="4215" y="144"/>
                  <a:pt x="4239" y="121"/>
                  <a:pt x="4256" y="106"/>
                </a:cubicBezTo>
                <a:cubicBezTo>
                  <a:pt x="4266" y="97"/>
                  <a:pt x="4275" y="91"/>
                  <a:pt x="4275" y="91"/>
                </a:cubicBezTo>
                <a:cubicBezTo>
                  <a:pt x="4275" y="91"/>
                  <a:pt x="4266" y="88"/>
                  <a:pt x="4256" y="91"/>
                </a:cubicBezTo>
                <a:cubicBezTo>
                  <a:pt x="4244" y="94"/>
                  <a:pt x="4233" y="98"/>
                  <a:pt x="4220" y="106"/>
                </a:cubicBezTo>
                <a:cubicBezTo>
                  <a:pt x="4212" y="111"/>
                  <a:pt x="4201" y="120"/>
                  <a:pt x="4195" y="128"/>
                </a:cubicBezTo>
                <a:cubicBezTo>
                  <a:pt x="4187" y="138"/>
                  <a:pt x="4184" y="147"/>
                  <a:pt x="4184" y="147"/>
                </a:cubicBezTo>
                <a:cubicBezTo>
                  <a:pt x="4184" y="147"/>
                  <a:pt x="4180" y="153"/>
                  <a:pt x="4175" y="158"/>
                </a:cubicBezTo>
                <a:cubicBezTo>
                  <a:pt x="4170" y="162"/>
                  <a:pt x="4163" y="165"/>
                  <a:pt x="4163" y="165"/>
                </a:cubicBezTo>
                <a:cubicBezTo>
                  <a:pt x="4163" y="165"/>
                  <a:pt x="4167" y="170"/>
                  <a:pt x="4177" y="172"/>
                </a:cubicBezTo>
                <a:cubicBezTo>
                  <a:pt x="4184" y="174"/>
                  <a:pt x="4196" y="173"/>
                  <a:pt x="4205" y="171"/>
                </a:cubicBezTo>
                <a:cubicBezTo>
                  <a:pt x="4225" y="167"/>
                  <a:pt x="4250" y="148"/>
                  <a:pt x="4250" y="148"/>
                </a:cubicBezTo>
                <a:cubicBezTo>
                  <a:pt x="4250" y="148"/>
                  <a:pt x="4268" y="132"/>
                  <a:pt x="4277" y="117"/>
                </a:cubicBezTo>
                <a:cubicBezTo>
                  <a:pt x="4286" y="104"/>
                  <a:pt x="4286" y="93"/>
                  <a:pt x="4286" y="93"/>
                </a:cubicBezTo>
                <a:cubicBezTo>
                  <a:pt x="4286" y="93"/>
                  <a:pt x="4285" y="90"/>
                  <a:pt x="4283" y="90"/>
                </a:cubicBezTo>
                <a:cubicBezTo>
                  <a:pt x="4281" y="91"/>
                  <a:pt x="4277" y="94"/>
                  <a:pt x="4277" y="94"/>
                </a:cubicBezTo>
                <a:lnTo>
                  <a:pt x="4215" y="144"/>
                </a:lnTo>
                <a:close/>
                <a:moveTo>
                  <a:pt x="4215" y="30"/>
                </a:moveTo>
                <a:cubicBezTo>
                  <a:pt x="4215" y="30"/>
                  <a:pt x="4239" y="53"/>
                  <a:pt x="4256" y="68"/>
                </a:cubicBezTo>
                <a:cubicBezTo>
                  <a:pt x="4266" y="77"/>
                  <a:pt x="4275" y="82"/>
                  <a:pt x="4275" y="82"/>
                </a:cubicBezTo>
                <a:cubicBezTo>
                  <a:pt x="4275" y="82"/>
                  <a:pt x="4266" y="86"/>
                  <a:pt x="4256" y="83"/>
                </a:cubicBezTo>
                <a:cubicBezTo>
                  <a:pt x="4244" y="80"/>
                  <a:pt x="4233" y="75"/>
                  <a:pt x="4220" y="67"/>
                </a:cubicBezTo>
                <a:cubicBezTo>
                  <a:pt x="4212" y="62"/>
                  <a:pt x="4201" y="54"/>
                  <a:pt x="4195" y="46"/>
                </a:cubicBezTo>
                <a:cubicBezTo>
                  <a:pt x="4187" y="36"/>
                  <a:pt x="4184" y="27"/>
                  <a:pt x="4184" y="27"/>
                </a:cubicBezTo>
                <a:cubicBezTo>
                  <a:pt x="4184" y="27"/>
                  <a:pt x="4180" y="20"/>
                  <a:pt x="4175" y="16"/>
                </a:cubicBezTo>
                <a:cubicBezTo>
                  <a:pt x="4170" y="11"/>
                  <a:pt x="4163" y="9"/>
                  <a:pt x="4163" y="9"/>
                </a:cubicBezTo>
                <a:cubicBezTo>
                  <a:pt x="4163" y="9"/>
                  <a:pt x="4167" y="4"/>
                  <a:pt x="4177" y="1"/>
                </a:cubicBezTo>
                <a:cubicBezTo>
                  <a:pt x="4184" y="0"/>
                  <a:pt x="4196" y="1"/>
                  <a:pt x="4205" y="3"/>
                </a:cubicBezTo>
                <a:cubicBezTo>
                  <a:pt x="4225" y="6"/>
                  <a:pt x="4250" y="26"/>
                  <a:pt x="4250" y="26"/>
                </a:cubicBezTo>
                <a:cubicBezTo>
                  <a:pt x="4250" y="26"/>
                  <a:pt x="4268" y="42"/>
                  <a:pt x="4277" y="56"/>
                </a:cubicBezTo>
                <a:cubicBezTo>
                  <a:pt x="4286" y="69"/>
                  <a:pt x="4286" y="81"/>
                  <a:pt x="4286" y="81"/>
                </a:cubicBezTo>
                <a:cubicBezTo>
                  <a:pt x="4286" y="81"/>
                  <a:pt x="4285" y="84"/>
                  <a:pt x="4283" y="83"/>
                </a:cubicBezTo>
                <a:cubicBezTo>
                  <a:pt x="4281" y="83"/>
                  <a:pt x="4277" y="79"/>
                  <a:pt x="4277" y="79"/>
                </a:cubicBezTo>
                <a:lnTo>
                  <a:pt x="4215" y="30"/>
                </a:lnTo>
                <a:close/>
                <a:moveTo>
                  <a:pt x="1231" y="144"/>
                </a:moveTo>
                <a:cubicBezTo>
                  <a:pt x="1231" y="144"/>
                  <a:pt x="1256" y="120"/>
                  <a:pt x="1273" y="106"/>
                </a:cubicBezTo>
                <a:cubicBezTo>
                  <a:pt x="1283" y="97"/>
                  <a:pt x="1291" y="91"/>
                  <a:pt x="1291" y="91"/>
                </a:cubicBezTo>
                <a:cubicBezTo>
                  <a:pt x="1291" y="91"/>
                  <a:pt x="1283" y="88"/>
                  <a:pt x="1273" y="91"/>
                </a:cubicBezTo>
                <a:cubicBezTo>
                  <a:pt x="1261" y="94"/>
                  <a:pt x="1249" y="98"/>
                  <a:pt x="1236" y="106"/>
                </a:cubicBezTo>
                <a:cubicBezTo>
                  <a:pt x="1228" y="111"/>
                  <a:pt x="1218" y="120"/>
                  <a:pt x="1212" y="128"/>
                </a:cubicBezTo>
                <a:cubicBezTo>
                  <a:pt x="1204" y="138"/>
                  <a:pt x="1200" y="147"/>
                  <a:pt x="1200" y="147"/>
                </a:cubicBezTo>
                <a:cubicBezTo>
                  <a:pt x="1200" y="147"/>
                  <a:pt x="1197" y="153"/>
                  <a:pt x="1192" y="158"/>
                </a:cubicBezTo>
                <a:cubicBezTo>
                  <a:pt x="1186" y="162"/>
                  <a:pt x="1180" y="165"/>
                  <a:pt x="1180" y="165"/>
                </a:cubicBezTo>
                <a:cubicBezTo>
                  <a:pt x="1180" y="165"/>
                  <a:pt x="1183" y="170"/>
                  <a:pt x="1194" y="172"/>
                </a:cubicBezTo>
                <a:cubicBezTo>
                  <a:pt x="1201" y="174"/>
                  <a:pt x="1212" y="173"/>
                  <a:pt x="1222" y="171"/>
                </a:cubicBezTo>
                <a:cubicBezTo>
                  <a:pt x="1241" y="167"/>
                  <a:pt x="1267" y="148"/>
                  <a:pt x="1267" y="148"/>
                </a:cubicBezTo>
                <a:cubicBezTo>
                  <a:pt x="1267" y="148"/>
                  <a:pt x="1285" y="132"/>
                  <a:pt x="1294" y="117"/>
                </a:cubicBezTo>
                <a:cubicBezTo>
                  <a:pt x="1302" y="104"/>
                  <a:pt x="1302" y="93"/>
                  <a:pt x="1302" y="93"/>
                </a:cubicBezTo>
                <a:cubicBezTo>
                  <a:pt x="1302" y="93"/>
                  <a:pt x="1301" y="90"/>
                  <a:pt x="1299" y="90"/>
                </a:cubicBezTo>
                <a:cubicBezTo>
                  <a:pt x="1297" y="91"/>
                  <a:pt x="1293" y="94"/>
                  <a:pt x="1293" y="94"/>
                </a:cubicBezTo>
                <a:lnTo>
                  <a:pt x="1231" y="144"/>
                </a:lnTo>
                <a:close/>
                <a:moveTo>
                  <a:pt x="1231" y="30"/>
                </a:moveTo>
                <a:cubicBezTo>
                  <a:pt x="1231" y="30"/>
                  <a:pt x="1256" y="53"/>
                  <a:pt x="1273" y="68"/>
                </a:cubicBezTo>
                <a:cubicBezTo>
                  <a:pt x="1283" y="77"/>
                  <a:pt x="1291" y="82"/>
                  <a:pt x="1291" y="82"/>
                </a:cubicBezTo>
                <a:cubicBezTo>
                  <a:pt x="1291" y="82"/>
                  <a:pt x="1283" y="85"/>
                  <a:pt x="1273" y="83"/>
                </a:cubicBezTo>
                <a:cubicBezTo>
                  <a:pt x="1261" y="80"/>
                  <a:pt x="1249" y="75"/>
                  <a:pt x="1236" y="67"/>
                </a:cubicBezTo>
                <a:cubicBezTo>
                  <a:pt x="1228" y="62"/>
                  <a:pt x="1218" y="54"/>
                  <a:pt x="1212" y="46"/>
                </a:cubicBezTo>
                <a:cubicBezTo>
                  <a:pt x="1204" y="36"/>
                  <a:pt x="1200" y="27"/>
                  <a:pt x="1200" y="27"/>
                </a:cubicBezTo>
                <a:cubicBezTo>
                  <a:pt x="1200" y="27"/>
                  <a:pt x="1197" y="20"/>
                  <a:pt x="1192" y="16"/>
                </a:cubicBezTo>
                <a:cubicBezTo>
                  <a:pt x="1186" y="11"/>
                  <a:pt x="1180" y="9"/>
                  <a:pt x="1180" y="9"/>
                </a:cubicBezTo>
                <a:cubicBezTo>
                  <a:pt x="1180" y="9"/>
                  <a:pt x="1183" y="4"/>
                  <a:pt x="1194" y="1"/>
                </a:cubicBezTo>
                <a:cubicBezTo>
                  <a:pt x="1201" y="0"/>
                  <a:pt x="1212" y="1"/>
                  <a:pt x="1222" y="3"/>
                </a:cubicBezTo>
                <a:cubicBezTo>
                  <a:pt x="1241" y="6"/>
                  <a:pt x="1267" y="26"/>
                  <a:pt x="1267" y="26"/>
                </a:cubicBezTo>
                <a:cubicBezTo>
                  <a:pt x="1267" y="26"/>
                  <a:pt x="1285" y="42"/>
                  <a:pt x="1294" y="56"/>
                </a:cubicBezTo>
                <a:cubicBezTo>
                  <a:pt x="1302" y="69"/>
                  <a:pt x="1302" y="81"/>
                  <a:pt x="1302" y="81"/>
                </a:cubicBezTo>
                <a:cubicBezTo>
                  <a:pt x="1302" y="81"/>
                  <a:pt x="1301" y="84"/>
                  <a:pt x="1299" y="83"/>
                </a:cubicBezTo>
                <a:cubicBezTo>
                  <a:pt x="1297" y="83"/>
                  <a:pt x="1293" y="79"/>
                  <a:pt x="1293" y="79"/>
                </a:cubicBezTo>
                <a:lnTo>
                  <a:pt x="1231" y="30"/>
                </a:lnTo>
                <a:close/>
                <a:moveTo>
                  <a:pt x="1351" y="144"/>
                </a:moveTo>
                <a:cubicBezTo>
                  <a:pt x="1351" y="144"/>
                  <a:pt x="1375" y="120"/>
                  <a:pt x="1392" y="106"/>
                </a:cubicBezTo>
                <a:cubicBezTo>
                  <a:pt x="1402" y="97"/>
                  <a:pt x="1411" y="91"/>
                  <a:pt x="1411" y="91"/>
                </a:cubicBezTo>
                <a:cubicBezTo>
                  <a:pt x="1411" y="91"/>
                  <a:pt x="1402" y="88"/>
                  <a:pt x="1392" y="91"/>
                </a:cubicBezTo>
                <a:cubicBezTo>
                  <a:pt x="1380" y="94"/>
                  <a:pt x="1369" y="98"/>
                  <a:pt x="1356" y="106"/>
                </a:cubicBezTo>
                <a:cubicBezTo>
                  <a:pt x="1347" y="111"/>
                  <a:pt x="1337" y="120"/>
                  <a:pt x="1331" y="128"/>
                </a:cubicBezTo>
                <a:cubicBezTo>
                  <a:pt x="1323" y="138"/>
                  <a:pt x="1320" y="147"/>
                  <a:pt x="1320" y="147"/>
                </a:cubicBezTo>
                <a:cubicBezTo>
                  <a:pt x="1320" y="147"/>
                  <a:pt x="1316" y="153"/>
                  <a:pt x="1311" y="158"/>
                </a:cubicBezTo>
                <a:cubicBezTo>
                  <a:pt x="1305" y="162"/>
                  <a:pt x="1299" y="165"/>
                  <a:pt x="1299" y="165"/>
                </a:cubicBezTo>
                <a:cubicBezTo>
                  <a:pt x="1299" y="165"/>
                  <a:pt x="1303" y="170"/>
                  <a:pt x="1313" y="172"/>
                </a:cubicBezTo>
                <a:cubicBezTo>
                  <a:pt x="1320" y="174"/>
                  <a:pt x="1332" y="173"/>
                  <a:pt x="1341" y="171"/>
                </a:cubicBezTo>
                <a:cubicBezTo>
                  <a:pt x="1360" y="167"/>
                  <a:pt x="1386" y="148"/>
                  <a:pt x="1386" y="148"/>
                </a:cubicBezTo>
                <a:cubicBezTo>
                  <a:pt x="1386" y="148"/>
                  <a:pt x="1404" y="132"/>
                  <a:pt x="1413" y="117"/>
                </a:cubicBezTo>
                <a:cubicBezTo>
                  <a:pt x="1421" y="104"/>
                  <a:pt x="1421" y="93"/>
                  <a:pt x="1421" y="93"/>
                </a:cubicBezTo>
                <a:cubicBezTo>
                  <a:pt x="1421" y="93"/>
                  <a:pt x="1421" y="90"/>
                  <a:pt x="1419" y="90"/>
                </a:cubicBezTo>
                <a:cubicBezTo>
                  <a:pt x="1417" y="91"/>
                  <a:pt x="1413" y="94"/>
                  <a:pt x="1413" y="94"/>
                </a:cubicBezTo>
                <a:lnTo>
                  <a:pt x="1351" y="144"/>
                </a:lnTo>
                <a:close/>
                <a:moveTo>
                  <a:pt x="1351" y="30"/>
                </a:moveTo>
                <a:cubicBezTo>
                  <a:pt x="1351" y="30"/>
                  <a:pt x="1375" y="53"/>
                  <a:pt x="1392" y="68"/>
                </a:cubicBezTo>
                <a:cubicBezTo>
                  <a:pt x="1402" y="77"/>
                  <a:pt x="1411" y="82"/>
                  <a:pt x="1411" y="82"/>
                </a:cubicBezTo>
                <a:cubicBezTo>
                  <a:pt x="1411" y="82"/>
                  <a:pt x="1402" y="85"/>
                  <a:pt x="1392" y="83"/>
                </a:cubicBezTo>
                <a:cubicBezTo>
                  <a:pt x="1380" y="80"/>
                  <a:pt x="1369" y="75"/>
                  <a:pt x="1356" y="67"/>
                </a:cubicBezTo>
                <a:cubicBezTo>
                  <a:pt x="1347" y="62"/>
                  <a:pt x="1337" y="54"/>
                  <a:pt x="1331" y="46"/>
                </a:cubicBezTo>
                <a:cubicBezTo>
                  <a:pt x="1323" y="36"/>
                  <a:pt x="1320" y="27"/>
                  <a:pt x="1320" y="27"/>
                </a:cubicBezTo>
                <a:cubicBezTo>
                  <a:pt x="1320" y="27"/>
                  <a:pt x="1316" y="20"/>
                  <a:pt x="1311" y="16"/>
                </a:cubicBezTo>
                <a:cubicBezTo>
                  <a:pt x="1305" y="11"/>
                  <a:pt x="1299" y="9"/>
                  <a:pt x="1299" y="9"/>
                </a:cubicBezTo>
                <a:cubicBezTo>
                  <a:pt x="1299" y="9"/>
                  <a:pt x="1303" y="4"/>
                  <a:pt x="1313" y="1"/>
                </a:cubicBezTo>
                <a:cubicBezTo>
                  <a:pt x="1320" y="0"/>
                  <a:pt x="1332" y="1"/>
                  <a:pt x="1341" y="3"/>
                </a:cubicBezTo>
                <a:cubicBezTo>
                  <a:pt x="1360" y="6"/>
                  <a:pt x="1386" y="26"/>
                  <a:pt x="1386" y="26"/>
                </a:cubicBezTo>
                <a:cubicBezTo>
                  <a:pt x="1386" y="26"/>
                  <a:pt x="1404" y="42"/>
                  <a:pt x="1413" y="56"/>
                </a:cubicBezTo>
                <a:cubicBezTo>
                  <a:pt x="1421" y="69"/>
                  <a:pt x="1421" y="81"/>
                  <a:pt x="1421" y="81"/>
                </a:cubicBezTo>
                <a:cubicBezTo>
                  <a:pt x="1421" y="81"/>
                  <a:pt x="1421" y="84"/>
                  <a:pt x="1419" y="83"/>
                </a:cubicBezTo>
                <a:cubicBezTo>
                  <a:pt x="1417" y="83"/>
                  <a:pt x="1413" y="79"/>
                  <a:pt x="1413" y="79"/>
                </a:cubicBezTo>
                <a:lnTo>
                  <a:pt x="1351" y="30"/>
                </a:lnTo>
                <a:close/>
                <a:moveTo>
                  <a:pt x="1470" y="144"/>
                </a:moveTo>
                <a:cubicBezTo>
                  <a:pt x="1470" y="144"/>
                  <a:pt x="1494" y="120"/>
                  <a:pt x="1511" y="106"/>
                </a:cubicBezTo>
                <a:cubicBezTo>
                  <a:pt x="1521" y="97"/>
                  <a:pt x="1530" y="91"/>
                  <a:pt x="1530" y="91"/>
                </a:cubicBezTo>
                <a:cubicBezTo>
                  <a:pt x="1530" y="91"/>
                  <a:pt x="1522" y="88"/>
                  <a:pt x="1511" y="91"/>
                </a:cubicBezTo>
                <a:cubicBezTo>
                  <a:pt x="1499" y="94"/>
                  <a:pt x="1488" y="98"/>
                  <a:pt x="1475" y="106"/>
                </a:cubicBezTo>
                <a:cubicBezTo>
                  <a:pt x="1467" y="111"/>
                  <a:pt x="1456" y="120"/>
                  <a:pt x="1451" y="128"/>
                </a:cubicBezTo>
                <a:cubicBezTo>
                  <a:pt x="1442" y="138"/>
                  <a:pt x="1439" y="147"/>
                  <a:pt x="1439" y="147"/>
                </a:cubicBezTo>
                <a:cubicBezTo>
                  <a:pt x="1439" y="147"/>
                  <a:pt x="1435" y="153"/>
                  <a:pt x="1430" y="158"/>
                </a:cubicBezTo>
                <a:cubicBezTo>
                  <a:pt x="1425" y="162"/>
                  <a:pt x="1418" y="165"/>
                  <a:pt x="1418" y="165"/>
                </a:cubicBezTo>
                <a:cubicBezTo>
                  <a:pt x="1418" y="165"/>
                  <a:pt x="1422" y="170"/>
                  <a:pt x="1432" y="172"/>
                </a:cubicBezTo>
                <a:cubicBezTo>
                  <a:pt x="1439" y="174"/>
                  <a:pt x="1451" y="173"/>
                  <a:pt x="1460" y="171"/>
                </a:cubicBezTo>
                <a:cubicBezTo>
                  <a:pt x="1480" y="167"/>
                  <a:pt x="1505" y="148"/>
                  <a:pt x="1505" y="148"/>
                </a:cubicBezTo>
                <a:cubicBezTo>
                  <a:pt x="1505" y="148"/>
                  <a:pt x="1523" y="132"/>
                  <a:pt x="1532" y="117"/>
                </a:cubicBezTo>
                <a:cubicBezTo>
                  <a:pt x="1541" y="104"/>
                  <a:pt x="1541" y="93"/>
                  <a:pt x="1541" y="93"/>
                </a:cubicBezTo>
                <a:cubicBezTo>
                  <a:pt x="1541" y="93"/>
                  <a:pt x="1540" y="90"/>
                  <a:pt x="1538" y="90"/>
                </a:cubicBezTo>
                <a:cubicBezTo>
                  <a:pt x="1536" y="91"/>
                  <a:pt x="1532" y="94"/>
                  <a:pt x="1532" y="94"/>
                </a:cubicBezTo>
                <a:lnTo>
                  <a:pt x="1470" y="144"/>
                </a:lnTo>
                <a:close/>
                <a:moveTo>
                  <a:pt x="1470" y="30"/>
                </a:moveTo>
                <a:cubicBezTo>
                  <a:pt x="1470" y="30"/>
                  <a:pt x="1494" y="53"/>
                  <a:pt x="1511" y="68"/>
                </a:cubicBezTo>
                <a:cubicBezTo>
                  <a:pt x="1521" y="77"/>
                  <a:pt x="1530" y="82"/>
                  <a:pt x="1530" y="82"/>
                </a:cubicBezTo>
                <a:cubicBezTo>
                  <a:pt x="1530" y="82"/>
                  <a:pt x="1522" y="85"/>
                  <a:pt x="1511" y="83"/>
                </a:cubicBezTo>
                <a:cubicBezTo>
                  <a:pt x="1499" y="80"/>
                  <a:pt x="1488" y="75"/>
                  <a:pt x="1475" y="67"/>
                </a:cubicBezTo>
                <a:cubicBezTo>
                  <a:pt x="1467" y="62"/>
                  <a:pt x="1456" y="54"/>
                  <a:pt x="1451" y="46"/>
                </a:cubicBezTo>
                <a:cubicBezTo>
                  <a:pt x="1442" y="36"/>
                  <a:pt x="1439" y="27"/>
                  <a:pt x="1439" y="27"/>
                </a:cubicBezTo>
                <a:cubicBezTo>
                  <a:pt x="1439" y="27"/>
                  <a:pt x="1435" y="20"/>
                  <a:pt x="1430" y="16"/>
                </a:cubicBezTo>
                <a:cubicBezTo>
                  <a:pt x="1425" y="11"/>
                  <a:pt x="1418" y="9"/>
                  <a:pt x="1418" y="9"/>
                </a:cubicBezTo>
                <a:cubicBezTo>
                  <a:pt x="1418" y="9"/>
                  <a:pt x="1422" y="4"/>
                  <a:pt x="1432" y="1"/>
                </a:cubicBezTo>
                <a:cubicBezTo>
                  <a:pt x="1439" y="0"/>
                  <a:pt x="1451" y="1"/>
                  <a:pt x="1460" y="3"/>
                </a:cubicBezTo>
                <a:cubicBezTo>
                  <a:pt x="1480" y="6"/>
                  <a:pt x="1505" y="26"/>
                  <a:pt x="1505" y="26"/>
                </a:cubicBezTo>
                <a:cubicBezTo>
                  <a:pt x="1505" y="26"/>
                  <a:pt x="1523" y="42"/>
                  <a:pt x="1532" y="56"/>
                </a:cubicBezTo>
                <a:cubicBezTo>
                  <a:pt x="1541" y="69"/>
                  <a:pt x="1541" y="81"/>
                  <a:pt x="1541" y="81"/>
                </a:cubicBezTo>
                <a:cubicBezTo>
                  <a:pt x="1541" y="81"/>
                  <a:pt x="1540" y="84"/>
                  <a:pt x="1538" y="83"/>
                </a:cubicBezTo>
                <a:cubicBezTo>
                  <a:pt x="1536" y="83"/>
                  <a:pt x="1532" y="79"/>
                  <a:pt x="1532" y="79"/>
                </a:cubicBezTo>
                <a:lnTo>
                  <a:pt x="1470" y="30"/>
                </a:lnTo>
                <a:close/>
                <a:moveTo>
                  <a:pt x="1589" y="144"/>
                </a:moveTo>
                <a:cubicBezTo>
                  <a:pt x="1589" y="144"/>
                  <a:pt x="1613" y="120"/>
                  <a:pt x="1630" y="106"/>
                </a:cubicBezTo>
                <a:cubicBezTo>
                  <a:pt x="1640" y="97"/>
                  <a:pt x="1649" y="91"/>
                  <a:pt x="1649" y="91"/>
                </a:cubicBezTo>
                <a:cubicBezTo>
                  <a:pt x="1649" y="91"/>
                  <a:pt x="1641" y="88"/>
                  <a:pt x="1630" y="91"/>
                </a:cubicBezTo>
                <a:cubicBezTo>
                  <a:pt x="1618" y="94"/>
                  <a:pt x="1607" y="98"/>
                  <a:pt x="1594" y="106"/>
                </a:cubicBezTo>
                <a:cubicBezTo>
                  <a:pt x="1586" y="111"/>
                  <a:pt x="1576" y="120"/>
                  <a:pt x="1570" y="128"/>
                </a:cubicBezTo>
                <a:cubicBezTo>
                  <a:pt x="1562" y="138"/>
                  <a:pt x="1558" y="147"/>
                  <a:pt x="1558" y="147"/>
                </a:cubicBezTo>
                <a:cubicBezTo>
                  <a:pt x="1558" y="147"/>
                  <a:pt x="1554" y="153"/>
                  <a:pt x="1549" y="158"/>
                </a:cubicBezTo>
                <a:cubicBezTo>
                  <a:pt x="1544" y="162"/>
                  <a:pt x="1537" y="165"/>
                  <a:pt x="1537" y="165"/>
                </a:cubicBezTo>
                <a:cubicBezTo>
                  <a:pt x="1537" y="165"/>
                  <a:pt x="1541" y="170"/>
                  <a:pt x="1551" y="172"/>
                </a:cubicBezTo>
                <a:cubicBezTo>
                  <a:pt x="1558" y="174"/>
                  <a:pt x="1570" y="173"/>
                  <a:pt x="1579" y="171"/>
                </a:cubicBezTo>
                <a:cubicBezTo>
                  <a:pt x="1599" y="167"/>
                  <a:pt x="1624" y="148"/>
                  <a:pt x="1624" y="148"/>
                </a:cubicBezTo>
                <a:cubicBezTo>
                  <a:pt x="1624" y="148"/>
                  <a:pt x="1642" y="132"/>
                  <a:pt x="1652" y="117"/>
                </a:cubicBezTo>
                <a:cubicBezTo>
                  <a:pt x="1660" y="104"/>
                  <a:pt x="1660" y="93"/>
                  <a:pt x="1660" y="93"/>
                </a:cubicBezTo>
                <a:cubicBezTo>
                  <a:pt x="1660" y="93"/>
                  <a:pt x="1659" y="90"/>
                  <a:pt x="1657" y="90"/>
                </a:cubicBezTo>
                <a:cubicBezTo>
                  <a:pt x="1655" y="91"/>
                  <a:pt x="1651" y="94"/>
                  <a:pt x="1651" y="94"/>
                </a:cubicBezTo>
                <a:lnTo>
                  <a:pt x="1589" y="144"/>
                </a:lnTo>
                <a:close/>
                <a:moveTo>
                  <a:pt x="1589" y="30"/>
                </a:moveTo>
                <a:cubicBezTo>
                  <a:pt x="1589" y="30"/>
                  <a:pt x="1613" y="53"/>
                  <a:pt x="1630" y="68"/>
                </a:cubicBezTo>
                <a:cubicBezTo>
                  <a:pt x="1640" y="77"/>
                  <a:pt x="1649" y="82"/>
                  <a:pt x="1649" y="82"/>
                </a:cubicBezTo>
                <a:cubicBezTo>
                  <a:pt x="1649" y="82"/>
                  <a:pt x="1641" y="85"/>
                  <a:pt x="1630" y="83"/>
                </a:cubicBezTo>
                <a:cubicBezTo>
                  <a:pt x="1618" y="80"/>
                  <a:pt x="1607" y="75"/>
                  <a:pt x="1594" y="67"/>
                </a:cubicBezTo>
                <a:cubicBezTo>
                  <a:pt x="1586" y="62"/>
                  <a:pt x="1576" y="54"/>
                  <a:pt x="1570" y="46"/>
                </a:cubicBezTo>
                <a:cubicBezTo>
                  <a:pt x="1562" y="36"/>
                  <a:pt x="1558" y="27"/>
                  <a:pt x="1558" y="27"/>
                </a:cubicBezTo>
                <a:cubicBezTo>
                  <a:pt x="1558" y="27"/>
                  <a:pt x="1554" y="20"/>
                  <a:pt x="1549" y="16"/>
                </a:cubicBezTo>
                <a:cubicBezTo>
                  <a:pt x="1544" y="11"/>
                  <a:pt x="1537" y="9"/>
                  <a:pt x="1537" y="9"/>
                </a:cubicBezTo>
                <a:cubicBezTo>
                  <a:pt x="1537" y="9"/>
                  <a:pt x="1541" y="4"/>
                  <a:pt x="1551" y="1"/>
                </a:cubicBezTo>
                <a:cubicBezTo>
                  <a:pt x="1558" y="0"/>
                  <a:pt x="1570" y="1"/>
                  <a:pt x="1579" y="3"/>
                </a:cubicBezTo>
                <a:cubicBezTo>
                  <a:pt x="1599" y="6"/>
                  <a:pt x="1624" y="26"/>
                  <a:pt x="1624" y="26"/>
                </a:cubicBezTo>
                <a:cubicBezTo>
                  <a:pt x="1624" y="26"/>
                  <a:pt x="1642" y="42"/>
                  <a:pt x="1652" y="56"/>
                </a:cubicBezTo>
                <a:cubicBezTo>
                  <a:pt x="1660" y="69"/>
                  <a:pt x="1660" y="81"/>
                  <a:pt x="1660" y="81"/>
                </a:cubicBezTo>
                <a:cubicBezTo>
                  <a:pt x="1660" y="81"/>
                  <a:pt x="1659" y="84"/>
                  <a:pt x="1657" y="83"/>
                </a:cubicBezTo>
                <a:cubicBezTo>
                  <a:pt x="1655" y="83"/>
                  <a:pt x="1651" y="79"/>
                  <a:pt x="1651" y="79"/>
                </a:cubicBezTo>
                <a:lnTo>
                  <a:pt x="1589" y="30"/>
                </a:lnTo>
                <a:close/>
                <a:moveTo>
                  <a:pt x="1708" y="144"/>
                </a:moveTo>
                <a:cubicBezTo>
                  <a:pt x="1708" y="144"/>
                  <a:pt x="1733" y="120"/>
                  <a:pt x="1750" y="106"/>
                </a:cubicBezTo>
                <a:cubicBezTo>
                  <a:pt x="1760" y="97"/>
                  <a:pt x="1768" y="91"/>
                  <a:pt x="1768" y="91"/>
                </a:cubicBezTo>
                <a:cubicBezTo>
                  <a:pt x="1768" y="91"/>
                  <a:pt x="1760" y="88"/>
                  <a:pt x="1749" y="91"/>
                </a:cubicBezTo>
                <a:cubicBezTo>
                  <a:pt x="1738" y="94"/>
                  <a:pt x="1726" y="98"/>
                  <a:pt x="1713" y="106"/>
                </a:cubicBezTo>
                <a:cubicBezTo>
                  <a:pt x="1705" y="111"/>
                  <a:pt x="1695" y="120"/>
                  <a:pt x="1689" y="128"/>
                </a:cubicBezTo>
                <a:cubicBezTo>
                  <a:pt x="1681" y="138"/>
                  <a:pt x="1677" y="147"/>
                  <a:pt x="1677" y="147"/>
                </a:cubicBezTo>
                <a:cubicBezTo>
                  <a:pt x="1677" y="147"/>
                  <a:pt x="1673" y="153"/>
                  <a:pt x="1668" y="158"/>
                </a:cubicBezTo>
                <a:cubicBezTo>
                  <a:pt x="1663" y="162"/>
                  <a:pt x="1657" y="165"/>
                  <a:pt x="1657" y="165"/>
                </a:cubicBezTo>
                <a:cubicBezTo>
                  <a:pt x="1657" y="165"/>
                  <a:pt x="1660" y="170"/>
                  <a:pt x="1671" y="172"/>
                </a:cubicBezTo>
                <a:cubicBezTo>
                  <a:pt x="1678" y="174"/>
                  <a:pt x="1689" y="173"/>
                  <a:pt x="1699" y="171"/>
                </a:cubicBezTo>
                <a:cubicBezTo>
                  <a:pt x="1718" y="167"/>
                  <a:pt x="1743" y="148"/>
                  <a:pt x="1743" y="148"/>
                </a:cubicBezTo>
                <a:cubicBezTo>
                  <a:pt x="1743" y="148"/>
                  <a:pt x="1761" y="132"/>
                  <a:pt x="1771" y="117"/>
                </a:cubicBezTo>
                <a:cubicBezTo>
                  <a:pt x="1779" y="104"/>
                  <a:pt x="1779" y="93"/>
                  <a:pt x="1779" y="93"/>
                </a:cubicBezTo>
                <a:cubicBezTo>
                  <a:pt x="1779" y="93"/>
                  <a:pt x="1778" y="90"/>
                  <a:pt x="1776" y="90"/>
                </a:cubicBezTo>
                <a:cubicBezTo>
                  <a:pt x="1774" y="91"/>
                  <a:pt x="1770" y="94"/>
                  <a:pt x="1770" y="94"/>
                </a:cubicBezTo>
                <a:lnTo>
                  <a:pt x="1708" y="144"/>
                </a:lnTo>
                <a:close/>
                <a:moveTo>
                  <a:pt x="1708" y="30"/>
                </a:moveTo>
                <a:cubicBezTo>
                  <a:pt x="1708" y="30"/>
                  <a:pt x="1733" y="53"/>
                  <a:pt x="1750" y="68"/>
                </a:cubicBezTo>
                <a:cubicBezTo>
                  <a:pt x="1760" y="77"/>
                  <a:pt x="1768" y="82"/>
                  <a:pt x="1768" y="82"/>
                </a:cubicBezTo>
                <a:cubicBezTo>
                  <a:pt x="1768" y="82"/>
                  <a:pt x="1760" y="85"/>
                  <a:pt x="1749" y="83"/>
                </a:cubicBezTo>
                <a:cubicBezTo>
                  <a:pt x="1738" y="80"/>
                  <a:pt x="1726" y="75"/>
                  <a:pt x="1713" y="67"/>
                </a:cubicBezTo>
                <a:cubicBezTo>
                  <a:pt x="1705" y="62"/>
                  <a:pt x="1695" y="54"/>
                  <a:pt x="1689" y="46"/>
                </a:cubicBezTo>
                <a:cubicBezTo>
                  <a:pt x="1681" y="36"/>
                  <a:pt x="1677" y="27"/>
                  <a:pt x="1677" y="27"/>
                </a:cubicBezTo>
                <a:cubicBezTo>
                  <a:pt x="1677" y="27"/>
                  <a:pt x="1673" y="20"/>
                  <a:pt x="1668" y="16"/>
                </a:cubicBezTo>
                <a:cubicBezTo>
                  <a:pt x="1663" y="11"/>
                  <a:pt x="1657" y="9"/>
                  <a:pt x="1657" y="9"/>
                </a:cubicBezTo>
                <a:cubicBezTo>
                  <a:pt x="1657" y="9"/>
                  <a:pt x="1660" y="4"/>
                  <a:pt x="1671" y="1"/>
                </a:cubicBezTo>
                <a:cubicBezTo>
                  <a:pt x="1678" y="0"/>
                  <a:pt x="1689" y="1"/>
                  <a:pt x="1699" y="3"/>
                </a:cubicBezTo>
                <a:cubicBezTo>
                  <a:pt x="1718" y="6"/>
                  <a:pt x="1743" y="26"/>
                  <a:pt x="1743" y="26"/>
                </a:cubicBezTo>
                <a:cubicBezTo>
                  <a:pt x="1743" y="26"/>
                  <a:pt x="1761" y="42"/>
                  <a:pt x="1771" y="56"/>
                </a:cubicBezTo>
                <a:cubicBezTo>
                  <a:pt x="1779" y="69"/>
                  <a:pt x="1779" y="81"/>
                  <a:pt x="1779" y="81"/>
                </a:cubicBezTo>
                <a:cubicBezTo>
                  <a:pt x="1779" y="81"/>
                  <a:pt x="1778" y="84"/>
                  <a:pt x="1776" y="83"/>
                </a:cubicBezTo>
                <a:cubicBezTo>
                  <a:pt x="1774" y="83"/>
                  <a:pt x="1770" y="79"/>
                  <a:pt x="1770" y="79"/>
                </a:cubicBezTo>
                <a:lnTo>
                  <a:pt x="1708" y="30"/>
                </a:lnTo>
                <a:close/>
                <a:moveTo>
                  <a:pt x="1827" y="144"/>
                </a:moveTo>
                <a:cubicBezTo>
                  <a:pt x="1827" y="144"/>
                  <a:pt x="1852" y="120"/>
                  <a:pt x="1869" y="106"/>
                </a:cubicBezTo>
                <a:cubicBezTo>
                  <a:pt x="1879" y="97"/>
                  <a:pt x="1888" y="91"/>
                  <a:pt x="1888" y="91"/>
                </a:cubicBezTo>
                <a:cubicBezTo>
                  <a:pt x="1888" y="91"/>
                  <a:pt x="1879" y="88"/>
                  <a:pt x="1869" y="91"/>
                </a:cubicBezTo>
                <a:cubicBezTo>
                  <a:pt x="1857" y="94"/>
                  <a:pt x="1845" y="98"/>
                  <a:pt x="1832" y="106"/>
                </a:cubicBezTo>
                <a:cubicBezTo>
                  <a:pt x="1824" y="111"/>
                  <a:pt x="1814" y="120"/>
                  <a:pt x="1808" y="128"/>
                </a:cubicBezTo>
                <a:cubicBezTo>
                  <a:pt x="1800" y="138"/>
                  <a:pt x="1797" y="147"/>
                  <a:pt x="1797" y="147"/>
                </a:cubicBezTo>
                <a:cubicBezTo>
                  <a:pt x="1797" y="147"/>
                  <a:pt x="1793" y="153"/>
                  <a:pt x="1788" y="158"/>
                </a:cubicBezTo>
                <a:cubicBezTo>
                  <a:pt x="1782" y="162"/>
                  <a:pt x="1776" y="165"/>
                  <a:pt x="1776" y="165"/>
                </a:cubicBezTo>
                <a:cubicBezTo>
                  <a:pt x="1776" y="165"/>
                  <a:pt x="1779" y="170"/>
                  <a:pt x="1790" y="172"/>
                </a:cubicBezTo>
                <a:cubicBezTo>
                  <a:pt x="1797" y="174"/>
                  <a:pt x="1808" y="173"/>
                  <a:pt x="1818" y="171"/>
                </a:cubicBezTo>
                <a:cubicBezTo>
                  <a:pt x="1837" y="167"/>
                  <a:pt x="1863" y="148"/>
                  <a:pt x="1863" y="148"/>
                </a:cubicBezTo>
                <a:cubicBezTo>
                  <a:pt x="1863" y="148"/>
                  <a:pt x="1881" y="132"/>
                  <a:pt x="1890" y="117"/>
                </a:cubicBezTo>
                <a:cubicBezTo>
                  <a:pt x="1898" y="104"/>
                  <a:pt x="1898" y="93"/>
                  <a:pt x="1898" y="93"/>
                </a:cubicBezTo>
                <a:cubicBezTo>
                  <a:pt x="1898" y="93"/>
                  <a:pt x="1897" y="90"/>
                  <a:pt x="1896" y="90"/>
                </a:cubicBezTo>
                <a:cubicBezTo>
                  <a:pt x="1893" y="91"/>
                  <a:pt x="1890" y="94"/>
                  <a:pt x="1890" y="94"/>
                </a:cubicBezTo>
                <a:lnTo>
                  <a:pt x="1827" y="144"/>
                </a:lnTo>
                <a:close/>
                <a:moveTo>
                  <a:pt x="1827" y="30"/>
                </a:moveTo>
                <a:cubicBezTo>
                  <a:pt x="1827" y="30"/>
                  <a:pt x="1852" y="53"/>
                  <a:pt x="1869" y="68"/>
                </a:cubicBezTo>
                <a:cubicBezTo>
                  <a:pt x="1879" y="77"/>
                  <a:pt x="1888" y="82"/>
                  <a:pt x="1888" y="82"/>
                </a:cubicBezTo>
                <a:cubicBezTo>
                  <a:pt x="1888" y="82"/>
                  <a:pt x="1879" y="85"/>
                  <a:pt x="1869" y="83"/>
                </a:cubicBezTo>
                <a:cubicBezTo>
                  <a:pt x="1857" y="80"/>
                  <a:pt x="1845" y="75"/>
                  <a:pt x="1832" y="67"/>
                </a:cubicBezTo>
                <a:cubicBezTo>
                  <a:pt x="1824" y="62"/>
                  <a:pt x="1814" y="54"/>
                  <a:pt x="1808" y="46"/>
                </a:cubicBezTo>
                <a:cubicBezTo>
                  <a:pt x="1800" y="36"/>
                  <a:pt x="1797" y="27"/>
                  <a:pt x="1797" y="27"/>
                </a:cubicBezTo>
                <a:cubicBezTo>
                  <a:pt x="1797" y="27"/>
                  <a:pt x="1793" y="20"/>
                  <a:pt x="1788" y="16"/>
                </a:cubicBezTo>
                <a:cubicBezTo>
                  <a:pt x="1782" y="11"/>
                  <a:pt x="1776" y="9"/>
                  <a:pt x="1776" y="9"/>
                </a:cubicBezTo>
                <a:cubicBezTo>
                  <a:pt x="1776" y="9"/>
                  <a:pt x="1779" y="4"/>
                  <a:pt x="1790" y="1"/>
                </a:cubicBezTo>
                <a:cubicBezTo>
                  <a:pt x="1797" y="0"/>
                  <a:pt x="1808" y="1"/>
                  <a:pt x="1818" y="3"/>
                </a:cubicBezTo>
                <a:cubicBezTo>
                  <a:pt x="1837" y="6"/>
                  <a:pt x="1863" y="26"/>
                  <a:pt x="1863" y="26"/>
                </a:cubicBezTo>
                <a:cubicBezTo>
                  <a:pt x="1863" y="26"/>
                  <a:pt x="1881" y="42"/>
                  <a:pt x="1890" y="56"/>
                </a:cubicBezTo>
                <a:cubicBezTo>
                  <a:pt x="1898" y="69"/>
                  <a:pt x="1898" y="81"/>
                  <a:pt x="1898" y="81"/>
                </a:cubicBezTo>
                <a:cubicBezTo>
                  <a:pt x="1898" y="81"/>
                  <a:pt x="1897" y="84"/>
                  <a:pt x="1896" y="83"/>
                </a:cubicBezTo>
                <a:cubicBezTo>
                  <a:pt x="1893" y="83"/>
                  <a:pt x="1890" y="79"/>
                  <a:pt x="1890" y="79"/>
                </a:cubicBezTo>
                <a:lnTo>
                  <a:pt x="1827" y="30"/>
                </a:lnTo>
                <a:close/>
                <a:moveTo>
                  <a:pt x="1947" y="144"/>
                </a:moveTo>
                <a:cubicBezTo>
                  <a:pt x="1947" y="144"/>
                  <a:pt x="1971" y="120"/>
                  <a:pt x="1988" y="106"/>
                </a:cubicBezTo>
                <a:cubicBezTo>
                  <a:pt x="1998" y="97"/>
                  <a:pt x="2007" y="91"/>
                  <a:pt x="2007" y="91"/>
                </a:cubicBezTo>
                <a:cubicBezTo>
                  <a:pt x="2007" y="91"/>
                  <a:pt x="1998" y="88"/>
                  <a:pt x="1988" y="91"/>
                </a:cubicBezTo>
                <a:cubicBezTo>
                  <a:pt x="1976" y="94"/>
                  <a:pt x="1965" y="98"/>
                  <a:pt x="1952" y="106"/>
                </a:cubicBezTo>
                <a:cubicBezTo>
                  <a:pt x="1944" y="111"/>
                  <a:pt x="1933" y="120"/>
                  <a:pt x="1927" y="128"/>
                </a:cubicBezTo>
                <a:cubicBezTo>
                  <a:pt x="1919" y="138"/>
                  <a:pt x="1916" y="147"/>
                  <a:pt x="1916" y="147"/>
                </a:cubicBezTo>
                <a:cubicBezTo>
                  <a:pt x="1916" y="147"/>
                  <a:pt x="1912" y="153"/>
                  <a:pt x="1907" y="158"/>
                </a:cubicBezTo>
                <a:cubicBezTo>
                  <a:pt x="1901" y="162"/>
                  <a:pt x="1895" y="165"/>
                  <a:pt x="1895" y="165"/>
                </a:cubicBezTo>
                <a:cubicBezTo>
                  <a:pt x="1895" y="165"/>
                  <a:pt x="1899" y="170"/>
                  <a:pt x="1909" y="172"/>
                </a:cubicBezTo>
                <a:cubicBezTo>
                  <a:pt x="1916" y="174"/>
                  <a:pt x="1928" y="173"/>
                  <a:pt x="1937" y="171"/>
                </a:cubicBezTo>
                <a:cubicBezTo>
                  <a:pt x="1957" y="167"/>
                  <a:pt x="1982" y="148"/>
                  <a:pt x="1982" y="148"/>
                </a:cubicBezTo>
                <a:cubicBezTo>
                  <a:pt x="1982" y="148"/>
                  <a:pt x="2000" y="132"/>
                  <a:pt x="2009" y="117"/>
                </a:cubicBezTo>
                <a:cubicBezTo>
                  <a:pt x="2018" y="104"/>
                  <a:pt x="2017" y="93"/>
                  <a:pt x="2017" y="93"/>
                </a:cubicBezTo>
                <a:cubicBezTo>
                  <a:pt x="2017" y="93"/>
                  <a:pt x="2017" y="90"/>
                  <a:pt x="2015" y="90"/>
                </a:cubicBezTo>
                <a:cubicBezTo>
                  <a:pt x="2013" y="91"/>
                  <a:pt x="2009" y="94"/>
                  <a:pt x="2009" y="94"/>
                </a:cubicBezTo>
                <a:lnTo>
                  <a:pt x="1947" y="144"/>
                </a:lnTo>
                <a:close/>
                <a:moveTo>
                  <a:pt x="1947" y="30"/>
                </a:moveTo>
                <a:cubicBezTo>
                  <a:pt x="1947" y="30"/>
                  <a:pt x="1971" y="53"/>
                  <a:pt x="1988" y="68"/>
                </a:cubicBezTo>
                <a:cubicBezTo>
                  <a:pt x="1998" y="77"/>
                  <a:pt x="2007" y="82"/>
                  <a:pt x="2007" y="82"/>
                </a:cubicBezTo>
                <a:cubicBezTo>
                  <a:pt x="2007" y="82"/>
                  <a:pt x="1998" y="85"/>
                  <a:pt x="1988" y="83"/>
                </a:cubicBezTo>
                <a:cubicBezTo>
                  <a:pt x="1976" y="80"/>
                  <a:pt x="1965" y="75"/>
                  <a:pt x="1952" y="67"/>
                </a:cubicBezTo>
                <a:cubicBezTo>
                  <a:pt x="1944" y="62"/>
                  <a:pt x="1933" y="54"/>
                  <a:pt x="1927" y="46"/>
                </a:cubicBezTo>
                <a:cubicBezTo>
                  <a:pt x="1919" y="36"/>
                  <a:pt x="1916" y="27"/>
                  <a:pt x="1916" y="27"/>
                </a:cubicBezTo>
                <a:cubicBezTo>
                  <a:pt x="1916" y="27"/>
                  <a:pt x="1912" y="20"/>
                  <a:pt x="1907" y="16"/>
                </a:cubicBezTo>
                <a:cubicBezTo>
                  <a:pt x="1901" y="11"/>
                  <a:pt x="1895" y="9"/>
                  <a:pt x="1895" y="9"/>
                </a:cubicBezTo>
                <a:cubicBezTo>
                  <a:pt x="1895" y="9"/>
                  <a:pt x="1899" y="4"/>
                  <a:pt x="1909" y="1"/>
                </a:cubicBezTo>
                <a:cubicBezTo>
                  <a:pt x="1916" y="0"/>
                  <a:pt x="1928" y="1"/>
                  <a:pt x="1937" y="3"/>
                </a:cubicBezTo>
                <a:cubicBezTo>
                  <a:pt x="1957" y="6"/>
                  <a:pt x="1982" y="26"/>
                  <a:pt x="1982" y="26"/>
                </a:cubicBezTo>
                <a:cubicBezTo>
                  <a:pt x="1982" y="26"/>
                  <a:pt x="2000" y="42"/>
                  <a:pt x="2009" y="56"/>
                </a:cubicBezTo>
                <a:cubicBezTo>
                  <a:pt x="2018" y="69"/>
                  <a:pt x="2017" y="81"/>
                  <a:pt x="2017" y="81"/>
                </a:cubicBezTo>
                <a:cubicBezTo>
                  <a:pt x="2017" y="81"/>
                  <a:pt x="2017" y="84"/>
                  <a:pt x="2015" y="83"/>
                </a:cubicBezTo>
                <a:cubicBezTo>
                  <a:pt x="2013" y="83"/>
                  <a:pt x="2009" y="79"/>
                  <a:pt x="2009" y="79"/>
                </a:cubicBezTo>
                <a:lnTo>
                  <a:pt x="1947" y="30"/>
                </a:lnTo>
                <a:close/>
                <a:moveTo>
                  <a:pt x="2066" y="144"/>
                </a:moveTo>
                <a:cubicBezTo>
                  <a:pt x="2066" y="144"/>
                  <a:pt x="2090" y="120"/>
                  <a:pt x="2107" y="106"/>
                </a:cubicBezTo>
                <a:cubicBezTo>
                  <a:pt x="2117" y="97"/>
                  <a:pt x="2126" y="91"/>
                  <a:pt x="2126" y="91"/>
                </a:cubicBezTo>
                <a:cubicBezTo>
                  <a:pt x="2126" y="91"/>
                  <a:pt x="2118" y="88"/>
                  <a:pt x="2107" y="91"/>
                </a:cubicBezTo>
                <a:cubicBezTo>
                  <a:pt x="2095" y="94"/>
                  <a:pt x="2084" y="98"/>
                  <a:pt x="2071" y="106"/>
                </a:cubicBezTo>
                <a:cubicBezTo>
                  <a:pt x="2063" y="111"/>
                  <a:pt x="2053" y="120"/>
                  <a:pt x="2047" y="128"/>
                </a:cubicBezTo>
                <a:cubicBezTo>
                  <a:pt x="2039" y="138"/>
                  <a:pt x="2035" y="147"/>
                  <a:pt x="2035" y="147"/>
                </a:cubicBezTo>
                <a:cubicBezTo>
                  <a:pt x="2035" y="147"/>
                  <a:pt x="2031" y="153"/>
                  <a:pt x="2026" y="158"/>
                </a:cubicBezTo>
                <a:cubicBezTo>
                  <a:pt x="2021" y="162"/>
                  <a:pt x="2014" y="165"/>
                  <a:pt x="2014" y="165"/>
                </a:cubicBezTo>
                <a:cubicBezTo>
                  <a:pt x="2014" y="165"/>
                  <a:pt x="2018" y="170"/>
                  <a:pt x="2028" y="172"/>
                </a:cubicBezTo>
                <a:cubicBezTo>
                  <a:pt x="2035" y="174"/>
                  <a:pt x="2047" y="173"/>
                  <a:pt x="2056" y="171"/>
                </a:cubicBezTo>
                <a:cubicBezTo>
                  <a:pt x="2076" y="167"/>
                  <a:pt x="2101" y="148"/>
                  <a:pt x="2101" y="148"/>
                </a:cubicBezTo>
                <a:cubicBezTo>
                  <a:pt x="2101" y="148"/>
                  <a:pt x="2119" y="132"/>
                  <a:pt x="2128" y="117"/>
                </a:cubicBezTo>
                <a:cubicBezTo>
                  <a:pt x="2137" y="104"/>
                  <a:pt x="2137" y="93"/>
                  <a:pt x="2137" y="93"/>
                </a:cubicBezTo>
                <a:cubicBezTo>
                  <a:pt x="2137" y="93"/>
                  <a:pt x="2136" y="90"/>
                  <a:pt x="2134" y="90"/>
                </a:cubicBezTo>
                <a:cubicBezTo>
                  <a:pt x="2132" y="91"/>
                  <a:pt x="2128" y="94"/>
                  <a:pt x="2128" y="94"/>
                </a:cubicBezTo>
                <a:lnTo>
                  <a:pt x="2066" y="144"/>
                </a:lnTo>
                <a:close/>
                <a:moveTo>
                  <a:pt x="2066" y="30"/>
                </a:moveTo>
                <a:cubicBezTo>
                  <a:pt x="2066" y="30"/>
                  <a:pt x="2090" y="53"/>
                  <a:pt x="2107" y="68"/>
                </a:cubicBezTo>
                <a:cubicBezTo>
                  <a:pt x="2117" y="77"/>
                  <a:pt x="2126" y="82"/>
                  <a:pt x="2126" y="82"/>
                </a:cubicBezTo>
                <a:cubicBezTo>
                  <a:pt x="2126" y="82"/>
                  <a:pt x="2118" y="85"/>
                  <a:pt x="2107" y="83"/>
                </a:cubicBezTo>
                <a:cubicBezTo>
                  <a:pt x="2095" y="80"/>
                  <a:pt x="2084" y="75"/>
                  <a:pt x="2071" y="67"/>
                </a:cubicBezTo>
                <a:cubicBezTo>
                  <a:pt x="2063" y="62"/>
                  <a:pt x="2053" y="54"/>
                  <a:pt x="2047" y="46"/>
                </a:cubicBezTo>
                <a:cubicBezTo>
                  <a:pt x="2039" y="36"/>
                  <a:pt x="2035" y="27"/>
                  <a:pt x="2035" y="27"/>
                </a:cubicBezTo>
                <a:cubicBezTo>
                  <a:pt x="2035" y="27"/>
                  <a:pt x="2031" y="20"/>
                  <a:pt x="2026" y="16"/>
                </a:cubicBezTo>
                <a:cubicBezTo>
                  <a:pt x="2021" y="11"/>
                  <a:pt x="2014" y="9"/>
                  <a:pt x="2014" y="9"/>
                </a:cubicBezTo>
                <a:cubicBezTo>
                  <a:pt x="2014" y="9"/>
                  <a:pt x="2018" y="4"/>
                  <a:pt x="2028" y="1"/>
                </a:cubicBezTo>
                <a:cubicBezTo>
                  <a:pt x="2035" y="0"/>
                  <a:pt x="2047" y="1"/>
                  <a:pt x="2056" y="3"/>
                </a:cubicBezTo>
                <a:cubicBezTo>
                  <a:pt x="2076" y="6"/>
                  <a:pt x="2101" y="26"/>
                  <a:pt x="2101" y="26"/>
                </a:cubicBezTo>
                <a:cubicBezTo>
                  <a:pt x="2101" y="26"/>
                  <a:pt x="2119" y="42"/>
                  <a:pt x="2128" y="56"/>
                </a:cubicBezTo>
                <a:cubicBezTo>
                  <a:pt x="2137" y="69"/>
                  <a:pt x="2137" y="81"/>
                  <a:pt x="2137" y="81"/>
                </a:cubicBezTo>
                <a:cubicBezTo>
                  <a:pt x="2137" y="81"/>
                  <a:pt x="2136" y="84"/>
                  <a:pt x="2134" y="83"/>
                </a:cubicBezTo>
                <a:cubicBezTo>
                  <a:pt x="2132" y="83"/>
                  <a:pt x="2128" y="79"/>
                  <a:pt x="2128" y="79"/>
                </a:cubicBezTo>
                <a:lnTo>
                  <a:pt x="2066" y="30"/>
                </a:lnTo>
                <a:close/>
                <a:moveTo>
                  <a:pt x="2185" y="144"/>
                </a:moveTo>
                <a:cubicBezTo>
                  <a:pt x="2185" y="144"/>
                  <a:pt x="2209" y="120"/>
                  <a:pt x="2227" y="106"/>
                </a:cubicBezTo>
                <a:cubicBezTo>
                  <a:pt x="2236" y="97"/>
                  <a:pt x="2245" y="91"/>
                  <a:pt x="2245" y="91"/>
                </a:cubicBezTo>
                <a:cubicBezTo>
                  <a:pt x="2245" y="91"/>
                  <a:pt x="2237" y="88"/>
                  <a:pt x="2226" y="91"/>
                </a:cubicBezTo>
                <a:cubicBezTo>
                  <a:pt x="2215" y="94"/>
                  <a:pt x="2203" y="98"/>
                  <a:pt x="2190" y="106"/>
                </a:cubicBezTo>
                <a:cubicBezTo>
                  <a:pt x="2182" y="111"/>
                  <a:pt x="2172" y="120"/>
                  <a:pt x="2166" y="128"/>
                </a:cubicBezTo>
                <a:cubicBezTo>
                  <a:pt x="2158" y="138"/>
                  <a:pt x="2154" y="147"/>
                  <a:pt x="2154" y="147"/>
                </a:cubicBezTo>
                <a:cubicBezTo>
                  <a:pt x="2154" y="147"/>
                  <a:pt x="2150" y="153"/>
                  <a:pt x="2145" y="158"/>
                </a:cubicBezTo>
                <a:cubicBezTo>
                  <a:pt x="2140" y="162"/>
                  <a:pt x="2133" y="165"/>
                  <a:pt x="2133" y="165"/>
                </a:cubicBezTo>
                <a:cubicBezTo>
                  <a:pt x="2133" y="165"/>
                  <a:pt x="2137" y="170"/>
                  <a:pt x="2147" y="172"/>
                </a:cubicBezTo>
                <a:cubicBezTo>
                  <a:pt x="2154" y="174"/>
                  <a:pt x="2166" y="173"/>
                  <a:pt x="2176" y="171"/>
                </a:cubicBezTo>
                <a:cubicBezTo>
                  <a:pt x="2195" y="167"/>
                  <a:pt x="2220" y="148"/>
                  <a:pt x="2220" y="148"/>
                </a:cubicBezTo>
                <a:cubicBezTo>
                  <a:pt x="2220" y="148"/>
                  <a:pt x="2238" y="132"/>
                  <a:pt x="2248" y="117"/>
                </a:cubicBezTo>
                <a:cubicBezTo>
                  <a:pt x="2256" y="104"/>
                  <a:pt x="2256" y="93"/>
                  <a:pt x="2256" y="93"/>
                </a:cubicBezTo>
                <a:cubicBezTo>
                  <a:pt x="2256" y="93"/>
                  <a:pt x="2255" y="90"/>
                  <a:pt x="2253" y="90"/>
                </a:cubicBezTo>
                <a:cubicBezTo>
                  <a:pt x="2251" y="91"/>
                  <a:pt x="2247" y="94"/>
                  <a:pt x="2247" y="94"/>
                </a:cubicBezTo>
                <a:lnTo>
                  <a:pt x="2185" y="144"/>
                </a:lnTo>
                <a:close/>
                <a:moveTo>
                  <a:pt x="2185" y="30"/>
                </a:moveTo>
                <a:cubicBezTo>
                  <a:pt x="2185" y="30"/>
                  <a:pt x="2209" y="53"/>
                  <a:pt x="2227" y="68"/>
                </a:cubicBezTo>
                <a:cubicBezTo>
                  <a:pt x="2236" y="77"/>
                  <a:pt x="2245" y="82"/>
                  <a:pt x="2245" y="82"/>
                </a:cubicBezTo>
                <a:cubicBezTo>
                  <a:pt x="2245" y="82"/>
                  <a:pt x="2237" y="85"/>
                  <a:pt x="2226" y="83"/>
                </a:cubicBezTo>
                <a:cubicBezTo>
                  <a:pt x="2215" y="80"/>
                  <a:pt x="2203" y="75"/>
                  <a:pt x="2190" y="67"/>
                </a:cubicBezTo>
                <a:cubicBezTo>
                  <a:pt x="2182" y="62"/>
                  <a:pt x="2172" y="54"/>
                  <a:pt x="2166" y="46"/>
                </a:cubicBezTo>
                <a:cubicBezTo>
                  <a:pt x="2158" y="36"/>
                  <a:pt x="2154" y="27"/>
                  <a:pt x="2154" y="27"/>
                </a:cubicBezTo>
                <a:cubicBezTo>
                  <a:pt x="2154" y="27"/>
                  <a:pt x="2150" y="20"/>
                  <a:pt x="2145" y="16"/>
                </a:cubicBezTo>
                <a:cubicBezTo>
                  <a:pt x="2140" y="11"/>
                  <a:pt x="2133" y="9"/>
                  <a:pt x="2133" y="9"/>
                </a:cubicBezTo>
                <a:cubicBezTo>
                  <a:pt x="2133" y="9"/>
                  <a:pt x="2137" y="4"/>
                  <a:pt x="2147" y="1"/>
                </a:cubicBezTo>
                <a:cubicBezTo>
                  <a:pt x="2154" y="0"/>
                  <a:pt x="2166" y="1"/>
                  <a:pt x="2176" y="3"/>
                </a:cubicBezTo>
                <a:cubicBezTo>
                  <a:pt x="2195" y="6"/>
                  <a:pt x="2220" y="26"/>
                  <a:pt x="2220" y="26"/>
                </a:cubicBezTo>
                <a:cubicBezTo>
                  <a:pt x="2220" y="26"/>
                  <a:pt x="2238" y="42"/>
                  <a:pt x="2248" y="56"/>
                </a:cubicBezTo>
                <a:cubicBezTo>
                  <a:pt x="2256" y="69"/>
                  <a:pt x="2256" y="81"/>
                  <a:pt x="2256" y="81"/>
                </a:cubicBezTo>
                <a:cubicBezTo>
                  <a:pt x="2256" y="81"/>
                  <a:pt x="2255" y="84"/>
                  <a:pt x="2253" y="83"/>
                </a:cubicBezTo>
                <a:cubicBezTo>
                  <a:pt x="2251" y="83"/>
                  <a:pt x="2247" y="79"/>
                  <a:pt x="2247" y="79"/>
                </a:cubicBezTo>
                <a:lnTo>
                  <a:pt x="2185" y="30"/>
                </a:lnTo>
                <a:close/>
                <a:moveTo>
                  <a:pt x="2304" y="144"/>
                </a:moveTo>
                <a:cubicBezTo>
                  <a:pt x="2304" y="144"/>
                  <a:pt x="2329" y="120"/>
                  <a:pt x="2346" y="106"/>
                </a:cubicBezTo>
                <a:cubicBezTo>
                  <a:pt x="2356" y="97"/>
                  <a:pt x="2364" y="91"/>
                  <a:pt x="2364" y="91"/>
                </a:cubicBezTo>
                <a:cubicBezTo>
                  <a:pt x="2364" y="91"/>
                  <a:pt x="2356" y="88"/>
                  <a:pt x="2346" y="91"/>
                </a:cubicBezTo>
                <a:cubicBezTo>
                  <a:pt x="2334" y="94"/>
                  <a:pt x="2322" y="98"/>
                  <a:pt x="2309" y="106"/>
                </a:cubicBezTo>
                <a:cubicBezTo>
                  <a:pt x="2301" y="111"/>
                  <a:pt x="2291" y="120"/>
                  <a:pt x="2285" y="128"/>
                </a:cubicBezTo>
                <a:cubicBezTo>
                  <a:pt x="2277" y="138"/>
                  <a:pt x="2273" y="147"/>
                  <a:pt x="2273" y="147"/>
                </a:cubicBezTo>
                <a:cubicBezTo>
                  <a:pt x="2273" y="147"/>
                  <a:pt x="2269" y="153"/>
                  <a:pt x="2265" y="158"/>
                </a:cubicBezTo>
                <a:cubicBezTo>
                  <a:pt x="2259" y="162"/>
                  <a:pt x="2253" y="165"/>
                  <a:pt x="2253" y="165"/>
                </a:cubicBezTo>
                <a:cubicBezTo>
                  <a:pt x="2253" y="165"/>
                  <a:pt x="2256" y="170"/>
                  <a:pt x="2267" y="172"/>
                </a:cubicBezTo>
                <a:cubicBezTo>
                  <a:pt x="2274" y="174"/>
                  <a:pt x="2285" y="173"/>
                  <a:pt x="2295" y="171"/>
                </a:cubicBezTo>
                <a:cubicBezTo>
                  <a:pt x="2314" y="167"/>
                  <a:pt x="2339" y="148"/>
                  <a:pt x="2339" y="148"/>
                </a:cubicBezTo>
                <a:cubicBezTo>
                  <a:pt x="2339" y="148"/>
                  <a:pt x="2357" y="132"/>
                  <a:pt x="2367" y="117"/>
                </a:cubicBezTo>
                <a:cubicBezTo>
                  <a:pt x="2375" y="104"/>
                  <a:pt x="2375" y="93"/>
                  <a:pt x="2375" y="93"/>
                </a:cubicBezTo>
                <a:cubicBezTo>
                  <a:pt x="2375" y="93"/>
                  <a:pt x="2374" y="90"/>
                  <a:pt x="2372" y="90"/>
                </a:cubicBezTo>
                <a:cubicBezTo>
                  <a:pt x="2370" y="91"/>
                  <a:pt x="2366" y="94"/>
                  <a:pt x="2366" y="94"/>
                </a:cubicBezTo>
                <a:lnTo>
                  <a:pt x="2304" y="144"/>
                </a:lnTo>
                <a:close/>
                <a:moveTo>
                  <a:pt x="2304" y="30"/>
                </a:moveTo>
                <a:cubicBezTo>
                  <a:pt x="2304" y="30"/>
                  <a:pt x="2329" y="53"/>
                  <a:pt x="2346" y="68"/>
                </a:cubicBezTo>
                <a:cubicBezTo>
                  <a:pt x="2356" y="77"/>
                  <a:pt x="2364" y="82"/>
                  <a:pt x="2364" y="82"/>
                </a:cubicBezTo>
                <a:cubicBezTo>
                  <a:pt x="2364" y="82"/>
                  <a:pt x="2356" y="85"/>
                  <a:pt x="2346" y="83"/>
                </a:cubicBezTo>
                <a:cubicBezTo>
                  <a:pt x="2334" y="80"/>
                  <a:pt x="2322" y="75"/>
                  <a:pt x="2309" y="67"/>
                </a:cubicBezTo>
                <a:cubicBezTo>
                  <a:pt x="2301" y="62"/>
                  <a:pt x="2291" y="54"/>
                  <a:pt x="2285" y="46"/>
                </a:cubicBezTo>
                <a:cubicBezTo>
                  <a:pt x="2277" y="36"/>
                  <a:pt x="2273" y="27"/>
                  <a:pt x="2273" y="27"/>
                </a:cubicBezTo>
                <a:cubicBezTo>
                  <a:pt x="2273" y="27"/>
                  <a:pt x="2269" y="20"/>
                  <a:pt x="2265" y="16"/>
                </a:cubicBezTo>
                <a:cubicBezTo>
                  <a:pt x="2259" y="11"/>
                  <a:pt x="2253" y="9"/>
                  <a:pt x="2253" y="9"/>
                </a:cubicBezTo>
                <a:cubicBezTo>
                  <a:pt x="2253" y="9"/>
                  <a:pt x="2256" y="4"/>
                  <a:pt x="2267" y="1"/>
                </a:cubicBezTo>
                <a:cubicBezTo>
                  <a:pt x="2274" y="0"/>
                  <a:pt x="2285" y="1"/>
                  <a:pt x="2295" y="3"/>
                </a:cubicBezTo>
                <a:cubicBezTo>
                  <a:pt x="2314" y="6"/>
                  <a:pt x="2339" y="26"/>
                  <a:pt x="2339" y="26"/>
                </a:cubicBezTo>
                <a:cubicBezTo>
                  <a:pt x="2339" y="26"/>
                  <a:pt x="2357" y="42"/>
                  <a:pt x="2367" y="56"/>
                </a:cubicBezTo>
                <a:cubicBezTo>
                  <a:pt x="2375" y="69"/>
                  <a:pt x="2375" y="81"/>
                  <a:pt x="2375" y="81"/>
                </a:cubicBezTo>
                <a:cubicBezTo>
                  <a:pt x="2375" y="81"/>
                  <a:pt x="2374" y="84"/>
                  <a:pt x="2372" y="83"/>
                </a:cubicBezTo>
                <a:cubicBezTo>
                  <a:pt x="2370" y="83"/>
                  <a:pt x="2366" y="79"/>
                  <a:pt x="2366" y="79"/>
                </a:cubicBezTo>
                <a:lnTo>
                  <a:pt x="2304" y="30"/>
                </a:lnTo>
                <a:close/>
                <a:moveTo>
                  <a:pt x="2423" y="144"/>
                </a:moveTo>
                <a:cubicBezTo>
                  <a:pt x="2423" y="144"/>
                  <a:pt x="2448" y="120"/>
                  <a:pt x="2465" y="106"/>
                </a:cubicBezTo>
                <a:cubicBezTo>
                  <a:pt x="2475" y="97"/>
                  <a:pt x="2484" y="91"/>
                  <a:pt x="2484" y="91"/>
                </a:cubicBezTo>
                <a:cubicBezTo>
                  <a:pt x="2484" y="91"/>
                  <a:pt x="2475" y="88"/>
                  <a:pt x="2465" y="91"/>
                </a:cubicBezTo>
                <a:cubicBezTo>
                  <a:pt x="2453" y="94"/>
                  <a:pt x="2441" y="98"/>
                  <a:pt x="2429" y="106"/>
                </a:cubicBezTo>
                <a:cubicBezTo>
                  <a:pt x="2420" y="111"/>
                  <a:pt x="2410" y="120"/>
                  <a:pt x="2404" y="128"/>
                </a:cubicBezTo>
                <a:cubicBezTo>
                  <a:pt x="2396" y="138"/>
                  <a:pt x="2393" y="147"/>
                  <a:pt x="2393" y="147"/>
                </a:cubicBezTo>
                <a:cubicBezTo>
                  <a:pt x="2393" y="147"/>
                  <a:pt x="2389" y="153"/>
                  <a:pt x="2384" y="158"/>
                </a:cubicBezTo>
                <a:cubicBezTo>
                  <a:pt x="2378" y="162"/>
                  <a:pt x="2372" y="165"/>
                  <a:pt x="2372" y="165"/>
                </a:cubicBezTo>
                <a:cubicBezTo>
                  <a:pt x="2372" y="165"/>
                  <a:pt x="2376" y="170"/>
                  <a:pt x="2386" y="172"/>
                </a:cubicBezTo>
                <a:cubicBezTo>
                  <a:pt x="2393" y="174"/>
                  <a:pt x="2405" y="173"/>
                  <a:pt x="2414" y="171"/>
                </a:cubicBezTo>
                <a:cubicBezTo>
                  <a:pt x="2433" y="167"/>
                  <a:pt x="2459" y="148"/>
                  <a:pt x="2459" y="148"/>
                </a:cubicBezTo>
                <a:cubicBezTo>
                  <a:pt x="2459" y="148"/>
                  <a:pt x="2477" y="132"/>
                  <a:pt x="2486" y="117"/>
                </a:cubicBezTo>
                <a:cubicBezTo>
                  <a:pt x="2494" y="104"/>
                  <a:pt x="2494" y="93"/>
                  <a:pt x="2494" y="93"/>
                </a:cubicBezTo>
                <a:cubicBezTo>
                  <a:pt x="2494" y="93"/>
                  <a:pt x="2493" y="90"/>
                  <a:pt x="2492" y="90"/>
                </a:cubicBezTo>
                <a:cubicBezTo>
                  <a:pt x="2490" y="91"/>
                  <a:pt x="2486" y="94"/>
                  <a:pt x="2486" y="94"/>
                </a:cubicBezTo>
                <a:lnTo>
                  <a:pt x="2423" y="144"/>
                </a:lnTo>
                <a:close/>
                <a:moveTo>
                  <a:pt x="2423" y="30"/>
                </a:moveTo>
                <a:cubicBezTo>
                  <a:pt x="2423" y="30"/>
                  <a:pt x="2448" y="53"/>
                  <a:pt x="2465" y="68"/>
                </a:cubicBezTo>
                <a:cubicBezTo>
                  <a:pt x="2475" y="77"/>
                  <a:pt x="2484" y="82"/>
                  <a:pt x="2484" y="82"/>
                </a:cubicBezTo>
                <a:cubicBezTo>
                  <a:pt x="2484" y="82"/>
                  <a:pt x="2475" y="85"/>
                  <a:pt x="2465" y="83"/>
                </a:cubicBezTo>
                <a:cubicBezTo>
                  <a:pt x="2453" y="80"/>
                  <a:pt x="2441" y="75"/>
                  <a:pt x="2429" y="67"/>
                </a:cubicBezTo>
                <a:cubicBezTo>
                  <a:pt x="2420" y="62"/>
                  <a:pt x="2410" y="54"/>
                  <a:pt x="2404" y="46"/>
                </a:cubicBezTo>
                <a:cubicBezTo>
                  <a:pt x="2396" y="36"/>
                  <a:pt x="2393" y="27"/>
                  <a:pt x="2393" y="27"/>
                </a:cubicBezTo>
                <a:cubicBezTo>
                  <a:pt x="2393" y="27"/>
                  <a:pt x="2389" y="20"/>
                  <a:pt x="2384" y="16"/>
                </a:cubicBezTo>
                <a:cubicBezTo>
                  <a:pt x="2378" y="11"/>
                  <a:pt x="2372" y="9"/>
                  <a:pt x="2372" y="9"/>
                </a:cubicBezTo>
                <a:cubicBezTo>
                  <a:pt x="2372" y="9"/>
                  <a:pt x="2376" y="4"/>
                  <a:pt x="2386" y="1"/>
                </a:cubicBezTo>
                <a:cubicBezTo>
                  <a:pt x="2393" y="0"/>
                  <a:pt x="2405" y="1"/>
                  <a:pt x="2414" y="3"/>
                </a:cubicBezTo>
                <a:cubicBezTo>
                  <a:pt x="2433" y="6"/>
                  <a:pt x="2459" y="26"/>
                  <a:pt x="2459" y="26"/>
                </a:cubicBezTo>
                <a:cubicBezTo>
                  <a:pt x="2459" y="26"/>
                  <a:pt x="2477" y="42"/>
                  <a:pt x="2486" y="56"/>
                </a:cubicBezTo>
                <a:cubicBezTo>
                  <a:pt x="2494" y="69"/>
                  <a:pt x="2494" y="81"/>
                  <a:pt x="2494" y="81"/>
                </a:cubicBezTo>
                <a:cubicBezTo>
                  <a:pt x="2494" y="81"/>
                  <a:pt x="2493" y="84"/>
                  <a:pt x="2492" y="83"/>
                </a:cubicBezTo>
                <a:cubicBezTo>
                  <a:pt x="2490" y="83"/>
                  <a:pt x="2486" y="79"/>
                  <a:pt x="2486" y="79"/>
                </a:cubicBezTo>
                <a:lnTo>
                  <a:pt x="2423" y="30"/>
                </a:lnTo>
                <a:close/>
                <a:moveTo>
                  <a:pt x="2541" y="144"/>
                </a:moveTo>
                <a:cubicBezTo>
                  <a:pt x="2541" y="144"/>
                  <a:pt x="2565" y="120"/>
                  <a:pt x="2582" y="106"/>
                </a:cubicBezTo>
                <a:cubicBezTo>
                  <a:pt x="2592" y="97"/>
                  <a:pt x="2601" y="91"/>
                  <a:pt x="2601" y="91"/>
                </a:cubicBezTo>
                <a:cubicBezTo>
                  <a:pt x="2601" y="91"/>
                  <a:pt x="2592" y="88"/>
                  <a:pt x="2582" y="91"/>
                </a:cubicBezTo>
                <a:cubicBezTo>
                  <a:pt x="2570" y="94"/>
                  <a:pt x="2559" y="98"/>
                  <a:pt x="2546" y="106"/>
                </a:cubicBezTo>
                <a:cubicBezTo>
                  <a:pt x="2538" y="111"/>
                  <a:pt x="2527" y="120"/>
                  <a:pt x="2521" y="128"/>
                </a:cubicBezTo>
                <a:cubicBezTo>
                  <a:pt x="2513" y="138"/>
                  <a:pt x="2510" y="147"/>
                  <a:pt x="2510" y="147"/>
                </a:cubicBezTo>
                <a:cubicBezTo>
                  <a:pt x="2510" y="147"/>
                  <a:pt x="2506" y="153"/>
                  <a:pt x="2501" y="158"/>
                </a:cubicBezTo>
                <a:cubicBezTo>
                  <a:pt x="2495" y="162"/>
                  <a:pt x="2489" y="165"/>
                  <a:pt x="2489" y="165"/>
                </a:cubicBezTo>
                <a:cubicBezTo>
                  <a:pt x="2489" y="165"/>
                  <a:pt x="2493" y="170"/>
                  <a:pt x="2503" y="172"/>
                </a:cubicBezTo>
                <a:cubicBezTo>
                  <a:pt x="2510" y="174"/>
                  <a:pt x="2522" y="173"/>
                  <a:pt x="2531" y="171"/>
                </a:cubicBezTo>
                <a:cubicBezTo>
                  <a:pt x="2551" y="167"/>
                  <a:pt x="2576" y="148"/>
                  <a:pt x="2576" y="148"/>
                </a:cubicBezTo>
                <a:cubicBezTo>
                  <a:pt x="2576" y="148"/>
                  <a:pt x="2594" y="132"/>
                  <a:pt x="2603" y="117"/>
                </a:cubicBezTo>
                <a:cubicBezTo>
                  <a:pt x="2612" y="104"/>
                  <a:pt x="2611" y="93"/>
                  <a:pt x="2611" y="93"/>
                </a:cubicBezTo>
                <a:cubicBezTo>
                  <a:pt x="2611" y="93"/>
                  <a:pt x="2611" y="90"/>
                  <a:pt x="2609" y="90"/>
                </a:cubicBezTo>
                <a:cubicBezTo>
                  <a:pt x="2607" y="91"/>
                  <a:pt x="2603" y="94"/>
                  <a:pt x="2603" y="94"/>
                </a:cubicBezTo>
                <a:lnTo>
                  <a:pt x="2541" y="144"/>
                </a:lnTo>
                <a:close/>
                <a:moveTo>
                  <a:pt x="2541" y="30"/>
                </a:moveTo>
                <a:cubicBezTo>
                  <a:pt x="2541" y="30"/>
                  <a:pt x="2565" y="53"/>
                  <a:pt x="2582" y="68"/>
                </a:cubicBezTo>
                <a:cubicBezTo>
                  <a:pt x="2592" y="77"/>
                  <a:pt x="2601" y="82"/>
                  <a:pt x="2601" y="82"/>
                </a:cubicBezTo>
                <a:cubicBezTo>
                  <a:pt x="2601" y="82"/>
                  <a:pt x="2592" y="85"/>
                  <a:pt x="2582" y="83"/>
                </a:cubicBezTo>
                <a:cubicBezTo>
                  <a:pt x="2570" y="80"/>
                  <a:pt x="2559" y="75"/>
                  <a:pt x="2546" y="67"/>
                </a:cubicBezTo>
                <a:cubicBezTo>
                  <a:pt x="2538" y="62"/>
                  <a:pt x="2527" y="54"/>
                  <a:pt x="2521" y="46"/>
                </a:cubicBezTo>
                <a:cubicBezTo>
                  <a:pt x="2513" y="36"/>
                  <a:pt x="2510" y="27"/>
                  <a:pt x="2510" y="27"/>
                </a:cubicBezTo>
                <a:cubicBezTo>
                  <a:pt x="2510" y="27"/>
                  <a:pt x="2506" y="20"/>
                  <a:pt x="2501" y="16"/>
                </a:cubicBezTo>
                <a:cubicBezTo>
                  <a:pt x="2495" y="11"/>
                  <a:pt x="2489" y="9"/>
                  <a:pt x="2489" y="9"/>
                </a:cubicBezTo>
                <a:cubicBezTo>
                  <a:pt x="2489" y="9"/>
                  <a:pt x="2493" y="4"/>
                  <a:pt x="2503" y="1"/>
                </a:cubicBezTo>
                <a:cubicBezTo>
                  <a:pt x="2510" y="0"/>
                  <a:pt x="2522" y="1"/>
                  <a:pt x="2531" y="3"/>
                </a:cubicBezTo>
                <a:cubicBezTo>
                  <a:pt x="2551" y="6"/>
                  <a:pt x="2576" y="26"/>
                  <a:pt x="2576" y="26"/>
                </a:cubicBezTo>
                <a:cubicBezTo>
                  <a:pt x="2576" y="26"/>
                  <a:pt x="2594" y="42"/>
                  <a:pt x="2603" y="56"/>
                </a:cubicBezTo>
                <a:cubicBezTo>
                  <a:pt x="2612" y="69"/>
                  <a:pt x="2611" y="81"/>
                  <a:pt x="2611" y="81"/>
                </a:cubicBezTo>
                <a:cubicBezTo>
                  <a:pt x="2611" y="81"/>
                  <a:pt x="2611" y="84"/>
                  <a:pt x="2609" y="83"/>
                </a:cubicBezTo>
                <a:cubicBezTo>
                  <a:pt x="2607" y="83"/>
                  <a:pt x="2603" y="79"/>
                  <a:pt x="2603" y="79"/>
                </a:cubicBezTo>
                <a:lnTo>
                  <a:pt x="2541" y="30"/>
                </a:lnTo>
                <a:close/>
                <a:moveTo>
                  <a:pt x="2660" y="144"/>
                </a:moveTo>
                <a:cubicBezTo>
                  <a:pt x="2660" y="144"/>
                  <a:pt x="2684" y="120"/>
                  <a:pt x="2701" y="106"/>
                </a:cubicBezTo>
                <a:cubicBezTo>
                  <a:pt x="2711" y="97"/>
                  <a:pt x="2720" y="91"/>
                  <a:pt x="2720" y="91"/>
                </a:cubicBezTo>
                <a:cubicBezTo>
                  <a:pt x="2720" y="91"/>
                  <a:pt x="2712" y="88"/>
                  <a:pt x="2701" y="91"/>
                </a:cubicBezTo>
                <a:cubicBezTo>
                  <a:pt x="2689" y="94"/>
                  <a:pt x="2678" y="98"/>
                  <a:pt x="2665" y="106"/>
                </a:cubicBezTo>
                <a:cubicBezTo>
                  <a:pt x="2657" y="111"/>
                  <a:pt x="2646" y="120"/>
                  <a:pt x="2641" y="128"/>
                </a:cubicBezTo>
                <a:cubicBezTo>
                  <a:pt x="2632" y="138"/>
                  <a:pt x="2629" y="147"/>
                  <a:pt x="2629" y="147"/>
                </a:cubicBezTo>
                <a:cubicBezTo>
                  <a:pt x="2629" y="147"/>
                  <a:pt x="2625" y="153"/>
                  <a:pt x="2620" y="158"/>
                </a:cubicBezTo>
                <a:cubicBezTo>
                  <a:pt x="2615" y="162"/>
                  <a:pt x="2608" y="165"/>
                  <a:pt x="2608" y="165"/>
                </a:cubicBezTo>
                <a:cubicBezTo>
                  <a:pt x="2608" y="165"/>
                  <a:pt x="2612" y="170"/>
                  <a:pt x="2622" y="172"/>
                </a:cubicBezTo>
                <a:cubicBezTo>
                  <a:pt x="2629" y="174"/>
                  <a:pt x="2641" y="173"/>
                  <a:pt x="2650" y="171"/>
                </a:cubicBezTo>
                <a:cubicBezTo>
                  <a:pt x="2670" y="167"/>
                  <a:pt x="2695" y="148"/>
                  <a:pt x="2695" y="148"/>
                </a:cubicBezTo>
                <a:cubicBezTo>
                  <a:pt x="2695" y="148"/>
                  <a:pt x="2713" y="132"/>
                  <a:pt x="2722" y="117"/>
                </a:cubicBezTo>
                <a:cubicBezTo>
                  <a:pt x="2731" y="104"/>
                  <a:pt x="2731" y="93"/>
                  <a:pt x="2731" y="93"/>
                </a:cubicBezTo>
                <a:cubicBezTo>
                  <a:pt x="2731" y="93"/>
                  <a:pt x="2730" y="90"/>
                  <a:pt x="2728" y="90"/>
                </a:cubicBezTo>
                <a:cubicBezTo>
                  <a:pt x="2726" y="91"/>
                  <a:pt x="2722" y="94"/>
                  <a:pt x="2722" y="94"/>
                </a:cubicBezTo>
                <a:lnTo>
                  <a:pt x="2660" y="144"/>
                </a:lnTo>
                <a:close/>
                <a:moveTo>
                  <a:pt x="2660" y="30"/>
                </a:moveTo>
                <a:cubicBezTo>
                  <a:pt x="2660" y="30"/>
                  <a:pt x="2684" y="53"/>
                  <a:pt x="2701" y="68"/>
                </a:cubicBezTo>
                <a:cubicBezTo>
                  <a:pt x="2711" y="77"/>
                  <a:pt x="2720" y="82"/>
                  <a:pt x="2720" y="82"/>
                </a:cubicBezTo>
                <a:cubicBezTo>
                  <a:pt x="2720" y="82"/>
                  <a:pt x="2712" y="85"/>
                  <a:pt x="2701" y="83"/>
                </a:cubicBezTo>
                <a:cubicBezTo>
                  <a:pt x="2689" y="80"/>
                  <a:pt x="2678" y="75"/>
                  <a:pt x="2665" y="67"/>
                </a:cubicBezTo>
                <a:cubicBezTo>
                  <a:pt x="2657" y="62"/>
                  <a:pt x="2646" y="54"/>
                  <a:pt x="2641" y="46"/>
                </a:cubicBezTo>
                <a:cubicBezTo>
                  <a:pt x="2632" y="36"/>
                  <a:pt x="2629" y="27"/>
                  <a:pt x="2629" y="27"/>
                </a:cubicBezTo>
                <a:cubicBezTo>
                  <a:pt x="2629" y="27"/>
                  <a:pt x="2625" y="20"/>
                  <a:pt x="2620" y="16"/>
                </a:cubicBezTo>
                <a:cubicBezTo>
                  <a:pt x="2615" y="11"/>
                  <a:pt x="2608" y="9"/>
                  <a:pt x="2608" y="9"/>
                </a:cubicBezTo>
                <a:cubicBezTo>
                  <a:pt x="2608" y="9"/>
                  <a:pt x="2612" y="4"/>
                  <a:pt x="2622" y="1"/>
                </a:cubicBezTo>
                <a:cubicBezTo>
                  <a:pt x="2629" y="0"/>
                  <a:pt x="2641" y="1"/>
                  <a:pt x="2650" y="3"/>
                </a:cubicBezTo>
                <a:cubicBezTo>
                  <a:pt x="2670" y="6"/>
                  <a:pt x="2695" y="26"/>
                  <a:pt x="2695" y="26"/>
                </a:cubicBezTo>
                <a:cubicBezTo>
                  <a:pt x="2695" y="26"/>
                  <a:pt x="2713" y="42"/>
                  <a:pt x="2722" y="56"/>
                </a:cubicBezTo>
                <a:cubicBezTo>
                  <a:pt x="2731" y="69"/>
                  <a:pt x="2731" y="81"/>
                  <a:pt x="2731" y="81"/>
                </a:cubicBezTo>
                <a:cubicBezTo>
                  <a:pt x="2731" y="81"/>
                  <a:pt x="2730" y="84"/>
                  <a:pt x="2728" y="83"/>
                </a:cubicBezTo>
                <a:cubicBezTo>
                  <a:pt x="2726" y="83"/>
                  <a:pt x="2722" y="79"/>
                  <a:pt x="2722" y="79"/>
                </a:cubicBezTo>
                <a:lnTo>
                  <a:pt x="2660" y="30"/>
                </a:lnTo>
                <a:close/>
                <a:moveTo>
                  <a:pt x="2779" y="144"/>
                </a:moveTo>
                <a:cubicBezTo>
                  <a:pt x="2779" y="144"/>
                  <a:pt x="2803" y="120"/>
                  <a:pt x="2820" y="106"/>
                </a:cubicBezTo>
                <a:cubicBezTo>
                  <a:pt x="2830" y="97"/>
                  <a:pt x="2839" y="91"/>
                  <a:pt x="2839" y="91"/>
                </a:cubicBezTo>
                <a:cubicBezTo>
                  <a:pt x="2839" y="91"/>
                  <a:pt x="2831" y="88"/>
                  <a:pt x="2820" y="91"/>
                </a:cubicBezTo>
                <a:cubicBezTo>
                  <a:pt x="2809" y="94"/>
                  <a:pt x="2797" y="98"/>
                  <a:pt x="2784" y="106"/>
                </a:cubicBezTo>
                <a:cubicBezTo>
                  <a:pt x="2776" y="111"/>
                  <a:pt x="2766" y="120"/>
                  <a:pt x="2760" y="128"/>
                </a:cubicBezTo>
                <a:cubicBezTo>
                  <a:pt x="2752" y="138"/>
                  <a:pt x="2748" y="147"/>
                  <a:pt x="2748" y="147"/>
                </a:cubicBezTo>
                <a:cubicBezTo>
                  <a:pt x="2748" y="147"/>
                  <a:pt x="2744" y="153"/>
                  <a:pt x="2739" y="158"/>
                </a:cubicBezTo>
                <a:cubicBezTo>
                  <a:pt x="2734" y="162"/>
                  <a:pt x="2727" y="165"/>
                  <a:pt x="2727" y="165"/>
                </a:cubicBezTo>
                <a:cubicBezTo>
                  <a:pt x="2727" y="165"/>
                  <a:pt x="2731" y="170"/>
                  <a:pt x="2741" y="172"/>
                </a:cubicBezTo>
                <a:cubicBezTo>
                  <a:pt x="2748" y="174"/>
                  <a:pt x="2760" y="173"/>
                  <a:pt x="2770" y="171"/>
                </a:cubicBezTo>
                <a:cubicBezTo>
                  <a:pt x="2789" y="167"/>
                  <a:pt x="2814" y="148"/>
                  <a:pt x="2814" y="148"/>
                </a:cubicBezTo>
                <a:cubicBezTo>
                  <a:pt x="2814" y="148"/>
                  <a:pt x="2832" y="132"/>
                  <a:pt x="2842" y="117"/>
                </a:cubicBezTo>
                <a:cubicBezTo>
                  <a:pt x="2850" y="104"/>
                  <a:pt x="2850" y="93"/>
                  <a:pt x="2850" y="93"/>
                </a:cubicBezTo>
                <a:cubicBezTo>
                  <a:pt x="2850" y="93"/>
                  <a:pt x="2849" y="90"/>
                  <a:pt x="2847" y="90"/>
                </a:cubicBezTo>
                <a:cubicBezTo>
                  <a:pt x="2845" y="91"/>
                  <a:pt x="2841" y="94"/>
                  <a:pt x="2841" y="94"/>
                </a:cubicBezTo>
                <a:lnTo>
                  <a:pt x="2779" y="144"/>
                </a:lnTo>
                <a:close/>
                <a:moveTo>
                  <a:pt x="2779" y="30"/>
                </a:moveTo>
                <a:cubicBezTo>
                  <a:pt x="2779" y="30"/>
                  <a:pt x="2803" y="53"/>
                  <a:pt x="2820" y="68"/>
                </a:cubicBezTo>
                <a:cubicBezTo>
                  <a:pt x="2830" y="77"/>
                  <a:pt x="2839" y="82"/>
                  <a:pt x="2839" y="82"/>
                </a:cubicBezTo>
                <a:cubicBezTo>
                  <a:pt x="2839" y="82"/>
                  <a:pt x="2831" y="85"/>
                  <a:pt x="2820" y="83"/>
                </a:cubicBezTo>
                <a:cubicBezTo>
                  <a:pt x="2809" y="80"/>
                  <a:pt x="2797" y="75"/>
                  <a:pt x="2784" y="67"/>
                </a:cubicBezTo>
                <a:cubicBezTo>
                  <a:pt x="2776" y="62"/>
                  <a:pt x="2766" y="54"/>
                  <a:pt x="2760" y="46"/>
                </a:cubicBezTo>
                <a:cubicBezTo>
                  <a:pt x="2752" y="36"/>
                  <a:pt x="2748" y="27"/>
                  <a:pt x="2748" y="27"/>
                </a:cubicBezTo>
                <a:cubicBezTo>
                  <a:pt x="2748" y="27"/>
                  <a:pt x="2744" y="20"/>
                  <a:pt x="2739" y="16"/>
                </a:cubicBezTo>
                <a:cubicBezTo>
                  <a:pt x="2734" y="11"/>
                  <a:pt x="2727" y="9"/>
                  <a:pt x="2727" y="9"/>
                </a:cubicBezTo>
                <a:cubicBezTo>
                  <a:pt x="2727" y="9"/>
                  <a:pt x="2731" y="4"/>
                  <a:pt x="2741" y="1"/>
                </a:cubicBezTo>
                <a:cubicBezTo>
                  <a:pt x="2748" y="0"/>
                  <a:pt x="2760" y="1"/>
                  <a:pt x="2770" y="3"/>
                </a:cubicBezTo>
                <a:cubicBezTo>
                  <a:pt x="2789" y="6"/>
                  <a:pt x="2814" y="26"/>
                  <a:pt x="2814" y="26"/>
                </a:cubicBezTo>
                <a:cubicBezTo>
                  <a:pt x="2814" y="26"/>
                  <a:pt x="2832" y="42"/>
                  <a:pt x="2842" y="56"/>
                </a:cubicBezTo>
                <a:cubicBezTo>
                  <a:pt x="2850" y="69"/>
                  <a:pt x="2850" y="81"/>
                  <a:pt x="2850" y="81"/>
                </a:cubicBezTo>
                <a:cubicBezTo>
                  <a:pt x="2850" y="81"/>
                  <a:pt x="2849" y="84"/>
                  <a:pt x="2847" y="83"/>
                </a:cubicBezTo>
                <a:cubicBezTo>
                  <a:pt x="2845" y="83"/>
                  <a:pt x="2841" y="79"/>
                  <a:pt x="2841" y="79"/>
                </a:cubicBezTo>
                <a:lnTo>
                  <a:pt x="2779" y="30"/>
                </a:lnTo>
                <a:close/>
                <a:moveTo>
                  <a:pt x="2898" y="144"/>
                </a:moveTo>
                <a:cubicBezTo>
                  <a:pt x="2898" y="144"/>
                  <a:pt x="2923" y="120"/>
                  <a:pt x="2940" y="106"/>
                </a:cubicBezTo>
                <a:cubicBezTo>
                  <a:pt x="2950" y="97"/>
                  <a:pt x="2958" y="91"/>
                  <a:pt x="2958" y="91"/>
                </a:cubicBezTo>
                <a:cubicBezTo>
                  <a:pt x="2958" y="91"/>
                  <a:pt x="2950" y="88"/>
                  <a:pt x="2939" y="91"/>
                </a:cubicBezTo>
                <a:cubicBezTo>
                  <a:pt x="2928" y="94"/>
                  <a:pt x="2916" y="98"/>
                  <a:pt x="2903" y="106"/>
                </a:cubicBezTo>
                <a:cubicBezTo>
                  <a:pt x="2895" y="111"/>
                  <a:pt x="2885" y="120"/>
                  <a:pt x="2879" y="128"/>
                </a:cubicBezTo>
                <a:cubicBezTo>
                  <a:pt x="2871" y="138"/>
                  <a:pt x="2867" y="147"/>
                  <a:pt x="2867" y="147"/>
                </a:cubicBezTo>
                <a:cubicBezTo>
                  <a:pt x="2867" y="147"/>
                  <a:pt x="2863" y="153"/>
                  <a:pt x="2858" y="158"/>
                </a:cubicBezTo>
                <a:cubicBezTo>
                  <a:pt x="2853" y="162"/>
                  <a:pt x="2847" y="165"/>
                  <a:pt x="2847" y="165"/>
                </a:cubicBezTo>
                <a:cubicBezTo>
                  <a:pt x="2847" y="165"/>
                  <a:pt x="2850" y="170"/>
                  <a:pt x="2861" y="172"/>
                </a:cubicBezTo>
                <a:cubicBezTo>
                  <a:pt x="2868" y="174"/>
                  <a:pt x="2879" y="173"/>
                  <a:pt x="2889" y="171"/>
                </a:cubicBezTo>
                <a:cubicBezTo>
                  <a:pt x="2908" y="167"/>
                  <a:pt x="2933" y="148"/>
                  <a:pt x="2933" y="148"/>
                </a:cubicBezTo>
                <a:cubicBezTo>
                  <a:pt x="2933" y="148"/>
                  <a:pt x="2951" y="132"/>
                  <a:pt x="2961" y="117"/>
                </a:cubicBezTo>
                <a:cubicBezTo>
                  <a:pt x="2969" y="104"/>
                  <a:pt x="2969" y="93"/>
                  <a:pt x="2969" y="93"/>
                </a:cubicBezTo>
                <a:cubicBezTo>
                  <a:pt x="2969" y="93"/>
                  <a:pt x="2968" y="90"/>
                  <a:pt x="2966" y="90"/>
                </a:cubicBezTo>
                <a:cubicBezTo>
                  <a:pt x="2964" y="91"/>
                  <a:pt x="2960" y="94"/>
                  <a:pt x="2960" y="94"/>
                </a:cubicBezTo>
                <a:lnTo>
                  <a:pt x="2898" y="144"/>
                </a:lnTo>
                <a:close/>
                <a:moveTo>
                  <a:pt x="2898" y="30"/>
                </a:moveTo>
                <a:cubicBezTo>
                  <a:pt x="2898" y="30"/>
                  <a:pt x="2923" y="53"/>
                  <a:pt x="2940" y="68"/>
                </a:cubicBezTo>
                <a:cubicBezTo>
                  <a:pt x="2950" y="77"/>
                  <a:pt x="2958" y="82"/>
                  <a:pt x="2958" y="82"/>
                </a:cubicBezTo>
                <a:cubicBezTo>
                  <a:pt x="2958" y="82"/>
                  <a:pt x="2950" y="85"/>
                  <a:pt x="2939" y="83"/>
                </a:cubicBezTo>
                <a:cubicBezTo>
                  <a:pt x="2928" y="80"/>
                  <a:pt x="2916" y="75"/>
                  <a:pt x="2903" y="67"/>
                </a:cubicBezTo>
                <a:cubicBezTo>
                  <a:pt x="2895" y="62"/>
                  <a:pt x="2885" y="54"/>
                  <a:pt x="2879" y="46"/>
                </a:cubicBezTo>
                <a:cubicBezTo>
                  <a:pt x="2871" y="36"/>
                  <a:pt x="2867" y="27"/>
                  <a:pt x="2867" y="27"/>
                </a:cubicBezTo>
                <a:cubicBezTo>
                  <a:pt x="2867" y="27"/>
                  <a:pt x="2863" y="20"/>
                  <a:pt x="2858" y="16"/>
                </a:cubicBezTo>
                <a:cubicBezTo>
                  <a:pt x="2853" y="11"/>
                  <a:pt x="2847" y="9"/>
                  <a:pt x="2847" y="9"/>
                </a:cubicBezTo>
                <a:cubicBezTo>
                  <a:pt x="2847" y="9"/>
                  <a:pt x="2850" y="4"/>
                  <a:pt x="2861" y="1"/>
                </a:cubicBezTo>
                <a:cubicBezTo>
                  <a:pt x="2868" y="0"/>
                  <a:pt x="2879" y="1"/>
                  <a:pt x="2889" y="3"/>
                </a:cubicBezTo>
                <a:cubicBezTo>
                  <a:pt x="2908" y="6"/>
                  <a:pt x="2933" y="26"/>
                  <a:pt x="2933" y="26"/>
                </a:cubicBezTo>
                <a:cubicBezTo>
                  <a:pt x="2933" y="26"/>
                  <a:pt x="2951" y="42"/>
                  <a:pt x="2961" y="56"/>
                </a:cubicBezTo>
                <a:cubicBezTo>
                  <a:pt x="2969" y="69"/>
                  <a:pt x="2969" y="81"/>
                  <a:pt x="2969" y="81"/>
                </a:cubicBezTo>
                <a:cubicBezTo>
                  <a:pt x="2969" y="81"/>
                  <a:pt x="2968" y="84"/>
                  <a:pt x="2966" y="83"/>
                </a:cubicBezTo>
                <a:cubicBezTo>
                  <a:pt x="2964" y="83"/>
                  <a:pt x="2960" y="79"/>
                  <a:pt x="2960" y="79"/>
                </a:cubicBezTo>
                <a:lnTo>
                  <a:pt x="2898" y="30"/>
                </a:lnTo>
                <a:close/>
                <a:moveTo>
                  <a:pt x="3017" y="144"/>
                </a:moveTo>
                <a:cubicBezTo>
                  <a:pt x="3017" y="144"/>
                  <a:pt x="3042" y="120"/>
                  <a:pt x="3059" y="106"/>
                </a:cubicBezTo>
                <a:cubicBezTo>
                  <a:pt x="3069" y="97"/>
                  <a:pt x="3078" y="91"/>
                  <a:pt x="3078" y="91"/>
                </a:cubicBezTo>
                <a:cubicBezTo>
                  <a:pt x="3078" y="91"/>
                  <a:pt x="3069" y="88"/>
                  <a:pt x="3059" y="91"/>
                </a:cubicBezTo>
                <a:cubicBezTo>
                  <a:pt x="3047" y="94"/>
                  <a:pt x="3035" y="98"/>
                  <a:pt x="3022" y="106"/>
                </a:cubicBezTo>
                <a:cubicBezTo>
                  <a:pt x="3014" y="111"/>
                  <a:pt x="3004" y="120"/>
                  <a:pt x="2998" y="128"/>
                </a:cubicBezTo>
                <a:cubicBezTo>
                  <a:pt x="2990" y="138"/>
                  <a:pt x="2987" y="147"/>
                  <a:pt x="2987" y="147"/>
                </a:cubicBezTo>
                <a:cubicBezTo>
                  <a:pt x="2987" y="147"/>
                  <a:pt x="2983" y="153"/>
                  <a:pt x="2978" y="158"/>
                </a:cubicBezTo>
                <a:cubicBezTo>
                  <a:pt x="2972" y="162"/>
                  <a:pt x="2966" y="165"/>
                  <a:pt x="2966" y="165"/>
                </a:cubicBezTo>
                <a:cubicBezTo>
                  <a:pt x="2966" y="165"/>
                  <a:pt x="2969" y="170"/>
                  <a:pt x="2980" y="172"/>
                </a:cubicBezTo>
                <a:cubicBezTo>
                  <a:pt x="2987" y="174"/>
                  <a:pt x="2998" y="173"/>
                  <a:pt x="3008" y="171"/>
                </a:cubicBezTo>
                <a:cubicBezTo>
                  <a:pt x="3027" y="167"/>
                  <a:pt x="3053" y="148"/>
                  <a:pt x="3053" y="148"/>
                </a:cubicBezTo>
                <a:cubicBezTo>
                  <a:pt x="3053" y="148"/>
                  <a:pt x="3071" y="132"/>
                  <a:pt x="3080" y="117"/>
                </a:cubicBezTo>
                <a:cubicBezTo>
                  <a:pt x="3088" y="104"/>
                  <a:pt x="3088" y="93"/>
                  <a:pt x="3088" y="93"/>
                </a:cubicBezTo>
                <a:cubicBezTo>
                  <a:pt x="3088" y="93"/>
                  <a:pt x="3087" y="90"/>
                  <a:pt x="3086" y="90"/>
                </a:cubicBezTo>
                <a:cubicBezTo>
                  <a:pt x="3083" y="91"/>
                  <a:pt x="3080" y="94"/>
                  <a:pt x="3080" y="94"/>
                </a:cubicBezTo>
                <a:lnTo>
                  <a:pt x="3017" y="144"/>
                </a:lnTo>
                <a:close/>
                <a:moveTo>
                  <a:pt x="3017" y="30"/>
                </a:moveTo>
                <a:cubicBezTo>
                  <a:pt x="3017" y="30"/>
                  <a:pt x="3042" y="53"/>
                  <a:pt x="3059" y="68"/>
                </a:cubicBezTo>
                <a:cubicBezTo>
                  <a:pt x="3069" y="77"/>
                  <a:pt x="3078" y="82"/>
                  <a:pt x="3078" y="82"/>
                </a:cubicBezTo>
                <a:cubicBezTo>
                  <a:pt x="3078" y="82"/>
                  <a:pt x="3069" y="85"/>
                  <a:pt x="3059" y="83"/>
                </a:cubicBezTo>
                <a:cubicBezTo>
                  <a:pt x="3047" y="80"/>
                  <a:pt x="3035" y="75"/>
                  <a:pt x="3022" y="67"/>
                </a:cubicBezTo>
                <a:cubicBezTo>
                  <a:pt x="3014" y="62"/>
                  <a:pt x="3004" y="54"/>
                  <a:pt x="2998" y="46"/>
                </a:cubicBezTo>
                <a:cubicBezTo>
                  <a:pt x="2990" y="36"/>
                  <a:pt x="2987" y="27"/>
                  <a:pt x="2987" y="27"/>
                </a:cubicBezTo>
                <a:cubicBezTo>
                  <a:pt x="2987" y="27"/>
                  <a:pt x="2983" y="20"/>
                  <a:pt x="2978" y="16"/>
                </a:cubicBezTo>
                <a:cubicBezTo>
                  <a:pt x="2972" y="11"/>
                  <a:pt x="2966" y="9"/>
                  <a:pt x="2966" y="9"/>
                </a:cubicBezTo>
                <a:cubicBezTo>
                  <a:pt x="2966" y="9"/>
                  <a:pt x="2969" y="4"/>
                  <a:pt x="2980" y="1"/>
                </a:cubicBezTo>
                <a:cubicBezTo>
                  <a:pt x="2987" y="0"/>
                  <a:pt x="2998" y="1"/>
                  <a:pt x="3008" y="3"/>
                </a:cubicBezTo>
                <a:cubicBezTo>
                  <a:pt x="3027" y="6"/>
                  <a:pt x="3053" y="26"/>
                  <a:pt x="3053" y="26"/>
                </a:cubicBezTo>
                <a:cubicBezTo>
                  <a:pt x="3053" y="26"/>
                  <a:pt x="3071" y="42"/>
                  <a:pt x="3080" y="56"/>
                </a:cubicBezTo>
                <a:cubicBezTo>
                  <a:pt x="3088" y="69"/>
                  <a:pt x="3088" y="81"/>
                  <a:pt x="3088" y="81"/>
                </a:cubicBezTo>
                <a:cubicBezTo>
                  <a:pt x="3088" y="81"/>
                  <a:pt x="3087" y="84"/>
                  <a:pt x="3086" y="83"/>
                </a:cubicBezTo>
                <a:cubicBezTo>
                  <a:pt x="3083" y="83"/>
                  <a:pt x="3080" y="79"/>
                  <a:pt x="3080" y="79"/>
                </a:cubicBezTo>
                <a:lnTo>
                  <a:pt x="3017" y="30"/>
                </a:lnTo>
                <a:close/>
                <a:moveTo>
                  <a:pt x="3137" y="144"/>
                </a:moveTo>
                <a:cubicBezTo>
                  <a:pt x="3137" y="144"/>
                  <a:pt x="3161" y="120"/>
                  <a:pt x="3178" y="106"/>
                </a:cubicBezTo>
                <a:cubicBezTo>
                  <a:pt x="3188" y="97"/>
                  <a:pt x="3197" y="91"/>
                  <a:pt x="3197" y="91"/>
                </a:cubicBezTo>
                <a:cubicBezTo>
                  <a:pt x="3197" y="91"/>
                  <a:pt x="3188" y="88"/>
                  <a:pt x="3178" y="91"/>
                </a:cubicBezTo>
                <a:cubicBezTo>
                  <a:pt x="3166" y="94"/>
                  <a:pt x="3155" y="98"/>
                  <a:pt x="3142" y="106"/>
                </a:cubicBezTo>
                <a:cubicBezTo>
                  <a:pt x="3134" y="111"/>
                  <a:pt x="3123" y="120"/>
                  <a:pt x="3117" y="128"/>
                </a:cubicBezTo>
                <a:cubicBezTo>
                  <a:pt x="3109" y="138"/>
                  <a:pt x="3106" y="147"/>
                  <a:pt x="3106" y="147"/>
                </a:cubicBezTo>
                <a:cubicBezTo>
                  <a:pt x="3106" y="147"/>
                  <a:pt x="3102" y="153"/>
                  <a:pt x="3097" y="158"/>
                </a:cubicBezTo>
                <a:cubicBezTo>
                  <a:pt x="3091" y="162"/>
                  <a:pt x="3085" y="165"/>
                  <a:pt x="3085" y="165"/>
                </a:cubicBezTo>
                <a:cubicBezTo>
                  <a:pt x="3085" y="165"/>
                  <a:pt x="3089" y="170"/>
                  <a:pt x="3099" y="172"/>
                </a:cubicBezTo>
                <a:cubicBezTo>
                  <a:pt x="3106" y="174"/>
                  <a:pt x="3118" y="173"/>
                  <a:pt x="3127" y="171"/>
                </a:cubicBezTo>
                <a:cubicBezTo>
                  <a:pt x="3147" y="167"/>
                  <a:pt x="3172" y="148"/>
                  <a:pt x="3172" y="148"/>
                </a:cubicBezTo>
                <a:cubicBezTo>
                  <a:pt x="3172" y="148"/>
                  <a:pt x="3190" y="132"/>
                  <a:pt x="3199" y="117"/>
                </a:cubicBezTo>
                <a:cubicBezTo>
                  <a:pt x="3208" y="104"/>
                  <a:pt x="3208" y="93"/>
                  <a:pt x="3208" y="93"/>
                </a:cubicBezTo>
                <a:cubicBezTo>
                  <a:pt x="3208" y="93"/>
                  <a:pt x="3207" y="90"/>
                  <a:pt x="3205" y="90"/>
                </a:cubicBezTo>
                <a:cubicBezTo>
                  <a:pt x="3203" y="91"/>
                  <a:pt x="3199" y="94"/>
                  <a:pt x="3199" y="94"/>
                </a:cubicBezTo>
                <a:lnTo>
                  <a:pt x="3137" y="144"/>
                </a:lnTo>
                <a:close/>
                <a:moveTo>
                  <a:pt x="3137" y="30"/>
                </a:moveTo>
                <a:cubicBezTo>
                  <a:pt x="3137" y="30"/>
                  <a:pt x="3161" y="53"/>
                  <a:pt x="3178" y="68"/>
                </a:cubicBezTo>
                <a:cubicBezTo>
                  <a:pt x="3188" y="77"/>
                  <a:pt x="3197" y="82"/>
                  <a:pt x="3197" y="82"/>
                </a:cubicBezTo>
                <a:cubicBezTo>
                  <a:pt x="3197" y="82"/>
                  <a:pt x="3188" y="85"/>
                  <a:pt x="3178" y="83"/>
                </a:cubicBezTo>
                <a:cubicBezTo>
                  <a:pt x="3166" y="80"/>
                  <a:pt x="3155" y="75"/>
                  <a:pt x="3142" y="67"/>
                </a:cubicBezTo>
                <a:cubicBezTo>
                  <a:pt x="3134" y="62"/>
                  <a:pt x="3123" y="54"/>
                  <a:pt x="3117" y="46"/>
                </a:cubicBezTo>
                <a:cubicBezTo>
                  <a:pt x="3109" y="36"/>
                  <a:pt x="3106" y="27"/>
                  <a:pt x="3106" y="27"/>
                </a:cubicBezTo>
                <a:cubicBezTo>
                  <a:pt x="3106" y="27"/>
                  <a:pt x="3102" y="20"/>
                  <a:pt x="3097" y="16"/>
                </a:cubicBezTo>
                <a:cubicBezTo>
                  <a:pt x="3091" y="11"/>
                  <a:pt x="3085" y="9"/>
                  <a:pt x="3085" y="9"/>
                </a:cubicBezTo>
                <a:cubicBezTo>
                  <a:pt x="3085" y="9"/>
                  <a:pt x="3089" y="4"/>
                  <a:pt x="3099" y="1"/>
                </a:cubicBezTo>
                <a:cubicBezTo>
                  <a:pt x="3106" y="0"/>
                  <a:pt x="3118" y="1"/>
                  <a:pt x="3127" y="3"/>
                </a:cubicBezTo>
                <a:cubicBezTo>
                  <a:pt x="3147" y="6"/>
                  <a:pt x="3172" y="26"/>
                  <a:pt x="3172" y="26"/>
                </a:cubicBezTo>
                <a:cubicBezTo>
                  <a:pt x="3172" y="26"/>
                  <a:pt x="3190" y="42"/>
                  <a:pt x="3199" y="56"/>
                </a:cubicBezTo>
                <a:cubicBezTo>
                  <a:pt x="3208" y="69"/>
                  <a:pt x="3208" y="81"/>
                  <a:pt x="3208" y="81"/>
                </a:cubicBezTo>
                <a:cubicBezTo>
                  <a:pt x="3208" y="81"/>
                  <a:pt x="3207" y="84"/>
                  <a:pt x="3205" y="83"/>
                </a:cubicBezTo>
                <a:cubicBezTo>
                  <a:pt x="3203" y="83"/>
                  <a:pt x="3199" y="79"/>
                  <a:pt x="3199" y="79"/>
                </a:cubicBezTo>
                <a:lnTo>
                  <a:pt x="3137" y="30"/>
                </a:lnTo>
                <a:close/>
                <a:moveTo>
                  <a:pt x="3256" y="144"/>
                </a:moveTo>
                <a:cubicBezTo>
                  <a:pt x="3256" y="144"/>
                  <a:pt x="3280" y="120"/>
                  <a:pt x="3297" y="106"/>
                </a:cubicBezTo>
                <a:cubicBezTo>
                  <a:pt x="3307" y="97"/>
                  <a:pt x="3316" y="91"/>
                  <a:pt x="3316" y="91"/>
                </a:cubicBezTo>
                <a:cubicBezTo>
                  <a:pt x="3316" y="91"/>
                  <a:pt x="3308" y="88"/>
                  <a:pt x="3297" y="91"/>
                </a:cubicBezTo>
                <a:cubicBezTo>
                  <a:pt x="3285" y="94"/>
                  <a:pt x="3274" y="98"/>
                  <a:pt x="3261" y="106"/>
                </a:cubicBezTo>
                <a:cubicBezTo>
                  <a:pt x="3253" y="111"/>
                  <a:pt x="3243" y="120"/>
                  <a:pt x="3237" y="128"/>
                </a:cubicBezTo>
                <a:cubicBezTo>
                  <a:pt x="3229" y="138"/>
                  <a:pt x="3225" y="147"/>
                  <a:pt x="3225" y="147"/>
                </a:cubicBezTo>
                <a:cubicBezTo>
                  <a:pt x="3225" y="147"/>
                  <a:pt x="3221" y="153"/>
                  <a:pt x="3216" y="158"/>
                </a:cubicBezTo>
                <a:cubicBezTo>
                  <a:pt x="3211" y="162"/>
                  <a:pt x="3204" y="165"/>
                  <a:pt x="3204" y="165"/>
                </a:cubicBezTo>
                <a:cubicBezTo>
                  <a:pt x="3204" y="165"/>
                  <a:pt x="3208" y="170"/>
                  <a:pt x="3218" y="172"/>
                </a:cubicBezTo>
                <a:cubicBezTo>
                  <a:pt x="3225" y="174"/>
                  <a:pt x="3237" y="173"/>
                  <a:pt x="3246" y="171"/>
                </a:cubicBezTo>
                <a:cubicBezTo>
                  <a:pt x="3266" y="167"/>
                  <a:pt x="3291" y="148"/>
                  <a:pt x="3291" y="148"/>
                </a:cubicBezTo>
                <a:cubicBezTo>
                  <a:pt x="3291" y="148"/>
                  <a:pt x="3309" y="132"/>
                  <a:pt x="3318" y="117"/>
                </a:cubicBezTo>
                <a:cubicBezTo>
                  <a:pt x="3327" y="104"/>
                  <a:pt x="3327" y="93"/>
                  <a:pt x="3327" y="93"/>
                </a:cubicBezTo>
                <a:cubicBezTo>
                  <a:pt x="3327" y="93"/>
                  <a:pt x="3326" y="90"/>
                  <a:pt x="3324" y="90"/>
                </a:cubicBezTo>
                <a:cubicBezTo>
                  <a:pt x="3322" y="91"/>
                  <a:pt x="3318" y="94"/>
                  <a:pt x="3318" y="94"/>
                </a:cubicBezTo>
                <a:lnTo>
                  <a:pt x="3256" y="144"/>
                </a:lnTo>
                <a:close/>
                <a:moveTo>
                  <a:pt x="3256" y="30"/>
                </a:moveTo>
                <a:cubicBezTo>
                  <a:pt x="3256" y="30"/>
                  <a:pt x="3280" y="53"/>
                  <a:pt x="3297" y="68"/>
                </a:cubicBezTo>
                <a:cubicBezTo>
                  <a:pt x="3307" y="77"/>
                  <a:pt x="3316" y="82"/>
                  <a:pt x="3316" y="82"/>
                </a:cubicBezTo>
                <a:cubicBezTo>
                  <a:pt x="3316" y="82"/>
                  <a:pt x="3308" y="85"/>
                  <a:pt x="3297" y="83"/>
                </a:cubicBezTo>
                <a:cubicBezTo>
                  <a:pt x="3285" y="80"/>
                  <a:pt x="3274" y="75"/>
                  <a:pt x="3261" y="67"/>
                </a:cubicBezTo>
                <a:cubicBezTo>
                  <a:pt x="3253" y="62"/>
                  <a:pt x="3243" y="54"/>
                  <a:pt x="3237" y="46"/>
                </a:cubicBezTo>
                <a:cubicBezTo>
                  <a:pt x="3229" y="36"/>
                  <a:pt x="3225" y="27"/>
                  <a:pt x="3225" y="27"/>
                </a:cubicBezTo>
                <a:cubicBezTo>
                  <a:pt x="3225" y="27"/>
                  <a:pt x="3221" y="20"/>
                  <a:pt x="3216" y="16"/>
                </a:cubicBezTo>
                <a:cubicBezTo>
                  <a:pt x="3211" y="11"/>
                  <a:pt x="3204" y="9"/>
                  <a:pt x="3204" y="9"/>
                </a:cubicBezTo>
                <a:cubicBezTo>
                  <a:pt x="3204" y="9"/>
                  <a:pt x="3208" y="4"/>
                  <a:pt x="3218" y="1"/>
                </a:cubicBezTo>
                <a:cubicBezTo>
                  <a:pt x="3225" y="0"/>
                  <a:pt x="3237" y="1"/>
                  <a:pt x="3246" y="3"/>
                </a:cubicBezTo>
                <a:cubicBezTo>
                  <a:pt x="3266" y="6"/>
                  <a:pt x="3291" y="26"/>
                  <a:pt x="3291" y="26"/>
                </a:cubicBezTo>
                <a:cubicBezTo>
                  <a:pt x="3291" y="26"/>
                  <a:pt x="3309" y="42"/>
                  <a:pt x="3318" y="56"/>
                </a:cubicBezTo>
                <a:cubicBezTo>
                  <a:pt x="3327" y="69"/>
                  <a:pt x="3327" y="81"/>
                  <a:pt x="3327" y="81"/>
                </a:cubicBezTo>
                <a:cubicBezTo>
                  <a:pt x="3327" y="81"/>
                  <a:pt x="3326" y="84"/>
                  <a:pt x="3324" y="83"/>
                </a:cubicBezTo>
                <a:cubicBezTo>
                  <a:pt x="3322" y="83"/>
                  <a:pt x="3318" y="79"/>
                  <a:pt x="3318" y="79"/>
                </a:cubicBezTo>
                <a:lnTo>
                  <a:pt x="3256" y="30"/>
                </a:lnTo>
                <a:close/>
                <a:moveTo>
                  <a:pt x="3375" y="144"/>
                </a:moveTo>
                <a:cubicBezTo>
                  <a:pt x="3375" y="144"/>
                  <a:pt x="3399" y="120"/>
                  <a:pt x="3417" y="106"/>
                </a:cubicBezTo>
                <a:cubicBezTo>
                  <a:pt x="3426" y="97"/>
                  <a:pt x="3435" y="91"/>
                  <a:pt x="3435" y="91"/>
                </a:cubicBezTo>
                <a:cubicBezTo>
                  <a:pt x="3435" y="91"/>
                  <a:pt x="3427" y="88"/>
                  <a:pt x="3416" y="91"/>
                </a:cubicBezTo>
                <a:cubicBezTo>
                  <a:pt x="3405" y="94"/>
                  <a:pt x="3393" y="98"/>
                  <a:pt x="3380" y="106"/>
                </a:cubicBezTo>
                <a:cubicBezTo>
                  <a:pt x="3372" y="111"/>
                  <a:pt x="3362" y="120"/>
                  <a:pt x="3356" y="128"/>
                </a:cubicBezTo>
                <a:cubicBezTo>
                  <a:pt x="3348" y="138"/>
                  <a:pt x="3344" y="147"/>
                  <a:pt x="3344" y="147"/>
                </a:cubicBezTo>
                <a:cubicBezTo>
                  <a:pt x="3344" y="147"/>
                  <a:pt x="3340" y="153"/>
                  <a:pt x="3335" y="158"/>
                </a:cubicBezTo>
                <a:cubicBezTo>
                  <a:pt x="3330" y="162"/>
                  <a:pt x="3323" y="165"/>
                  <a:pt x="3323" y="165"/>
                </a:cubicBezTo>
                <a:cubicBezTo>
                  <a:pt x="3323" y="165"/>
                  <a:pt x="3327" y="170"/>
                  <a:pt x="3337" y="172"/>
                </a:cubicBezTo>
                <a:cubicBezTo>
                  <a:pt x="3344" y="174"/>
                  <a:pt x="3356" y="173"/>
                  <a:pt x="3366" y="171"/>
                </a:cubicBezTo>
                <a:cubicBezTo>
                  <a:pt x="3385" y="167"/>
                  <a:pt x="3410" y="148"/>
                  <a:pt x="3410" y="148"/>
                </a:cubicBezTo>
                <a:cubicBezTo>
                  <a:pt x="3410" y="148"/>
                  <a:pt x="3428" y="132"/>
                  <a:pt x="3438" y="117"/>
                </a:cubicBezTo>
                <a:cubicBezTo>
                  <a:pt x="3446" y="104"/>
                  <a:pt x="3446" y="93"/>
                  <a:pt x="3446" y="93"/>
                </a:cubicBezTo>
                <a:cubicBezTo>
                  <a:pt x="3446" y="93"/>
                  <a:pt x="3445" y="90"/>
                  <a:pt x="3443" y="90"/>
                </a:cubicBezTo>
                <a:cubicBezTo>
                  <a:pt x="3441" y="91"/>
                  <a:pt x="3437" y="94"/>
                  <a:pt x="3437" y="94"/>
                </a:cubicBezTo>
                <a:lnTo>
                  <a:pt x="3375" y="144"/>
                </a:lnTo>
                <a:close/>
                <a:moveTo>
                  <a:pt x="3375" y="30"/>
                </a:moveTo>
                <a:cubicBezTo>
                  <a:pt x="3375" y="30"/>
                  <a:pt x="3399" y="53"/>
                  <a:pt x="3417" y="68"/>
                </a:cubicBezTo>
                <a:cubicBezTo>
                  <a:pt x="3426" y="77"/>
                  <a:pt x="3435" y="82"/>
                  <a:pt x="3435" y="82"/>
                </a:cubicBezTo>
                <a:cubicBezTo>
                  <a:pt x="3435" y="82"/>
                  <a:pt x="3427" y="85"/>
                  <a:pt x="3416" y="83"/>
                </a:cubicBezTo>
                <a:cubicBezTo>
                  <a:pt x="3405" y="80"/>
                  <a:pt x="3393" y="75"/>
                  <a:pt x="3380" y="67"/>
                </a:cubicBezTo>
                <a:cubicBezTo>
                  <a:pt x="3372" y="62"/>
                  <a:pt x="3362" y="54"/>
                  <a:pt x="3356" y="46"/>
                </a:cubicBezTo>
                <a:cubicBezTo>
                  <a:pt x="3348" y="36"/>
                  <a:pt x="3344" y="27"/>
                  <a:pt x="3344" y="27"/>
                </a:cubicBezTo>
                <a:cubicBezTo>
                  <a:pt x="3344" y="27"/>
                  <a:pt x="3340" y="20"/>
                  <a:pt x="3335" y="16"/>
                </a:cubicBezTo>
                <a:cubicBezTo>
                  <a:pt x="3330" y="11"/>
                  <a:pt x="3323" y="9"/>
                  <a:pt x="3323" y="9"/>
                </a:cubicBezTo>
                <a:cubicBezTo>
                  <a:pt x="3323" y="9"/>
                  <a:pt x="3327" y="4"/>
                  <a:pt x="3337" y="1"/>
                </a:cubicBezTo>
                <a:cubicBezTo>
                  <a:pt x="3344" y="0"/>
                  <a:pt x="3356" y="1"/>
                  <a:pt x="3366" y="3"/>
                </a:cubicBezTo>
                <a:cubicBezTo>
                  <a:pt x="3385" y="6"/>
                  <a:pt x="3410" y="26"/>
                  <a:pt x="3410" y="26"/>
                </a:cubicBezTo>
                <a:cubicBezTo>
                  <a:pt x="3410" y="26"/>
                  <a:pt x="3428" y="42"/>
                  <a:pt x="3438" y="56"/>
                </a:cubicBezTo>
                <a:cubicBezTo>
                  <a:pt x="3446" y="69"/>
                  <a:pt x="3446" y="81"/>
                  <a:pt x="3446" y="81"/>
                </a:cubicBezTo>
                <a:cubicBezTo>
                  <a:pt x="3446" y="81"/>
                  <a:pt x="3445" y="84"/>
                  <a:pt x="3443" y="83"/>
                </a:cubicBezTo>
                <a:cubicBezTo>
                  <a:pt x="3441" y="83"/>
                  <a:pt x="3437" y="79"/>
                  <a:pt x="3437" y="79"/>
                </a:cubicBezTo>
                <a:lnTo>
                  <a:pt x="3375" y="30"/>
                </a:lnTo>
                <a:close/>
                <a:moveTo>
                  <a:pt x="3494" y="144"/>
                </a:moveTo>
                <a:cubicBezTo>
                  <a:pt x="3494" y="144"/>
                  <a:pt x="3519" y="120"/>
                  <a:pt x="3536" y="106"/>
                </a:cubicBezTo>
                <a:cubicBezTo>
                  <a:pt x="3546" y="97"/>
                  <a:pt x="3554" y="91"/>
                  <a:pt x="3554" y="91"/>
                </a:cubicBezTo>
                <a:cubicBezTo>
                  <a:pt x="3554" y="91"/>
                  <a:pt x="3546" y="88"/>
                  <a:pt x="3536" y="91"/>
                </a:cubicBezTo>
                <a:cubicBezTo>
                  <a:pt x="3524" y="94"/>
                  <a:pt x="3512" y="98"/>
                  <a:pt x="3499" y="106"/>
                </a:cubicBezTo>
                <a:cubicBezTo>
                  <a:pt x="3491" y="111"/>
                  <a:pt x="3481" y="120"/>
                  <a:pt x="3475" y="128"/>
                </a:cubicBezTo>
                <a:cubicBezTo>
                  <a:pt x="3467" y="138"/>
                  <a:pt x="3463" y="147"/>
                  <a:pt x="3463" y="147"/>
                </a:cubicBezTo>
                <a:cubicBezTo>
                  <a:pt x="3463" y="147"/>
                  <a:pt x="3459" y="153"/>
                  <a:pt x="3455" y="158"/>
                </a:cubicBezTo>
                <a:cubicBezTo>
                  <a:pt x="3449" y="162"/>
                  <a:pt x="3443" y="165"/>
                  <a:pt x="3443" y="165"/>
                </a:cubicBezTo>
                <a:cubicBezTo>
                  <a:pt x="3443" y="165"/>
                  <a:pt x="3446" y="170"/>
                  <a:pt x="3457" y="172"/>
                </a:cubicBezTo>
                <a:cubicBezTo>
                  <a:pt x="3464" y="174"/>
                  <a:pt x="3475" y="173"/>
                  <a:pt x="3485" y="171"/>
                </a:cubicBezTo>
                <a:cubicBezTo>
                  <a:pt x="3504" y="167"/>
                  <a:pt x="3529" y="148"/>
                  <a:pt x="3529" y="148"/>
                </a:cubicBezTo>
                <a:cubicBezTo>
                  <a:pt x="3529" y="148"/>
                  <a:pt x="3547" y="132"/>
                  <a:pt x="3557" y="117"/>
                </a:cubicBezTo>
                <a:cubicBezTo>
                  <a:pt x="3565" y="104"/>
                  <a:pt x="3565" y="93"/>
                  <a:pt x="3565" y="93"/>
                </a:cubicBezTo>
                <a:cubicBezTo>
                  <a:pt x="3565" y="93"/>
                  <a:pt x="3564" y="90"/>
                  <a:pt x="3562" y="90"/>
                </a:cubicBezTo>
                <a:cubicBezTo>
                  <a:pt x="3560" y="91"/>
                  <a:pt x="3556" y="94"/>
                  <a:pt x="3556" y="94"/>
                </a:cubicBezTo>
                <a:lnTo>
                  <a:pt x="3494" y="144"/>
                </a:lnTo>
                <a:close/>
                <a:moveTo>
                  <a:pt x="3494" y="30"/>
                </a:moveTo>
                <a:cubicBezTo>
                  <a:pt x="3494" y="30"/>
                  <a:pt x="3519" y="53"/>
                  <a:pt x="3536" y="68"/>
                </a:cubicBezTo>
                <a:cubicBezTo>
                  <a:pt x="3546" y="77"/>
                  <a:pt x="3554" y="82"/>
                  <a:pt x="3554" y="82"/>
                </a:cubicBezTo>
                <a:cubicBezTo>
                  <a:pt x="3554" y="82"/>
                  <a:pt x="3546" y="85"/>
                  <a:pt x="3536" y="83"/>
                </a:cubicBezTo>
                <a:cubicBezTo>
                  <a:pt x="3524" y="80"/>
                  <a:pt x="3512" y="75"/>
                  <a:pt x="3499" y="67"/>
                </a:cubicBezTo>
                <a:cubicBezTo>
                  <a:pt x="3491" y="62"/>
                  <a:pt x="3481" y="54"/>
                  <a:pt x="3475" y="46"/>
                </a:cubicBezTo>
                <a:cubicBezTo>
                  <a:pt x="3467" y="36"/>
                  <a:pt x="3463" y="27"/>
                  <a:pt x="3463" y="27"/>
                </a:cubicBezTo>
                <a:cubicBezTo>
                  <a:pt x="3463" y="27"/>
                  <a:pt x="3459" y="20"/>
                  <a:pt x="3455" y="16"/>
                </a:cubicBezTo>
                <a:cubicBezTo>
                  <a:pt x="3449" y="11"/>
                  <a:pt x="3443" y="9"/>
                  <a:pt x="3443" y="9"/>
                </a:cubicBezTo>
                <a:cubicBezTo>
                  <a:pt x="3443" y="9"/>
                  <a:pt x="3446" y="4"/>
                  <a:pt x="3457" y="1"/>
                </a:cubicBezTo>
                <a:cubicBezTo>
                  <a:pt x="3464" y="0"/>
                  <a:pt x="3475" y="1"/>
                  <a:pt x="3485" y="3"/>
                </a:cubicBezTo>
                <a:cubicBezTo>
                  <a:pt x="3504" y="6"/>
                  <a:pt x="3529" y="26"/>
                  <a:pt x="3529" y="26"/>
                </a:cubicBezTo>
                <a:cubicBezTo>
                  <a:pt x="3529" y="26"/>
                  <a:pt x="3547" y="42"/>
                  <a:pt x="3557" y="56"/>
                </a:cubicBezTo>
                <a:cubicBezTo>
                  <a:pt x="3565" y="69"/>
                  <a:pt x="3565" y="81"/>
                  <a:pt x="3565" y="81"/>
                </a:cubicBezTo>
                <a:cubicBezTo>
                  <a:pt x="3565" y="81"/>
                  <a:pt x="3564" y="84"/>
                  <a:pt x="3562" y="83"/>
                </a:cubicBezTo>
                <a:cubicBezTo>
                  <a:pt x="3560" y="83"/>
                  <a:pt x="3556" y="79"/>
                  <a:pt x="3556" y="79"/>
                </a:cubicBezTo>
                <a:lnTo>
                  <a:pt x="3494" y="30"/>
                </a:lnTo>
                <a:close/>
                <a:moveTo>
                  <a:pt x="3613" y="144"/>
                </a:moveTo>
                <a:cubicBezTo>
                  <a:pt x="3613" y="144"/>
                  <a:pt x="3638" y="120"/>
                  <a:pt x="3655" y="106"/>
                </a:cubicBezTo>
                <a:cubicBezTo>
                  <a:pt x="3665" y="97"/>
                  <a:pt x="3674" y="91"/>
                  <a:pt x="3674" y="91"/>
                </a:cubicBezTo>
                <a:cubicBezTo>
                  <a:pt x="3674" y="91"/>
                  <a:pt x="3665" y="88"/>
                  <a:pt x="3655" y="91"/>
                </a:cubicBezTo>
                <a:cubicBezTo>
                  <a:pt x="3643" y="94"/>
                  <a:pt x="3631" y="98"/>
                  <a:pt x="3619" y="106"/>
                </a:cubicBezTo>
                <a:cubicBezTo>
                  <a:pt x="3610" y="111"/>
                  <a:pt x="3600" y="120"/>
                  <a:pt x="3594" y="128"/>
                </a:cubicBezTo>
                <a:cubicBezTo>
                  <a:pt x="3586" y="138"/>
                  <a:pt x="3583" y="147"/>
                  <a:pt x="3583" y="147"/>
                </a:cubicBezTo>
                <a:cubicBezTo>
                  <a:pt x="3583" y="147"/>
                  <a:pt x="3579" y="153"/>
                  <a:pt x="3574" y="158"/>
                </a:cubicBezTo>
                <a:cubicBezTo>
                  <a:pt x="3568" y="162"/>
                  <a:pt x="3562" y="165"/>
                  <a:pt x="3562" y="165"/>
                </a:cubicBezTo>
                <a:cubicBezTo>
                  <a:pt x="3562" y="165"/>
                  <a:pt x="3566" y="170"/>
                  <a:pt x="3576" y="172"/>
                </a:cubicBezTo>
                <a:cubicBezTo>
                  <a:pt x="3583" y="174"/>
                  <a:pt x="3595" y="173"/>
                  <a:pt x="3604" y="171"/>
                </a:cubicBezTo>
                <a:cubicBezTo>
                  <a:pt x="3623" y="167"/>
                  <a:pt x="3649" y="148"/>
                  <a:pt x="3649" y="148"/>
                </a:cubicBezTo>
                <a:cubicBezTo>
                  <a:pt x="3649" y="148"/>
                  <a:pt x="3667" y="132"/>
                  <a:pt x="3676" y="117"/>
                </a:cubicBezTo>
                <a:cubicBezTo>
                  <a:pt x="3684" y="104"/>
                  <a:pt x="3684" y="93"/>
                  <a:pt x="3684" y="93"/>
                </a:cubicBezTo>
                <a:cubicBezTo>
                  <a:pt x="3684" y="93"/>
                  <a:pt x="3683" y="90"/>
                  <a:pt x="3682" y="90"/>
                </a:cubicBezTo>
                <a:cubicBezTo>
                  <a:pt x="3680" y="91"/>
                  <a:pt x="3676" y="94"/>
                  <a:pt x="3676" y="94"/>
                </a:cubicBezTo>
                <a:lnTo>
                  <a:pt x="3613" y="144"/>
                </a:lnTo>
                <a:close/>
                <a:moveTo>
                  <a:pt x="3613" y="30"/>
                </a:moveTo>
                <a:cubicBezTo>
                  <a:pt x="3613" y="30"/>
                  <a:pt x="3638" y="53"/>
                  <a:pt x="3655" y="68"/>
                </a:cubicBezTo>
                <a:cubicBezTo>
                  <a:pt x="3665" y="77"/>
                  <a:pt x="3674" y="82"/>
                  <a:pt x="3674" y="82"/>
                </a:cubicBezTo>
                <a:cubicBezTo>
                  <a:pt x="3674" y="82"/>
                  <a:pt x="3665" y="85"/>
                  <a:pt x="3655" y="83"/>
                </a:cubicBezTo>
                <a:cubicBezTo>
                  <a:pt x="3643" y="80"/>
                  <a:pt x="3631" y="75"/>
                  <a:pt x="3619" y="67"/>
                </a:cubicBezTo>
                <a:cubicBezTo>
                  <a:pt x="3610" y="62"/>
                  <a:pt x="3600" y="54"/>
                  <a:pt x="3594" y="46"/>
                </a:cubicBezTo>
                <a:cubicBezTo>
                  <a:pt x="3586" y="36"/>
                  <a:pt x="3583" y="27"/>
                  <a:pt x="3583" y="27"/>
                </a:cubicBezTo>
                <a:cubicBezTo>
                  <a:pt x="3583" y="27"/>
                  <a:pt x="3579" y="20"/>
                  <a:pt x="3574" y="16"/>
                </a:cubicBezTo>
                <a:cubicBezTo>
                  <a:pt x="3568" y="11"/>
                  <a:pt x="3562" y="9"/>
                  <a:pt x="3562" y="9"/>
                </a:cubicBezTo>
                <a:cubicBezTo>
                  <a:pt x="3562" y="9"/>
                  <a:pt x="3566" y="4"/>
                  <a:pt x="3576" y="1"/>
                </a:cubicBezTo>
                <a:cubicBezTo>
                  <a:pt x="3583" y="0"/>
                  <a:pt x="3595" y="1"/>
                  <a:pt x="3604" y="3"/>
                </a:cubicBezTo>
                <a:cubicBezTo>
                  <a:pt x="3623" y="6"/>
                  <a:pt x="3649" y="26"/>
                  <a:pt x="3649" y="26"/>
                </a:cubicBezTo>
                <a:cubicBezTo>
                  <a:pt x="3649" y="26"/>
                  <a:pt x="3667" y="42"/>
                  <a:pt x="3676" y="56"/>
                </a:cubicBezTo>
                <a:cubicBezTo>
                  <a:pt x="3684" y="69"/>
                  <a:pt x="3684" y="81"/>
                  <a:pt x="3684" y="81"/>
                </a:cubicBezTo>
                <a:cubicBezTo>
                  <a:pt x="3684" y="81"/>
                  <a:pt x="3683" y="84"/>
                  <a:pt x="3682" y="83"/>
                </a:cubicBezTo>
                <a:cubicBezTo>
                  <a:pt x="3680" y="83"/>
                  <a:pt x="3676" y="79"/>
                  <a:pt x="3676" y="79"/>
                </a:cubicBezTo>
                <a:lnTo>
                  <a:pt x="3613" y="30"/>
                </a:lnTo>
                <a:close/>
                <a:moveTo>
                  <a:pt x="3733" y="144"/>
                </a:moveTo>
                <a:cubicBezTo>
                  <a:pt x="3733" y="144"/>
                  <a:pt x="3757" y="120"/>
                  <a:pt x="3774" y="106"/>
                </a:cubicBezTo>
                <a:cubicBezTo>
                  <a:pt x="3784" y="97"/>
                  <a:pt x="3793" y="91"/>
                  <a:pt x="3793" y="91"/>
                </a:cubicBezTo>
                <a:cubicBezTo>
                  <a:pt x="3793" y="91"/>
                  <a:pt x="3784" y="88"/>
                  <a:pt x="3774" y="91"/>
                </a:cubicBezTo>
                <a:cubicBezTo>
                  <a:pt x="3762" y="94"/>
                  <a:pt x="3751" y="98"/>
                  <a:pt x="3738" y="106"/>
                </a:cubicBezTo>
                <a:cubicBezTo>
                  <a:pt x="3730" y="111"/>
                  <a:pt x="3719" y="120"/>
                  <a:pt x="3713" y="128"/>
                </a:cubicBezTo>
                <a:cubicBezTo>
                  <a:pt x="3705" y="138"/>
                  <a:pt x="3702" y="147"/>
                  <a:pt x="3702" y="147"/>
                </a:cubicBezTo>
                <a:cubicBezTo>
                  <a:pt x="3702" y="147"/>
                  <a:pt x="3698" y="153"/>
                  <a:pt x="3693" y="158"/>
                </a:cubicBezTo>
                <a:cubicBezTo>
                  <a:pt x="3688" y="162"/>
                  <a:pt x="3681" y="165"/>
                  <a:pt x="3681" y="165"/>
                </a:cubicBezTo>
                <a:cubicBezTo>
                  <a:pt x="3681" y="165"/>
                  <a:pt x="3685" y="170"/>
                  <a:pt x="3695" y="172"/>
                </a:cubicBezTo>
                <a:cubicBezTo>
                  <a:pt x="3702" y="174"/>
                  <a:pt x="3714" y="173"/>
                  <a:pt x="3723" y="171"/>
                </a:cubicBezTo>
                <a:cubicBezTo>
                  <a:pt x="3743" y="167"/>
                  <a:pt x="3768" y="148"/>
                  <a:pt x="3768" y="148"/>
                </a:cubicBezTo>
                <a:cubicBezTo>
                  <a:pt x="3768" y="148"/>
                  <a:pt x="3786" y="132"/>
                  <a:pt x="3795" y="117"/>
                </a:cubicBezTo>
                <a:cubicBezTo>
                  <a:pt x="3804" y="104"/>
                  <a:pt x="3804" y="93"/>
                  <a:pt x="3804" y="93"/>
                </a:cubicBezTo>
                <a:cubicBezTo>
                  <a:pt x="3804" y="93"/>
                  <a:pt x="3803" y="90"/>
                  <a:pt x="3801" y="90"/>
                </a:cubicBezTo>
                <a:cubicBezTo>
                  <a:pt x="3799" y="91"/>
                  <a:pt x="3795" y="94"/>
                  <a:pt x="3795" y="94"/>
                </a:cubicBezTo>
                <a:lnTo>
                  <a:pt x="3733" y="144"/>
                </a:lnTo>
                <a:close/>
                <a:moveTo>
                  <a:pt x="3733" y="30"/>
                </a:moveTo>
                <a:cubicBezTo>
                  <a:pt x="3733" y="30"/>
                  <a:pt x="3757" y="53"/>
                  <a:pt x="3774" y="68"/>
                </a:cubicBezTo>
                <a:cubicBezTo>
                  <a:pt x="3784" y="77"/>
                  <a:pt x="3793" y="82"/>
                  <a:pt x="3793" y="82"/>
                </a:cubicBezTo>
                <a:cubicBezTo>
                  <a:pt x="3793" y="82"/>
                  <a:pt x="3784" y="85"/>
                  <a:pt x="3774" y="83"/>
                </a:cubicBezTo>
                <a:cubicBezTo>
                  <a:pt x="3762" y="80"/>
                  <a:pt x="3751" y="75"/>
                  <a:pt x="3738" y="67"/>
                </a:cubicBezTo>
                <a:cubicBezTo>
                  <a:pt x="3730" y="62"/>
                  <a:pt x="3719" y="54"/>
                  <a:pt x="3713" y="46"/>
                </a:cubicBezTo>
                <a:cubicBezTo>
                  <a:pt x="3705" y="36"/>
                  <a:pt x="3702" y="27"/>
                  <a:pt x="3702" y="27"/>
                </a:cubicBezTo>
                <a:cubicBezTo>
                  <a:pt x="3702" y="27"/>
                  <a:pt x="3698" y="20"/>
                  <a:pt x="3693" y="16"/>
                </a:cubicBezTo>
                <a:cubicBezTo>
                  <a:pt x="3688" y="11"/>
                  <a:pt x="3681" y="9"/>
                  <a:pt x="3681" y="9"/>
                </a:cubicBezTo>
                <a:cubicBezTo>
                  <a:pt x="3681" y="9"/>
                  <a:pt x="3685" y="4"/>
                  <a:pt x="3695" y="1"/>
                </a:cubicBezTo>
                <a:cubicBezTo>
                  <a:pt x="3702" y="0"/>
                  <a:pt x="3714" y="1"/>
                  <a:pt x="3723" y="3"/>
                </a:cubicBezTo>
                <a:cubicBezTo>
                  <a:pt x="3743" y="6"/>
                  <a:pt x="3768" y="26"/>
                  <a:pt x="3768" y="26"/>
                </a:cubicBezTo>
                <a:cubicBezTo>
                  <a:pt x="3768" y="26"/>
                  <a:pt x="3786" y="42"/>
                  <a:pt x="3795" y="56"/>
                </a:cubicBezTo>
                <a:cubicBezTo>
                  <a:pt x="3804" y="69"/>
                  <a:pt x="3804" y="81"/>
                  <a:pt x="3804" y="81"/>
                </a:cubicBezTo>
                <a:cubicBezTo>
                  <a:pt x="3804" y="81"/>
                  <a:pt x="3803" y="84"/>
                  <a:pt x="3801" y="83"/>
                </a:cubicBezTo>
                <a:cubicBezTo>
                  <a:pt x="3799" y="83"/>
                  <a:pt x="3795" y="79"/>
                  <a:pt x="3795" y="79"/>
                </a:cubicBezTo>
                <a:lnTo>
                  <a:pt x="3733" y="30"/>
                </a:lnTo>
                <a:close/>
                <a:moveTo>
                  <a:pt x="52" y="144"/>
                </a:moveTo>
                <a:cubicBezTo>
                  <a:pt x="52" y="144"/>
                  <a:pt x="76" y="120"/>
                  <a:pt x="93" y="106"/>
                </a:cubicBezTo>
                <a:cubicBezTo>
                  <a:pt x="103" y="97"/>
                  <a:pt x="112" y="91"/>
                  <a:pt x="112" y="91"/>
                </a:cubicBezTo>
                <a:cubicBezTo>
                  <a:pt x="112" y="91"/>
                  <a:pt x="103" y="88"/>
                  <a:pt x="93" y="91"/>
                </a:cubicBezTo>
                <a:cubicBezTo>
                  <a:pt x="81" y="94"/>
                  <a:pt x="70" y="98"/>
                  <a:pt x="57" y="106"/>
                </a:cubicBezTo>
                <a:cubicBezTo>
                  <a:pt x="49" y="111"/>
                  <a:pt x="38" y="120"/>
                  <a:pt x="32" y="128"/>
                </a:cubicBezTo>
                <a:cubicBezTo>
                  <a:pt x="24" y="138"/>
                  <a:pt x="21" y="147"/>
                  <a:pt x="21" y="147"/>
                </a:cubicBezTo>
                <a:cubicBezTo>
                  <a:pt x="21" y="147"/>
                  <a:pt x="17" y="153"/>
                  <a:pt x="12" y="158"/>
                </a:cubicBezTo>
                <a:cubicBezTo>
                  <a:pt x="6" y="162"/>
                  <a:pt x="0" y="165"/>
                  <a:pt x="0" y="165"/>
                </a:cubicBezTo>
                <a:cubicBezTo>
                  <a:pt x="0" y="165"/>
                  <a:pt x="4" y="170"/>
                  <a:pt x="14" y="172"/>
                </a:cubicBezTo>
                <a:cubicBezTo>
                  <a:pt x="21" y="174"/>
                  <a:pt x="33" y="173"/>
                  <a:pt x="42" y="171"/>
                </a:cubicBezTo>
                <a:cubicBezTo>
                  <a:pt x="62" y="167"/>
                  <a:pt x="87" y="148"/>
                  <a:pt x="87" y="148"/>
                </a:cubicBezTo>
                <a:cubicBezTo>
                  <a:pt x="87" y="148"/>
                  <a:pt x="105" y="132"/>
                  <a:pt x="114" y="117"/>
                </a:cubicBezTo>
                <a:cubicBezTo>
                  <a:pt x="123" y="104"/>
                  <a:pt x="123" y="93"/>
                  <a:pt x="123" y="93"/>
                </a:cubicBezTo>
                <a:cubicBezTo>
                  <a:pt x="123" y="93"/>
                  <a:pt x="122" y="90"/>
                  <a:pt x="120" y="90"/>
                </a:cubicBezTo>
                <a:cubicBezTo>
                  <a:pt x="118" y="91"/>
                  <a:pt x="114" y="94"/>
                  <a:pt x="114" y="94"/>
                </a:cubicBezTo>
                <a:lnTo>
                  <a:pt x="52" y="144"/>
                </a:lnTo>
                <a:close/>
                <a:moveTo>
                  <a:pt x="52" y="30"/>
                </a:moveTo>
                <a:cubicBezTo>
                  <a:pt x="52" y="30"/>
                  <a:pt x="76" y="53"/>
                  <a:pt x="93" y="68"/>
                </a:cubicBezTo>
                <a:cubicBezTo>
                  <a:pt x="103" y="77"/>
                  <a:pt x="112" y="82"/>
                  <a:pt x="112" y="82"/>
                </a:cubicBezTo>
                <a:cubicBezTo>
                  <a:pt x="112" y="82"/>
                  <a:pt x="103" y="85"/>
                  <a:pt x="93" y="83"/>
                </a:cubicBezTo>
                <a:cubicBezTo>
                  <a:pt x="81" y="80"/>
                  <a:pt x="70" y="75"/>
                  <a:pt x="57" y="67"/>
                </a:cubicBezTo>
                <a:cubicBezTo>
                  <a:pt x="49" y="62"/>
                  <a:pt x="38" y="54"/>
                  <a:pt x="32" y="46"/>
                </a:cubicBezTo>
                <a:cubicBezTo>
                  <a:pt x="24" y="36"/>
                  <a:pt x="21" y="27"/>
                  <a:pt x="21" y="27"/>
                </a:cubicBezTo>
                <a:cubicBezTo>
                  <a:pt x="21" y="27"/>
                  <a:pt x="17" y="20"/>
                  <a:pt x="12" y="16"/>
                </a:cubicBezTo>
                <a:cubicBezTo>
                  <a:pt x="6" y="11"/>
                  <a:pt x="0" y="9"/>
                  <a:pt x="0" y="9"/>
                </a:cubicBezTo>
                <a:cubicBezTo>
                  <a:pt x="0" y="9"/>
                  <a:pt x="4" y="4"/>
                  <a:pt x="14" y="1"/>
                </a:cubicBezTo>
                <a:cubicBezTo>
                  <a:pt x="21" y="0"/>
                  <a:pt x="33" y="1"/>
                  <a:pt x="42" y="3"/>
                </a:cubicBezTo>
                <a:cubicBezTo>
                  <a:pt x="62" y="6"/>
                  <a:pt x="87" y="26"/>
                  <a:pt x="87" y="26"/>
                </a:cubicBezTo>
                <a:cubicBezTo>
                  <a:pt x="87" y="26"/>
                  <a:pt x="105" y="42"/>
                  <a:pt x="114" y="56"/>
                </a:cubicBezTo>
                <a:cubicBezTo>
                  <a:pt x="123" y="69"/>
                  <a:pt x="123" y="81"/>
                  <a:pt x="123" y="81"/>
                </a:cubicBezTo>
                <a:cubicBezTo>
                  <a:pt x="123" y="81"/>
                  <a:pt x="122" y="84"/>
                  <a:pt x="120" y="83"/>
                </a:cubicBezTo>
                <a:cubicBezTo>
                  <a:pt x="118" y="83"/>
                  <a:pt x="114" y="79"/>
                  <a:pt x="114" y="79"/>
                </a:cubicBezTo>
                <a:lnTo>
                  <a:pt x="52" y="30"/>
                </a:lnTo>
                <a:close/>
                <a:moveTo>
                  <a:pt x="171" y="144"/>
                </a:moveTo>
                <a:cubicBezTo>
                  <a:pt x="171" y="144"/>
                  <a:pt x="195" y="120"/>
                  <a:pt x="212" y="106"/>
                </a:cubicBezTo>
                <a:cubicBezTo>
                  <a:pt x="222" y="97"/>
                  <a:pt x="231" y="91"/>
                  <a:pt x="231" y="91"/>
                </a:cubicBezTo>
                <a:cubicBezTo>
                  <a:pt x="231" y="91"/>
                  <a:pt x="223" y="88"/>
                  <a:pt x="212" y="91"/>
                </a:cubicBezTo>
                <a:cubicBezTo>
                  <a:pt x="200" y="94"/>
                  <a:pt x="189" y="98"/>
                  <a:pt x="176" y="106"/>
                </a:cubicBezTo>
                <a:cubicBezTo>
                  <a:pt x="168" y="111"/>
                  <a:pt x="158" y="120"/>
                  <a:pt x="152" y="128"/>
                </a:cubicBezTo>
                <a:cubicBezTo>
                  <a:pt x="144" y="138"/>
                  <a:pt x="140" y="147"/>
                  <a:pt x="140" y="147"/>
                </a:cubicBezTo>
                <a:cubicBezTo>
                  <a:pt x="140" y="147"/>
                  <a:pt x="136" y="153"/>
                  <a:pt x="131" y="158"/>
                </a:cubicBezTo>
                <a:cubicBezTo>
                  <a:pt x="126" y="162"/>
                  <a:pt x="119" y="165"/>
                  <a:pt x="119" y="165"/>
                </a:cubicBezTo>
                <a:cubicBezTo>
                  <a:pt x="119" y="165"/>
                  <a:pt x="123" y="170"/>
                  <a:pt x="133" y="172"/>
                </a:cubicBezTo>
                <a:cubicBezTo>
                  <a:pt x="140" y="174"/>
                  <a:pt x="152" y="173"/>
                  <a:pt x="161" y="171"/>
                </a:cubicBezTo>
                <a:cubicBezTo>
                  <a:pt x="181" y="167"/>
                  <a:pt x="206" y="148"/>
                  <a:pt x="206" y="148"/>
                </a:cubicBezTo>
                <a:cubicBezTo>
                  <a:pt x="206" y="148"/>
                  <a:pt x="224" y="132"/>
                  <a:pt x="233" y="117"/>
                </a:cubicBezTo>
                <a:cubicBezTo>
                  <a:pt x="242" y="104"/>
                  <a:pt x="242" y="93"/>
                  <a:pt x="242" y="93"/>
                </a:cubicBezTo>
                <a:cubicBezTo>
                  <a:pt x="242" y="93"/>
                  <a:pt x="241" y="90"/>
                  <a:pt x="239" y="90"/>
                </a:cubicBezTo>
                <a:cubicBezTo>
                  <a:pt x="237" y="91"/>
                  <a:pt x="233" y="94"/>
                  <a:pt x="233" y="94"/>
                </a:cubicBezTo>
                <a:lnTo>
                  <a:pt x="171" y="144"/>
                </a:lnTo>
                <a:close/>
                <a:moveTo>
                  <a:pt x="171" y="30"/>
                </a:moveTo>
                <a:cubicBezTo>
                  <a:pt x="171" y="30"/>
                  <a:pt x="195" y="53"/>
                  <a:pt x="212" y="68"/>
                </a:cubicBezTo>
                <a:cubicBezTo>
                  <a:pt x="222" y="77"/>
                  <a:pt x="231" y="82"/>
                  <a:pt x="231" y="82"/>
                </a:cubicBezTo>
                <a:cubicBezTo>
                  <a:pt x="231" y="82"/>
                  <a:pt x="223" y="85"/>
                  <a:pt x="212" y="83"/>
                </a:cubicBezTo>
                <a:cubicBezTo>
                  <a:pt x="200" y="80"/>
                  <a:pt x="189" y="75"/>
                  <a:pt x="176" y="67"/>
                </a:cubicBezTo>
                <a:cubicBezTo>
                  <a:pt x="168" y="62"/>
                  <a:pt x="158" y="54"/>
                  <a:pt x="152" y="46"/>
                </a:cubicBezTo>
                <a:cubicBezTo>
                  <a:pt x="144" y="36"/>
                  <a:pt x="140" y="27"/>
                  <a:pt x="140" y="27"/>
                </a:cubicBezTo>
                <a:cubicBezTo>
                  <a:pt x="140" y="27"/>
                  <a:pt x="136" y="20"/>
                  <a:pt x="131" y="16"/>
                </a:cubicBezTo>
                <a:cubicBezTo>
                  <a:pt x="126" y="11"/>
                  <a:pt x="119" y="9"/>
                  <a:pt x="119" y="9"/>
                </a:cubicBezTo>
                <a:cubicBezTo>
                  <a:pt x="119" y="9"/>
                  <a:pt x="123" y="4"/>
                  <a:pt x="133" y="1"/>
                </a:cubicBezTo>
                <a:cubicBezTo>
                  <a:pt x="140" y="0"/>
                  <a:pt x="152" y="1"/>
                  <a:pt x="161" y="3"/>
                </a:cubicBezTo>
                <a:cubicBezTo>
                  <a:pt x="181" y="6"/>
                  <a:pt x="206" y="26"/>
                  <a:pt x="206" y="26"/>
                </a:cubicBezTo>
                <a:cubicBezTo>
                  <a:pt x="206" y="26"/>
                  <a:pt x="224" y="42"/>
                  <a:pt x="233" y="56"/>
                </a:cubicBezTo>
                <a:cubicBezTo>
                  <a:pt x="242" y="69"/>
                  <a:pt x="242" y="81"/>
                  <a:pt x="242" y="81"/>
                </a:cubicBezTo>
                <a:cubicBezTo>
                  <a:pt x="242" y="81"/>
                  <a:pt x="241" y="84"/>
                  <a:pt x="239" y="83"/>
                </a:cubicBezTo>
                <a:cubicBezTo>
                  <a:pt x="237" y="83"/>
                  <a:pt x="233" y="79"/>
                  <a:pt x="233" y="79"/>
                </a:cubicBezTo>
                <a:lnTo>
                  <a:pt x="171" y="30"/>
                </a:lnTo>
                <a:close/>
                <a:moveTo>
                  <a:pt x="290" y="144"/>
                </a:moveTo>
                <a:cubicBezTo>
                  <a:pt x="290" y="144"/>
                  <a:pt x="314" y="120"/>
                  <a:pt x="332" y="106"/>
                </a:cubicBezTo>
                <a:cubicBezTo>
                  <a:pt x="341" y="97"/>
                  <a:pt x="350" y="91"/>
                  <a:pt x="350" y="91"/>
                </a:cubicBezTo>
                <a:cubicBezTo>
                  <a:pt x="350" y="91"/>
                  <a:pt x="342" y="88"/>
                  <a:pt x="331" y="91"/>
                </a:cubicBezTo>
                <a:cubicBezTo>
                  <a:pt x="320" y="94"/>
                  <a:pt x="308" y="98"/>
                  <a:pt x="295" y="106"/>
                </a:cubicBezTo>
                <a:cubicBezTo>
                  <a:pt x="287" y="111"/>
                  <a:pt x="277" y="120"/>
                  <a:pt x="271" y="128"/>
                </a:cubicBezTo>
                <a:cubicBezTo>
                  <a:pt x="263" y="138"/>
                  <a:pt x="259" y="147"/>
                  <a:pt x="259" y="147"/>
                </a:cubicBezTo>
                <a:cubicBezTo>
                  <a:pt x="259" y="147"/>
                  <a:pt x="255" y="153"/>
                  <a:pt x="250" y="158"/>
                </a:cubicBezTo>
                <a:cubicBezTo>
                  <a:pt x="245" y="162"/>
                  <a:pt x="238" y="165"/>
                  <a:pt x="238" y="165"/>
                </a:cubicBezTo>
                <a:cubicBezTo>
                  <a:pt x="238" y="165"/>
                  <a:pt x="242" y="170"/>
                  <a:pt x="253" y="172"/>
                </a:cubicBezTo>
                <a:cubicBezTo>
                  <a:pt x="259" y="174"/>
                  <a:pt x="271" y="173"/>
                  <a:pt x="281" y="171"/>
                </a:cubicBezTo>
                <a:cubicBezTo>
                  <a:pt x="300" y="167"/>
                  <a:pt x="325" y="148"/>
                  <a:pt x="325" y="148"/>
                </a:cubicBezTo>
                <a:cubicBezTo>
                  <a:pt x="325" y="148"/>
                  <a:pt x="343" y="132"/>
                  <a:pt x="353" y="117"/>
                </a:cubicBezTo>
                <a:cubicBezTo>
                  <a:pt x="361" y="104"/>
                  <a:pt x="361" y="93"/>
                  <a:pt x="361" y="93"/>
                </a:cubicBezTo>
                <a:cubicBezTo>
                  <a:pt x="361" y="93"/>
                  <a:pt x="360" y="90"/>
                  <a:pt x="358" y="90"/>
                </a:cubicBezTo>
                <a:cubicBezTo>
                  <a:pt x="356" y="91"/>
                  <a:pt x="352" y="94"/>
                  <a:pt x="352" y="94"/>
                </a:cubicBezTo>
                <a:lnTo>
                  <a:pt x="290" y="144"/>
                </a:lnTo>
                <a:close/>
                <a:moveTo>
                  <a:pt x="290" y="30"/>
                </a:moveTo>
                <a:cubicBezTo>
                  <a:pt x="290" y="30"/>
                  <a:pt x="314" y="53"/>
                  <a:pt x="332" y="68"/>
                </a:cubicBezTo>
                <a:cubicBezTo>
                  <a:pt x="341" y="77"/>
                  <a:pt x="350" y="82"/>
                  <a:pt x="350" y="82"/>
                </a:cubicBezTo>
                <a:cubicBezTo>
                  <a:pt x="350" y="82"/>
                  <a:pt x="342" y="85"/>
                  <a:pt x="331" y="83"/>
                </a:cubicBezTo>
                <a:cubicBezTo>
                  <a:pt x="320" y="80"/>
                  <a:pt x="308" y="75"/>
                  <a:pt x="295" y="67"/>
                </a:cubicBezTo>
                <a:cubicBezTo>
                  <a:pt x="287" y="62"/>
                  <a:pt x="277" y="54"/>
                  <a:pt x="271" y="46"/>
                </a:cubicBezTo>
                <a:cubicBezTo>
                  <a:pt x="263" y="36"/>
                  <a:pt x="259" y="27"/>
                  <a:pt x="259" y="27"/>
                </a:cubicBezTo>
                <a:cubicBezTo>
                  <a:pt x="259" y="27"/>
                  <a:pt x="255" y="20"/>
                  <a:pt x="250" y="16"/>
                </a:cubicBezTo>
                <a:cubicBezTo>
                  <a:pt x="245" y="11"/>
                  <a:pt x="238" y="9"/>
                  <a:pt x="238" y="9"/>
                </a:cubicBezTo>
                <a:cubicBezTo>
                  <a:pt x="238" y="9"/>
                  <a:pt x="242" y="4"/>
                  <a:pt x="253" y="1"/>
                </a:cubicBezTo>
                <a:cubicBezTo>
                  <a:pt x="259" y="0"/>
                  <a:pt x="271" y="1"/>
                  <a:pt x="281" y="3"/>
                </a:cubicBezTo>
                <a:cubicBezTo>
                  <a:pt x="300" y="6"/>
                  <a:pt x="325" y="26"/>
                  <a:pt x="325" y="26"/>
                </a:cubicBezTo>
                <a:cubicBezTo>
                  <a:pt x="325" y="26"/>
                  <a:pt x="343" y="42"/>
                  <a:pt x="353" y="56"/>
                </a:cubicBezTo>
                <a:cubicBezTo>
                  <a:pt x="361" y="69"/>
                  <a:pt x="361" y="81"/>
                  <a:pt x="361" y="81"/>
                </a:cubicBezTo>
                <a:cubicBezTo>
                  <a:pt x="361" y="81"/>
                  <a:pt x="360" y="84"/>
                  <a:pt x="358" y="83"/>
                </a:cubicBezTo>
                <a:cubicBezTo>
                  <a:pt x="356" y="83"/>
                  <a:pt x="352" y="79"/>
                  <a:pt x="352" y="79"/>
                </a:cubicBezTo>
                <a:lnTo>
                  <a:pt x="290" y="30"/>
                </a:lnTo>
                <a:close/>
                <a:moveTo>
                  <a:pt x="409" y="144"/>
                </a:moveTo>
                <a:cubicBezTo>
                  <a:pt x="409" y="144"/>
                  <a:pt x="434" y="120"/>
                  <a:pt x="451" y="106"/>
                </a:cubicBezTo>
                <a:cubicBezTo>
                  <a:pt x="461" y="97"/>
                  <a:pt x="469" y="91"/>
                  <a:pt x="469" y="91"/>
                </a:cubicBezTo>
                <a:cubicBezTo>
                  <a:pt x="469" y="91"/>
                  <a:pt x="461" y="88"/>
                  <a:pt x="451" y="91"/>
                </a:cubicBezTo>
                <a:cubicBezTo>
                  <a:pt x="439" y="94"/>
                  <a:pt x="427" y="98"/>
                  <a:pt x="414" y="106"/>
                </a:cubicBezTo>
                <a:cubicBezTo>
                  <a:pt x="406" y="111"/>
                  <a:pt x="396" y="120"/>
                  <a:pt x="390" y="128"/>
                </a:cubicBezTo>
                <a:cubicBezTo>
                  <a:pt x="382" y="138"/>
                  <a:pt x="378" y="147"/>
                  <a:pt x="378" y="147"/>
                </a:cubicBezTo>
                <a:cubicBezTo>
                  <a:pt x="378" y="147"/>
                  <a:pt x="374" y="153"/>
                  <a:pt x="370" y="158"/>
                </a:cubicBezTo>
                <a:cubicBezTo>
                  <a:pt x="364" y="162"/>
                  <a:pt x="358" y="165"/>
                  <a:pt x="358" y="165"/>
                </a:cubicBezTo>
                <a:cubicBezTo>
                  <a:pt x="358" y="165"/>
                  <a:pt x="361" y="170"/>
                  <a:pt x="372" y="172"/>
                </a:cubicBezTo>
                <a:cubicBezTo>
                  <a:pt x="379" y="174"/>
                  <a:pt x="390" y="173"/>
                  <a:pt x="400" y="171"/>
                </a:cubicBezTo>
                <a:cubicBezTo>
                  <a:pt x="419" y="167"/>
                  <a:pt x="445" y="148"/>
                  <a:pt x="445" y="148"/>
                </a:cubicBezTo>
                <a:cubicBezTo>
                  <a:pt x="445" y="148"/>
                  <a:pt x="462" y="132"/>
                  <a:pt x="472" y="117"/>
                </a:cubicBezTo>
                <a:cubicBezTo>
                  <a:pt x="480" y="104"/>
                  <a:pt x="480" y="93"/>
                  <a:pt x="480" y="93"/>
                </a:cubicBezTo>
                <a:cubicBezTo>
                  <a:pt x="480" y="93"/>
                  <a:pt x="479" y="90"/>
                  <a:pt x="477" y="90"/>
                </a:cubicBezTo>
                <a:cubicBezTo>
                  <a:pt x="475" y="91"/>
                  <a:pt x="471" y="94"/>
                  <a:pt x="471" y="94"/>
                </a:cubicBezTo>
                <a:lnTo>
                  <a:pt x="409" y="144"/>
                </a:lnTo>
                <a:close/>
                <a:moveTo>
                  <a:pt x="409" y="30"/>
                </a:moveTo>
                <a:cubicBezTo>
                  <a:pt x="409" y="30"/>
                  <a:pt x="434" y="53"/>
                  <a:pt x="451" y="68"/>
                </a:cubicBezTo>
                <a:cubicBezTo>
                  <a:pt x="461" y="77"/>
                  <a:pt x="469" y="82"/>
                  <a:pt x="469" y="82"/>
                </a:cubicBezTo>
                <a:cubicBezTo>
                  <a:pt x="469" y="82"/>
                  <a:pt x="461" y="85"/>
                  <a:pt x="451" y="83"/>
                </a:cubicBezTo>
                <a:cubicBezTo>
                  <a:pt x="439" y="80"/>
                  <a:pt x="427" y="75"/>
                  <a:pt x="414" y="67"/>
                </a:cubicBezTo>
                <a:cubicBezTo>
                  <a:pt x="406" y="62"/>
                  <a:pt x="396" y="54"/>
                  <a:pt x="390" y="46"/>
                </a:cubicBezTo>
                <a:cubicBezTo>
                  <a:pt x="382" y="36"/>
                  <a:pt x="378" y="27"/>
                  <a:pt x="378" y="27"/>
                </a:cubicBezTo>
                <a:cubicBezTo>
                  <a:pt x="378" y="27"/>
                  <a:pt x="374" y="20"/>
                  <a:pt x="370" y="16"/>
                </a:cubicBezTo>
                <a:cubicBezTo>
                  <a:pt x="364" y="11"/>
                  <a:pt x="358" y="9"/>
                  <a:pt x="358" y="9"/>
                </a:cubicBezTo>
                <a:cubicBezTo>
                  <a:pt x="358" y="9"/>
                  <a:pt x="361" y="4"/>
                  <a:pt x="372" y="1"/>
                </a:cubicBezTo>
                <a:cubicBezTo>
                  <a:pt x="379" y="0"/>
                  <a:pt x="390" y="1"/>
                  <a:pt x="400" y="3"/>
                </a:cubicBezTo>
                <a:cubicBezTo>
                  <a:pt x="419" y="6"/>
                  <a:pt x="445" y="26"/>
                  <a:pt x="445" y="26"/>
                </a:cubicBezTo>
                <a:cubicBezTo>
                  <a:pt x="445" y="26"/>
                  <a:pt x="462" y="42"/>
                  <a:pt x="472" y="56"/>
                </a:cubicBezTo>
                <a:cubicBezTo>
                  <a:pt x="480" y="69"/>
                  <a:pt x="480" y="81"/>
                  <a:pt x="480" y="81"/>
                </a:cubicBezTo>
                <a:cubicBezTo>
                  <a:pt x="480" y="81"/>
                  <a:pt x="479" y="84"/>
                  <a:pt x="477" y="83"/>
                </a:cubicBezTo>
                <a:cubicBezTo>
                  <a:pt x="475" y="83"/>
                  <a:pt x="471" y="79"/>
                  <a:pt x="471" y="79"/>
                </a:cubicBezTo>
                <a:lnTo>
                  <a:pt x="409" y="30"/>
                </a:lnTo>
                <a:close/>
                <a:moveTo>
                  <a:pt x="528" y="144"/>
                </a:moveTo>
                <a:cubicBezTo>
                  <a:pt x="528" y="144"/>
                  <a:pt x="553" y="120"/>
                  <a:pt x="570" y="106"/>
                </a:cubicBezTo>
                <a:cubicBezTo>
                  <a:pt x="580" y="97"/>
                  <a:pt x="589" y="91"/>
                  <a:pt x="589" y="91"/>
                </a:cubicBezTo>
                <a:cubicBezTo>
                  <a:pt x="589" y="91"/>
                  <a:pt x="580" y="88"/>
                  <a:pt x="570" y="91"/>
                </a:cubicBezTo>
                <a:cubicBezTo>
                  <a:pt x="558" y="94"/>
                  <a:pt x="546" y="98"/>
                  <a:pt x="534" y="106"/>
                </a:cubicBezTo>
                <a:cubicBezTo>
                  <a:pt x="525" y="111"/>
                  <a:pt x="515" y="120"/>
                  <a:pt x="509" y="128"/>
                </a:cubicBezTo>
                <a:cubicBezTo>
                  <a:pt x="501" y="138"/>
                  <a:pt x="498" y="147"/>
                  <a:pt x="498" y="147"/>
                </a:cubicBezTo>
                <a:cubicBezTo>
                  <a:pt x="498" y="147"/>
                  <a:pt x="494" y="153"/>
                  <a:pt x="489" y="158"/>
                </a:cubicBezTo>
                <a:cubicBezTo>
                  <a:pt x="483" y="162"/>
                  <a:pt x="477" y="165"/>
                  <a:pt x="477" y="165"/>
                </a:cubicBezTo>
                <a:cubicBezTo>
                  <a:pt x="477" y="165"/>
                  <a:pt x="481" y="170"/>
                  <a:pt x="491" y="172"/>
                </a:cubicBezTo>
                <a:cubicBezTo>
                  <a:pt x="498" y="174"/>
                  <a:pt x="510" y="173"/>
                  <a:pt x="519" y="171"/>
                </a:cubicBezTo>
                <a:cubicBezTo>
                  <a:pt x="538" y="167"/>
                  <a:pt x="564" y="148"/>
                  <a:pt x="564" y="148"/>
                </a:cubicBezTo>
                <a:cubicBezTo>
                  <a:pt x="564" y="148"/>
                  <a:pt x="582" y="132"/>
                  <a:pt x="591" y="117"/>
                </a:cubicBezTo>
                <a:cubicBezTo>
                  <a:pt x="599" y="104"/>
                  <a:pt x="599" y="93"/>
                  <a:pt x="599" y="93"/>
                </a:cubicBezTo>
                <a:cubicBezTo>
                  <a:pt x="599" y="93"/>
                  <a:pt x="598" y="90"/>
                  <a:pt x="597" y="90"/>
                </a:cubicBezTo>
                <a:cubicBezTo>
                  <a:pt x="595" y="91"/>
                  <a:pt x="591" y="94"/>
                  <a:pt x="591" y="94"/>
                </a:cubicBezTo>
                <a:lnTo>
                  <a:pt x="528" y="144"/>
                </a:lnTo>
                <a:close/>
                <a:moveTo>
                  <a:pt x="528" y="30"/>
                </a:moveTo>
                <a:cubicBezTo>
                  <a:pt x="528" y="30"/>
                  <a:pt x="553" y="53"/>
                  <a:pt x="570" y="68"/>
                </a:cubicBezTo>
                <a:cubicBezTo>
                  <a:pt x="580" y="77"/>
                  <a:pt x="589" y="82"/>
                  <a:pt x="589" y="82"/>
                </a:cubicBezTo>
                <a:cubicBezTo>
                  <a:pt x="589" y="82"/>
                  <a:pt x="580" y="85"/>
                  <a:pt x="570" y="83"/>
                </a:cubicBezTo>
                <a:cubicBezTo>
                  <a:pt x="558" y="80"/>
                  <a:pt x="546" y="75"/>
                  <a:pt x="534" y="67"/>
                </a:cubicBezTo>
                <a:cubicBezTo>
                  <a:pt x="525" y="62"/>
                  <a:pt x="515" y="54"/>
                  <a:pt x="509" y="46"/>
                </a:cubicBezTo>
                <a:cubicBezTo>
                  <a:pt x="501" y="36"/>
                  <a:pt x="498" y="27"/>
                  <a:pt x="498" y="27"/>
                </a:cubicBezTo>
                <a:cubicBezTo>
                  <a:pt x="498" y="27"/>
                  <a:pt x="494" y="20"/>
                  <a:pt x="489" y="16"/>
                </a:cubicBezTo>
                <a:cubicBezTo>
                  <a:pt x="483" y="11"/>
                  <a:pt x="477" y="9"/>
                  <a:pt x="477" y="9"/>
                </a:cubicBezTo>
                <a:cubicBezTo>
                  <a:pt x="477" y="9"/>
                  <a:pt x="481" y="4"/>
                  <a:pt x="491" y="1"/>
                </a:cubicBezTo>
                <a:cubicBezTo>
                  <a:pt x="498" y="0"/>
                  <a:pt x="510" y="1"/>
                  <a:pt x="519" y="3"/>
                </a:cubicBezTo>
                <a:cubicBezTo>
                  <a:pt x="538" y="6"/>
                  <a:pt x="564" y="26"/>
                  <a:pt x="564" y="26"/>
                </a:cubicBezTo>
                <a:cubicBezTo>
                  <a:pt x="564" y="26"/>
                  <a:pt x="582" y="42"/>
                  <a:pt x="591" y="56"/>
                </a:cubicBezTo>
                <a:cubicBezTo>
                  <a:pt x="599" y="69"/>
                  <a:pt x="599" y="81"/>
                  <a:pt x="599" y="81"/>
                </a:cubicBezTo>
                <a:cubicBezTo>
                  <a:pt x="599" y="81"/>
                  <a:pt x="598" y="84"/>
                  <a:pt x="597" y="83"/>
                </a:cubicBezTo>
                <a:cubicBezTo>
                  <a:pt x="595" y="83"/>
                  <a:pt x="591" y="79"/>
                  <a:pt x="591" y="79"/>
                </a:cubicBezTo>
                <a:lnTo>
                  <a:pt x="528" y="30"/>
                </a:lnTo>
                <a:close/>
                <a:moveTo>
                  <a:pt x="648" y="144"/>
                </a:moveTo>
                <a:cubicBezTo>
                  <a:pt x="648" y="144"/>
                  <a:pt x="672" y="120"/>
                  <a:pt x="689" y="106"/>
                </a:cubicBezTo>
                <a:cubicBezTo>
                  <a:pt x="699" y="97"/>
                  <a:pt x="708" y="91"/>
                  <a:pt x="708" y="91"/>
                </a:cubicBezTo>
                <a:cubicBezTo>
                  <a:pt x="708" y="91"/>
                  <a:pt x="699" y="88"/>
                  <a:pt x="689" y="91"/>
                </a:cubicBezTo>
                <a:cubicBezTo>
                  <a:pt x="677" y="94"/>
                  <a:pt x="666" y="98"/>
                  <a:pt x="653" y="106"/>
                </a:cubicBezTo>
                <a:cubicBezTo>
                  <a:pt x="645" y="111"/>
                  <a:pt x="634" y="120"/>
                  <a:pt x="628" y="128"/>
                </a:cubicBezTo>
                <a:cubicBezTo>
                  <a:pt x="620" y="138"/>
                  <a:pt x="617" y="147"/>
                  <a:pt x="617" y="147"/>
                </a:cubicBezTo>
                <a:cubicBezTo>
                  <a:pt x="617" y="147"/>
                  <a:pt x="613" y="153"/>
                  <a:pt x="608" y="158"/>
                </a:cubicBezTo>
                <a:cubicBezTo>
                  <a:pt x="603" y="162"/>
                  <a:pt x="596" y="165"/>
                  <a:pt x="596" y="165"/>
                </a:cubicBezTo>
                <a:cubicBezTo>
                  <a:pt x="596" y="165"/>
                  <a:pt x="600" y="170"/>
                  <a:pt x="610" y="172"/>
                </a:cubicBezTo>
                <a:cubicBezTo>
                  <a:pt x="617" y="174"/>
                  <a:pt x="629" y="173"/>
                  <a:pt x="638" y="171"/>
                </a:cubicBezTo>
                <a:cubicBezTo>
                  <a:pt x="658" y="167"/>
                  <a:pt x="683" y="148"/>
                  <a:pt x="683" y="148"/>
                </a:cubicBezTo>
                <a:cubicBezTo>
                  <a:pt x="683" y="148"/>
                  <a:pt x="701" y="132"/>
                  <a:pt x="710" y="117"/>
                </a:cubicBezTo>
                <a:cubicBezTo>
                  <a:pt x="719" y="104"/>
                  <a:pt x="719" y="93"/>
                  <a:pt x="719" y="93"/>
                </a:cubicBezTo>
                <a:cubicBezTo>
                  <a:pt x="719" y="93"/>
                  <a:pt x="718" y="90"/>
                  <a:pt x="716" y="90"/>
                </a:cubicBezTo>
                <a:cubicBezTo>
                  <a:pt x="714" y="91"/>
                  <a:pt x="710" y="94"/>
                  <a:pt x="710" y="94"/>
                </a:cubicBezTo>
                <a:lnTo>
                  <a:pt x="648" y="144"/>
                </a:lnTo>
                <a:close/>
                <a:moveTo>
                  <a:pt x="648" y="30"/>
                </a:moveTo>
                <a:cubicBezTo>
                  <a:pt x="648" y="30"/>
                  <a:pt x="672" y="53"/>
                  <a:pt x="689" y="68"/>
                </a:cubicBezTo>
                <a:cubicBezTo>
                  <a:pt x="699" y="77"/>
                  <a:pt x="708" y="82"/>
                  <a:pt x="708" y="82"/>
                </a:cubicBezTo>
                <a:cubicBezTo>
                  <a:pt x="708" y="82"/>
                  <a:pt x="699" y="85"/>
                  <a:pt x="689" y="83"/>
                </a:cubicBezTo>
                <a:cubicBezTo>
                  <a:pt x="677" y="80"/>
                  <a:pt x="666" y="75"/>
                  <a:pt x="653" y="67"/>
                </a:cubicBezTo>
                <a:cubicBezTo>
                  <a:pt x="645" y="62"/>
                  <a:pt x="634" y="54"/>
                  <a:pt x="628" y="46"/>
                </a:cubicBezTo>
                <a:cubicBezTo>
                  <a:pt x="620" y="36"/>
                  <a:pt x="617" y="27"/>
                  <a:pt x="617" y="27"/>
                </a:cubicBezTo>
                <a:cubicBezTo>
                  <a:pt x="617" y="27"/>
                  <a:pt x="613" y="20"/>
                  <a:pt x="608" y="16"/>
                </a:cubicBezTo>
                <a:cubicBezTo>
                  <a:pt x="603" y="11"/>
                  <a:pt x="596" y="9"/>
                  <a:pt x="596" y="9"/>
                </a:cubicBezTo>
                <a:cubicBezTo>
                  <a:pt x="596" y="9"/>
                  <a:pt x="600" y="4"/>
                  <a:pt x="610" y="1"/>
                </a:cubicBezTo>
                <a:cubicBezTo>
                  <a:pt x="617" y="0"/>
                  <a:pt x="629" y="1"/>
                  <a:pt x="638" y="3"/>
                </a:cubicBezTo>
                <a:cubicBezTo>
                  <a:pt x="658" y="6"/>
                  <a:pt x="683" y="26"/>
                  <a:pt x="683" y="26"/>
                </a:cubicBezTo>
                <a:cubicBezTo>
                  <a:pt x="683" y="26"/>
                  <a:pt x="701" y="42"/>
                  <a:pt x="710" y="56"/>
                </a:cubicBezTo>
                <a:cubicBezTo>
                  <a:pt x="719" y="69"/>
                  <a:pt x="719" y="81"/>
                  <a:pt x="719" y="81"/>
                </a:cubicBezTo>
                <a:cubicBezTo>
                  <a:pt x="719" y="81"/>
                  <a:pt x="718" y="84"/>
                  <a:pt x="716" y="83"/>
                </a:cubicBezTo>
                <a:cubicBezTo>
                  <a:pt x="714" y="83"/>
                  <a:pt x="710" y="79"/>
                  <a:pt x="710" y="79"/>
                </a:cubicBezTo>
                <a:lnTo>
                  <a:pt x="648" y="30"/>
                </a:lnTo>
                <a:close/>
                <a:moveTo>
                  <a:pt x="767" y="144"/>
                </a:moveTo>
                <a:cubicBezTo>
                  <a:pt x="767" y="144"/>
                  <a:pt x="791" y="120"/>
                  <a:pt x="808" y="106"/>
                </a:cubicBezTo>
                <a:cubicBezTo>
                  <a:pt x="818" y="97"/>
                  <a:pt x="827" y="91"/>
                  <a:pt x="827" y="91"/>
                </a:cubicBezTo>
                <a:cubicBezTo>
                  <a:pt x="827" y="91"/>
                  <a:pt x="819" y="88"/>
                  <a:pt x="808" y="91"/>
                </a:cubicBezTo>
                <a:cubicBezTo>
                  <a:pt x="796" y="94"/>
                  <a:pt x="785" y="98"/>
                  <a:pt x="772" y="106"/>
                </a:cubicBezTo>
                <a:cubicBezTo>
                  <a:pt x="764" y="111"/>
                  <a:pt x="754" y="120"/>
                  <a:pt x="748" y="128"/>
                </a:cubicBezTo>
                <a:cubicBezTo>
                  <a:pt x="740" y="138"/>
                  <a:pt x="736" y="147"/>
                  <a:pt x="736" y="147"/>
                </a:cubicBezTo>
                <a:cubicBezTo>
                  <a:pt x="736" y="147"/>
                  <a:pt x="732" y="153"/>
                  <a:pt x="727" y="158"/>
                </a:cubicBezTo>
                <a:cubicBezTo>
                  <a:pt x="722" y="162"/>
                  <a:pt x="715" y="165"/>
                  <a:pt x="715" y="165"/>
                </a:cubicBezTo>
                <a:cubicBezTo>
                  <a:pt x="715" y="165"/>
                  <a:pt x="719" y="170"/>
                  <a:pt x="729" y="172"/>
                </a:cubicBezTo>
                <a:cubicBezTo>
                  <a:pt x="736" y="174"/>
                  <a:pt x="748" y="173"/>
                  <a:pt x="757" y="171"/>
                </a:cubicBezTo>
                <a:cubicBezTo>
                  <a:pt x="777" y="167"/>
                  <a:pt x="802" y="148"/>
                  <a:pt x="802" y="148"/>
                </a:cubicBezTo>
                <a:cubicBezTo>
                  <a:pt x="802" y="148"/>
                  <a:pt x="820" y="132"/>
                  <a:pt x="830" y="117"/>
                </a:cubicBezTo>
                <a:cubicBezTo>
                  <a:pt x="838" y="104"/>
                  <a:pt x="838" y="93"/>
                  <a:pt x="838" y="93"/>
                </a:cubicBezTo>
                <a:cubicBezTo>
                  <a:pt x="838" y="93"/>
                  <a:pt x="837" y="90"/>
                  <a:pt x="835" y="90"/>
                </a:cubicBezTo>
                <a:cubicBezTo>
                  <a:pt x="833" y="91"/>
                  <a:pt x="829" y="94"/>
                  <a:pt x="829" y="94"/>
                </a:cubicBezTo>
                <a:lnTo>
                  <a:pt x="767" y="144"/>
                </a:lnTo>
                <a:close/>
                <a:moveTo>
                  <a:pt x="767" y="30"/>
                </a:moveTo>
                <a:cubicBezTo>
                  <a:pt x="767" y="30"/>
                  <a:pt x="791" y="53"/>
                  <a:pt x="808" y="68"/>
                </a:cubicBezTo>
                <a:cubicBezTo>
                  <a:pt x="818" y="77"/>
                  <a:pt x="827" y="82"/>
                  <a:pt x="827" y="82"/>
                </a:cubicBezTo>
                <a:cubicBezTo>
                  <a:pt x="827" y="82"/>
                  <a:pt x="819" y="85"/>
                  <a:pt x="808" y="83"/>
                </a:cubicBezTo>
                <a:cubicBezTo>
                  <a:pt x="796" y="80"/>
                  <a:pt x="785" y="75"/>
                  <a:pt x="772" y="67"/>
                </a:cubicBezTo>
                <a:cubicBezTo>
                  <a:pt x="764" y="62"/>
                  <a:pt x="754" y="54"/>
                  <a:pt x="748" y="46"/>
                </a:cubicBezTo>
                <a:cubicBezTo>
                  <a:pt x="740" y="36"/>
                  <a:pt x="736" y="27"/>
                  <a:pt x="736" y="27"/>
                </a:cubicBezTo>
                <a:cubicBezTo>
                  <a:pt x="736" y="27"/>
                  <a:pt x="732" y="20"/>
                  <a:pt x="727" y="16"/>
                </a:cubicBezTo>
                <a:cubicBezTo>
                  <a:pt x="722" y="11"/>
                  <a:pt x="715" y="9"/>
                  <a:pt x="715" y="9"/>
                </a:cubicBezTo>
                <a:cubicBezTo>
                  <a:pt x="715" y="9"/>
                  <a:pt x="719" y="4"/>
                  <a:pt x="729" y="1"/>
                </a:cubicBezTo>
                <a:cubicBezTo>
                  <a:pt x="736" y="0"/>
                  <a:pt x="748" y="1"/>
                  <a:pt x="757" y="3"/>
                </a:cubicBezTo>
                <a:cubicBezTo>
                  <a:pt x="777" y="6"/>
                  <a:pt x="802" y="26"/>
                  <a:pt x="802" y="26"/>
                </a:cubicBezTo>
                <a:cubicBezTo>
                  <a:pt x="802" y="26"/>
                  <a:pt x="820" y="42"/>
                  <a:pt x="830" y="56"/>
                </a:cubicBezTo>
                <a:cubicBezTo>
                  <a:pt x="838" y="69"/>
                  <a:pt x="838" y="81"/>
                  <a:pt x="838" y="81"/>
                </a:cubicBezTo>
                <a:cubicBezTo>
                  <a:pt x="838" y="81"/>
                  <a:pt x="837" y="84"/>
                  <a:pt x="835" y="83"/>
                </a:cubicBezTo>
                <a:cubicBezTo>
                  <a:pt x="833" y="83"/>
                  <a:pt x="829" y="79"/>
                  <a:pt x="829" y="79"/>
                </a:cubicBezTo>
                <a:lnTo>
                  <a:pt x="767" y="30"/>
                </a:lnTo>
                <a:close/>
                <a:moveTo>
                  <a:pt x="886" y="144"/>
                </a:moveTo>
                <a:cubicBezTo>
                  <a:pt x="886" y="144"/>
                  <a:pt x="911" y="120"/>
                  <a:pt x="928" y="106"/>
                </a:cubicBezTo>
                <a:cubicBezTo>
                  <a:pt x="937" y="97"/>
                  <a:pt x="946" y="91"/>
                  <a:pt x="946" y="91"/>
                </a:cubicBezTo>
                <a:cubicBezTo>
                  <a:pt x="946" y="91"/>
                  <a:pt x="938" y="88"/>
                  <a:pt x="927" y="91"/>
                </a:cubicBezTo>
                <a:cubicBezTo>
                  <a:pt x="916" y="94"/>
                  <a:pt x="904" y="98"/>
                  <a:pt x="891" y="106"/>
                </a:cubicBezTo>
                <a:cubicBezTo>
                  <a:pt x="883" y="111"/>
                  <a:pt x="873" y="120"/>
                  <a:pt x="867" y="128"/>
                </a:cubicBezTo>
                <a:cubicBezTo>
                  <a:pt x="859" y="138"/>
                  <a:pt x="855" y="147"/>
                  <a:pt x="855" y="147"/>
                </a:cubicBezTo>
                <a:cubicBezTo>
                  <a:pt x="855" y="147"/>
                  <a:pt x="851" y="153"/>
                  <a:pt x="846" y="158"/>
                </a:cubicBezTo>
                <a:cubicBezTo>
                  <a:pt x="841" y="162"/>
                  <a:pt x="835" y="165"/>
                  <a:pt x="835" y="165"/>
                </a:cubicBezTo>
                <a:cubicBezTo>
                  <a:pt x="835" y="165"/>
                  <a:pt x="838" y="170"/>
                  <a:pt x="849" y="172"/>
                </a:cubicBezTo>
                <a:cubicBezTo>
                  <a:pt x="856" y="174"/>
                  <a:pt x="867" y="173"/>
                  <a:pt x="877" y="171"/>
                </a:cubicBezTo>
                <a:cubicBezTo>
                  <a:pt x="896" y="167"/>
                  <a:pt x="921" y="148"/>
                  <a:pt x="921" y="148"/>
                </a:cubicBezTo>
                <a:cubicBezTo>
                  <a:pt x="921" y="148"/>
                  <a:pt x="939" y="132"/>
                  <a:pt x="949" y="117"/>
                </a:cubicBezTo>
                <a:cubicBezTo>
                  <a:pt x="957" y="104"/>
                  <a:pt x="957" y="93"/>
                  <a:pt x="957" y="93"/>
                </a:cubicBezTo>
                <a:cubicBezTo>
                  <a:pt x="957" y="93"/>
                  <a:pt x="956" y="90"/>
                  <a:pt x="954" y="90"/>
                </a:cubicBezTo>
                <a:cubicBezTo>
                  <a:pt x="952" y="91"/>
                  <a:pt x="948" y="94"/>
                  <a:pt x="948" y="94"/>
                </a:cubicBezTo>
                <a:lnTo>
                  <a:pt x="886" y="144"/>
                </a:lnTo>
                <a:close/>
                <a:moveTo>
                  <a:pt x="886" y="30"/>
                </a:moveTo>
                <a:cubicBezTo>
                  <a:pt x="886" y="30"/>
                  <a:pt x="911" y="53"/>
                  <a:pt x="928" y="68"/>
                </a:cubicBezTo>
                <a:cubicBezTo>
                  <a:pt x="937" y="77"/>
                  <a:pt x="946" y="82"/>
                  <a:pt x="946" y="82"/>
                </a:cubicBezTo>
                <a:cubicBezTo>
                  <a:pt x="946" y="82"/>
                  <a:pt x="938" y="85"/>
                  <a:pt x="927" y="83"/>
                </a:cubicBezTo>
                <a:cubicBezTo>
                  <a:pt x="916" y="80"/>
                  <a:pt x="904" y="75"/>
                  <a:pt x="891" y="67"/>
                </a:cubicBezTo>
                <a:cubicBezTo>
                  <a:pt x="883" y="62"/>
                  <a:pt x="873" y="54"/>
                  <a:pt x="867" y="46"/>
                </a:cubicBezTo>
                <a:cubicBezTo>
                  <a:pt x="859" y="36"/>
                  <a:pt x="855" y="27"/>
                  <a:pt x="855" y="27"/>
                </a:cubicBezTo>
                <a:cubicBezTo>
                  <a:pt x="855" y="27"/>
                  <a:pt x="851" y="20"/>
                  <a:pt x="846" y="16"/>
                </a:cubicBezTo>
                <a:cubicBezTo>
                  <a:pt x="841" y="11"/>
                  <a:pt x="835" y="9"/>
                  <a:pt x="835" y="9"/>
                </a:cubicBezTo>
                <a:cubicBezTo>
                  <a:pt x="835" y="9"/>
                  <a:pt x="838" y="4"/>
                  <a:pt x="849" y="1"/>
                </a:cubicBezTo>
                <a:cubicBezTo>
                  <a:pt x="856" y="0"/>
                  <a:pt x="867" y="1"/>
                  <a:pt x="877" y="3"/>
                </a:cubicBezTo>
                <a:cubicBezTo>
                  <a:pt x="896" y="6"/>
                  <a:pt x="921" y="26"/>
                  <a:pt x="921" y="26"/>
                </a:cubicBezTo>
                <a:cubicBezTo>
                  <a:pt x="921" y="26"/>
                  <a:pt x="939" y="42"/>
                  <a:pt x="949" y="56"/>
                </a:cubicBezTo>
                <a:cubicBezTo>
                  <a:pt x="957" y="69"/>
                  <a:pt x="957" y="81"/>
                  <a:pt x="957" y="81"/>
                </a:cubicBezTo>
                <a:cubicBezTo>
                  <a:pt x="957" y="81"/>
                  <a:pt x="956" y="84"/>
                  <a:pt x="954" y="83"/>
                </a:cubicBezTo>
                <a:cubicBezTo>
                  <a:pt x="952" y="83"/>
                  <a:pt x="948" y="79"/>
                  <a:pt x="948" y="79"/>
                </a:cubicBezTo>
                <a:lnTo>
                  <a:pt x="886" y="30"/>
                </a:lnTo>
                <a:close/>
                <a:moveTo>
                  <a:pt x="1005" y="144"/>
                </a:moveTo>
                <a:cubicBezTo>
                  <a:pt x="1005" y="144"/>
                  <a:pt x="1030" y="120"/>
                  <a:pt x="1047" y="106"/>
                </a:cubicBezTo>
                <a:cubicBezTo>
                  <a:pt x="1057" y="97"/>
                  <a:pt x="1065" y="91"/>
                  <a:pt x="1065" y="91"/>
                </a:cubicBezTo>
                <a:cubicBezTo>
                  <a:pt x="1065" y="91"/>
                  <a:pt x="1057" y="88"/>
                  <a:pt x="1047" y="91"/>
                </a:cubicBezTo>
                <a:cubicBezTo>
                  <a:pt x="1035" y="94"/>
                  <a:pt x="1023" y="98"/>
                  <a:pt x="1010" y="106"/>
                </a:cubicBezTo>
                <a:cubicBezTo>
                  <a:pt x="1002" y="111"/>
                  <a:pt x="992" y="120"/>
                  <a:pt x="986" y="128"/>
                </a:cubicBezTo>
                <a:cubicBezTo>
                  <a:pt x="978" y="138"/>
                  <a:pt x="974" y="147"/>
                  <a:pt x="974" y="147"/>
                </a:cubicBezTo>
                <a:cubicBezTo>
                  <a:pt x="974" y="147"/>
                  <a:pt x="971" y="153"/>
                  <a:pt x="966" y="158"/>
                </a:cubicBezTo>
                <a:cubicBezTo>
                  <a:pt x="960" y="162"/>
                  <a:pt x="954" y="165"/>
                  <a:pt x="954" y="165"/>
                </a:cubicBezTo>
                <a:cubicBezTo>
                  <a:pt x="954" y="165"/>
                  <a:pt x="957" y="170"/>
                  <a:pt x="968" y="172"/>
                </a:cubicBezTo>
                <a:cubicBezTo>
                  <a:pt x="975" y="174"/>
                  <a:pt x="986" y="173"/>
                  <a:pt x="996" y="171"/>
                </a:cubicBezTo>
                <a:cubicBezTo>
                  <a:pt x="1015" y="167"/>
                  <a:pt x="1041" y="148"/>
                  <a:pt x="1041" y="148"/>
                </a:cubicBezTo>
                <a:cubicBezTo>
                  <a:pt x="1041" y="148"/>
                  <a:pt x="1059" y="132"/>
                  <a:pt x="1068" y="117"/>
                </a:cubicBezTo>
                <a:cubicBezTo>
                  <a:pt x="1076" y="104"/>
                  <a:pt x="1076" y="93"/>
                  <a:pt x="1076" y="93"/>
                </a:cubicBezTo>
                <a:cubicBezTo>
                  <a:pt x="1076" y="93"/>
                  <a:pt x="1075" y="90"/>
                  <a:pt x="1074" y="90"/>
                </a:cubicBezTo>
                <a:cubicBezTo>
                  <a:pt x="1071" y="91"/>
                  <a:pt x="1067" y="94"/>
                  <a:pt x="1067" y="94"/>
                </a:cubicBezTo>
                <a:lnTo>
                  <a:pt x="1005" y="144"/>
                </a:lnTo>
                <a:close/>
                <a:moveTo>
                  <a:pt x="1005" y="30"/>
                </a:moveTo>
                <a:cubicBezTo>
                  <a:pt x="1005" y="30"/>
                  <a:pt x="1030" y="53"/>
                  <a:pt x="1047" y="68"/>
                </a:cubicBezTo>
                <a:cubicBezTo>
                  <a:pt x="1057" y="77"/>
                  <a:pt x="1065" y="82"/>
                  <a:pt x="1065" y="82"/>
                </a:cubicBezTo>
                <a:cubicBezTo>
                  <a:pt x="1065" y="82"/>
                  <a:pt x="1057" y="85"/>
                  <a:pt x="1047" y="83"/>
                </a:cubicBezTo>
                <a:cubicBezTo>
                  <a:pt x="1035" y="80"/>
                  <a:pt x="1023" y="75"/>
                  <a:pt x="1010" y="67"/>
                </a:cubicBezTo>
                <a:cubicBezTo>
                  <a:pt x="1002" y="62"/>
                  <a:pt x="992" y="54"/>
                  <a:pt x="986" y="46"/>
                </a:cubicBezTo>
                <a:cubicBezTo>
                  <a:pt x="978" y="36"/>
                  <a:pt x="974" y="27"/>
                  <a:pt x="974" y="27"/>
                </a:cubicBezTo>
                <a:cubicBezTo>
                  <a:pt x="974" y="27"/>
                  <a:pt x="971" y="20"/>
                  <a:pt x="966" y="16"/>
                </a:cubicBezTo>
                <a:cubicBezTo>
                  <a:pt x="960" y="11"/>
                  <a:pt x="954" y="9"/>
                  <a:pt x="954" y="9"/>
                </a:cubicBezTo>
                <a:cubicBezTo>
                  <a:pt x="954" y="9"/>
                  <a:pt x="957" y="4"/>
                  <a:pt x="968" y="1"/>
                </a:cubicBezTo>
                <a:cubicBezTo>
                  <a:pt x="975" y="0"/>
                  <a:pt x="986" y="1"/>
                  <a:pt x="996" y="3"/>
                </a:cubicBezTo>
                <a:cubicBezTo>
                  <a:pt x="1015" y="6"/>
                  <a:pt x="1041" y="26"/>
                  <a:pt x="1041" y="26"/>
                </a:cubicBezTo>
                <a:cubicBezTo>
                  <a:pt x="1041" y="26"/>
                  <a:pt x="1059" y="42"/>
                  <a:pt x="1068" y="56"/>
                </a:cubicBezTo>
                <a:cubicBezTo>
                  <a:pt x="1076" y="69"/>
                  <a:pt x="1076" y="81"/>
                  <a:pt x="1076" y="81"/>
                </a:cubicBezTo>
                <a:cubicBezTo>
                  <a:pt x="1076" y="81"/>
                  <a:pt x="1075" y="84"/>
                  <a:pt x="1074" y="83"/>
                </a:cubicBezTo>
                <a:cubicBezTo>
                  <a:pt x="1071" y="83"/>
                  <a:pt x="1067" y="79"/>
                  <a:pt x="1067" y="79"/>
                </a:cubicBezTo>
                <a:lnTo>
                  <a:pt x="1005" y="30"/>
                </a:lnTo>
                <a:close/>
                <a:moveTo>
                  <a:pt x="1125" y="144"/>
                </a:moveTo>
                <a:cubicBezTo>
                  <a:pt x="1125" y="144"/>
                  <a:pt x="1149" y="120"/>
                  <a:pt x="1166" y="106"/>
                </a:cubicBezTo>
                <a:cubicBezTo>
                  <a:pt x="1176" y="97"/>
                  <a:pt x="1185" y="91"/>
                  <a:pt x="1185" y="91"/>
                </a:cubicBezTo>
                <a:cubicBezTo>
                  <a:pt x="1185" y="91"/>
                  <a:pt x="1176" y="88"/>
                  <a:pt x="1166" y="91"/>
                </a:cubicBezTo>
                <a:cubicBezTo>
                  <a:pt x="1154" y="94"/>
                  <a:pt x="1143" y="98"/>
                  <a:pt x="1130" y="106"/>
                </a:cubicBezTo>
                <a:cubicBezTo>
                  <a:pt x="1122" y="111"/>
                  <a:pt x="1111" y="120"/>
                  <a:pt x="1105" y="128"/>
                </a:cubicBezTo>
                <a:cubicBezTo>
                  <a:pt x="1097" y="138"/>
                  <a:pt x="1094" y="147"/>
                  <a:pt x="1094" y="147"/>
                </a:cubicBezTo>
                <a:cubicBezTo>
                  <a:pt x="1094" y="147"/>
                  <a:pt x="1090" y="153"/>
                  <a:pt x="1085" y="158"/>
                </a:cubicBezTo>
                <a:cubicBezTo>
                  <a:pt x="1079" y="162"/>
                  <a:pt x="1073" y="165"/>
                  <a:pt x="1073" y="165"/>
                </a:cubicBezTo>
                <a:cubicBezTo>
                  <a:pt x="1073" y="165"/>
                  <a:pt x="1077" y="170"/>
                  <a:pt x="1087" y="172"/>
                </a:cubicBezTo>
                <a:cubicBezTo>
                  <a:pt x="1094" y="174"/>
                  <a:pt x="1106" y="173"/>
                  <a:pt x="1115" y="171"/>
                </a:cubicBezTo>
                <a:cubicBezTo>
                  <a:pt x="1135" y="167"/>
                  <a:pt x="1160" y="148"/>
                  <a:pt x="1160" y="148"/>
                </a:cubicBezTo>
                <a:cubicBezTo>
                  <a:pt x="1160" y="148"/>
                  <a:pt x="1178" y="132"/>
                  <a:pt x="1187" y="117"/>
                </a:cubicBezTo>
                <a:cubicBezTo>
                  <a:pt x="1196" y="104"/>
                  <a:pt x="1195" y="93"/>
                  <a:pt x="1195" y="93"/>
                </a:cubicBezTo>
                <a:cubicBezTo>
                  <a:pt x="1195" y="93"/>
                  <a:pt x="1195" y="90"/>
                  <a:pt x="1193" y="90"/>
                </a:cubicBezTo>
                <a:cubicBezTo>
                  <a:pt x="1191" y="91"/>
                  <a:pt x="1187" y="94"/>
                  <a:pt x="1187" y="94"/>
                </a:cubicBezTo>
                <a:lnTo>
                  <a:pt x="1125" y="144"/>
                </a:lnTo>
                <a:close/>
                <a:moveTo>
                  <a:pt x="1125" y="30"/>
                </a:moveTo>
                <a:cubicBezTo>
                  <a:pt x="1125" y="30"/>
                  <a:pt x="1149" y="53"/>
                  <a:pt x="1166" y="68"/>
                </a:cubicBezTo>
                <a:cubicBezTo>
                  <a:pt x="1176" y="77"/>
                  <a:pt x="1185" y="82"/>
                  <a:pt x="1185" y="82"/>
                </a:cubicBezTo>
                <a:cubicBezTo>
                  <a:pt x="1185" y="82"/>
                  <a:pt x="1176" y="85"/>
                  <a:pt x="1166" y="83"/>
                </a:cubicBezTo>
                <a:cubicBezTo>
                  <a:pt x="1154" y="80"/>
                  <a:pt x="1143" y="75"/>
                  <a:pt x="1130" y="67"/>
                </a:cubicBezTo>
                <a:cubicBezTo>
                  <a:pt x="1122" y="62"/>
                  <a:pt x="1111" y="54"/>
                  <a:pt x="1105" y="46"/>
                </a:cubicBezTo>
                <a:cubicBezTo>
                  <a:pt x="1097" y="36"/>
                  <a:pt x="1094" y="27"/>
                  <a:pt x="1094" y="27"/>
                </a:cubicBezTo>
                <a:cubicBezTo>
                  <a:pt x="1094" y="27"/>
                  <a:pt x="1090" y="20"/>
                  <a:pt x="1085" y="16"/>
                </a:cubicBezTo>
                <a:cubicBezTo>
                  <a:pt x="1079" y="11"/>
                  <a:pt x="1073" y="9"/>
                  <a:pt x="1073" y="9"/>
                </a:cubicBezTo>
                <a:cubicBezTo>
                  <a:pt x="1073" y="9"/>
                  <a:pt x="1077" y="4"/>
                  <a:pt x="1087" y="1"/>
                </a:cubicBezTo>
                <a:cubicBezTo>
                  <a:pt x="1094" y="0"/>
                  <a:pt x="1106" y="1"/>
                  <a:pt x="1115" y="3"/>
                </a:cubicBezTo>
                <a:cubicBezTo>
                  <a:pt x="1135" y="6"/>
                  <a:pt x="1160" y="26"/>
                  <a:pt x="1160" y="26"/>
                </a:cubicBezTo>
                <a:cubicBezTo>
                  <a:pt x="1160" y="26"/>
                  <a:pt x="1178" y="42"/>
                  <a:pt x="1187" y="56"/>
                </a:cubicBezTo>
                <a:cubicBezTo>
                  <a:pt x="1196" y="69"/>
                  <a:pt x="1195" y="81"/>
                  <a:pt x="1195" y="81"/>
                </a:cubicBezTo>
                <a:cubicBezTo>
                  <a:pt x="1195" y="81"/>
                  <a:pt x="1195" y="84"/>
                  <a:pt x="1193" y="83"/>
                </a:cubicBezTo>
                <a:cubicBezTo>
                  <a:pt x="1191" y="83"/>
                  <a:pt x="1187" y="79"/>
                  <a:pt x="1187" y="79"/>
                </a:cubicBezTo>
                <a:lnTo>
                  <a:pt x="1125" y="30"/>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7" name="Freeform 8"/>
          <p:cNvSpPr>
            <a:spLocks noChangeAspect="1" noEditPoints="1"/>
          </p:cNvSpPr>
          <p:nvPr userDrawn="1"/>
        </p:nvSpPr>
        <p:spPr bwMode="auto">
          <a:xfrm>
            <a:off x="4552751" y="771550"/>
            <a:ext cx="3779838" cy="95250"/>
          </a:xfrm>
          <a:custGeom>
            <a:avLst/>
            <a:gdLst>
              <a:gd name="T0" fmla="*/ 2147483647 w 6800"/>
              <a:gd name="T1" fmla="*/ 2147483647 h 174"/>
              <a:gd name="T2" fmla="*/ 2147483647 w 6800"/>
              <a:gd name="T3" fmla="*/ 492044530 h 174"/>
              <a:gd name="T4" fmla="*/ 2147483647 w 6800"/>
              <a:gd name="T5" fmla="*/ 2147483647 h 174"/>
              <a:gd name="T6" fmla="*/ 2147483647 w 6800"/>
              <a:gd name="T7" fmla="*/ 2147483647 h 174"/>
              <a:gd name="T8" fmla="*/ 2147483647 w 6800"/>
              <a:gd name="T9" fmla="*/ 2147483647 h 174"/>
              <a:gd name="T10" fmla="*/ 2147483647 w 6800"/>
              <a:gd name="T11" fmla="*/ 2147483647 h 174"/>
              <a:gd name="T12" fmla="*/ 2147483647 w 6800"/>
              <a:gd name="T13" fmla="*/ 2147483647 h 174"/>
              <a:gd name="T14" fmla="*/ 2147483647 w 6800"/>
              <a:gd name="T15" fmla="*/ 2147483647 h 174"/>
              <a:gd name="T16" fmla="*/ 2147483647 w 6800"/>
              <a:gd name="T17" fmla="*/ 2147483647 h 174"/>
              <a:gd name="T18" fmla="*/ 2147483647 w 6800"/>
              <a:gd name="T19" fmla="*/ 2147483647 h 174"/>
              <a:gd name="T20" fmla="*/ 2147483647 w 6800"/>
              <a:gd name="T21" fmla="*/ 2147483647 h 174"/>
              <a:gd name="T22" fmla="*/ 2147483647 w 6800"/>
              <a:gd name="T23" fmla="*/ 2147483647 h 174"/>
              <a:gd name="T24" fmla="*/ 2147483647 w 6800"/>
              <a:gd name="T25" fmla="*/ 2147483647 h 174"/>
              <a:gd name="T26" fmla="*/ 2147483647 w 6800"/>
              <a:gd name="T27" fmla="*/ 1476434121 h 174"/>
              <a:gd name="T28" fmla="*/ 2147483647 w 6800"/>
              <a:gd name="T29" fmla="*/ 2147483647 h 174"/>
              <a:gd name="T30" fmla="*/ 2147483647 w 6800"/>
              <a:gd name="T31" fmla="*/ 2147483647 h 174"/>
              <a:gd name="T32" fmla="*/ 2147483647 w 6800"/>
              <a:gd name="T33" fmla="*/ 2147483647 h 174"/>
              <a:gd name="T34" fmla="*/ 2147483647 w 6800"/>
              <a:gd name="T35" fmla="*/ 2147483647 h 174"/>
              <a:gd name="T36" fmla="*/ 2147483647 w 6800"/>
              <a:gd name="T37" fmla="*/ 2147483647 h 174"/>
              <a:gd name="T38" fmla="*/ 2147483647 w 6800"/>
              <a:gd name="T39" fmla="*/ 2147483647 h 174"/>
              <a:gd name="T40" fmla="*/ 2147483647 w 6800"/>
              <a:gd name="T41" fmla="*/ 2147483647 h 174"/>
              <a:gd name="T42" fmla="*/ 2147483647 w 6800"/>
              <a:gd name="T43" fmla="*/ 2147483647 h 174"/>
              <a:gd name="T44" fmla="*/ 2147483647 w 6800"/>
              <a:gd name="T45" fmla="*/ 2147483647 h 174"/>
              <a:gd name="T46" fmla="*/ 2147483647 w 6800"/>
              <a:gd name="T47" fmla="*/ 2147483647 h 174"/>
              <a:gd name="T48" fmla="*/ 2147483647 w 6800"/>
              <a:gd name="T49" fmla="*/ 163914849 h 174"/>
              <a:gd name="T50" fmla="*/ 2147483647 w 6800"/>
              <a:gd name="T51" fmla="*/ 2147483647 h 174"/>
              <a:gd name="T52" fmla="*/ 2147483647 w 6800"/>
              <a:gd name="T53" fmla="*/ 2147483647 h 174"/>
              <a:gd name="T54" fmla="*/ 2147483647 w 6800"/>
              <a:gd name="T55" fmla="*/ 2147483647 h 174"/>
              <a:gd name="T56" fmla="*/ 2147483647 w 6800"/>
              <a:gd name="T57" fmla="*/ 2147483647 h 174"/>
              <a:gd name="T58" fmla="*/ 2147483647 w 6800"/>
              <a:gd name="T59" fmla="*/ 2147483647 h 174"/>
              <a:gd name="T60" fmla="*/ 2147483647 w 6800"/>
              <a:gd name="T61" fmla="*/ 2147483647 h 174"/>
              <a:gd name="T62" fmla="*/ 2147483647 w 6800"/>
              <a:gd name="T63" fmla="*/ 2147483647 h 174"/>
              <a:gd name="T64" fmla="*/ 2147483647 w 6800"/>
              <a:gd name="T65" fmla="*/ 2147483647 h 174"/>
              <a:gd name="T66" fmla="*/ 2147483647 w 6800"/>
              <a:gd name="T67" fmla="*/ 2147483647 h 174"/>
              <a:gd name="T68" fmla="*/ 2147483647 w 6800"/>
              <a:gd name="T69" fmla="*/ 2147483647 h 174"/>
              <a:gd name="T70" fmla="*/ 2147483647 w 6800"/>
              <a:gd name="T71" fmla="*/ 492044530 h 174"/>
              <a:gd name="T72" fmla="*/ 2147483647 w 6800"/>
              <a:gd name="T73" fmla="*/ 2147483647 h 174"/>
              <a:gd name="T74" fmla="*/ 2147483647 w 6800"/>
              <a:gd name="T75" fmla="*/ 2147483647 h 174"/>
              <a:gd name="T76" fmla="*/ 2147483647 w 6800"/>
              <a:gd name="T77" fmla="*/ 2147483647 h 174"/>
              <a:gd name="T78" fmla="*/ 2147483647 w 6800"/>
              <a:gd name="T79" fmla="*/ 2147483647 h 174"/>
              <a:gd name="T80" fmla="*/ 2147483647 w 6800"/>
              <a:gd name="T81" fmla="*/ 2147483647 h 174"/>
              <a:gd name="T82" fmla="*/ 2147483647 w 6800"/>
              <a:gd name="T83" fmla="*/ 2147483647 h 174"/>
              <a:gd name="T84" fmla="*/ 2147483647 w 6800"/>
              <a:gd name="T85" fmla="*/ 2147483647 h 174"/>
              <a:gd name="T86" fmla="*/ 2147483647 w 6800"/>
              <a:gd name="T87" fmla="*/ 2147483647 h 174"/>
              <a:gd name="T88" fmla="*/ 2147483647 w 6800"/>
              <a:gd name="T89" fmla="*/ 2147483647 h 174"/>
              <a:gd name="T90" fmla="*/ 2147483647 w 6800"/>
              <a:gd name="T91" fmla="*/ 2147483647 h 174"/>
              <a:gd name="T92" fmla="*/ 2147483647 w 6800"/>
              <a:gd name="T93" fmla="*/ 2147483647 h 174"/>
              <a:gd name="T94" fmla="*/ 2147483647 w 6800"/>
              <a:gd name="T95" fmla="*/ 1476434121 h 174"/>
              <a:gd name="T96" fmla="*/ 2147483647 w 6800"/>
              <a:gd name="T97" fmla="*/ 2147483647 h 174"/>
              <a:gd name="T98" fmla="*/ 2147483647 w 6800"/>
              <a:gd name="T99" fmla="*/ 2147483647 h 174"/>
              <a:gd name="T100" fmla="*/ 2147483647 w 6800"/>
              <a:gd name="T101" fmla="*/ 2147483647 h 174"/>
              <a:gd name="T102" fmla="*/ 2147483647 w 6800"/>
              <a:gd name="T103" fmla="*/ 2147483647 h 174"/>
              <a:gd name="T104" fmla="*/ 2147483647 w 6800"/>
              <a:gd name="T105" fmla="*/ 2147483647 h 174"/>
              <a:gd name="T106" fmla="*/ 2147483647 w 6800"/>
              <a:gd name="T107" fmla="*/ 2147483647 h 174"/>
              <a:gd name="T108" fmla="*/ 2147483647 w 6800"/>
              <a:gd name="T109" fmla="*/ 2147483647 h 174"/>
              <a:gd name="T110" fmla="*/ 2147483647 w 6800"/>
              <a:gd name="T111" fmla="*/ 2147483647 h 174"/>
              <a:gd name="T112" fmla="*/ 2147483647 w 6800"/>
              <a:gd name="T113" fmla="*/ 2147483647 h 174"/>
              <a:gd name="T114" fmla="*/ 2147483647 w 6800"/>
              <a:gd name="T115" fmla="*/ 2147483647 h 174"/>
              <a:gd name="T116" fmla="*/ 2147483647 w 6800"/>
              <a:gd name="T117" fmla="*/ 163914849 h 174"/>
              <a:gd name="T118" fmla="*/ 2147483647 w 6800"/>
              <a:gd name="T119" fmla="*/ 2147483647 h 174"/>
              <a:gd name="T120" fmla="*/ 2147483647 w 6800"/>
              <a:gd name="T121" fmla="*/ 2147483647 h 174"/>
              <a:gd name="T122" fmla="*/ 2147483647 w 6800"/>
              <a:gd name="T123" fmla="*/ 2147483647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800" h="174">
                <a:moveTo>
                  <a:pt x="4347" y="144"/>
                </a:moveTo>
                <a:cubicBezTo>
                  <a:pt x="4347" y="144"/>
                  <a:pt x="4371" y="121"/>
                  <a:pt x="4388" y="106"/>
                </a:cubicBezTo>
                <a:cubicBezTo>
                  <a:pt x="4398" y="97"/>
                  <a:pt x="4407" y="91"/>
                  <a:pt x="4407" y="91"/>
                </a:cubicBezTo>
                <a:cubicBezTo>
                  <a:pt x="4407" y="91"/>
                  <a:pt x="4399" y="88"/>
                  <a:pt x="4388" y="91"/>
                </a:cubicBezTo>
                <a:cubicBezTo>
                  <a:pt x="4377" y="94"/>
                  <a:pt x="4365" y="98"/>
                  <a:pt x="4352" y="106"/>
                </a:cubicBezTo>
                <a:cubicBezTo>
                  <a:pt x="4344" y="111"/>
                  <a:pt x="4334" y="120"/>
                  <a:pt x="4328" y="128"/>
                </a:cubicBezTo>
                <a:cubicBezTo>
                  <a:pt x="4320" y="138"/>
                  <a:pt x="4316" y="147"/>
                  <a:pt x="4316" y="147"/>
                </a:cubicBezTo>
                <a:cubicBezTo>
                  <a:pt x="4316" y="147"/>
                  <a:pt x="4312" y="153"/>
                  <a:pt x="4307" y="158"/>
                </a:cubicBezTo>
                <a:cubicBezTo>
                  <a:pt x="4302" y="162"/>
                  <a:pt x="4295" y="165"/>
                  <a:pt x="4295" y="165"/>
                </a:cubicBezTo>
                <a:cubicBezTo>
                  <a:pt x="4295" y="165"/>
                  <a:pt x="4299" y="170"/>
                  <a:pt x="4309" y="172"/>
                </a:cubicBezTo>
                <a:cubicBezTo>
                  <a:pt x="4316" y="174"/>
                  <a:pt x="4328" y="173"/>
                  <a:pt x="4337" y="171"/>
                </a:cubicBezTo>
                <a:cubicBezTo>
                  <a:pt x="4357" y="167"/>
                  <a:pt x="4382" y="148"/>
                  <a:pt x="4382" y="148"/>
                </a:cubicBezTo>
                <a:cubicBezTo>
                  <a:pt x="4382" y="148"/>
                  <a:pt x="4400" y="132"/>
                  <a:pt x="4410" y="117"/>
                </a:cubicBezTo>
                <a:cubicBezTo>
                  <a:pt x="4418" y="104"/>
                  <a:pt x="4418" y="93"/>
                  <a:pt x="4418" y="93"/>
                </a:cubicBezTo>
                <a:cubicBezTo>
                  <a:pt x="4418" y="93"/>
                  <a:pt x="4417" y="90"/>
                  <a:pt x="4415" y="90"/>
                </a:cubicBezTo>
                <a:cubicBezTo>
                  <a:pt x="4413" y="91"/>
                  <a:pt x="4409" y="94"/>
                  <a:pt x="4409" y="94"/>
                </a:cubicBezTo>
                <a:lnTo>
                  <a:pt x="4347" y="144"/>
                </a:lnTo>
                <a:close/>
                <a:moveTo>
                  <a:pt x="4347" y="30"/>
                </a:moveTo>
                <a:cubicBezTo>
                  <a:pt x="4347" y="30"/>
                  <a:pt x="4371" y="53"/>
                  <a:pt x="4388" y="68"/>
                </a:cubicBezTo>
                <a:cubicBezTo>
                  <a:pt x="4398" y="77"/>
                  <a:pt x="4407" y="82"/>
                  <a:pt x="4407" y="82"/>
                </a:cubicBezTo>
                <a:cubicBezTo>
                  <a:pt x="4407" y="82"/>
                  <a:pt x="4399" y="86"/>
                  <a:pt x="4388" y="83"/>
                </a:cubicBezTo>
                <a:cubicBezTo>
                  <a:pt x="4377" y="80"/>
                  <a:pt x="4365" y="75"/>
                  <a:pt x="4352" y="67"/>
                </a:cubicBezTo>
                <a:cubicBezTo>
                  <a:pt x="4344" y="62"/>
                  <a:pt x="4334" y="54"/>
                  <a:pt x="4328" y="46"/>
                </a:cubicBezTo>
                <a:cubicBezTo>
                  <a:pt x="4320" y="36"/>
                  <a:pt x="4316" y="27"/>
                  <a:pt x="4316" y="27"/>
                </a:cubicBezTo>
                <a:cubicBezTo>
                  <a:pt x="4316" y="27"/>
                  <a:pt x="4312" y="20"/>
                  <a:pt x="4307" y="16"/>
                </a:cubicBezTo>
                <a:cubicBezTo>
                  <a:pt x="4302" y="11"/>
                  <a:pt x="4295" y="9"/>
                  <a:pt x="4295" y="9"/>
                </a:cubicBezTo>
                <a:cubicBezTo>
                  <a:pt x="4295" y="9"/>
                  <a:pt x="4299" y="4"/>
                  <a:pt x="4309" y="1"/>
                </a:cubicBezTo>
                <a:cubicBezTo>
                  <a:pt x="4316" y="0"/>
                  <a:pt x="4328" y="1"/>
                  <a:pt x="4337" y="3"/>
                </a:cubicBezTo>
                <a:cubicBezTo>
                  <a:pt x="4357" y="6"/>
                  <a:pt x="4382" y="26"/>
                  <a:pt x="4382" y="26"/>
                </a:cubicBezTo>
                <a:cubicBezTo>
                  <a:pt x="4382" y="26"/>
                  <a:pt x="4400" y="42"/>
                  <a:pt x="4410" y="56"/>
                </a:cubicBezTo>
                <a:cubicBezTo>
                  <a:pt x="4418" y="69"/>
                  <a:pt x="4418" y="81"/>
                  <a:pt x="4418" y="81"/>
                </a:cubicBezTo>
                <a:cubicBezTo>
                  <a:pt x="4418" y="81"/>
                  <a:pt x="4417" y="84"/>
                  <a:pt x="4415" y="83"/>
                </a:cubicBezTo>
                <a:cubicBezTo>
                  <a:pt x="4413" y="83"/>
                  <a:pt x="4409" y="79"/>
                  <a:pt x="4409" y="79"/>
                </a:cubicBezTo>
                <a:lnTo>
                  <a:pt x="4347" y="30"/>
                </a:lnTo>
                <a:close/>
                <a:moveTo>
                  <a:pt x="4466" y="144"/>
                </a:moveTo>
                <a:cubicBezTo>
                  <a:pt x="4466" y="144"/>
                  <a:pt x="4491" y="121"/>
                  <a:pt x="4508" y="106"/>
                </a:cubicBezTo>
                <a:cubicBezTo>
                  <a:pt x="4518" y="97"/>
                  <a:pt x="4526" y="91"/>
                  <a:pt x="4526" y="91"/>
                </a:cubicBezTo>
                <a:cubicBezTo>
                  <a:pt x="4526" y="91"/>
                  <a:pt x="4518" y="88"/>
                  <a:pt x="4507" y="91"/>
                </a:cubicBezTo>
                <a:cubicBezTo>
                  <a:pt x="4496" y="94"/>
                  <a:pt x="4484" y="98"/>
                  <a:pt x="4471" y="106"/>
                </a:cubicBezTo>
                <a:cubicBezTo>
                  <a:pt x="4463" y="111"/>
                  <a:pt x="4453" y="120"/>
                  <a:pt x="4447" y="128"/>
                </a:cubicBezTo>
                <a:cubicBezTo>
                  <a:pt x="4439" y="138"/>
                  <a:pt x="4435" y="147"/>
                  <a:pt x="4435" y="147"/>
                </a:cubicBezTo>
                <a:cubicBezTo>
                  <a:pt x="4435" y="147"/>
                  <a:pt x="4431" y="153"/>
                  <a:pt x="4426" y="158"/>
                </a:cubicBezTo>
                <a:cubicBezTo>
                  <a:pt x="4421" y="162"/>
                  <a:pt x="4415" y="165"/>
                  <a:pt x="4415" y="165"/>
                </a:cubicBezTo>
                <a:cubicBezTo>
                  <a:pt x="4415" y="165"/>
                  <a:pt x="4418" y="170"/>
                  <a:pt x="4429" y="172"/>
                </a:cubicBezTo>
                <a:cubicBezTo>
                  <a:pt x="4436" y="174"/>
                  <a:pt x="4447" y="173"/>
                  <a:pt x="4457" y="171"/>
                </a:cubicBezTo>
                <a:cubicBezTo>
                  <a:pt x="4476" y="167"/>
                  <a:pt x="4501" y="148"/>
                  <a:pt x="4501" y="148"/>
                </a:cubicBezTo>
                <a:cubicBezTo>
                  <a:pt x="4501" y="148"/>
                  <a:pt x="4519" y="132"/>
                  <a:pt x="4529" y="117"/>
                </a:cubicBezTo>
                <a:cubicBezTo>
                  <a:pt x="4537" y="104"/>
                  <a:pt x="4537" y="93"/>
                  <a:pt x="4537" y="93"/>
                </a:cubicBezTo>
                <a:cubicBezTo>
                  <a:pt x="4537" y="93"/>
                  <a:pt x="4536" y="90"/>
                  <a:pt x="4534" y="90"/>
                </a:cubicBezTo>
                <a:cubicBezTo>
                  <a:pt x="4532" y="91"/>
                  <a:pt x="4528" y="94"/>
                  <a:pt x="4528" y="94"/>
                </a:cubicBezTo>
                <a:lnTo>
                  <a:pt x="4466" y="144"/>
                </a:lnTo>
                <a:close/>
                <a:moveTo>
                  <a:pt x="4466" y="30"/>
                </a:moveTo>
                <a:cubicBezTo>
                  <a:pt x="4466" y="30"/>
                  <a:pt x="4491" y="53"/>
                  <a:pt x="4508" y="68"/>
                </a:cubicBezTo>
                <a:cubicBezTo>
                  <a:pt x="4518" y="77"/>
                  <a:pt x="4526" y="82"/>
                  <a:pt x="4526" y="82"/>
                </a:cubicBezTo>
                <a:cubicBezTo>
                  <a:pt x="4526" y="82"/>
                  <a:pt x="4518" y="86"/>
                  <a:pt x="4507" y="83"/>
                </a:cubicBezTo>
                <a:cubicBezTo>
                  <a:pt x="4496" y="80"/>
                  <a:pt x="4484" y="75"/>
                  <a:pt x="4471" y="67"/>
                </a:cubicBezTo>
                <a:cubicBezTo>
                  <a:pt x="4463" y="62"/>
                  <a:pt x="4453" y="54"/>
                  <a:pt x="4447" y="46"/>
                </a:cubicBezTo>
                <a:cubicBezTo>
                  <a:pt x="4439" y="36"/>
                  <a:pt x="4435" y="27"/>
                  <a:pt x="4435" y="27"/>
                </a:cubicBezTo>
                <a:cubicBezTo>
                  <a:pt x="4435" y="27"/>
                  <a:pt x="4431" y="20"/>
                  <a:pt x="4426" y="16"/>
                </a:cubicBezTo>
                <a:cubicBezTo>
                  <a:pt x="4421" y="11"/>
                  <a:pt x="4415" y="9"/>
                  <a:pt x="4415" y="9"/>
                </a:cubicBezTo>
                <a:cubicBezTo>
                  <a:pt x="4415" y="9"/>
                  <a:pt x="4418" y="4"/>
                  <a:pt x="4429" y="1"/>
                </a:cubicBezTo>
                <a:cubicBezTo>
                  <a:pt x="4436" y="0"/>
                  <a:pt x="4447" y="1"/>
                  <a:pt x="4457" y="3"/>
                </a:cubicBezTo>
                <a:cubicBezTo>
                  <a:pt x="4476" y="6"/>
                  <a:pt x="4501" y="26"/>
                  <a:pt x="4501" y="26"/>
                </a:cubicBezTo>
                <a:cubicBezTo>
                  <a:pt x="4501" y="26"/>
                  <a:pt x="4519" y="42"/>
                  <a:pt x="4529" y="56"/>
                </a:cubicBezTo>
                <a:cubicBezTo>
                  <a:pt x="4537" y="69"/>
                  <a:pt x="4537" y="81"/>
                  <a:pt x="4537" y="81"/>
                </a:cubicBezTo>
                <a:cubicBezTo>
                  <a:pt x="4537" y="81"/>
                  <a:pt x="4536" y="84"/>
                  <a:pt x="4534" y="83"/>
                </a:cubicBezTo>
                <a:cubicBezTo>
                  <a:pt x="4532" y="83"/>
                  <a:pt x="4528" y="79"/>
                  <a:pt x="4528" y="79"/>
                </a:cubicBezTo>
                <a:lnTo>
                  <a:pt x="4466" y="30"/>
                </a:lnTo>
                <a:close/>
                <a:moveTo>
                  <a:pt x="4585" y="144"/>
                </a:moveTo>
                <a:cubicBezTo>
                  <a:pt x="4585" y="144"/>
                  <a:pt x="4610" y="121"/>
                  <a:pt x="4627" y="106"/>
                </a:cubicBezTo>
                <a:cubicBezTo>
                  <a:pt x="4637" y="97"/>
                  <a:pt x="4646" y="91"/>
                  <a:pt x="4646" y="91"/>
                </a:cubicBezTo>
                <a:cubicBezTo>
                  <a:pt x="4646" y="91"/>
                  <a:pt x="4637" y="88"/>
                  <a:pt x="4627" y="91"/>
                </a:cubicBezTo>
                <a:cubicBezTo>
                  <a:pt x="4615" y="94"/>
                  <a:pt x="4603" y="98"/>
                  <a:pt x="4590" y="106"/>
                </a:cubicBezTo>
                <a:cubicBezTo>
                  <a:pt x="4582" y="111"/>
                  <a:pt x="4572" y="120"/>
                  <a:pt x="4566" y="128"/>
                </a:cubicBezTo>
                <a:cubicBezTo>
                  <a:pt x="4558" y="138"/>
                  <a:pt x="4555" y="147"/>
                  <a:pt x="4555" y="147"/>
                </a:cubicBezTo>
                <a:cubicBezTo>
                  <a:pt x="4555" y="147"/>
                  <a:pt x="4551" y="153"/>
                  <a:pt x="4546" y="158"/>
                </a:cubicBezTo>
                <a:cubicBezTo>
                  <a:pt x="4540" y="162"/>
                  <a:pt x="4534" y="165"/>
                  <a:pt x="4534" y="165"/>
                </a:cubicBezTo>
                <a:cubicBezTo>
                  <a:pt x="4534" y="165"/>
                  <a:pt x="4537" y="170"/>
                  <a:pt x="4548" y="172"/>
                </a:cubicBezTo>
                <a:cubicBezTo>
                  <a:pt x="4555" y="174"/>
                  <a:pt x="4566" y="173"/>
                  <a:pt x="4576" y="171"/>
                </a:cubicBezTo>
                <a:cubicBezTo>
                  <a:pt x="4595" y="167"/>
                  <a:pt x="4621" y="148"/>
                  <a:pt x="4621" y="148"/>
                </a:cubicBezTo>
                <a:cubicBezTo>
                  <a:pt x="4621" y="148"/>
                  <a:pt x="4639" y="132"/>
                  <a:pt x="4648" y="117"/>
                </a:cubicBezTo>
                <a:cubicBezTo>
                  <a:pt x="4656" y="104"/>
                  <a:pt x="4656" y="93"/>
                  <a:pt x="4656" y="93"/>
                </a:cubicBezTo>
                <a:cubicBezTo>
                  <a:pt x="4656" y="93"/>
                  <a:pt x="4655" y="90"/>
                  <a:pt x="4654" y="90"/>
                </a:cubicBezTo>
                <a:cubicBezTo>
                  <a:pt x="4651" y="91"/>
                  <a:pt x="4648" y="94"/>
                  <a:pt x="4648" y="94"/>
                </a:cubicBezTo>
                <a:lnTo>
                  <a:pt x="4585" y="144"/>
                </a:lnTo>
                <a:close/>
                <a:moveTo>
                  <a:pt x="4585" y="30"/>
                </a:moveTo>
                <a:cubicBezTo>
                  <a:pt x="4585" y="30"/>
                  <a:pt x="4610" y="53"/>
                  <a:pt x="4627" y="68"/>
                </a:cubicBezTo>
                <a:cubicBezTo>
                  <a:pt x="4637" y="77"/>
                  <a:pt x="4646" y="82"/>
                  <a:pt x="4646" y="82"/>
                </a:cubicBezTo>
                <a:cubicBezTo>
                  <a:pt x="4646" y="82"/>
                  <a:pt x="4637" y="86"/>
                  <a:pt x="4627" y="83"/>
                </a:cubicBezTo>
                <a:cubicBezTo>
                  <a:pt x="4615" y="80"/>
                  <a:pt x="4603" y="75"/>
                  <a:pt x="4590" y="67"/>
                </a:cubicBezTo>
                <a:cubicBezTo>
                  <a:pt x="4582" y="62"/>
                  <a:pt x="4572" y="54"/>
                  <a:pt x="4566" y="46"/>
                </a:cubicBezTo>
                <a:cubicBezTo>
                  <a:pt x="4558" y="36"/>
                  <a:pt x="4555" y="27"/>
                  <a:pt x="4555" y="27"/>
                </a:cubicBezTo>
                <a:cubicBezTo>
                  <a:pt x="4555" y="27"/>
                  <a:pt x="4551" y="20"/>
                  <a:pt x="4546" y="16"/>
                </a:cubicBezTo>
                <a:cubicBezTo>
                  <a:pt x="4540" y="11"/>
                  <a:pt x="4534" y="9"/>
                  <a:pt x="4534" y="9"/>
                </a:cubicBezTo>
                <a:cubicBezTo>
                  <a:pt x="4534" y="9"/>
                  <a:pt x="4537" y="4"/>
                  <a:pt x="4548" y="1"/>
                </a:cubicBezTo>
                <a:cubicBezTo>
                  <a:pt x="4555" y="0"/>
                  <a:pt x="4566" y="1"/>
                  <a:pt x="4576" y="3"/>
                </a:cubicBezTo>
                <a:cubicBezTo>
                  <a:pt x="4595" y="6"/>
                  <a:pt x="4621" y="26"/>
                  <a:pt x="4621" y="26"/>
                </a:cubicBezTo>
                <a:cubicBezTo>
                  <a:pt x="4621" y="26"/>
                  <a:pt x="4639" y="42"/>
                  <a:pt x="4648" y="56"/>
                </a:cubicBezTo>
                <a:cubicBezTo>
                  <a:pt x="4656" y="69"/>
                  <a:pt x="4656" y="81"/>
                  <a:pt x="4656" y="81"/>
                </a:cubicBezTo>
                <a:cubicBezTo>
                  <a:pt x="4656" y="81"/>
                  <a:pt x="4655" y="84"/>
                  <a:pt x="4654" y="83"/>
                </a:cubicBezTo>
                <a:cubicBezTo>
                  <a:pt x="4651" y="83"/>
                  <a:pt x="4648" y="79"/>
                  <a:pt x="4648" y="79"/>
                </a:cubicBezTo>
                <a:lnTo>
                  <a:pt x="4585" y="30"/>
                </a:lnTo>
                <a:close/>
                <a:moveTo>
                  <a:pt x="4705" y="144"/>
                </a:moveTo>
                <a:cubicBezTo>
                  <a:pt x="4705" y="144"/>
                  <a:pt x="4729" y="121"/>
                  <a:pt x="4746" y="106"/>
                </a:cubicBezTo>
                <a:cubicBezTo>
                  <a:pt x="4756" y="97"/>
                  <a:pt x="4765" y="91"/>
                  <a:pt x="4765" y="91"/>
                </a:cubicBezTo>
                <a:cubicBezTo>
                  <a:pt x="4765" y="91"/>
                  <a:pt x="4756" y="88"/>
                  <a:pt x="4746" y="91"/>
                </a:cubicBezTo>
                <a:cubicBezTo>
                  <a:pt x="4734" y="94"/>
                  <a:pt x="4723" y="98"/>
                  <a:pt x="4710" y="106"/>
                </a:cubicBezTo>
                <a:cubicBezTo>
                  <a:pt x="4702" y="111"/>
                  <a:pt x="4691" y="120"/>
                  <a:pt x="4685" y="128"/>
                </a:cubicBezTo>
                <a:cubicBezTo>
                  <a:pt x="4677" y="138"/>
                  <a:pt x="4674" y="147"/>
                  <a:pt x="4674" y="147"/>
                </a:cubicBezTo>
                <a:cubicBezTo>
                  <a:pt x="4674" y="147"/>
                  <a:pt x="4670" y="153"/>
                  <a:pt x="4665" y="158"/>
                </a:cubicBezTo>
                <a:cubicBezTo>
                  <a:pt x="4659" y="162"/>
                  <a:pt x="4653" y="165"/>
                  <a:pt x="4653" y="165"/>
                </a:cubicBezTo>
                <a:cubicBezTo>
                  <a:pt x="4653" y="165"/>
                  <a:pt x="4657" y="170"/>
                  <a:pt x="4667" y="172"/>
                </a:cubicBezTo>
                <a:cubicBezTo>
                  <a:pt x="4674" y="174"/>
                  <a:pt x="4686" y="173"/>
                  <a:pt x="4695" y="171"/>
                </a:cubicBezTo>
                <a:cubicBezTo>
                  <a:pt x="4715" y="167"/>
                  <a:pt x="4740" y="148"/>
                  <a:pt x="4740" y="148"/>
                </a:cubicBezTo>
                <a:cubicBezTo>
                  <a:pt x="4740" y="148"/>
                  <a:pt x="4758" y="132"/>
                  <a:pt x="4767" y="117"/>
                </a:cubicBezTo>
                <a:cubicBezTo>
                  <a:pt x="4776" y="104"/>
                  <a:pt x="4776" y="93"/>
                  <a:pt x="4776" y="93"/>
                </a:cubicBezTo>
                <a:cubicBezTo>
                  <a:pt x="4776" y="93"/>
                  <a:pt x="4775" y="90"/>
                  <a:pt x="4773" y="90"/>
                </a:cubicBezTo>
                <a:cubicBezTo>
                  <a:pt x="4771" y="91"/>
                  <a:pt x="4767" y="94"/>
                  <a:pt x="4767" y="94"/>
                </a:cubicBezTo>
                <a:lnTo>
                  <a:pt x="4705" y="144"/>
                </a:lnTo>
                <a:close/>
                <a:moveTo>
                  <a:pt x="4705" y="30"/>
                </a:moveTo>
                <a:cubicBezTo>
                  <a:pt x="4705" y="30"/>
                  <a:pt x="4729" y="53"/>
                  <a:pt x="4746" y="68"/>
                </a:cubicBezTo>
                <a:cubicBezTo>
                  <a:pt x="4756" y="77"/>
                  <a:pt x="4765" y="82"/>
                  <a:pt x="4765" y="82"/>
                </a:cubicBezTo>
                <a:cubicBezTo>
                  <a:pt x="4765" y="82"/>
                  <a:pt x="4756" y="86"/>
                  <a:pt x="4746" y="83"/>
                </a:cubicBezTo>
                <a:cubicBezTo>
                  <a:pt x="4734" y="80"/>
                  <a:pt x="4723" y="75"/>
                  <a:pt x="4710" y="67"/>
                </a:cubicBezTo>
                <a:cubicBezTo>
                  <a:pt x="4702" y="62"/>
                  <a:pt x="4691" y="54"/>
                  <a:pt x="4685" y="46"/>
                </a:cubicBezTo>
                <a:cubicBezTo>
                  <a:pt x="4677" y="36"/>
                  <a:pt x="4674" y="27"/>
                  <a:pt x="4674" y="27"/>
                </a:cubicBezTo>
                <a:cubicBezTo>
                  <a:pt x="4674" y="27"/>
                  <a:pt x="4670" y="20"/>
                  <a:pt x="4665" y="16"/>
                </a:cubicBezTo>
                <a:cubicBezTo>
                  <a:pt x="4659" y="11"/>
                  <a:pt x="4653" y="9"/>
                  <a:pt x="4653" y="9"/>
                </a:cubicBezTo>
                <a:cubicBezTo>
                  <a:pt x="4653" y="9"/>
                  <a:pt x="4657" y="4"/>
                  <a:pt x="4667" y="1"/>
                </a:cubicBezTo>
                <a:cubicBezTo>
                  <a:pt x="4674" y="0"/>
                  <a:pt x="4686" y="1"/>
                  <a:pt x="4695" y="3"/>
                </a:cubicBezTo>
                <a:cubicBezTo>
                  <a:pt x="4715" y="6"/>
                  <a:pt x="4740" y="26"/>
                  <a:pt x="4740" y="26"/>
                </a:cubicBezTo>
                <a:cubicBezTo>
                  <a:pt x="4740" y="26"/>
                  <a:pt x="4758" y="42"/>
                  <a:pt x="4767" y="56"/>
                </a:cubicBezTo>
                <a:cubicBezTo>
                  <a:pt x="4776" y="69"/>
                  <a:pt x="4776" y="81"/>
                  <a:pt x="4776" y="81"/>
                </a:cubicBezTo>
                <a:cubicBezTo>
                  <a:pt x="4776" y="81"/>
                  <a:pt x="4775" y="84"/>
                  <a:pt x="4773" y="83"/>
                </a:cubicBezTo>
                <a:cubicBezTo>
                  <a:pt x="4771" y="83"/>
                  <a:pt x="4767" y="79"/>
                  <a:pt x="4767" y="79"/>
                </a:cubicBezTo>
                <a:lnTo>
                  <a:pt x="4705" y="30"/>
                </a:lnTo>
                <a:close/>
                <a:moveTo>
                  <a:pt x="4824" y="144"/>
                </a:moveTo>
                <a:cubicBezTo>
                  <a:pt x="4824" y="144"/>
                  <a:pt x="4848" y="121"/>
                  <a:pt x="4865" y="106"/>
                </a:cubicBezTo>
                <a:cubicBezTo>
                  <a:pt x="4875" y="97"/>
                  <a:pt x="4884" y="91"/>
                  <a:pt x="4884" y="91"/>
                </a:cubicBezTo>
                <a:cubicBezTo>
                  <a:pt x="4884" y="91"/>
                  <a:pt x="4876" y="88"/>
                  <a:pt x="4865" y="91"/>
                </a:cubicBezTo>
                <a:cubicBezTo>
                  <a:pt x="4853" y="94"/>
                  <a:pt x="4842" y="98"/>
                  <a:pt x="4829" y="106"/>
                </a:cubicBezTo>
                <a:cubicBezTo>
                  <a:pt x="4821" y="111"/>
                  <a:pt x="4811" y="120"/>
                  <a:pt x="4805" y="128"/>
                </a:cubicBezTo>
                <a:cubicBezTo>
                  <a:pt x="4797" y="138"/>
                  <a:pt x="4793" y="147"/>
                  <a:pt x="4793" y="147"/>
                </a:cubicBezTo>
                <a:cubicBezTo>
                  <a:pt x="4793" y="147"/>
                  <a:pt x="4789" y="153"/>
                  <a:pt x="4784" y="158"/>
                </a:cubicBezTo>
                <a:cubicBezTo>
                  <a:pt x="4779" y="162"/>
                  <a:pt x="4772" y="165"/>
                  <a:pt x="4772" y="165"/>
                </a:cubicBezTo>
                <a:cubicBezTo>
                  <a:pt x="4772" y="165"/>
                  <a:pt x="4776" y="170"/>
                  <a:pt x="4786" y="172"/>
                </a:cubicBezTo>
                <a:cubicBezTo>
                  <a:pt x="4793" y="174"/>
                  <a:pt x="4805" y="173"/>
                  <a:pt x="4814" y="171"/>
                </a:cubicBezTo>
                <a:cubicBezTo>
                  <a:pt x="4834" y="167"/>
                  <a:pt x="4859" y="148"/>
                  <a:pt x="4859" y="148"/>
                </a:cubicBezTo>
                <a:cubicBezTo>
                  <a:pt x="4859" y="148"/>
                  <a:pt x="4877" y="132"/>
                  <a:pt x="4886" y="117"/>
                </a:cubicBezTo>
                <a:cubicBezTo>
                  <a:pt x="4895" y="104"/>
                  <a:pt x="4895" y="93"/>
                  <a:pt x="4895" y="93"/>
                </a:cubicBezTo>
                <a:cubicBezTo>
                  <a:pt x="4895" y="93"/>
                  <a:pt x="4894" y="90"/>
                  <a:pt x="4892" y="90"/>
                </a:cubicBezTo>
                <a:cubicBezTo>
                  <a:pt x="4890" y="91"/>
                  <a:pt x="4886" y="94"/>
                  <a:pt x="4886" y="94"/>
                </a:cubicBezTo>
                <a:lnTo>
                  <a:pt x="4824" y="144"/>
                </a:lnTo>
                <a:close/>
                <a:moveTo>
                  <a:pt x="4824" y="30"/>
                </a:moveTo>
                <a:cubicBezTo>
                  <a:pt x="4824" y="30"/>
                  <a:pt x="4848" y="53"/>
                  <a:pt x="4865" y="68"/>
                </a:cubicBezTo>
                <a:cubicBezTo>
                  <a:pt x="4875" y="77"/>
                  <a:pt x="4884" y="82"/>
                  <a:pt x="4884" y="82"/>
                </a:cubicBezTo>
                <a:cubicBezTo>
                  <a:pt x="4884" y="82"/>
                  <a:pt x="4876" y="86"/>
                  <a:pt x="4865" y="83"/>
                </a:cubicBezTo>
                <a:cubicBezTo>
                  <a:pt x="4853" y="80"/>
                  <a:pt x="4842" y="75"/>
                  <a:pt x="4829" y="67"/>
                </a:cubicBezTo>
                <a:cubicBezTo>
                  <a:pt x="4821" y="62"/>
                  <a:pt x="4811" y="54"/>
                  <a:pt x="4805" y="46"/>
                </a:cubicBezTo>
                <a:cubicBezTo>
                  <a:pt x="4797" y="36"/>
                  <a:pt x="4793" y="27"/>
                  <a:pt x="4793" y="27"/>
                </a:cubicBezTo>
                <a:cubicBezTo>
                  <a:pt x="4793" y="27"/>
                  <a:pt x="4789" y="20"/>
                  <a:pt x="4784" y="16"/>
                </a:cubicBezTo>
                <a:cubicBezTo>
                  <a:pt x="4779" y="11"/>
                  <a:pt x="4772" y="9"/>
                  <a:pt x="4772" y="9"/>
                </a:cubicBezTo>
                <a:cubicBezTo>
                  <a:pt x="4772" y="9"/>
                  <a:pt x="4776" y="4"/>
                  <a:pt x="4786" y="1"/>
                </a:cubicBezTo>
                <a:cubicBezTo>
                  <a:pt x="4793" y="0"/>
                  <a:pt x="4805" y="1"/>
                  <a:pt x="4814" y="3"/>
                </a:cubicBezTo>
                <a:cubicBezTo>
                  <a:pt x="4834" y="6"/>
                  <a:pt x="4859" y="26"/>
                  <a:pt x="4859" y="26"/>
                </a:cubicBezTo>
                <a:cubicBezTo>
                  <a:pt x="4859" y="26"/>
                  <a:pt x="4877" y="42"/>
                  <a:pt x="4886" y="56"/>
                </a:cubicBezTo>
                <a:cubicBezTo>
                  <a:pt x="4895" y="69"/>
                  <a:pt x="4895" y="81"/>
                  <a:pt x="4895" y="81"/>
                </a:cubicBezTo>
                <a:cubicBezTo>
                  <a:pt x="4895" y="81"/>
                  <a:pt x="4894" y="84"/>
                  <a:pt x="4892" y="83"/>
                </a:cubicBezTo>
                <a:cubicBezTo>
                  <a:pt x="4890" y="83"/>
                  <a:pt x="4886" y="79"/>
                  <a:pt x="4886" y="79"/>
                </a:cubicBezTo>
                <a:lnTo>
                  <a:pt x="4824" y="30"/>
                </a:lnTo>
                <a:close/>
                <a:moveTo>
                  <a:pt x="4943" y="144"/>
                </a:moveTo>
                <a:cubicBezTo>
                  <a:pt x="4943" y="144"/>
                  <a:pt x="4967" y="121"/>
                  <a:pt x="4985" y="106"/>
                </a:cubicBezTo>
                <a:cubicBezTo>
                  <a:pt x="4994" y="97"/>
                  <a:pt x="5003" y="91"/>
                  <a:pt x="5003" y="91"/>
                </a:cubicBezTo>
                <a:cubicBezTo>
                  <a:pt x="5003" y="91"/>
                  <a:pt x="4995" y="88"/>
                  <a:pt x="4984" y="91"/>
                </a:cubicBezTo>
                <a:cubicBezTo>
                  <a:pt x="4973" y="94"/>
                  <a:pt x="4961" y="98"/>
                  <a:pt x="4948" y="106"/>
                </a:cubicBezTo>
                <a:cubicBezTo>
                  <a:pt x="4940" y="111"/>
                  <a:pt x="4930" y="120"/>
                  <a:pt x="4924" y="128"/>
                </a:cubicBezTo>
                <a:cubicBezTo>
                  <a:pt x="4916" y="138"/>
                  <a:pt x="4912" y="147"/>
                  <a:pt x="4912" y="147"/>
                </a:cubicBezTo>
                <a:cubicBezTo>
                  <a:pt x="4912" y="147"/>
                  <a:pt x="4908" y="153"/>
                  <a:pt x="4903" y="158"/>
                </a:cubicBezTo>
                <a:cubicBezTo>
                  <a:pt x="4898" y="162"/>
                  <a:pt x="4891" y="165"/>
                  <a:pt x="4891" y="165"/>
                </a:cubicBezTo>
                <a:cubicBezTo>
                  <a:pt x="4891" y="165"/>
                  <a:pt x="4895" y="170"/>
                  <a:pt x="4905" y="172"/>
                </a:cubicBezTo>
                <a:cubicBezTo>
                  <a:pt x="4912" y="174"/>
                  <a:pt x="4924" y="173"/>
                  <a:pt x="4934" y="171"/>
                </a:cubicBezTo>
                <a:cubicBezTo>
                  <a:pt x="4953" y="167"/>
                  <a:pt x="4978" y="148"/>
                  <a:pt x="4978" y="148"/>
                </a:cubicBezTo>
                <a:cubicBezTo>
                  <a:pt x="4978" y="148"/>
                  <a:pt x="4996" y="132"/>
                  <a:pt x="5006" y="117"/>
                </a:cubicBezTo>
                <a:cubicBezTo>
                  <a:pt x="5014" y="104"/>
                  <a:pt x="5014" y="93"/>
                  <a:pt x="5014" y="93"/>
                </a:cubicBezTo>
                <a:cubicBezTo>
                  <a:pt x="5014" y="93"/>
                  <a:pt x="5013" y="90"/>
                  <a:pt x="5011" y="90"/>
                </a:cubicBezTo>
                <a:cubicBezTo>
                  <a:pt x="5009" y="91"/>
                  <a:pt x="5005" y="94"/>
                  <a:pt x="5005" y="94"/>
                </a:cubicBezTo>
                <a:lnTo>
                  <a:pt x="4943" y="144"/>
                </a:lnTo>
                <a:close/>
                <a:moveTo>
                  <a:pt x="4943" y="30"/>
                </a:moveTo>
                <a:cubicBezTo>
                  <a:pt x="4943" y="30"/>
                  <a:pt x="4967" y="53"/>
                  <a:pt x="4985" y="68"/>
                </a:cubicBezTo>
                <a:cubicBezTo>
                  <a:pt x="4994" y="77"/>
                  <a:pt x="5003" y="82"/>
                  <a:pt x="5003" y="82"/>
                </a:cubicBezTo>
                <a:cubicBezTo>
                  <a:pt x="5003" y="82"/>
                  <a:pt x="4995" y="86"/>
                  <a:pt x="4984" y="83"/>
                </a:cubicBezTo>
                <a:cubicBezTo>
                  <a:pt x="4973" y="80"/>
                  <a:pt x="4961" y="75"/>
                  <a:pt x="4948" y="67"/>
                </a:cubicBezTo>
                <a:cubicBezTo>
                  <a:pt x="4940" y="62"/>
                  <a:pt x="4930" y="54"/>
                  <a:pt x="4924" y="46"/>
                </a:cubicBezTo>
                <a:cubicBezTo>
                  <a:pt x="4916" y="36"/>
                  <a:pt x="4912" y="27"/>
                  <a:pt x="4912" y="27"/>
                </a:cubicBezTo>
                <a:cubicBezTo>
                  <a:pt x="4912" y="27"/>
                  <a:pt x="4908" y="20"/>
                  <a:pt x="4903" y="16"/>
                </a:cubicBezTo>
                <a:cubicBezTo>
                  <a:pt x="4898" y="11"/>
                  <a:pt x="4891" y="9"/>
                  <a:pt x="4891" y="9"/>
                </a:cubicBezTo>
                <a:cubicBezTo>
                  <a:pt x="4891" y="9"/>
                  <a:pt x="4895" y="4"/>
                  <a:pt x="4905" y="1"/>
                </a:cubicBezTo>
                <a:cubicBezTo>
                  <a:pt x="4912" y="0"/>
                  <a:pt x="4924" y="1"/>
                  <a:pt x="4934" y="3"/>
                </a:cubicBezTo>
                <a:cubicBezTo>
                  <a:pt x="4953" y="6"/>
                  <a:pt x="4978" y="26"/>
                  <a:pt x="4978" y="26"/>
                </a:cubicBezTo>
                <a:cubicBezTo>
                  <a:pt x="4978" y="26"/>
                  <a:pt x="4996" y="42"/>
                  <a:pt x="5006" y="56"/>
                </a:cubicBezTo>
                <a:cubicBezTo>
                  <a:pt x="5014" y="69"/>
                  <a:pt x="5014" y="81"/>
                  <a:pt x="5014" y="81"/>
                </a:cubicBezTo>
                <a:cubicBezTo>
                  <a:pt x="5014" y="81"/>
                  <a:pt x="5013" y="84"/>
                  <a:pt x="5011" y="83"/>
                </a:cubicBezTo>
                <a:cubicBezTo>
                  <a:pt x="5009" y="83"/>
                  <a:pt x="5005" y="79"/>
                  <a:pt x="5005" y="79"/>
                </a:cubicBezTo>
                <a:lnTo>
                  <a:pt x="4943" y="30"/>
                </a:lnTo>
                <a:close/>
                <a:moveTo>
                  <a:pt x="5062" y="144"/>
                </a:moveTo>
                <a:cubicBezTo>
                  <a:pt x="5062" y="144"/>
                  <a:pt x="5087" y="121"/>
                  <a:pt x="5104" y="106"/>
                </a:cubicBezTo>
                <a:cubicBezTo>
                  <a:pt x="5114" y="97"/>
                  <a:pt x="5122" y="91"/>
                  <a:pt x="5122" y="91"/>
                </a:cubicBezTo>
                <a:cubicBezTo>
                  <a:pt x="5122" y="91"/>
                  <a:pt x="5114" y="88"/>
                  <a:pt x="5104" y="91"/>
                </a:cubicBezTo>
                <a:cubicBezTo>
                  <a:pt x="5092" y="94"/>
                  <a:pt x="5080" y="98"/>
                  <a:pt x="5067" y="106"/>
                </a:cubicBezTo>
                <a:cubicBezTo>
                  <a:pt x="5059" y="111"/>
                  <a:pt x="5049" y="120"/>
                  <a:pt x="5043" y="128"/>
                </a:cubicBezTo>
                <a:cubicBezTo>
                  <a:pt x="5035" y="138"/>
                  <a:pt x="5031" y="147"/>
                  <a:pt x="5031" y="147"/>
                </a:cubicBezTo>
                <a:cubicBezTo>
                  <a:pt x="5031" y="147"/>
                  <a:pt x="5027" y="153"/>
                  <a:pt x="5023" y="158"/>
                </a:cubicBezTo>
                <a:cubicBezTo>
                  <a:pt x="5017" y="162"/>
                  <a:pt x="5011" y="165"/>
                  <a:pt x="5011" y="165"/>
                </a:cubicBezTo>
                <a:cubicBezTo>
                  <a:pt x="5011" y="165"/>
                  <a:pt x="5014" y="170"/>
                  <a:pt x="5025" y="172"/>
                </a:cubicBezTo>
                <a:cubicBezTo>
                  <a:pt x="5032" y="174"/>
                  <a:pt x="5043" y="173"/>
                  <a:pt x="5053" y="171"/>
                </a:cubicBezTo>
                <a:cubicBezTo>
                  <a:pt x="5072" y="167"/>
                  <a:pt x="5098" y="148"/>
                  <a:pt x="5098" y="148"/>
                </a:cubicBezTo>
                <a:cubicBezTo>
                  <a:pt x="5098" y="148"/>
                  <a:pt x="5115" y="132"/>
                  <a:pt x="5125" y="117"/>
                </a:cubicBezTo>
                <a:cubicBezTo>
                  <a:pt x="5133" y="104"/>
                  <a:pt x="5133" y="93"/>
                  <a:pt x="5133" y="93"/>
                </a:cubicBezTo>
                <a:cubicBezTo>
                  <a:pt x="5133" y="93"/>
                  <a:pt x="5132" y="90"/>
                  <a:pt x="5130" y="90"/>
                </a:cubicBezTo>
                <a:cubicBezTo>
                  <a:pt x="5128" y="91"/>
                  <a:pt x="5124" y="94"/>
                  <a:pt x="5124" y="94"/>
                </a:cubicBezTo>
                <a:lnTo>
                  <a:pt x="5062" y="144"/>
                </a:lnTo>
                <a:close/>
                <a:moveTo>
                  <a:pt x="5062" y="30"/>
                </a:moveTo>
                <a:cubicBezTo>
                  <a:pt x="5062" y="30"/>
                  <a:pt x="5087" y="53"/>
                  <a:pt x="5104" y="68"/>
                </a:cubicBezTo>
                <a:cubicBezTo>
                  <a:pt x="5114" y="77"/>
                  <a:pt x="5122" y="82"/>
                  <a:pt x="5122" y="82"/>
                </a:cubicBezTo>
                <a:cubicBezTo>
                  <a:pt x="5122" y="82"/>
                  <a:pt x="5114" y="86"/>
                  <a:pt x="5104" y="83"/>
                </a:cubicBezTo>
                <a:cubicBezTo>
                  <a:pt x="5092" y="80"/>
                  <a:pt x="5080" y="75"/>
                  <a:pt x="5067" y="67"/>
                </a:cubicBezTo>
                <a:cubicBezTo>
                  <a:pt x="5059" y="62"/>
                  <a:pt x="5049" y="54"/>
                  <a:pt x="5043" y="46"/>
                </a:cubicBezTo>
                <a:cubicBezTo>
                  <a:pt x="5035" y="36"/>
                  <a:pt x="5031" y="27"/>
                  <a:pt x="5031" y="27"/>
                </a:cubicBezTo>
                <a:cubicBezTo>
                  <a:pt x="5031" y="27"/>
                  <a:pt x="5027" y="20"/>
                  <a:pt x="5023" y="16"/>
                </a:cubicBezTo>
                <a:cubicBezTo>
                  <a:pt x="5017" y="11"/>
                  <a:pt x="5011" y="9"/>
                  <a:pt x="5011" y="9"/>
                </a:cubicBezTo>
                <a:cubicBezTo>
                  <a:pt x="5011" y="9"/>
                  <a:pt x="5014" y="4"/>
                  <a:pt x="5025" y="1"/>
                </a:cubicBezTo>
                <a:cubicBezTo>
                  <a:pt x="5032" y="0"/>
                  <a:pt x="5043" y="1"/>
                  <a:pt x="5053" y="3"/>
                </a:cubicBezTo>
                <a:cubicBezTo>
                  <a:pt x="5072" y="6"/>
                  <a:pt x="5098" y="26"/>
                  <a:pt x="5098" y="26"/>
                </a:cubicBezTo>
                <a:cubicBezTo>
                  <a:pt x="5098" y="26"/>
                  <a:pt x="5115" y="42"/>
                  <a:pt x="5125" y="56"/>
                </a:cubicBezTo>
                <a:cubicBezTo>
                  <a:pt x="5133" y="69"/>
                  <a:pt x="5133" y="81"/>
                  <a:pt x="5133" y="81"/>
                </a:cubicBezTo>
                <a:cubicBezTo>
                  <a:pt x="5133" y="81"/>
                  <a:pt x="5132" y="84"/>
                  <a:pt x="5130" y="83"/>
                </a:cubicBezTo>
                <a:cubicBezTo>
                  <a:pt x="5128" y="83"/>
                  <a:pt x="5124" y="79"/>
                  <a:pt x="5124" y="79"/>
                </a:cubicBezTo>
                <a:lnTo>
                  <a:pt x="5062" y="30"/>
                </a:lnTo>
                <a:close/>
                <a:moveTo>
                  <a:pt x="5181" y="144"/>
                </a:moveTo>
                <a:cubicBezTo>
                  <a:pt x="5181" y="144"/>
                  <a:pt x="5206" y="121"/>
                  <a:pt x="5223" y="106"/>
                </a:cubicBezTo>
                <a:cubicBezTo>
                  <a:pt x="5233" y="97"/>
                  <a:pt x="5242" y="91"/>
                  <a:pt x="5242" y="91"/>
                </a:cubicBezTo>
                <a:cubicBezTo>
                  <a:pt x="5242" y="91"/>
                  <a:pt x="5233" y="88"/>
                  <a:pt x="5223" y="91"/>
                </a:cubicBezTo>
                <a:cubicBezTo>
                  <a:pt x="5211" y="94"/>
                  <a:pt x="5199" y="98"/>
                  <a:pt x="5187" y="106"/>
                </a:cubicBezTo>
                <a:cubicBezTo>
                  <a:pt x="5178" y="111"/>
                  <a:pt x="5168" y="120"/>
                  <a:pt x="5162" y="128"/>
                </a:cubicBezTo>
                <a:cubicBezTo>
                  <a:pt x="5154" y="138"/>
                  <a:pt x="5151" y="147"/>
                  <a:pt x="5151" y="147"/>
                </a:cubicBezTo>
                <a:cubicBezTo>
                  <a:pt x="5151" y="147"/>
                  <a:pt x="5147" y="153"/>
                  <a:pt x="5142" y="158"/>
                </a:cubicBezTo>
                <a:cubicBezTo>
                  <a:pt x="5136" y="162"/>
                  <a:pt x="5130" y="165"/>
                  <a:pt x="5130" y="165"/>
                </a:cubicBezTo>
                <a:cubicBezTo>
                  <a:pt x="5130" y="165"/>
                  <a:pt x="5134" y="170"/>
                  <a:pt x="5144" y="172"/>
                </a:cubicBezTo>
                <a:cubicBezTo>
                  <a:pt x="5151" y="174"/>
                  <a:pt x="5163" y="173"/>
                  <a:pt x="5172" y="171"/>
                </a:cubicBezTo>
                <a:cubicBezTo>
                  <a:pt x="5191" y="167"/>
                  <a:pt x="5217" y="148"/>
                  <a:pt x="5217" y="148"/>
                </a:cubicBezTo>
                <a:cubicBezTo>
                  <a:pt x="5217" y="148"/>
                  <a:pt x="5235" y="132"/>
                  <a:pt x="5244" y="117"/>
                </a:cubicBezTo>
                <a:cubicBezTo>
                  <a:pt x="5252" y="104"/>
                  <a:pt x="5252" y="93"/>
                  <a:pt x="5252" y="93"/>
                </a:cubicBezTo>
                <a:cubicBezTo>
                  <a:pt x="5252" y="93"/>
                  <a:pt x="5251" y="90"/>
                  <a:pt x="5250" y="90"/>
                </a:cubicBezTo>
                <a:cubicBezTo>
                  <a:pt x="5248" y="91"/>
                  <a:pt x="5244" y="94"/>
                  <a:pt x="5244" y="94"/>
                </a:cubicBezTo>
                <a:lnTo>
                  <a:pt x="5181" y="144"/>
                </a:lnTo>
                <a:close/>
                <a:moveTo>
                  <a:pt x="5181" y="30"/>
                </a:moveTo>
                <a:cubicBezTo>
                  <a:pt x="5181" y="30"/>
                  <a:pt x="5206" y="53"/>
                  <a:pt x="5223" y="68"/>
                </a:cubicBezTo>
                <a:cubicBezTo>
                  <a:pt x="5233" y="77"/>
                  <a:pt x="5242" y="82"/>
                  <a:pt x="5242" y="82"/>
                </a:cubicBezTo>
                <a:cubicBezTo>
                  <a:pt x="5242" y="82"/>
                  <a:pt x="5233" y="86"/>
                  <a:pt x="5223" y="83"/>
                </a:cubicBezTo>
                <a:cubicBezTo>
                  <a:pt x="5211" y="80"/>
                  <a:pt x="5199" y="75"/>
                  <a:pt x="5187" y="67"/>
                </a:cubicBezTo>
                <a:cubicBezTo>
                  <a:pt x="5178" y="62"/>
                  <a:pt x="5168" y="54"/>
                  <a:pt x="5162" y="46"/>
                </a:cubicBezTo>
                <a:cubicBezTo>
                  <a:pt x="5154" y="36"/>
                  <a:pt x="5151" y="27"/>
                  <a:pt x="5151" y="27"/>
                </a:cubicBezTo>
                <a:cubicBezTo>
                  <a:pt x="5151" y="27"/>
                  <a:pt x="5147" y="20"/>
                  <a:pt x="5142" y="16"/>
                </a:cubicBezTo>
                <a:cubicBezTo>
                  <a:pt x="5136" y="11"/>
                  <a:pt x="5130" y="9"/>
                  <a:pt x="5130" y="9"/>
                </a:cubicBezTo>
                <a:cubicBezTo>
                  <a:pt x="5130" y="9"/>
                  <a:pt x="5134" y="4"/>
                  <a:pt x="5144" y="1"/>
                </a:cubicBezTo>
                <a:cubicBezTo>
                  <a:pt x="5151" y="0"/>
                  <a:pt x="5163" y="1"/>
                  <a:pt x="5172" y="3"/>
                </a:cubicBezTo>
                <a:cubicBezTo>
                  <a:pt x="5191" y="6"/>
                  <a:pt x="5217" y="26"/>
                  <a:pt x="5217" y="26"/>
                </a:cubicBezTo>
                <a:cubicBezTo>
                  <a:pt x="5217" y="26"/>
                  <a:pt x="5235" y="42"/>
                  <a:pt x="5244" y="56"/>
                </a:cubicBezTo>
                <a:cubicBezTo>
                  <a:pt x="5252" y="69"/>
                  <a:pt x="5252" y="81"/>
                  <a:pt x="5252" y="81"/>
                </a:cubicBezTo>
                <a:cubicBezTo>
                  <a:pt x="5252" y="81"/>
                  <a:pt x="5251" y="84"/>
                  <a:pt x="5250" y="83"/>
                </a:cubicBezTo>
                <a:cubicBezTo>
                  <a:pt x="5248" y="83"/>
                  <a:pt x="5244" y="79"/>
                  <a:pt x="5244" y="79"/>
                </a:cubicBezTo>
                <a:lnTo>
                  <a:pt x="5181" y="30"/>
                </a:lnTo>
                <a:close/>
                <a:moveTo>
                  <a:pt x="5301" y="144"/>
                </a:moveTo>
                <a:cubicBezTo>
                  <a:pt x="5301" y="144"/>
                  <a:pt x="5325" y="121"/>
                  <a:pt x="5342" y="106"/>
                </a:cubicBezTo>
                <a:cubicBezTo>
                  <a:pt x="5352" y="97"/>
                  <a:pt x="5361" y="91"/>
                  <a:pt x="5361" y="91"/>
                </a:cubicBezTo>
                <a:cubicBezTo>
                  <a:pt x="5361" y="91"/>
                  <a:pt x="5352" y="88"/>
                  <a:pt x="5342" y="91"/>
                </a:cubicBezTo>
                <a:cubicBezTo>
                  <a:pt x="5330" y="94"/>
                  <a:pt x="5319" y="98"/>
                  <a:pt x="5306" y="106"/>
                </a:cubicBezTo>
                <a:cubicBezTo>
                  <a:pt x="5298" y="111"/>
                  <a:pt x="5287" y="120"/>
                  <a:pt x="5281" y="128"/>
                </a:cubicBezTo>
                <a:cubicBezTo>
                  <a:pt x="5273" y="138"/>
                  <a:pt x="5270" y="147"/>
                  <a:pt x="5270" y="147"/>
                </a:cubicBezTo>
                <a:cubicBezTo>
                  <a:pt x="5270" y="147"/>
                  <a:pt x="5266" y="153"/>
                  <a:pt x="5261" y="158"/>
                </a:cubicBezTo>
                <a:cubicBezTo>
                  <a:pt x="5256" y="162"/>
                  <a:pt x="5249" y="165"/>
                  <a:pt x="5249" y="165"/>
                </a:cubicBezTo>
                <a:cubicBezTo>
                  <a:pt x="5249" y="165"/>
                  <a:pt x="5253" y="170"/>
                  <a:pt x="5263" y="172"/>
                </a:cubicBezTo>
                <a:cubicBezTo>
                  <a:pt x="5270" y="174"/>
                  <a:pt x="5282" y="173"/>
                  <a:pt x="5291" y="171"/>
                </a:cubicBezTo>
                <a:cubicBezTo>
                  <a:pt x="5311" y="167"/>
                  <a:pt x="5336" y="148"/>
                  <a:pt x="5336" y="148"/>
                </a:cubicBezTo>
                <a:cubicBezTo>
                  <a:pt x="5336" y="148"/>
                  <a:pt x="5354" y="132"/>
                  <a:pt x="5363" y="117"/>
                </a:cubicBezTo>
                <a:cubicBezTo>
                  <a:pt x="5372" y="104"/>
                  <a:pt x="5372" y="93"/>
                  <a:pt x="5372" y="93"/>
                </a:cubicBezTo>
                <a:cubicBezTo>
                  <a:pt x="5372" y="93"/>
                  <a:pt x="5371" y="90"/>
                  <a:pt x="5369" y="90"/>
                </a:cubicBezTo>
                <a:cubicBezTo>
                  <a:pt x="5367" y="91"/>
                  <a:pt x="5363" y="94"/>
                  <a:pt x="5363" y="94"/>
                </a:cubicBezTo>
                <a:lnTo>
                  <a:pt x="5301" y="144"/>
                </a:lnTo>
                <a:close/>
                <a:moveTo>
                  <a:pt x="5301" y="30"/>
                </a:moveTo>
                <a:cubicBezTo>
                  <a:pt x="5301" y="30"/>
                  <a:pt x="5325" y="53"/>
                  <a:pt x="5342" y="68"/>
                </a:cubicBezTo>
                <a:cubicBezTo>
                  <a:pt x="5352" y="77"/>
                  <a:pt x="5361" y="82"/>
                  <a:pt x="5361" y="82"/>
                </a:cubicBezTo>
                <a:cubicBezTo>
                  <a:pt x="5361" y="82"/>
                  <a:pt x="5352" y="86"/>
                  <a:pt x="5342" y="83"/>
                </a:cubicBezTo>
                <a:cubicBezTo>
                  <a:pt x="5330" y="80"/>
                  <a:pt x="5319" y="75"/>
                  <a:pt x="5306" y="67"/>
                </a:cubicBezTo>
                <a:cubicBezTo>
                  <a:pt x="5298" y="62"/>
                  <a:pt x="5287" y="54"/>
                  <a:pt x="5281" y="46"/>
                </a:cubicBezTo>
                <a:cubicBezTo>
                  <a:pt x="5273" y="36"/>
                  <a:pt x="5270" y="27"/>
                  <a:pt x="5270" y="27"/>
                </a:cubicBezTo>
                <a:cubicBezTo>
                  <a:pt x="5270" y="27"/>
                  <a:pt x="5266" y="20"/>
                  <a:pt x="5261" y="16"/>
                </a:cubicBezTo>
                <a:cubicBezTo>
                  <a:pt x="5256" y="11"/>
                  <a:pt x="5249" y="9"/>
                  <a:pt x="5249" y="9"/>
                </a:cubicBezTo>
                <a:cubicBezTo>
                  <a:pt x="5249" y="9"/>
                  <a:pt x="5253" y="4"/>
                  <a:pt x="5263" y="1"/>
                </a:cubicBezTo>
                <a:cubicBezTo>
                  <a:pt x="5270" y="0"/>
                  <a:pt x="5282" y="1"/>
                  <a:pt x="5291" y="3"/>
                </a:cubicBezTo>
                <a:cubicBezTo>
                  <a:pt x="5311" y="6"/>
                  <a:pt x="5336" y="26"/>
                  <a:pt x="5336" y="26"/>
                </a:cubicBezTo>
                <a:cubicBezTo>
                  <a:pt x="5336" y="26"/>
                  <a:pt x="5354" y="42"/>
                  <a:pt x="5363" y="56"/>
                </a:cubicBezTo>
                <a:cubicBezTo>
                  <a:pt x="5372" y="69"/>
                  <a:pt x="5372" y="81"/>
                  <a:pt x="5372" y="81"/>
                </a:cubicBezTo>
                <a:cubicBezTo>
                  <a:pt x="5372" y="81"/>
                  <a:pt x="5371" y="84"/>
                  <a:pt x="5369" y="83"/>
                </a:cubicBezTo>
                <a:cubicBezTo>
                  <a:pt x="5367" y="83"/>
                  <a:pt x="5363" y="79"/>
                  <a:pt x="5363" y="79"/>
                </a:cubicBezTo>
                <a:lnTo>
                  <a:pt x="5301" y="30"/>
                </a:lnTo>
                <a:close/>
                <a:moveTo>
                  <a:pt x="5420" y="144"/>
                </a:moveTo>
                <a:cubicBezTo>
                  <a:pt x="5420" y="144"/>
                  <a:pt x="5444" y="121"/>
                  <a:pt x="5461" y="106"/>
                </a:cubicBezTo>
                <a:cubicBezTo>
                  <a:pt x="5471" y="97"/>
                  <a:pt x="5480" y="91"/>
                  <a:pt x="5480" y="91"/>
                </a:cubicBezTo>
                <a:cubicBezTo>
                  <a:pt x="5480" y="91"/>
                  <a:pt x="5472" y="88"/>
                  <a:pt x="5461" y="91"/>
                </a:cubicBezTo>
                <a:cubicBezTo>
                  <a:pt x="5449" y="94"/>
                  <a:pt x="5438" y="98"/>
                  <a:pt x="5425" y="106"/>
                </a:cubicBezTo>
                <a:cubicBezTo>
                  <a:pt x="5417" y="111"/>
                  <a:pt x="5407" y="120"/>
                  <a:pt x="5401" y="128"/>
                </a:cubicBezTo>
                <a:cubicBezTo>
                  <a:pt x="5393" y="138"/>
                  <a:pt x="5389" y="147"/>
                  <a:pt x="5389" y="147"/>
                </a:cubicBezTo>
                <a:cubicBezTo>
                  <a:pt x="5389" y="147"/>
                  <a:pt x="5385" y="153"/>
                  <a:pt x="5380" y="158"/>
                </a:cubicBezTo>
                <a:cubicBezTo>
                  <a:pt x="5375" y="162"/>
                  <a:pt x="5368" y="165"/>
                  <a:pt x="5368" y="165"/>
                </a:cubicBezTo>
                <a:cubicBezTo>
                  <a:pt x="5368" y="165"/>
                  <a:pt x="5372" y="170"/>
                  <a:pt x="5382" y="172"/>
                </a:cubicBezTo>
                <a:cubicBezTo>
                  <a:pt x="5389" y="174"/>
                  <a:pt x="5401" y="173"/>
                  <a:pt x="5410" y="171"/>
                </a:cubicBezTo>
                <a:cubicBezTo>
                  <a:pt x="5430" y="167"/>
                  <a:pt x="5455" y="148"/>
                  <a:pt x="5455" y="148"/>
                </a:cubicBezTo>
                <a:cubicBezTo>
                  <a:pt x="5455" y="148"/>
                  <a:pt x="5473" y="132"/>
                  <a:pt x="5483" y="117"/>
                </a:cubicBezTo>
                <a:cubicBezTo>
                  <a:pt x="5491" y="104"/>
                  <a:pt x="5491" y="93"/>
                  <a:pt x="5491" y="93"/>
                </a:cubicBezTo>
                <a:cubicBezTo>
                  <a:pt x="5491" y="93"/>
                  <a:pt x="5490" y="90"/>
                  <a:pt x="5488" y="90"/>
                </a:cubicBezTo>
                <a:cubicBezTo>
                  <a:pt x="5486" y="91"/>
                  <a:pt x="5482" y="94"/>
                  <a:pt x="5482" y="94"/>
                </a:cubicBezTo>
                <a:lnTo>
                  <a:pt x="5420" y="144"/>
                </a:lnTo>
                <a:close/>
                <a:moveTo>
                  <a:pt x="5420" y="30"/>
                </a:moveTo>
                <a:cubicBezTo>
                  <a:pt x="5420" y="30"/>
                  <a:pt x="5444" y="53"/>
                  <a:pt x="5461" y="68"/>
                </a:cubicBezTo>
                <a:cubicBezTo>
                  <a:pt x="5471" y="77"/>
                  <a:pt x="5480" y="82"/>
                  <a:pt x="5480" y="82"/>
                </a:cubicBezTo>
                <a:cubicBezTo>
                  <a:pt x="5480" y="82"/>
                  <a:pt x="5472" y="86"/>
                  <a:pt x="5461" y="83"/>
                </a:cubicBezTo>
                <a:cubicBezTo>
                  <a:pt x="5449" y="80"/>
                  <a:pt x="5438" y="75"/>
                  <a:pt x="5425" y="67"/>
                </a:cubicBezTo>
                <a:cubicBezTo>
                  <a:pt x="5417" y="62"/>
                  <a:pt x="5407" y="54"/>
                  <a:pt x="5401" y="46"/>
                </a:cubicBezTo>
                <a:cubicBezTo>
                  <a:pt x="5393" y="36"/>
                  <a:pt x="5389" y="27"/>
                  <a:pt x="5389" y="27"/>
                </a:cubicBezTo>
                <a:cubicBezTo>
                  <a:pt x="5389" y="27"/>
                  <a:pt x="5385" y="20"/>
                  <a:pt x="5380" y="16"/>
                </a:cubicBezTo>
                <a:cubicBezTo>
                  <a:pt x="5375" y="11"/>
                  <a:pt x="5368" y="9"/>
                  <a:pt x="5368" y="9"/>
                </a:cubicBezTo>
                <a:cubicBezTo>
                  <a:pt x="5368" y="9"/>
                  <a:pt x="5372" y="4"/>
                  <a:pt x="5382" y="1"/>
                </a:cubicBezTo>
                <a:cubicBezTo>
                  <a:pt x="5389" y="0"/>
                  <a:pt x="5401" y="1"/>
                  <a:pt x="5410" y="3"/>
                </a:cubicBezTo>
                <a:cubicBezTo>
                  <a:pt x="5430" y="6"/>
                  <a:pt x="5455" y="26"/>
                  <a:pt x="5455" y="26"/>
                </a:cubicBezTo>
                <a:cubicBezTo>
                  <a:pt x="5455" y="26"/>
                  <a:pt x="5473" y="42"/>
                  <a:pt x="5483" y="56"/>
                </a:cubicBezTo>
                <a:cubicBezTo>
                  <a:pt x="5491" y="69"/>
                  <a:pt x="5491" y="81"/>
                  <a:pt x="5491" y="81"/>
                </a:cubicBezTo>
                <a:cubicBezTo>
                  <a:pt x="5491" y="81"/>
                  <a:pt x="5490" y="84"/>
                  <a:pt x="5488" y="83"/>
                </a:cubicBezTo>
                <a:cubicBezTo>
                  <a:pt x="5486" y="83"/>
                  <a:pt x="5482" y="79"/>
                  <a:pt x="5482" y="79"/>
                </a:cubicBezTo>
                <a:lnTo>
                  <a:pt x="5420" y="30"/>
                </a:lnTo>
                <a:close/>
                <a:moveTo>
                  <a:pt x="5539" y="144"/>
                </a:moveTo>
                <a:cubicBezTo>
                  <a:pt x="5539" y="144"/>
                  <a:pt x="5564" y="121"/>
                  <a:pt x="5581" y="106"/>
                </a:cubicBezTo>
                <a:cubicBezTo>
                  <a:pt x="5590" y="97"/>
                  <a:pt x="5599" y="91"/>
                  <a:pt x="5599" y="91"/>
                </a:cubicBezTo>
                <a:cubicBezTo>
                  <a:pt x="5599" y="91"/>
                  <a:pt x="5591" y="88"/>
                  <a:pt x="5580" y="91"/>
                </a:cubicBezTo>
                <a:cubicBezTo>
                  <a:pt x="5569" y="94"/>
                  <a:pt x="5557" y="98"/>
                  <a:pt x="5544" y="106"/>
                </a:cubicBezTo>
                <a:cubicBezTo>
                  <a:pt x="5536" y="111"/>
                  <a:pt x="5526" y="120"/>
                  <a:pt x="5520" y="128"/>
                </a:cubicBezTo>
                <a:cubicBezTo>
                  <a:pt x="5512" y="138"/>
                  <a:pt x="5508" y="147"/>
                  <a:pt x="5508" y="147"/>
                </a:cubicBezTo>
                <a:cubicBezTo>
                  <a:pt x="5508" y="147"/>
                  <a:pt x="5504" y="153"/>
                  <a:pt x="5499" y="158"/>
                </a:cubicBezTo>
                <a:cubicBezTo>
                  <a:pt x="5494" y="162"/>
                  <a:pt x="5488" y="165"/>
                  <a:pt x="5488" y="165"/>
                </a:cubicBezTo>
                <a:cubicBezTo>
                  <a:pt x="5488" y="165"/>
                  <a:pt x="5491" y="170"/>
                  <a:pt x="5502" y="172"/>
                </a:cubicBezTo>
                <a:cubicBezTo>
                  <a:pt x="5509" y="174"/>
                  <a:pt x="5520" y="173"/>
                  <a:pt x="5530" y="171"/>
                </a:cubicBezTo>
                <a:cubicBezTo>
                  <a:pt x="5549" y="167"/>
                  <a:pt x="5574" y="148"/>
                  <a:pt x="5574" y="148"/>
                </a:cubicBezTo>
                <a:cubicBezTo>
                  <a:pt x="5574" y="148"/>
                  <a:pt x="5592" y="132"/>
                  <a:pt x="5602" y="117"/>
                </a:cubicBezTo>
                <a:cubicBezTo>
                  <a:pt x="5610" y="104"/>
                  <a:pt x="5610" y="93"/>
                  <a:pt x="5610" y="93"/>
                </a:cubicBezTo>
                <a:cubicBezTo>
                  <a:pt x="5610" y="93"/>
                  <a:pt x="5609" y="90"/>
                  <a:pt x="5607" y="90"/>
                </a:cubicBezTo>
                <a:cubicBezTo>
                  <a:pt x="5605" y="91"/>
                  <a:pt x="5601" y="94"/>
                  <a:pt x="5601" y="94"/>
                </a:cubicBezTo>
                <a:lnTo>
                  <a:pt x="5539" y="144"/>
                </a:lnTo>
                <a:close/>
                <a:moveTo>
                  <a:pt x="5539" y="30"/>
                </a:moveTo>
                <a:cubicBezTo>
                  <a:pt x="5539" y="30"/>
                  <a:pt x="5564" y="53"/>
                  <a:pt x="5581" y="68"/>
                </a:cubicBezTo>
                <a:cubicBezTo>
                  <a:pt x="5590" y="77"/>
                  <a:pt x="5599" y="82"/>
                  <a:pt x="5599" y="82"/>
                </a:cubicBezTo>
                <a:cubicBezTo>
                  <a:pt x="5599" y="82"/>
                  <a:pt x="5591" y="86"/>
                  <a:pt x="5580" y="83"/>
                </a:cubicBezTo>
                <a:cubicBezTo>
                  <a:pt x="5569" y="80"/>
                  <a:pt x="5557" y="75"/>
                  <a:pt x="5544" y="67"/>
                </a:cubicBezTo>
                <a:cubicBezTo>
                  <a:pt x="5536" y="62"/>
                  <a:pt x="5526" y="54"/>
                  <a:pt x="5520" y="46"/>
                </a:cubicBezTo>
                <a:cubicBezTo>
                  <a:pt x="5512" y="36"/>
                  <a:pt x="5508" y="27"/>
                  <a:pt x="5508" y="27"/>
                </a:cubicBezTo>
                <a:cubicBezTo>
                  <a:pt x="5508" y="27"/>
                  <a:pt x="5504" y="20"/>
                  <a:pt x="5499" y="16"/>
                </a:cubicBezTo>
                <a:cubicBezTo>
                  <a:pt x="5494" y="11"/>
                  <a:pt x="5488" y="9"/>
                  <a:pt x="5488" y="9"/>
                </a:cubicBezTo>
                <a:cubicBezTo>
                  <a:pt x="5488" y="9"/>
                  <a:pt x="5491" y="4"/>
                  <a:pt x="5502" y="1"/>
                </a:cubicBezTo>
                <a:cubicBezTo>
                  <a:pt x="5509" y="0"/>
                  <a:pt x="5520" y="1"/>
                  <a:pt x="5530" y="3"/>
                </a:cubicBezTo>
                <a:cubicBezTo>
                  <a:pt x="5549" y="6"/>
                  <a:pt x="5574" y="26"/>
                  <a:pt x="5574" y="26"/>
                </a:cubicBezTo>
                <a:cubicBezTo>
                  <a:pt x="5574" y="26"/>
                  <a:pt x="5592" y="42"/>
                  <a:pt x="5602" y="56"/>
                </a:cubicBezTo>
                <a:cubicBezTo>
                  <a:pt x="5610" y="69"/>
                  <a:pt x="5610" y="81"/>
                  <a:pt x="5610" y="81"/>
                </a:cubicBezTo>
                <a:cubicBezTo>
                  <a:pt x="5610" y="81"/>
                  <a:pt x="5609" y="84"/>
                  <a:pt x="5607" y="83"/>
                </a:cubicBezTo>
                <a:cubicBezTo>
                  <a:pt x="5605" y="83"/>
                  <a:pt x="5601" y="79"/>
                  <a:pt x="5601" y="79"/>
                </a:cubicBezTo>
                <a:lnTo>
                  <a:pt x="5539" y="30"/>
                </a:lnTo>
                <a:close/>
                <a:moveTo>
                  <a:pt x="5656" y="144"/>
                </a:moveTo>
                <a:cubicBezTo>
                  <a:pt x="5656" y="144"/>
                  <a:pt x="5681" y="121"/>
                  <a:pt x="5698" y="106"/>
                </a:cubicBezTo>
                <a:cubicBezTo>
                  <a:pt x="5708" y="97"/>
                  <a:pt x="5716" y="91"/>
                  <a:pt x="5716" y="91"/>
                </a:cubicBezTo>
                <a:cubicBezTo>
                  <a:pt x="5716" y="91"/>
                  <a:pt x="5708" y="88"/>
                  <a:pt x="5697" y="91"/>
                </a:cubicBezTo>
                <a:cubicBezTo>
                  <a:pt x="5686" y="94"/>
                  <a:pt x="5674" y="98"/>
                  <a:pt x="5661" y="106"/>
                </a:cubicBezTo>
                <a:cubicBezTo>
                  <a:pt x="5653" y="111"/>
                  <a:pt x="5643" y="120"/>
                  <a:pt x="5637" y="128"/>
                </a:cubicBezTo>
                <a:cubicBezTo>
                  <a:pt x="5629" y="138"/>
                  <a:pt x="5625" y="147"/>
                  <a:pt x="5625" y="147"/>
                </a:cubicBezTo>
                <a:cubicBezTo>
                  <a:pt x="5625" y="147"/>
                  <a:pt x="5621" y="153"/>
                  <a:pt x="5616" y="158"/>
                </a:cubicBezTo>
                <a:cubicBezTo>
                  <a:pt x="5611" y="162"/>
                  <a:pt x="5605" y="165"/>
                  <a:pt x="5605" y="165"/>
                </a:cubicBezTo>
                <a:cubicBezTo>
                  <a:pt x="5605" y="165"/>
                  <a:pt x="5608" y="170"/>
                  <a:pt x="5619" y="172"/>
                </a:cubicBezTo>
                <a:cubicBezTo>
                  <a:pt x="5626" y="174"/>
                  <a:pt x="5637" y="173"/>
                  <a:pt x="5647" y="171"/>
                </a:cubicBezTo>
                <a:cubicBezTo>
                  <a:pt x="5666" y="167"/>
                  <a:pt x="5691" y="148"/>
                  <a:pt x="5691" y="148"/>
                </a:cubicBezTo>
                <a:cubicBezTo>
                  <a:pt x="5691" y="148"/>
                  <a:pt x="5709" y="132"/>
                  <a:pt x="5719" y="117"/>
                </a:cubicBezTo>
                <a:cubicBezTo>
                  <a:pt x="5727" y="104"/>
                  <a:pt x="5727" y="93"/>
                  <a:pt x="5727" y="93"/>
                </a:cubicBezTo>
                <a:cubicBezTo>
                  <a:pt x="5727" y="93"/>
                  <a:pt x="5726" y="90"/>
                  <a:pt x="5724" y="90"/>
                </a:cubicBezTo>
                <a:cubicBezTo>
                  <a:pt x="5722" y="91"/>
                  <a:pt x="5718" y="94"/>
                  <a:pt x="5718" y="94"/>
                </a:cubicBezTo>
                <a:lnTo>
                  <a:pt x="5656" y="144"/>
                </a:lnTo>
                <a:close/>
                <a:moveTo>
                  <a:pt x="5656" y="30"/>
                </a:moveTo>
                <a:cubicBezTo>
                  <a:pt x="5656" y="30"/>
                  <a:pt x="5681" y="53"/>
                  <a:pt x="5698" y="68"/>
                </a:cubicBezTo>
                <a:cubicBezTo>
                  <a:pt x="5708" y="77"/>
                  <a:pt x="5716" y="82"/>
                  <a:pt x="5716" y="82"/>
                </a:cubicBezTo>
                <a:cubicBezTo>
                  <a:pt x="5716" y="82"/>
                  <a:pt x="5708" y="86"/>
                  <a:pt x="5697" y="83"/>
                </a:cubicBezTo>
                <a:cubicBezTo>
                  <a:pt x="5686" y="80"/>
                  <a:pt x="5674" y="75"/>
                  <a:pt x="5661" y="67"/>
                </a:cubicBezTo>
                <a:cubicBezTo>
                  <a:pt x="5653" y="62"/>
                  <a:pt x="5643" y="54"/>
                  <a:pt x="5637" y="46"/>
                </a:cubicBezTo>
                <a:cubicBezTo>
                  <a:pt x="5629" y="36"/>
                  <a:pt x="5625" y="27"/>
                  <a:pt x="5625" y="27"/>
                </a:cubicBezTo>
                <a:cubicBezTo>
                  <a:pt x="5625" y="27"/>
                  <a:pt x="5621" y="20"/>
                  <a:pt x="5616" y="16"/>
                </a:cubicBezTo>
                <a:cubicBezTo>
                  <a:pt x="5611" y="11"/>
                  <a:pt x="5605" y="9"/>
                  <a:pt x="5605" y="9"/>
                </a:cubicBezTo>
                <a:cubicBezTo>
                  <a:pt x="5605" y="9"/>
                  <a:pt x="5608" y="4"/>
                  <a:pt x="5619" y="1"/>
                </a:cubicBezTo>
                <a:cubicBezTo>
                  <a:pt x="5626" y="0"/>
                  <a:pt x="5637" y="1"/>
                  <a:pt x="5647" y="3"/>
                </a:cubicBezTo>
                <a:cubicBezTo>
                  <a:pt x="5666" y="6"/>
                  <a:pt x="5691" y="26"/>
                  <a:pt x="5691" y="26"/>
                </a:cubicBezTo>
                <a:cubicBezTo>
                  <a:pt x="5691" y="26"/>
                  <a:pt x="5709" y="42"/>
                  <a:pt x="5719" y="56"/>
                </a:cubicBezTo>
                <a:cubicBezTo>
                  <a:pt x="5727" y="69"/>
                  <a:pt x="5727" y="81"/>
                  <a:pt x="5727" y="81"/>
                </a:cubicBezTo>
                <a:cubicBezTo>
                  <a:pt x="5727" y="81"/>
                  <a:pt x="5726" y="84"/>
                  <a:pt x="5724" y="83"/>
                </a:cubicBezTo>
                <a:cubicBezTo>
                  <a:pt x="5722" y="83"/>
                  <a:pt x="5718" y="79"/>
                  <a:pt x="5718" y="79"/>
                </a:cubicBezTo>
                <a:lnTo>
                  <a:pt x="5656" y="30"/>
                </a:lnTo>
                <a:close/>
                <a:moveTo>
                  <a:pt x="5775" y="144"/>
                </a:moveTo>
                <a:cubicBezTo>
                  <a:pt x="5775" y="144"/>
                  <a:pt x="5800" y="121"/>
                  <a:pt x="5817" y="106"/>
                </a:cubicBezTo>
                <a:cubicBezTo>
                  <a:pt x="5827" y="97"/>
                  <a:pt x="5836" y="91"/>
                  <a:pt x="5836" y="91"/>
                </a:cubicBezTo>
                <a:cubicBezTo>
                  <a:pt x="5836" y="91"/>
                  <a:pt x="5827" y="88"/>
                  <a:pt x="5817" y="91"/>
                </a:cubicBezTo>
                <a:cubicBezTo>
                  <a:pt x="5805" y="94"/>
                  <a:pt x="5793" y="98"/>
                  <a:pt x="5780" y="106"/>
                </a:cubicBezTo>
                <a:cubicBezTo>
                  <a:pt x="5772" y="111"/>
                  <a:pt x="5762" y="120"/>
                  <a:pt x="5756" y="128"/>
                </a:cubicBezTo>
                <a:cubicBezTo>
                  <a:pt x="5748" y="138"/>
                  <a:pt x="5745" y="147"/>
                  <a:pt x="5745" y="147"/>
                </a:cubicBezTo>
                <a:cubicBezTo>
                  <a:pt x="5745" y="147"/>
                  <a:pt x="5741" y="153"/>
                  <a:pt x="5736" y="158"/>
                </a:cubicBezTo>
                <a:cubicBezTo>
                  <a:pt x="5730" y="162"/>
                  <a:pt x="5724" y="165"/>
                  <a:pt x="5724" y="165"/>
                </a:cubicBezTo>
                <a:cubicBezTo>
                  <a:pt x="5724" y="165"/>
                  <a:pt x="5727" y="170"/>
                  <a:pt x="5738" y="172"/>
                </a:cubicBezTo>
                <a:cubicBezTo>
                  <a:pt x="5745" y="174"/>
                  <a:pt x="5756" y="173"/>
                  <a:pt x="5766" y="171"/>
                </a:cubicBezTo>
                <a:cubicBezTo>
                  <a:pt x="5785" y="167"/>
                  <a:pt x="5811" y="148"/>
                  <a:pt x="5811" y="148"/>
                </a:cubicBezTo>
                <a:cubicBezTo>
                  <a:pt x="5811" y="148"/>
                  <a:pt x="5829" y="132"/>
                  <a:pt x="5838" y="117"/>
                </a:cubicBezTo>
                <a:cubicBezTo>
                  <a:pt x="5846" y="104"/>
                  <a:pt x="5846" y="93"/>
                  <a:pt x="5846" y="93"/>
                </a:cubicBezTo>
                <a:cubicBezTo>
                  <a:pt x="5846" y="93"/>
                  <a:pt x="5845" y="90"/>
                  <a:pt x="5844" y="90"/>
                </a:cubicBezTo>
                <a:cubicBezTo>
                  <a:pt x="5841" y="91"/>
                  <a:pt x="5838" y="94"/>
                  <a:pt x="5838" y="94"/>
                </a:cubicBezTo>
                <a:lnTo>
                  <a:pt x="5775" y="144"/>
                </a:lnTo>
                <a:close/>
                <a:moveTo>
                  <a:pt x="5775" y="30"/>
                </a:moveTo>
                <a:cubicBezTo>
                  <a:pt x="5775" y="30"/>
                  <a:pt x="5800" y="53"/>
                  <a:pt x="5817" y="68"/>
                </a:cubicBezTo>
                <a:cubicBezTo>
                  <a:pt x="5827" y="77"/>
                  <a:pt x="5836" y="82"/>
                  <a:pt x="5836" y="82"/>
                </a:cubicBezTo>
                <a:cubicBezTo>
                  <a:pt x="5836" y="82"/>
                  <a:pt x="5827" y="86"/>
                  <a:pt x="5817" y="83"/>
                </a:cubicBezTo>
                <a:cubicBezTo>
                  <a:pt x="5805" y="80"/>
                  <a:pt x="5793" y="75"/>
                  <a:pt x="5780" y="67"/>
                </a:cubicBezTo>
                <a:cubicBezTo>
                  <a:pt x="5772" y="62"/>
                  <a:pt x="5762" y="54"/>
                  <a:pt x="5756" y="46"/>
                </a:cubicBezTo>
                <a:cubicBezTo>
                  <a:pt x="5748" y="36"/>
                  <a:pt x="5745" y="27"/>
                  <a:pt x="5745" y="27"/>
                </a:cubicBezTo>
                <a:cubicBezTo>
                  <a:pt x="5745" y="27"/>
                  <a:pt x="5741" y="20"/>
                  <a:pt x="5736" y="16"/>
                </a:cubicBezTo>
                <a:cubicBezTo>
                  <a:pt x="5730" y="11"/>
                  <a:pt x="5724" y="9"/>
                  <a:pt x="5724" y="9"/>
                </a:cubicBezTo>
                <a:cubicBezTo>
                  <a:pt x="5724" y="9"/>
                  <a:pt x="5727" y="4"/>
                  <a:pt x="5738" y="1"/>
                </a:cubicBezTo>
                <a:cubicBezTo>
                  <a:pt x="5745" y="0"/>
                  <a:pt x="5756" y="1"/>
                  <a:pt x="5766" y="3"/>
                </a:cubicBezTo>
                <a:cubicBezTo>
                  <a:pt x="5785" y="6"/>
                  <a:pt x="5811" y="26"/>
                  <a:pt x="5811" y="26"/>
                </a:cubicBezTo>
                <a:cubicBezTo>
                  <a:pt x="5811" y="26"/>
                  <a:pt x="5829" y="42"/>
                  <a:pt x="5838" y="56"/>
                </a:cubicBezTo>
                <a:cubicBezTo>
                  <a:pt x="5846" y="69"/>
                  <a:pt x="5846" y="81"/>
                  <a:pt x="5846" y="81"/>
                </a:cubicBezTo>
                <a:cubicBezTo>
                  <a:pt x="5846" y="81"/>
                  <a:pt x="5845" y="84"/>
                  <a:pt x="5844" y="83"/>
                </a:cubicBezTo>
                <a:cubicBezTo>
                  <a:pt x="5841" y="83"/>
                  <a:pt x="5838" y="79"/>
                  <a:pt x="5838" y="79"/>
                </a:cubicBezTo>
                <a:lnTo>
                  <a:pt x="5775" y="30"/>
                </a:lnTo>
                <a:close/>
                <a:moveTo>
                  <a:pt x="5895" y="144"/>
                </a:moveTo>
                <a:cubicBezTo>
                  <a:pt x="5895" y="144"/>
                  <a:pt x="5919" y="121"/>
                  <a:pt x="5936" y="106"/>
                </a:cubicBezTo>
                <a:cubicBezTo>
                  <a:pt x="5946" y="97"/>
                  <a:pt x="5955" y="91"/>
                  <a:pt x="5955" y="91"/>
                </a:cubicBezTo>
                <a:cubicBezTo>
                  <a:pt x="5955" y="91"/>
                  <a:pt x="5946" y="88"/>
                  <a:pt x="5936" y="91"/>
                </a:cubicBezTo>
                <a:cubicBezTo>
                  <a:pt x="5924" y="94"/>
                  <a:pt x="5913" y="98"/>
                  <a:pt x="5900" y="106"/>
                </a:cubicBezTo>
                <a:cubicBezTo>
                  <a:pt x="5892" y="111"/>
                  <a:pt x="5881" y="120"/>
                  <a:pt x="5875" y="128"/>
                </a:cubicBezTo>
                <a:cubicBezTo>
                  <a:pt x="5867" y="138"/>
                  <a:pt x="5864" y="147"/>
                  <a:pt x="5864" y="147"/>
                </a:cubicBezTo>
                <a:cubicBezTo>
                  <a:pt x="5864" y="147"/>
                  <a:pt x="5860" y="153"/>
                  <a:pt x="5855" y="158"/>
                </a:cubicBezTo>
                <a:cubicBezTo>
                  <a:pt x="5849" y="162"/>
                  <a:pt x="5843" y="165"/>
                  <a:pt x="5843" y="165"/>
                </a:cubicBezTo>
                <a:cubicBezTo>
                  <a:pt x="5843" y="165"/>
                  <a:pt x="5847" y="170"/>
                  <a:pt x="5857" y="172"/>
                </a:cubicBezTo>
                <a:cubicBezTo>
                  <a:pt x="5864" y="174"/>
                  <a:pt x="5876" y="173"/>
                  <a:pt x="5885" y="171"/>
                </a:cubicBezTo>
                <a:cubicBezTo>
                  <a:pt x="5905" y="167"/>
                  <a:pt x="5930" y="148"/>
                  <a:pt x="5930" y="148"/>
                </a:cubicBezTo>
                <a:cubicBezTo>
                  <a:pt x="5930" y="148"/>
                  <a:pt x="5948" y="132"/>
                  <a:pt x="5957" y="117"/>
                </a:cubicBezTo>
                <a:cubicBezTo>
                  <a:pt x="5966" y="104"/>
                  <a:pt x="5966" y="93"/>
                  <a:pt x="5966" y="93"/>
                </a:cubicBezTo>
                <a:cubicBezTo>
                  <a:pt x="5966" y="93"/>
                  <a:pt x="5965" y="90"/>
                  <a:pt x="5963" y="90"/>
                </a:cubicBezTo>
                <a:cubicBezTo>
                  <a:pt x="5961" y="91"/>
                  <a:pt x="5957" y="94"/>
                  <a:pt x="5957" y="94"/>
                </a:cubicBezTo>
                <a:lnTo>
                  <a:pt x="5895" y="144"/>
                </a:lnTo>
                <a:close/>
                <a:moveTo>
                  <a:pt x="5895" y="30"/>
                </a:moveTo>
                <a:cubicBezTo>
                  <a:pt x="5895" y="30"/>
                  <a:pt x="5919" y="53"/>
                  <a:pt x="5936" y="68"/>
                </a:cubicBezTo>
                <a:cubicBezTo>
                  <a:pt x="5946" y="77"/>
                  <a:pt x="5955" y="82"/>
                  <a:pt x="5955" y="82"/>
                </a:cubicBezTo>
                <a:cubicBezTo>
                  <a:pt x="5955" y="82"/>
                  <a:pt x="5946" y="86"/>
                  <a:pt x="5936" y="83"/>
                </a:cubicBezTo>
                <a:cubicBezTo>
                  <a:pt x="5924" y="80"/>
                  <a:pt x="5913" y="75"/>
                  <a:pt x="5900" y="67"/>
                </a:cubicBezTo>
                <a:cubicBezTo>
                  <a:pt x="5892" y="62"/>
                  <a:pt x="5881" y="54"/>
                  <a:pt x="5875" y="46"/>
                </a:cubicBezTo>
                <a:cubicBezTo>
                  <a:pt x="5867" y="36"/>
                  <a:pt x="5864" y="27"/>
                  <a:pt x="5864" y="27"/>
                </a:cubicBezTo>
                <a:cubicBezTo>
                  <a:pt x="5864" y="27"/>
                  <a:pt x="5860" y="20"/>
                  <a:pt x="5855" y="16"/>
                </a:cubicBezTo>
                <a:cubicBezTo>
                  <a:pt x="5849" y="11"/>
                  <a:pt x="5843" y="9"/>
                  <a:pt x="5843" y="9"/>
                </a:cubicBezTo>
                <a:cubicBezTo>
                  <a:pt x="5843" y="9"/>
                  <a:pt x="5847" y="4"/>
                  <a:pt x="5857" y="1"/>
                </a:cubicBezTo>
                <a:cubicBezTo>
                  <a:pt x="5864" y="0"/>
                  <a:pt x="5876" y="1"/>
                  <a:pt x="5885" y="3"/>
                </a:cubicBezTo>
                <a:cubicBezTo>
                  <a:pt x="5905" y="6"/>
                  <a:pt x="5930" y="26"/>
                  <a:pt x="5930" y="26"/>
                </a:cubicBezTo>
                <a:cubicBezTo>
                  <a:pt x="5930" y="26"/>
                  <a:pt x="5948" y="42"/>
                  <a:pt x="5957" y="56"/>
                </a:cubicBezTo>
                <a:cubicBezTo>
                  <a:pt x="5966" y="69"/>
                  <a:pt x="5966" y="81"/>
                  <a:pt x="5966" y="81"/>
                </a:cubicBezTo>
                <a:cubicBezTo>
                  <a:pt x="5966" y="81"/>
                  <a:pt x="5965" y="84"/>
                  <a:pt x="5963" y="83"/>
                </a:cubicBezTo>
                <a:cubicBezTo>
                  <a:pt x="5961" y="83"/>
                  <a:pt x="5957" y="79"/>
                  <a:pt x="5957" y="79"/>
                </a:cubicBezTo>
                <a:lnTo>
                  <a:pt x="5895" y="30"/>
                </a:lnTo>
                <a:close/>
                <a:moveTo>
                  <a:pt x="6014" y="144"/>
                </a:moveTo>
                <a:cubicBezTo>
                  <a:pt x="6014" y="144"/>
                  <a:pt x="6038" y="121"/>
                  <a:pt x="6055" y="106"/>
                </a:cubicBezTo>
                <a:cubicBezTo>
                  <a:pt x="6065" y="97"/>
                  <a:pt x="6074" y="91"/>
                  <a:pt x="6074" y="91"/>
                </a:cubicBezTo>
                <a:cubicBezTo>
                  <a:pt x="6074" y="91"/>
                  <a:pt x="6066" y="88"/>
                  <a:pt x="6055" y="91"/>
                </a:cubicBezTo>
                <a:cubicBezTo>
                  <a:pt x="6043" y="94"/>
                  <a:pt x="6032" y="98"/>
                  <a:pt x="6019" y="106"/>
                </a:cubicBezTo>
                <a:cubicBezTo>
                  <a:pt x="6011" y="111"/>
                  <a:pt x="6001" y="120"/>
                  <a:pt x="5995" y="128"/>
                </a:cubicBezTo>
                <a:cubicBezTo>
                  <a:pt x="5987" y="138"/>
                  <a:pt x="5983" y="147"/>
                  <a:pt x="5983" y="147"/>
                </a:cubicBezTo>
                <a:cubicBezTo>
                  <a:pt x="5983" y="147"/>
                  <a:pt x="5979" y="153"/>
                  <a:pt x="5974" y="158"/>
                </a:cubicBezTo>
                <a:cubicBezTo>
                  <a:pt x="5969" y="162"/>
                  <a:pt x="5962" y="165"/>
                  <a:pt x="5962" y="165"/>
                </a:cubicBezTo>
                <a:cubicBezTo>
                  <a:pt x="5962" y="165"/>
                  <a:pt x="5966" y="170"/>
                  <a:pt x="5976" y="172"/>
                </a:cubicBezTo>
                <a:cubicBezTo>
                  <a:pt x="5983" y="174"/>
                  <a:pt x="5995" y="173"/>
                  <a:pt x="6004" y="171"/>
                </a:cubicBezTo>
                <a:cubicBezTo>
                  <a:pt x="6024" y="167"/>
                  <a:pt x="6049" y="148"/>
                  <a:pt x="6049" y="148"/>
                </a:cubicBezTo>
                <a:cubicBezTo>
                  <a:pt x="6049" y="148"/>
                  <a:pt x="6067" y="132"/>
                  <a:pt x="6076" y="117"/>
                </a:cubicBezTo>
                <a:cubicBezTo>
                  <a:pt x="6085" y="104"/>
                  <a:pt x="6085" y="93"/>
                  <a:pt x="6085" y="93"/>
                </a:cubicBezTo>
                <a:cubicBezTo>
                  <a:pt x="6085" y="93"/>
                  <a:pt x="6084" y="90"/>
                  <a:pt x="6082" y="90"/>
                </a:cubicBezTo>
                <a:cubicBezTo>
                  <a:pt x="6080" y="91"/>
                  <a:pt x="6076" y="94"/>
                  <a:pt x="6076" y="94"/>
                </a:cubicBezTo>
                <a:lnTo>
                  <a:pt x="6014" y="144"/>
                </a:lnTo>
                <a:close/>
                <a:moveTo>
                  <a:pt x="6014" y="30"/>
                </a:moveTo>
                <a:cubicBezTo>
                  <a:pt x="6014" y="30"/>
                  <a:pt x="6038" y="53"/>
                  <a:pt x="6055" y="68"/>
                </a:cubicBezTo>
                <a:cubicBezTo>
                  <a:pt x="6065" y="77"/>
                  <a:pt x="6074" y="82"/>
                  <a:pt x="6074" y="82"/>
                </a:cubicBezTo>
                <a:cubicBezTo>
                  <a:pt x="6074" y="82"/>
                  <a:pt x="6066" y="86"/>
                  <a:pt x="6055" y="83"/>
                </a:cubicBezTo>
                <a:cubicBezTo>
                  <a:pt x="6043" y="80"/>
                  <a:pt x="6032" y="75"/>
                  <a:pt x="6019" y="67"/>
                </a:cubicBezTo>
                <a:cubicBezTo>
                  <a:pt x="6011" y="62"/>
                  <a:pt x="6001" y="54"/>
                  <a:pt x="5995" y="46"/>
                </a:cubicBezTo>
                <a:cubicBezTo>
                  <a:pt x="5987" y="36"/>
                  <a:pt x="5983" y="27"/>
                  <a:pt x="5983" y="27"/>
                </a:cubicBezTo>
                <a:cubicBezTo>
                  <a:pt x="5983" y="27"/>
                  <a:pt x="5979" y="20"/>
                  <a:pt x="5974" y="16"/>
                </a:cubicBezTo>
                <a:cubicBezTo>
                  <a:pt x="5969" y="11"/>
                  <a:pt x="5962" y="9"/>
                  <a:pt x="5962" y="9"/>
                </a:cubicBezTo>
                <a:cubicBezTo>
                  <a:pt x="5962" y="9"/>
                  <a:pt x="5966" y="4"/>
                  <a:pt x="5976" y="1"/>
                </a:cubicBezTo>
                <a:cubicBezTo>
                  <a:pt x="5983" y="0"/>
                  <a:pt x="5995" y="1"/>
                  <a:pt x="6004" y="3"/>
                </a:cubicBezTo>
                <a:cubicBezTo>
                  <a:pt x="6024" y="6"/>
                  <a:pt x="6049" y="26"/>
                  <a:pt x="6049" y="26"/>
                </a:cubicBezTo>
                <a:cubicBezTo>
                  <a:pt x="6049" y="26"/>
                  <a:pt x="6067" y="42"/>
                  <a:pt x="6076" y="56"/>
                </a:cubicBezTo>
                <a:cubicBezTo>
                  <a:pt x="6085" y="69"/>
                  <a:pt x="6085" y="81"/>
                  <a:pt x="6085" y="81"/>
                </a:cubicBezTo>
                <a:cubicBezTo>
                  <a:pt x="6085" y="81"/>
                  <a:pt x="6084" y="84"/>
                  <a:pt x="6082" y="83"/>
                </a:cubicBezTo>
                <a:cubicBezTo>
                  <a:pt x="6080" y="83"/>
                  <a:pt x="6076" y="79"/>
                  <a:pt x="6076" y="79"/>
                </a:cubicBezTo>
                <a:lnTo>
                  <a:pt x="6014" y="30"/>
                </a:lnTo>
                <a:close/>
                <a:moveTo>
                  <a:pt x="6133" y="144"/>
                </a:moveTo>
                <a:cubicBezTo>
                  <a:pt x="6133" y="144"/>
                  <a:pt x="6157" y="121"/>
                  <a:pt x="6175" y="106"/>
                </a:cubicBezTo>
                <a:cubicBezTo>
                  <a:pt x="6184" y="97"/>
                  <a:pt x="6193" y="91"/>
                  <a:pt x="6193" y="91"/>
                </a:cubicBezTo>
                <a:cubicBezTo>
                  <a:pt x="6193" y="91"/>
                  <a:pt x="6185" y="88"/>
                  <a:pt x="6174" y="91"/>
                </a:cubicBezTo>
                <a:cubicBezTo>
                  <a:pt x="6163" y="94"/>
                  <a:pt x="6151" y="98"/>
                  <a:pt x="6138" y="106"/>
                </a:cubicBezTo>
                <a:cubicBezTo>
                  <a:pt x="6130" y="111"/>
                  <a:pt x="6120" y="120"/>
                  <a:pt x="6114" y="128"/>
                </a:cubicBezTo>
                <a:cubicBezTo>
                  <a:pt x="6106" y="138"/>
                  <a:pt x="6102" y="147"/>
                  <a:pt x="6102" y="147"/>
                </a:cubicBezTo>
                <a:cubicBezTo>
                  <a:pt x="6102" y="147"/>
                  <a:pt x="6098" y="153"/>
                  <a:pt x="6093" y="158"/>
                </a:cubicBezTo>
                <a:cubicBezTo>
                  <a:pt x="6088" y="162"/>
                  <a:pt x="6081" y="165"/>
                  <a:pt x="6081" y="165"/>
                </a:cubicBezTo>
                <a:cubicBezTo>
                  <a:pt x="6081" y="165"/>
                  <a:pt x="6085" y="170"/>
                  <a:pt x="6096" y="172"/>
                </a:cubicBezTo>
                <a:cubicBezTo>
                  <a:pt x="6102" y="174"/>
                  <a:pt x="6114" y="173"/>
                  <a:pt x="6124" y="171"/>
                </a:cubicBezTo>
                <a:cubicBezTo>
                  <a:pt x="6143" y="167"/>
                  <a:pt x="6168" y="148"/>
                  <a:pt x="6168" y="148"/>
                </a:cubicBezTo>
                <a:cubicBezTo>
                  <a:pt x="6168" y="148"/>
                  <a:pt x="6186" y="132"/>
                  <a:pt x="6196" y="117"/>
                </a:cubicBezTo>
                <a:cubicBezTo>
                  <a:pt x="6204" y="104"/>
                  <a:pt x="6204" y="93"/>
                  <a:pt x="6204" y="93"/>
                </a:cubicBezTo>
                <a:cubicBezTo>
                  <a:pt x="6204" y="93"/>
                  <a:pt x="6203" y="90"/>
                  <a:pt x="6201" y="90"/>
                </a:cubicBezTo>
                <a:cubicBezTo>
                  <a:pt x="6199" y="91"/>
                  <a:pt x="6195" y="94"/>
                  <a:pt x="6195" y="94"/>
                </a:cubicBezTo>
                <a:lnTo>
                  <a:pt x="6133" y="144"/>
                </a:lnTo>
                <a:close/>
                <a:moveTo>
                  <a:pt x="6133" y="30"/>
                </a:moveTo>
                <a:cubicBezTo>
                  <a:pt x="6133" y="30"/>
                  <a:pt x="6157" y="53"/>
                  <a:pt x="6175" y="68"/>
                </a:cubicBezTo>
                <a:cubicBezTo>
                  <a:pt x="6184" y="77"/>
                  <a:pt x="6193" y="82"/>
                  <a:pt x="6193" y="82"/>
                </a:cubicBezTo>
                <a:cubicBezTo>
                  <a:pt x="6193" y="82"/>
                  <a:pt x="6185" y="86"/>
                  <a:pt x="6174" y="83"/>
                </a:cubicBezTo>
                <a:cubicBezTo>
                  <a:pt x="6163" y="80"/>
                  <a:pt x="6151" y="75"/>
                  <a:pt x="6138" y="67"/>
                </a:cubicBezTo>
                <a:cubicBezTo>
                  <a:pt x="6130" y="62"/>
                  <a:pt x="6120" y="54"/>
                  <a:pt x="6114" y="46"/>
                </a:cubicBezTo>
                <a:cubicBezTo>
                  <a:pt x="6106" y="36"/>
                  <a:pt x="6102" y="27"/>
                  <a:pt x="6102" y="27"/>
                </a:cubicBezTo>
                <a:cubicBezTo>
                  <a:pt x="6102" y="27"/>
                  <a:pt x="6098" y="20"/>
                  <a:pt x="6093" y="16"/>
                </a:cubicBezTo>
                <a:cubicBezTo>
                  <a:pt x="6088" y="11"/>
                  <a:pt x="6081" y="9"/>
                  <a:pt x="6081" y="9"/>
                </a:cubicBezTo>
                <a:cubicBezTo>
                  <a:pt x="6081" y="9"/>
                  <a:pt x="6085" y="4"/>
                  <a:pt x="6096" y="1"/>
                </a:cubicBezTo>
                <a:cubicBezTo>
                  <a:pt x="6102" y="0"/>
                  <a:pt x="6114" y="1"/>
                  <a:pt x="6124" y="3"/>
                </a:cubicBezTo>
                <a:cubicBezTo>
                  <a:pt x="6143" y="6"/>
                  <a:pt x="6168" y="26"/>
                  <a:pt x="6168" y="26"/>
                </a:cubicBezTo>
                <a:cubicBezTo>
                  <a:pt x="6168" y="26"/>
                  <a:pt x="6186" y="42"/>
                  <a:pt x="6196" y="56"/>
                </a:cubicBezTo>
                <a:cubicBezTo>
                  <a:pt x="6204" y="69"/>
                  <a:pt x="6204" y="81"/>
                  <a:pt x="6204" y="81"/>
                </a:cubicBezTo>
                <a:cubicBezTo>
                  <a:pt x="6204" y="81"/>
                  <a:pt x="6203" y="84"/>
                  <a:pt x="6201" y="83"/>
                </a:cubicBezTo>
                <a:cubicBezTo>
                  <a:pt x="6199" y="83"/>
                  <a:pt x="6195" y="79"/>
                  <a:pt x="6195" y="79"/>
                </a:cubicBezTo>
                <a:lnTo>
                  <a:pt x="6133" y="30"/>
                </a:lnTo>
                <a:close/>
                <a:moveTo>
                  <a:pt x="6252" y="144"/>
                </a:moveTo>
                <a:cubicBezTo>
                  <a:pt x="6252" y="144"/>
                  <a:pt x="6277" y="121"/>
                  <a:pt x="6294" y="106"/>
                </a:cubicBezTo>
                <a:cubicBezTo>
                  <a:pt x="6304" y="97"/>
                  <a:pt x="6312" y="91"/>
                  <a:pt x="6312" y="91"/>
                </a:cubicBezTo>
                <a:cubicBezTo>
                  <a:pt x="6312" y="91"/>
                  <a:pt x="6304" y="88"/>
                  <a:pt x="6294" y="91"/>
                </a:cubicBezTo>
                <a:cubicBezTo>
                  <a:pt x="6282" y="94"/>
                  <a:pt x="6270" y="98"/>
                  <a:pt x="6257" y="106"/>
                </a:cubicBezTo>
                <a:cubicBezTo>
                  <a:pt x="6249" y="111"/>
                  <a:pt x="6239" y="120"/>
                  <a:pt x="6233" y="128"/>
                </a:cubicBezTo>
                <a:cubicBezTo>
                  <a:pt x="6225" y="138"/>
                  <a:pt x="6221" y="147"/>
                  <a:pt x="6221" y="147"/>
                </a:cubicBezTo>
                <a:cubicBezTo>
                  <a:pt x="6221" y="147"/>
                  <a:pt x="6217" y="153"/>
                  <a:pt x="6213" y="158"/>
                </a:cubicBezTo>
                <a:cubicBezTo>
                  <a:pt x="6207" y="162"/>
                  <a:pt x="6201" y="165"/>
                  <a:pt x="6201" y="165"/>
                </a:cubicBezTo>
                <a:cubicBezTo>
                  <a:pt x="6201" y="165"/>
                  <a:pt x="6204" y="170"/>
                  <a:pt x="6215" y="172"/>
                </a:cubicBezTo>
                <a:cubicBezTo>
                  <a:pt x="6222" y="174"/>
                  <a:pt x="6233" y="173"/>
                  <a:pt x="6243" y="171"/>
                </a:cubicBezTo>
                <a:cubicBezTo>
                  <a:pt x="6262" y="167"/>
                  <a:pt x="6288" y="148"/>
                  <a:pt x="6288" y="148"/>
                </a:cubicBezTo>
                <a:cubicBezTo>
                  <a:pt x="6288" y="148"/>
                  <a:pt x="6305" y="132"/>
                  <a:pt x="6315" y="117"/>
                </a:cubicBezTo>
                <a:cubicBezTo>
                  <a:pt x="6323" y="104"/>
                  <a:pt x="6323" y="93"/>
                  <a:pt x="6323" y="93"/>
                </a:cubicBezTo>
                <a:cubicBezTo>
                  <a:pt x="6323" y="93"/>
                  <a:pt x="6322" y="90"/>
                  <a:pt x="6320" y="90"/>
                </a:cubicBezTo>
                <a:cubicBezTo>
                  <a:pt x="6318" y="91"/>
                  <a:pt x="6314" y="94"/>
                  <a:pt x="6314" y="94"/>
                </a:cubicBezTo>
                <a:lnTo>
                  <a:pt x="6252" y="144"/>
                </a:lnTo>
                <a:close/>
                <a:moveTo>
                  <a:pt x="6252" y="30"/>
                </a:moveTo>
                <a:cubicBezTo>
                  <a:pt x="6252" y="30"/>
                  <a:pt x="6277" y="53"/>
                  <a:pt x="6294" y="68"/>
                </a:cubicBezTo>
                <a:cubicBezTo>
                  <a:pt x="6304" y="77"/>
                  <a:pt x="6312" y="82"/>
                  <a:pt x="6312" y="82"/>
                </a:cubicBezTo>
                <a:cubicBezTo>
                  <a:pt x="6312" y="82"/>
                  <a:pt x="6304" y="86"/>
                  <a:pt x="6294" y="83"/>
                </a:cubicBezTo>
                <a:cubicBezTo>
                  <a:pt x="6282" y="80"/>
                  <a:pt x="6270" y="75"/>
                  <a:pt x="6257" y="67"/>
                </a:cubicBezTo>
                <a:cubicBezTo>
                  <a:pt x="6249" y="62"/>
                  <a:pt x="6239" y="54"/>
                  <a:pt x="6233" y="46"/>
                </a:cubicBezTo>
                <a:cubicBezTo>
                  <a:pt x="6225" y="36"/>
                  <a:pt x="6221" y="27"/>
                  <a:pt x="6221" y="27"/>
                </a:cubicBezTo>
                <a:cubicBezTo>
                  <a:pt x="6221" y="27"/>
                  <a:pt x="6217" y="20"/>
                  <a:pt x="6213" y="16"/>
                </a:cubicBezTo>
                <a:cubicBezTo>
                  <a:pt x="6207" y="11"/>
                  <a:pt x="6201" y="9"/>
                  <a:pt x="6201" y="9"/>
                </a:cubicBezTo>
                <a:cubicBezTo>
                  <a:pt x="6201" y="9"/>
                  <a:pt x="6204" y="4"/>
                  <a:pt x="6215" y="1"/>
                </a:cubicBezTo>
                <a:cubicBezTo>
                  <a:pt x="6222" y="0"/>
                  <a:pt x="6233" y="1"/>
                  <a:pt x="6243" y="3"/>
                </a:cubicBezTo>
                <a:cubicBezTo>
                  <a:pt x="6262" y="6"/>
                  <a:pt x="6288" y="26"/>
                  <a:pt x="6288" y="26"/>
                </a:cubicBezTo>
                <a:cubicBezTo>
                  <a:pt x="6288" y="26"/>
                  <a:pt x="6305" y="42"/>
                  <a:pt x="6315" y="56"/>
                </a:cubicBezTo>
                <a:cubicBezTo>
                  <a:pt x="6323" y="69"/>
                  <a:pt x="6323" y="81"/>
                  <a:pt x="6323" y="81"/>
                </a:cubicBezTo>
                <a:cubicBezTo>
                  <a:pt x="6323" y="81"/>
                  <a:pt x="6322" y="84"/>
                  <a:pt x="6320" y="83"/>
                </a:cubicBezTo>
                <a:cubicBezTo>
                  <a:pt x="6318" y="83"/>
                  <a:pt x="6314" y="79"/>
                  <a:pt x="6314" y="79"/>
                </a:cubicBezTo>
                <a:lnTo>
                  <a:pt x="6252" y="30"/>
                </a:lnTo>
                <a:close/>
                <a:moveTo>
                  <a:pt x="6371" y="144"/>
                </a:moveTo>
                <a:cubicBezTo>
                  <a:pt x="6371" y="144"/>
                  <a:pt x="6396" y="121"/>
                  <a:pt x="6413" y="106"/>
                </a:cubicBezTo>
                <a:cubicBezTo>
                  <a:pt x="6423" y="97"/>
                  <a:pt x="6432" y="91"/>
                  <a:pt x="6432" y="91"/>
                </a:cubicBezTo>
                <a:cubicBezTo>
                  <a:pt x="6432" y="91"/>
                  <a:pt x="6423" y="88"/>
                  <a:pt x="6413" y="91"/>
                </a:cubicBezTo>
                <a:cubicBezTo>
                  <a:pt x="6401" y="94"/>
                  <a:pt x="6390" y="98"/>
                  <a:pt x="6377" y="106"/>
                </a:cubicBezTo>
                <a:cubicBezTo>
                  <a:pt x="6368" y="111"/>
                  <a:pt x="6358" y="120"/>
                  <a:pt x="6352" y="128"/>
                </a:cubicBezTo>
                <a:cubicBezTo>
                  <a:pt x="6344" y="138"/>
                  <a:pt x="6341" y="147"/>
                  <a:pt x="6341" y="147"/>
                </a:cubicBezTo>
                <a:cubicBezTo>
                  <a:pt x="6341" y="147"/>
                  <a:pt x="6337" y="153"/>
                  <a:pt x="6332" y="158"/>
                </a:cubicBezTo>
                <a:cubicBezTo>
                  <a:pt x="6326" y="162"/>
                  <a:pt x="6320" y="165"/>
                  <a:pt x="6320" y="165"/>
                </a:cubicBezTo>
                <a:cubicBezTo>
                  <a:pt x="6320" y="165"/>
                  <a:pt x="6324" y="170"/>
                  <a:pt x="6334" y="172"/>
                </a:cubicBezTo>
                <a:cubicBezTo>
                  <a:pt x="6341" y="174"/>
                  <a:pt x="6353" y="173"/>
                  <a:pt x="6362" y="171"/>
                </a:cubicBezTo>
                <a:cubicBezTo>
                  <a:pt x="6381" y="167"/>
                  <a:pt x="6407" y="148"/>
                  <a:pt x="6407" y="148"/>
                </a:cubicBezTo>
                <a:cubicBezTo>
                  <a:pt x="6407" y="148"/>
                  <a:pt x="6425" y="132"/>
                  <a:pt x="6434" y="117"/>
                </a:cubicBezTo>
                <a:cubicBezTo>
                  <a:pt x="6442" y="104"/>
                  <a:pt x="6442" y="93"/>
                  <a:pt x="6442" y="93"/>
                </a:cubicBezTo>
                <a:cubicBezTo>
                  <a:pt x="6442" y="93"/>
                  <a:pt x="6441" y="90"/>
                  <a:pt x="6440" y="90"/>
                </a:cubicBezTo>
                <a:cubicBezTo>
                  <a:pt x="6438" y="91"/>
                  <a:pt x="6434" y="94"/>
                  <a:pt x="6434" y="94"/>
                </a:cubicBezTo>
                <a:lnTo>
                  <a:pt x="6371" y="144"/>
                </a:lnTo>
                <a:close/>
                <a:moveTo>
                  <a:pt x="6371" y="30"/>
                </a:moveTo>
                <a:cubicBezTo>
                  <a:pt x="6371" y="30"/>
                  <a:pt x="6396" y="53"/>
                  <a:pt x="6413" y="68"/>
                </a:cubicBezTo>
                <a:cubicBezTo>
                  <a:pt x="6423" y="77"/>
                  <a:pt x="6432" y="82"/>
                  <a:pt x="6432" y="82"/>
                </a:cubicBezTo>
                <a:cubicBezTo>
                  <a:pt x="6432" y="82"/>
                  <a:pt x="6423" y="86"/>
                  <a:pt x="6413" y="83"/>
                </a:cubicBezTo>
                <a:cubicBezTo>
                  <a:pt x="6401" y="80"/>
                  <a:pt x="6390" y="75"/>
                  <a:pt x="6377" y="67"/>
                </a:cubicBezTo>
                <a:cubicBezTo>
                  <a:pt x="6368" y="62"/>
                  <a:pt x="6358" y="54"/>
                  <a:pt x="6352" y="46"/>
                </a:cubicBezTo>
                <a:cubicBezTo>
                  <a:pt x="6344" y="36"/>
                  <a:pt x="6341" y="27"/>
                  <a:pt x="6341" y="27"/>
                </a:cubicBezTo>
                <a:cubicBezTo>
                  <a:pt x="6341" y="27"/>
                  <a:pt x="6337" y="20"/>
                  <a:pt x="6332" y="16"/>
                </a:cubicBezTo>
                <a:cubicBezTo>
                  <a:pt x="6326" y="11"/>
                  <a:pt x="6320" y="9"/>
                  <a:pt x="6320" y="9"/>
                </a:cubicBezTo>
                <a:cubicBezTo>
                  <a:pt x="6320" y="9"/>
                  <a:pt x="6324" y="4"/>
                  <a:pt x="6334" y="1"/>
                </a:cubicBezTo>
                <a:cubicBezTo>
                  <a:pt x="6341" y="0"/>
                  <a:pt x="6353" y="1"/>
                  <a:pt x="6362" y="3"/>
                </a:cubicBezTo>
                <a:cubicBezTo>
                  <a:pt x="6381" y="6"/>
                  <a:pt x="6407" y="26"/>
                  <a:pt x="6407" y="26"/>
                </a:cubicBezTo>
                <a:cubicBezTo>
                  <a:pt x="6407" y="26"/>
                  <a:pt x="6425" y="42"/>
                  <a:pt x="6434" y="56"/>
                </a:cubicBezTo>
                <a:cubicBezTo>
                  <a:pt x="6442" y="69"/>
                  <a:pt x="6442" y="81"/>
                  <a:pt x="6442" y="81"/>
                </a:cubicBezTo>
                <a:cubicBezTo>
                  <a:pt x="6442" y="81"/>
                  <a:pt x="6441" y="84"/>
                  <a:pt x="6440" y="83"/>
                </a:cubicBezTo>
                <a:cubicBezTo>
                  <a:pt x="6438" y="83"/>
                  <a:pt x="6434" y="79"/>
                  <a:pt x="6434" y="79"/>
                </a:cubicBezTo>
                <a:lnTo>
                  <a:pt x="6371" y="30"/>
                </a:lnTo>
                <a:close/>
                <a:moveTo>
                  <a:pt x="6491" y="144"/>
                </a:moveTo>
                <a:cubicBezTo>
                  <a:pt x="6491" y="144"/>
                  <a:pt x="6515" y="121"/>
                  <a:pt x="6532" y="106"/>
                </a:cubicBezTo>
                <a:cubicBezTo>
                  <a:pt x="6542" y="97"/>
                  <a:pt x="6551" y="91"/>
                  <a:pt x="6551" y="91"/>
                </a:cubicBezTo>
                <a:cubicBezTo>
                  <a:pt x="6551" y="91"/>
                  <a:pt x="6542" y="88"/>
                  <a:pt x="6532" y="91"/>
                </a:cubicBezTo>
                <a:cubicBezTo>
                  <a:pt x="6520" y="94"/>
                  <a:pt x="6509" y="98"/>
                  <a:pt x="6496" y="106"/>
                </a:cubicBezTo>
                <a:cubicBezTo>
                  <a:pt x="6488" y="111"/>
                  <a:pt x="6477" y="120"/>
                  <a:pt x="6471" y="128"/>
                </a:cubicBezTo>
                <a:cubicBezTo>
                  <a:pt x="6463" y="138"/>
                  <a:pt x="6460" y="147"/>
                  <a:pt x="6460" y="147"/>
                </a:cubicBezTo>
                <a:cubicBezTo>
                  <a:pt x="6460" y="147"/>
                  <a:pt x="6456" y="153"/>
                  <a:pt x="6451" y="158"/>
                </a:cubicBezTo>
                <a:cubicBezTo>
                  <a:pt x="6446" y="162"/>
                  <a:pt x="6439" y="165"/>
                  <a:pt x="6439" y="165"/>
                </a:cubicBezTo>
                <a:cubicBezTo>
                  <a:pt x="6439" y="165"/>
                  <a:pt x="6443" y="170"/>
                  <a:pt x="6453" y="172"/>
                </a:cubicBezTo>
                <a:cubicBezTo>
                  <a:pt x="6460" y="174"/>
                  <a:pt x="6472" y="173"/>
                  <a:pt x="6481" y="171"/>
                </a:cubicBezTo>
                <a:cubicBezTo>
                  <a:pt x="6501" y="167"/>
                  <a:pt x="6526" y="148"/>
                  <a:pt x="6526" y="148"/>
                </a:cubicBezTo>
                <a:cubicBezTo>
                  <a:pt x="6526" y="148"/>
                  <a:pt x="6544" y="132"/>
                  <a:pt x="6553" y="117"/>
                </a:cubicBezTo>
                <a:cubicBezTo>
                  <a:pt x="6562" y="104"/>
                  <a:pt x="6562" y="93"/>
                  <a:pt x="6562" y="93"/>
                </a:cubicBezTo>
                <a:cubicBezTo>
                  <a:pt x="6562" y="93"/>
                  <a:pt x="6561" y="90"/>
                  <a:pt x="6559" y="90"/>
                </a:cubicBezTo>
                <a:cubicBezTo>
                  <a:pt x="6557" y="91"/>
                  <a:pt x="6553" y="94"/>
                  <a:pt x="6553" y="94"/>
                </a:cubicBezTo>
                <a:lnTo>
                  <a:pt x="6491" y="144"/>
                </a:lnTo>
                <a:close/>
                <a:moveTo>
                  <a:pt x="6491" y="30"/>
                </a:moveTo>
                <a:cubicBezTo>
                  <a:pt x="6491" y="30"/>
                  <a:pt x="6515" y="53"/>
                  <a:pt x="6532" y="68"/>
                </a:cubicBezTo>
                <a:cubicBezTo>
                  <a:pt x="6542" y="77"/>
                  <a:pt x="6551" y="82"/>
                  <a:pt x="6551" y="82"/>
                </a:cubicBezTo>
                <a:cubicBezTo>
                  <a:pt x="6551" y="82"/>
                  <a:pt x="6542" y="86"/>
                  <a:pt x="6532" y="83"/>
                </a:cubicBezTo>
                <a:cubicBezTo>
                  <a:pt x="6520" y="80"/>
                  <a:pt x="6509" y="75"/>
                  <a:pt x="6496" y="67"/>
                </a:cubicBezTo>
                <a:cubicBezTo>
                  <a:pt x="6488" y="62"/>
                  <a:pt x="6477" y="54"/>
                  <a:pt x="6471" y="46"/>
                </a:cubicBezTo>
                <a:cubicBezTo>
                  <a:pt x="6463" y="36"/>
                  <a:pt x="6460" y="27"/>
                  <a:pt x="6460" y="27"/>
                </a:cubicBezTo>
                <a:cubicBezTo>
                  <a:pt x="6460" y="27"/>
                  <a:pt x="6456" y="20"/>
                  <a:pt x="6451" y="16"/>
                </a:cubicBezTo>
                <a:cubicBezTo>
                  <a:pt x="6446" y="11"/>
                  <a:pt x="6439" y="9"/>
                  <a:pt x="6439" y="9"/>
                </a:cubicBezTo>
                <a:cubicBezTo>
                  <a:pt x="6439" y="9"/>
                  <a:pt x="6443" y="4"/>
                  <a:pt x="6453" y="1"/>
                </a:cubicBezTo>
                <a:cubicBezTo>
                  <a:pt x="6460" y="0"/>
                  <a:pt x="6472" y="1"/>
                  <a:pt x="6481" y="3"/>
                </a:cubicBezTo>
                <a:cubicBezTo>
                  <a:pt x="6501" y="6"/>
                  <a:pt x="6526" y="26"/>
                  <a:pt x="6526" y="26"/>
                </a:cubicBezTo>
                <a:cubicBezTo>
                  <a:pt x="6526" y="26"/>
                  <a:pt x="6544" y="42"/>
                  <a:pt x="6553" y="56"/>
                </a:cubicBezTo>
                <a:cubicBezTo>
                  <a:pt x="6562" y="69"/>
                  <a:pt x="6562" y="81"/>
                  <a:pt x="6562" y="81"/>
                </a:cubicBezTo>
                <a:cubicBezTo>
                  <a:pt x="6562" y="81"/>
                  <a:pt x="6561" y="84"/>
                  <a:pt x="6559" y="83"/>
                </a:cubicBezTo>
                <a:cubicBezTo>
                  <a:pt x="6557" y="83"/>
                  <a:pt x="6553" y="79"/>
                  <a:pt x="6553" y="79"/>
                </a:cubicBezTo>
                <a:lnTo>
                  <a:pt x="6491" y="30"/>
                </a:lnTo>
                <a:close/>
                <a:moveTo>
                  <a:pt x="6610" y="144"/>
                </a:moveTo>
                <a:cubicBezTo>
                  <a:pt x="6610" y="144"/>
                  <a:pt x="6634" y="121"/>
                  <a:pt x="6651" y="106"/>
                </a:cubicBezTo>
                <a:cubicBezTo>
                  <a:pt x="6661" y="97"/>
                  <a:pt x="6670" y="91"/>
                  <a:pt x="6670" y="91"/>
                </a:cubicBezTo>
                <a:cubicBezTo>
                  <a:pt x="6670" y="91"/>
                  <a:pt x="6662" y="88"/>
                  <a:pt x="6651" y="91"/>
                </a:cubicBezTo>
                <a:cubicBezTo>
                  <a:pt x="6639" y="94"/>
                  <a:pt x="6628" y="98"/>
                  <a:pt x="6615" y="106"/>
                </a:cubicBezTo>
                <a:cubicBezTo>
                  <a:pt x="6607" y="111"/>
                  <a:pt x="6597" y="120"/>
                  <a:pt x="6591" y="128"/>
                </a:cubicBezTo>
                <a:cubicBezTo>
                  <a:pt x="6583" y="138"/>
                  <a:pt x="6579" y="147"/>
                  <a:pt x="6579" y="147"/>
                </a:cubicBezTo>
                <a:cubicBezTo>
                  <a:pt x="6579" y="147"/>
                  <a:pt x="6575" y="153"/>
                  <a:pt x="6570" y="158"/>
                </a:cubicBezTo>
                <a:cubicBezTo>
                  <a:pt x="6565" y="162"/>
                  <a:pt x="6558" y="165"/>
                  <a:pt x="6558" y="165"/>
                </a:cubicBezTo>
                <a:cubicBezTo>
                  <a:pt x="6558" y="165"/>
                  <a:pt x="6562" y="170"/>
                  <a:pt x="6572" y="172"/>
                </a:cubicBezTo>
                <a:cubicBezTo>
                  <a:pt x="6579" y="174"/>
                  <a:pt x="6591" y="173"/>
                  <a:pt x="6600" y="171"/>
                </a:cubicBezTo>
                <a:cubicBezTo>
                  <a:pt x="6620" y="167"/>
                  <a:pt x="6645" y="148"/>
                  <a:pt x="6645" y="148"/>
                </a:cubicBezTo>
                <a:cubicBezTo>
                  <a:pt x="6645" y="148"/>
                  <a:pt x="6663" y="132"/>
                  <a:pt x="6673" y="117"/>
                </a:cubicBezTo>
                <a:cubicBezTo>
                  <a:pt x="6681" y="104"/>
                  <a:pt x="6681" y="93"/>
                  <a:pt x="6681" y="93"/>
                </a:cubicBezTo>
                <a:cubicBezTo>
                  <a:pt x="6681" y="93"/>
                  <a:pt x="6680" y="90"/>
                  <a:pt x="6678" y="90"/>
                </a:cubicBezTo>
                <a:cubicBezTo>
                  <a:pt x="6676" y="91"/>
                  <a:pt x="6672" y="94"/>
                  <a:pt x="6672" y="94"/>
                </a:cubicBezTo>
                <a:lnTo>
                  <a:pt x="6610" y="144"/>
                </a:lnTo>
                <a:close/>
                <a:moveTo>
                  <a:pt x="6610" y="30"/>
                </a:moveTo>
                <a:cubicBezTo>
                  <a:pt x="6610" y="30"/>
                  <a:pt x="6634" y="53"/>
                  <a:pt x="6651" y="68"/>
                </a:cubicBezTo>
                <a:cubicBezTo>
                  <a:pt x="6661" y="77"/>
                  <a:pt x="6670" y="82"/>
                  <a:pt x="6670" y="82"/>
                </a:cubicBezTo>
                <a:cubicBezTo>
                  <a:pt x="6670" y="82"/>
                  <a:pt x="6662" y="86"/>
                  <a:pt x="6651" y="83"/>
                </a:cubicBezTo>
                <a:cubicBezTo>
                  <a:pt x="6639" y="80"/>
                  <a:pt x="6628" y="75"/>
                  <a:pt x="6615" y="67"/>
                </a:cubicBezTo>
                <a:cubicBezTo>
                  <a:pt x="6607" y="62"/>
                  <a:pt x="6597" y="54"/>
                  <a:pt x="6591" y="46"/>
                </a:cubicBezTo>
                <a:cubicBezTo>
                  <a:pt x="6583" y="36"/>
                  <a:pt x="6579" y="27"/>
                  <a:pt x="6579" y="27"/>
                </a:cubicBezTo>
                <a:cubicBezTo>
                  <a:pt x="6579" y="27"/>
                  <a:pt x="6575" y="20"/>
                  <a:pt x="6570" y="16"/>
                </a:cubicBezTo>
                <a:cubicBezTo>
                  <a:pt x="6565" y="11"/>
                  <a:pt x="6558" y="9"/>
                  <a:pt x="6558" y="9"/>
                </a:cubicBezTo>
                <a:cubicBezTo>
                  <a:pt x="6558" y="9"/>
                  <a:pt x="6562" y="4"/>
                  <a:pt x="6572" y="1"/>
                </a:cubicBezTo>
                <a:cubicBezTo>
                  <a:pt x="6579" y="0"/>
                  <a:pt x="6591" y="1"/>
                  <a:pt x="6600" y="3"/>
                </a:cubicBezTo>
                <a:cubicBezTo>
                  <a:pt x="6620" y="6"/>
                  <a:pt x="6645" y="26"/>
                  <a:pt x="6645" y="26"/>
                </a:cubicBezTo>
                <a:cubicBezTo>
                  <a:pt x="6645" y="26"/>
                  <a:pt x="6663" y="42"/>
                  <a:pt x="6673" y="56"/>
                </a:cubicBezTo>
                <a:cubicBezTo>
                  <a:pt x="6681" y="69"/>
                  <a:pt x="6681" y="81"/>
                  <a:pt x="6681" y="81"/>
                </a:cubicBezTo>
                <a:cubicBezTo>
                  <a:pt x="6681" y="81"/>
                  <a:pt x="6680" y="84"/>
                  <a:pt x="6678" y="83"/>
                </a:cubicBezTo>
                <a:cubicBezTo>
                  <a:pt x="6676" y="83"/>
                  <a:pt x="6672" y="79"/>
                  <a:pt x="6672" y="79"/>
                </a:cubicBezTo>
                <a:lnTo>
                  <a:pt x="6610" y="30"/>
                </a:lnTo>
                <a:close/>
                <a:moveTo>
                  <a:pt x="6729" y="144"/>
                </a:moveTo>
                <a:cubicBezTo>
                  <a:pt x="6729" y="144"/>
                  <a:pt x="6754" y="121"/>
                  <a:pt x="6771" y="106"/>
                </a:cubicBezTo>
                <a:cubicBezTo>
                  <a:pt x="6781" y="97"/>
                  <a:pt x="6789" y="91"/>
                  <a:pt x="6789" y="91"/>
                </a:cubicBezTo>
                <a:cubicBezTo>
                  <a:pt x="6789" y="91"/>
                  <a:pt x="6781" y="88"/>
                  <a:pt x="6770" y="91"/>
                </a:cubicBezTo>
                <a:cubicBezTo>
                  <a:pt x="6759" y="94"/>
                  <a:pt x="6747" y="98"/>
                  <a:pt x="6734" y="106"/>
                </a:cubicBezTo>
                <a:cubicBezTo>
                  <a:pt x="6726" y="111"/>
                  <a:pt x="6716" y="120"/>
                  <a:pt x="6710" y="128"/>
                </a:cubicBezTo>
                <a:cubicBezTo>
                  <a:pt x="6702" y="138"/>
                  <a:pt x="6698" y="147"/>
                  <a:pt x="6698" y="147"/>
                </a:cubicBezTo>
                <a:cubicBezTo>
                  <a:pt x="6698" y="147"/>
                  <a:pt x="6694" y="153"/>
                  <a:pt x="6689" y="158"/>
                </a:cubicBezTo>
                <a:cubicBezTo>
                  <a:pt x="6684" y="162"/>
                  <a:pt x="6678" y="165"/>
                  <a:pt x="6678" y="165"/>
                </a:cubicBezTo>
                <a:cubicBezTo>
                  <a:pt x="6678" y="165"/>
                  <a:pt x="6681" y="170"/>
                  <a:pt x="6692" y="172"/>
                </a:cubicBezTo>
                <a:cubicBezTo>
                  <a:pt x="6699" y="174"/>
                  <a:pt x="6710" y="173"/>
                  <a:pt x="6720" y="171"/>
                </a:cubicBezTo>
                <a:cubicBezTo>
                  <a:pt x="6739" y="167"/>
                  <a:pt x="6764" y="148"/>
                  <a:pt x="6764" y="148"/>
                </a:cubicBezTo>
                <a:cubicBezTo>
                  <a:pt x="6764" y="148"/>
                  <a:pt x="6782" y="132"/>
                  <a:pt x="6792" y="117"/>
                </a:cubicBezTo>
                <a:cubicBezTo>
                  <a:pt x="6800" y="104"/>
                  <a:pt x="6800" y="93"/>
                  <a:pt x="6800" y="93"/>
                </a:cubicBezTo>
                <a:cubicBezTo>
                  <a:pt x="6800" y="93"/>
                  <a:pt x="6799" y="90"/>
                  <a:pt x="6797" y="90"/>
                </a:cubicBezTo>
                <a:cubicBezTo>
                  <a:pt x="6795" y="91"/>
                  <a:pt x="6791" y="94"/>
                  <a:pt x="6791" y="94"/>
                </a:cubicBezTo>
                <a:lnTo>
                  <a:pt x="6729" y="144"/>
                </a:lnTo>
                <a:close/>
                <a:moveTo>
                  <a:pt x="6729" y="30"/>
                </a:moveTo>
                <a:cubicBezTo>
                  <a:pt x="6729" y="30"/>
                  <a:pt x="6754" y="53"/>
                  <a:pt x="6771" y="68"/>
                </a:cubicBezTo>
                <a:cubicBezTo>
                  <a:pt x="6781" y="77"/>
                  <a:pt x="6789" y="82"/>
                  <a:pt x="6789" y="82"/>
                </a:cubicBezTo>
                <a:cubicBezTo>
                  <a:pt x="6789" y="82"/>
                  <a:pt x="6781" y="86"/>
                  <a:pt x="6770" y="83"/>
                </a:cubicBezTo>
                <a:cubicBezTo>
                  <a:pt x="6759" y="80"/>
                  <a:pt x="6747" y="75"/>
                  <a:pt x="6734" y="67"/>
                </a:cubicBezTo>
                <a:cubicBezTo>
                  <a:pt x="6726" y="62"/>
                  <a:pt x="6716" y="54"/>
                  <a:pt x="6710" y="46"/>
                </a:cubicBezTo>
                <a:cubicBezTo>
                  <a:pt x="6702" y="36"/>
                  <a:pt x="6698" y="27"/>
                  <a:pt x="6698" y="27"/>
                </a:cubicBezTo>
                <a:cubicBezTo>
                  <a:pt x="6698" y="27"/>
                  <a:pt x="6694" y="20"/>
                  <a:pt x="6689" y="16"/>
                </a:cubicBezTo>
                <a:cubicBezTo>
                  <a:pt x="6684" y="11"/>
                  <a:pt x="6678" y="9"/>
                  <a:pt x="6678" y="9"/>
                </a:cubicBezTo>
                <a:cubicBezTo>
                  <a:pt x="6678" y="9"/>
                  <a:pt x="6681" y="4"/>
                  <a:pt x="6692" y="1"/>
                </a:cubicBezTo>
                <a:cubicBezTo>
                  <a:pt x="6699" y="0"/>
                  <a:pt x="6710" y="1"/>
                  <a:pt x="6720" y="3"/>
                </a:cubicBezTo>
                <a:cubicBezTo>
                  <a:pt x="6739" y="6"/>
                  <a:pt x="6764" y="26"/>
                  <a:pt x="6764" y="26"/>
                </a:cubicBezTo>
                <a:cubicBezTo>
                  <a:pt x="6764" y="26"/>
                  <a:pt x="6782" y="42"/>
                  <a:pt x="6792" y="56"/>
                </a:cubicBezTo>
                <a:cubicBezTo>
                  <a:pt x="6800" y="69"/>
                  <a:pt x="6800" y="81"/>
                  <a:pt x="6800" y="81"/>
                </a:cubicBezTo>
                <a:cubicBezTo>
                  <a:pt x="6800" y="81"/>
                  <a:pt x="6799" y="84"/>
                  <a:pt x="6797" y="83"/>
                </a:cubicBezTo>
                <a:cubicBezTo>
                  <a:pt x="6795" y="83"/>
                  <a:pt x="6791" y="79"/>
                  <a:pt x="6791" y="79"/>
                </a:cubicBezTo>
                <a:lnTo>
                  <a:pt x="6729" y="30"/>
                </a:lnTo>
                <a:close/>
                <a:moveTo>
                  <a:pt x="3857" y="144"/>
                </a:moveTo>
                <a:cubicBezTo>
                  <a:pt x="3857" y="144"/>
                  <a:pt x="3882" y="121"/>
                  <a:pt x="3899" y="106"/>
                </a:cubicBezTo>
                <a:cubicBezTo>
                  <a:pt x="3908" y="97"/>
                  <a:pt x="3917" y="91"/>
                  <a:pt x="3917" y="91"/>
                </a:cubicBezTo>
                <a:cubicBezTo>
                  <a:pt x="3917" y="91"/>
                  <a:pt x="3909" y="88"/>
                  <a:pt x="3898" y="91"/>
                </a:cubicBezTo>
                <a:cubicBezTo>
                  <a:pt x="3887" y="94"/>
                  <a:pt x="3875" y="98"/>
                  <a:pt x="3862" y="106"/>
                </a:cubicBezTo>
                <a:cubicBezTo>
                  <a:pt x="3854" y="111"/>
                  <a:pt x="3844" y="120"/>
                  <a:pt x="3838" y="128"/>
                </a:cubicBezTo>
                <a:cubicBezTo>
                  <a:pt x="3830" y="138"/>
                  <a:pt x="3826" y="147"/>
                  <a:pt x="3826" y="147"/>
                </a:cubicBezTo>
                <a:cubicBezTo>
                  <a:pt x="3826" y="147"/>
                  <a:pt x="3822" y="153"/>
                  <a:pt x="3817" y="158"/>
                </a:cubicBezTo>
                <a:cubicBezTo>
                  <a:pt x="3812" y="162"/>
                  <a:pt x="3805" y="165"/>
                  <a:pt x="3805" y="165"/>
                </a:cubicBezTo>
                <a:cubicBezTo>
                  <a:pt x="3805" y="165"/>
                  <a:pt x="3809" y="170"/>
                  <a:pt x="3820" y="172"/>
                </a:cubicBezTo>
                <a:cubicBezTo>
                  <a:pt x="3827" y="174"/>
                  <a:pt x="3838" y="173"/>
                  <a:pt x="3848" y="171"/>
                </a:cubicBezTo>
                <a:cubicBezTo>
                  <a:pt x="3867" y="167"/>
                  <a:pt x="3892" y="148"/>
                  <a:pt x="3892" y="148"/>
                </a:cubicBezTo>
                <a:cubicBezTo>
                  <a:pt x="3892" y="148"/>
                  <a:pt x="3910" y="132"/>
                  <a:pt x="3920" y="117"/>
                </a:cubicBezTo>
                <a:cubicBezTo>
                  <a:pt x="3928" y="104"/>
                  <a:pt x="3928" y="93"/>
                  <a:pt x="3928" y="93"/>
                </a:cubicBezTo>
                <a:cubicBezTo>
                  <a:pt x="3928" y="93"/>
                  <a:pt x="3927" y="90"/>
                  <a:pt x="3925" y="90"/>
                </a:cubicBezTo>
                <a:cubicBezTo>
                  <a:pt x="3923" y="91"/>
                  <a:pt x="3919" y="94"/>
                  <a:pt x="3919" y="94"/>
                </a:cubicBezTo>
                <a:lnTo>
                  <a:pt x="3857" y="144"/>
                </a:lnTo>
                <a:close/>
                <a:moveTo>
                  <a:pt x="3857" y="30"/>
                </a:moveTo>
                <a:cubicBezTo>
                  <a:pt x="3857" y="30"/>
                  <a:pt x="3882" y="53"/>
                  <a:pt x="3899" y="68"/>
                </a:cubicBezTo>
                <a:cubicBezTo>
                  <a:pt x="3908" y="77"/>
                  <a:pt x="3917" y="82"/>
                  <a:pt x="3917" y="82"/>
                </a:cubicBezTo>
                <a:cubicBezTo>
                  <a:pt x="3917" y="82"/>
                  <a:pt x="3909" y="86"/>
                  <a:pt x="3898" y="83"/>
                </a:cubicBezTo>
                <a:cubicBezTo>
                  <a:pt x="3887" y="80"/>
                  <a:pt x="3875" y="75"/>
                  <a:pt x="3862" y="67"/>
                </a:cubicBezTo>
                <a:cubicBezTo>
                  <a:pt x="3854" y="62"/>
                  <a:pt x="3844" y="54"/>
                  <a:pt x="3838" y="46"/>
                </a:cubicBezTo>
                <a:cubicBezTo>
                  <a:pt x="3830" y="36"/>
                  <a:pt x="3826" y="27"/>
                  <a:pt x="3826" y="27"/>
                </a:cubicBezTo>
                <a:cubicBezTo>
                  <a:pt x="3826" y="27"/>
                  <a:pt x="3822" y="20"/>
                  <a:pt x="3817" y="16"/>
                </a:cubicBezTo>
                <a:cubicBezTo>
                  <a:pt x="3812" y="11"/>
                  <a:pt x="3805" y="9"/>
                  <a:pt x="3805" y="9"/>
                </a:cubicBezTo>
                <a:cubicBezTo>
                  <a:pt x="3805" y="9"/>
                  <a:pt x="3809" y="4"/>
                  <a:pt x="3820" y="1"/>
                </a:cubicBezTo>
                <a:cubicBezTo>
                  <a:pt x="3827" y="0"/>
                  <a:pt x="3838" y="1"/>
                  <a:pt x="3848" y="3"/>
                </a:cubicBezTo>
                <a:cubicBezTo>
                  <a:pt x="3867" y="6"/>
                  <a:pt x="3892" y="26"/>
                  <a:pt x="3892" y="26"/>
                </a:cubicBezTo>
                <a:cubicBezTo>
                  <a:pt x="3892" y="26"/>
                  <a:pt x="3910" y="42"/>
                  <a:pt x="3920" y="56"/>
                </a:cubicBezTo>
                <a:cubicBezTo>
                  <a:pt x="3928" y="69"/>
                  <a:pt x="3928" y="81"/>
                  <a:pt x="3928" y="81"/>
                </a:cubicBezTo>
                <a:cubicBezTo>
                  <a:pt x="3928" y="81"/>
                  <a:pt x="3927" y="84"/>
                  <a:pt x="3925" y="83"/>
                </a:cubicBezTo>
                <a:cubicBezTo>
                  <a:pt x="3923" y="83"/>
                  <a:pt x="3919" y="79"/>
                  <a:pt x="3919" y="79"/>
                </a:cubicBezTo>
                <a:lnTo>
                  <a:pt x="3857" y="30"/>
                </a:lnTo>
                <a:close/>
                <a:moveTo>
                  <a:pt x="3976" y="144"/>
                </a:moveTo>
                <a:cubicBezTo>
                  <a:pt x="3976" y="144"/>
                  <a:pt x="4001" y="121"/>
                  <a:pt x="4018" y="106"/>
                </a:cubicBezTo>
                <a:cubicBezTo>
                  <a:pt x="4028" y="97"/>
                  <a:pt x="4036" y="91"/>
                  <a:pt x="4036" y="91"/>
                </a:cubicBezTo>
                <a:cubicBezTo>
                  <a:pt x="4036" y="91"/>
                  <a:pt x="4028" y="88"/>
                  <a:pt x="4018" y="91"/>
                </a:cubicBezTo>
                <a:cubicBezTo>
                  <a:pt x="4006" y="94"/>
                  <a:pt x="3994" y="98"/>
                  <a:pt x="3981" y="106"/>
                </a:cubicBezTo>
                <a:cubicBezTo>
                  <a:pt x="3973" y="111"/>
                  <a:pt x="3963" y="120"/>
                  <a:pt x="3957" y="128"/>
                </a:cubicBezTo>
                <a:cubicBezTo>
                  <a:pt x="3949" y="138"/>
                  <a:pt x="3945" y="147"/>
                  <a:pt x="3945" y="147"/>
                </a:cubicBezTo>
                <a:cubicBezTo>
                  <a:pt x="3945" y="147"/>
                  <a:pt x="3941" y="153"/>
                  <a:pt x="3937" y="158"/>
                </a:cubicBezTo>
                <a:cubicBezTo>
                  <a:pt x="3931" y="162"/>
                  <a:pt x="3925" y="165"/>
                  <a:pt x="3925" y="165"/>
                </a:cubicBezTo>
                <a:cubicBezTo>
                  <a:pt x="3925" y="165"/>
                  <a:pt x="3928" y="170"/>
                  <a:pt x="3939" y="172"/>
                </a:cubicBezTo>
                <a:cubicBezTo>
                  <a:pt x="3946" y="174"/>
                  <a:pt x="3957" y="173"/>
                  <a:pt x="3967" y="171"/>
                </a:cubicBezTo>
                <a:cubicBezTo>
                  <a:pt x="3986" y="167"/>
                  <a:pt x="4012" y="148"/>
                  <a:pt x="4012" y="148"/>
                </a:cubicBezTo>
                <a:cubicBezTo>
                  <a:pt x="4012" y="148"/>
                  <a:pt x="4030" y="132"/>
                  <a:pt x="4039" y="117"/>
                </a:cubicBezTo>
                <a:cubicBezTo>
                  <a:pt x="4047" y="104"/>
                  <a:pt x="4047" y="93"/>
                  <a:pt x="4047" y="93"/>
                </a:cubicBezTo>
                <a:cubicBezTo>
                  <a:pt x="4047" y="93"/>
                  <a:pt x="4046" y="90"/>
                  <a:pt x="4044" y="90"/>
                </a:cubicBezTo>
                <a:cubicBezTo>
                  <a:pt x="4042" y="91"/>
                  <a:pt x="4038" y="94"/>
                  <a:pt x="4038" y="94"/>
                </a:cubicBezTo>
                <a:lnTo>
                  <a:pt x="3976" y="144"/>
                </a:lnTo>
                <a:close/>
                <a:moveTo>
                  <a:pt x="3976" y="30"/>
                </a:moveTo>
                <a:cubicBezTo>
                  <a:pt x="3976" y="30"/>
                  <a:pt x="4001" y="53"/>
                  <a:pt x="4018" y="68"/>
                </a:cubicBezTo>
                <a:cubicBezTo>
                  <a:pt x="4028" y="77"/>
                  <a:pt x="4036" y="82"/>
                  <a:pt x="4036" y="82"/>
                </a:cubicBezTo>
                <a:cubicBezTo>
                  <a:pt x="4036" y="82"/>
                  <a:pt x="4028" y="86"/>
                  <a:pt x="4018" y="83"/>
                </a:cubicBezTo>
                <a:cubicBezTo>
                  <a:pt x="4006" y="80"/>
                  <a:pt x="3994" y="75"/>
                  <a:pt x="3981" y="67"/>
                </a:cubicBezTo>
                <a:cubicBezTo>
                  <a:pt x="3973" y="62"/>
                  <a:pt x="3963" y="54"/>
                  <a:pt x="3957" y="46"/>
                </a:cubicBezTo>
                <a:cubicBezTo>
                  <a:pt x="3949" y="36"/>
                  <a:pt x="3945" y="27"/>
                  <a:pt x="3945" y="27"/>
                </a:cubicBezTo>
                <a:cubicBezTo>
                  <a:pt x="3945" y="27"/>
                  <a:pt x="3941" y="20"/>
                  <a:pt x="3937" y="16"/>
                </a:cubicBezTo>
                <a:cubicBezTo>
                  <a:pt x="3931" y="11"/>
                  <a:pt x="3925" y="9"/>
                  <a:pt x="3925" y="9"/>
                </a:cubicBezTo>
                <a:cubicBezTo>
                  <a:pt x="3925" y="9"/>
                  <a:pt x="3928" y="4"/>
                  <a:pt x="3939" y="1"/>
                </a:cubicBezTo>
                <a:cubicBezTo>
                  <a:pt x="3946" y="0"/>
                  <a:pt x="3957" y="1"/>
                  <a:pt x="3967" y="3"/>
                </a:cubicBezTo>
                <a:cubicBezTo>
                  <a:pt x="3986" y="6"/>
                  <a:pt x="4012" y="26"/>
                  <a:pt x="4012" y="26"/>
                </a:cubicBezTo>
                <a:cubicBezTo>
                  <a:pt x="4012" y="26"/>
                  <a:pt x="4030" y="42"/>
                  <a:pt x="4039" y="56"/>
                </a:cubicBezTo>
                <a:cubicBezTo>
                  <a:pt x="4047" y="69"/>
                  <a:pt x="4047" y="81"/>
                  <a:pt x="4047" y="81"/>
                </a:cubicBezTo>
                <a:cubicBezTo>
                  <a:pt x="4047" y="81"/>
                  <a:pt x="4046" y="84"/>
                  <a:pt x="4044" y="83"/>
                </a:cubicBezTo>
                <a:cubicBezTo>
                  <a:pt x="4042" y="83"/>
                  <a:pt x="4038" y="79"/>
                  <a:pt x="4038" y="79"/>
                </a:cubicBezTo>
                <a:lnTo>
                  <a:pt x="3976" y="30"/>
                </a:lnTo>
                <a:close/>
                <a:moveTo>
                  <a:pt x="4096" y="144"/>
                </a:moveTo>
                <a:cubicBezTo>
                  <a:pt x="4096" y="144"/>
                  <a:pt x="4120" y="121"/>
                  <a:pt x="4137" y="106"/>
                </a:cubicBezTo>
                <a:cubicBezTo>
                  <a:pt x="4147" y="97"/>
                  <a:pt x="4156" y="91"/>
                  <a:pt x="4156" y="91"/>
                </a:cubicBezTo>
                <a:cubicBezTo>
                  <a:pt x="4156" y="91"/>
                  <a:pt x="4147" y="88"/>
                  <a:pt x="4137" y="91"/>
                </a:cubicBezTo>
                <a:cubicBezTo>
                  <a:pt x="4125" y="94"/>
                  <a:pt x="4114" y="98"/>
                  <a:pt x="4101" y="106"/>
                </a:cubicBezTo>
                <a:cubicBezTo>
                  <a:pt x="4092" y="111"/>
                  <a:pt x="4082" y="120"/>
                  <a:pt x="4076" y="128"/>
                </a:cubicBezTo>
                <a:cubicBezTo>
                  <a:pt x="4068" y="138"/>
                  <a:pt x="4065" y="147"/>
                  <a:pt x="4065" y="147"/>
                </a:cubicBezTo>
                <a:cubicBezTo>
                  <a:pt x="4065" y="147"/>
                  <a:pt x="4061" y="153"/>
                  <a:pt x="4056" y="158"/>
                </a:cubicBezTo>
                <a:cubicBezTo>
                  <a:pt x="4050" y="162"/>
                  <a:pt x="4044" y="165"/>
                  <a:pt x="4044" y="165"/>
                </a:cubicBezTo>
                <a:cubicBezTo>
                  <a:pt x="4044" y="165"/>
                  <a:pt x="4048" y="170"/>
                  <a:pt x="4058" y="172"/>
                </a:cubicBezTo>
                <a:cubicBezTo>
                  <a:pt x="4065" y="174"/>
                  <a:pt x="4077" y="173"/>
                  <a:pt x="4086" y="171"/>
                </a:cubicBezTo>
                <a:cubicBezTo>
                  <a:pt x="4105" y="167"/>
                  <a:pt x="4131" y="148"/>
                  <a:pt x="4131" y="148"/>
                </a:cubicBezTo>
                <a:cubicBezTo>
                  <a:pt x="4131" y="148"/>
                  <a:pt x="4149" y="132"/>
                  <a:pt x="4158" y="117"/>
                </a:cubicBezTo>
                <a:cubicBezTo>
                  <a:pt x="4166" y="104"/>
                  <a:pt x="4166" y="93"/>
                  <a:pt x="4166" y="93"/>
                </a:cubicBezTo>
                <a:cubicBezTo>
                  <a:pt x="4166" y="93"/>
                  <a:pt x="4166" y="90"/>
                  <a:pt x="4164" y="90"/>
                </a:cubicBezTo>
                <a:cubicBezTo>
                  <a:pt x="4162" y="91"/>
                  <a:pt x="4158" y="94"/>
                  <a:pt x="4158" y="94"/>
                </a:cubicBezTo>
                <a:lnTo>
                  <a:pt x="4096" y="144"/>
                </a:lnTo>
                <a:close/>
                <a:moveTo>
                  <a:pt x="4096" y="30"/>
                </a:moveTo>
                <a:cubicBezTo>
                  <a:pt x="4096" y="30"/>
                  <a:pt x="4120" y="53"/>
                  <a:pt x="4137" y="68"/>
                </a:cubicBezTo>
                <a:cubicBezTo>
                  <a:pt x="4147" y="77"/>
                  <a:pt x="4156" y="82"/>
                  <a:pt x="4156" y="82"/>
                </a:cubicBezTo>
                <a:cubicBezTo>
                  <a:pt x="4156" y="82"/>
                  <a:pt x="4147" y="86"/>
                  <a:pt x="4137" y="83"/>
                </a:cubicBezTo>
                <a:cubicBezTo>
                  <a:pt x="4125" y="80"/>
                  <a:pt x="4114" y="75"/>
                  <a:pt x="4101" y="67"/>
                </a:cubicBezTo>
                <a:cubicBezTo>
                  <a:pt x="4092" y="62"/>
                  <a:pt x="4082" y="54"/>
                  <a:pt x="4076" y="46"/>
                </a:cubicBezTo>
                <a:cubicBezTo>
                  <a:pt x="4068" y="36"/>
                  <a:pt x="4065" y="27"/>
                  <a:pt x="4065" y="27"/>
                </a:cubicBezTo>
                <a:cubicBezTo>
                  <a:pt x="4065" y="27"/>
                  <a:pt x="4061" y="20"/>
                  <a:pt x="4056" y="16"/>
                </a:cubicBezTo>
                <a:cubicBezTo>
                  <a:pt x="4050" y="11"/>
                  <a:pt x="4044" y="9"/>
                  <a:pt x="4044" y="9"/>
                </a:cubicBezTo>
                <a:cubicBezTo>
                  <a:pt x="4044" y="9"/>
                  <a:pt x="4048" y="4"/>
                  <a:pt x="4058" y="1"/>
                </a:cubicBezTo>
                <a:cubicBezTo>
                  <a:pt x="4065" y="0"/>
                  <a:pt x="4077" y="1"/>
                  <a:pt x="4086" y="3"/>
                </a:cubicBezTo>
                <a:cubicBezTo>
                  <a:pt x="4105" y="6"/>
                  <a:pt x="4131" y="26"/>
                  <a:pt x="4131" y="26"/>
                </a:cubicBezTo>
                <a:cubicBezTo>
                  <a:pt x="4131" y="26"/>
                  <a:pt x="4149" y="42"/>
                  <a:pt x="4158" y="56"/>
                </a:cubicBezTo>
                <a:cubicBezTo>
                  <a:pt x="4166" y="69"/>
                  <a:pt x="4166" y="81"/>
                  <a:pt x="4166" y="81"/>
                </a:cubicBezTo>
                <a:cubicBezTo>
                  <a:pt x="4166" y="81"/>
                  <a:pt x="4166" y="84"/>
                  <a:pt x="4164" y="83"/>
                </a:cubicBezTo>
                <a:cubicBezTo>
                  <a:pt x="4162" y="83"/>
                  <a:pt x="4158" y="79"/>
                  <a:pt x="4158" y="79"/>
                </a:cubicBezTo>
                <a:lnTo>
                  <a:pt x="4096" y="30"/>
                </a:lnTo>
                <a:close/>
                <a:moveTo>
                  <a:pt x="4215" y="144"/>
                </a:moveTo>
                <a:cubicBezTo>
                  <a:pt x="4215" y="144"/>
                  <a:pt x="4239" y="121"/>
                  <a:pt x="4256" y="106"/>
                </a:cubicBezTo>
                <a:cubicBezTo>
                  <a:pt x="4266" y="97"/>
                  <a:pt x="4275" y="91"/>
                  <a:pt x="4275" y="91"/>
                </a:cubicBezTo>
                <a:cubicBezTo>
                  <a:pt x="4275" y="91"/>
                  <a:pt x="4266" y="88"/>
                  <a:pt x="4256" y="91"/>
                </a:cubicBezTo>
                <a:cubicBezTo>
                  <a:pt x="4244" y="94"/>
                  <a:pt x="4233" y="98"/>
                  <a:pt x="4220" y="106"/>
                </a:cubicBezTo>
                <a:cubicBezTo>
                  <a:pt x="4212" y="111"/>
                  <a:pt x="4201" y="120"/>
                  <a:pt x="4195" y="128"/>
                </a:cubicBezTo>
                <a:cubicBezTo>
                  <a:pt x="4187" y="138"/>
                  <a:pt x="4184" y="147"/>
                  <a:pt x="4184" y="147"/>
                </a:cubicBezTo>
                <a:cubicBezTo>
                  <a:pt x="4184" y="147"/>
                  <a:pt x="4180" y="153"/>
                  <a:pt x="4175" y="158"/>
                </a:cubicBezTo>
                <a:cubicBezTo>
                  <a:pt x="4170" y="162"/>
                  <a:pt x="4163" y="165"/>
                  <a:pt x="4163" y="165"/>
                </a:cubicBezTo>
                <a:cubicBezTo>
                  <a:pt x="4163" y="165"/>
                  <a:pt x="4167" y="170"/>
                  <a:pt x="4177" y="172"/>
                </a:cubicBezTo>
                <a:cubicBezTo>
                  <a:pt x="4184" y="174"/>
                  <a:pt x="4196" y="173"/>
                  <a:pt x="4205" y="171"/>
                </a:cubicBezTo>
                <a:cubicBezTo>
                  <a:pt x="4225" y="167"/>
                  <a:pt x="4250" y="148"/>
                  <a:pt x="4250" y="148"/>
                </a:cubicBezTo>
                <a:cubicBezTo>
                  <a:pt x="4250" y="148"/>
                  <a:pt x="4268" y="132"/>
                  <a:pt x="4277" y="117"/>
                </a:cubicBezTo>
                <a:cubicBezTo>
                  <a:pt x="4286" y="104"/>
                  <a:pt x="4286" y="93"/>
                  <a:pt x="4286" y="93"/>
                </a:cubicBezTo>
                <a:cubicBezTo>
                  <a:pt x="4286" y="93"/>
                  <a:pt x="4285" y="90"/>
                  <a:pt x="4283" y="90"/>
                </a:cubicBezTo>
                <a:cubicBezTo>
                  <a:pt x="4281" y="91"/>
                  <a:pt x="4277" y="94"/>
                  <a:pt x="4277" y="94"/>
                </a:cubicBezTo>
                <a:lnTo>
                  <a:pt x="4215" y="144"/>
                </a:lnTo>
                <a:close/>
                <a:moveTo>
                  <a:pt x="4215" y="30"/>
                </a:moveTo>
                <a:cubicBezTo>
                  <a:pt x="4215" y="30"/>
                  <a:pt x="4239" y="53"/>
                  <a:pt x="4256" y="68"/>
                </a:cubicBezTo>
                <a:cubicBezTo>
                  <a:pt x="4266" y="77"/>
                  <a:pt x="4275" y="82"/>
                  <a:pt x="4275" y="82"/>
                </a:cubicBezTo>
                <a:cubicBezTo>
                  <a:pt x="4275" y="82"/>
                  <a:pt x="4266" y="86"/>
                  <a:pt x="4256" y="83"/>
                </a:cubicBezTo>
                <a:cubicBezTo>
                  <a:pt x="4244" y="80"/>
                  <a:pt x="4233" y="75"/>
                  <a:pt x="4220" y="67"/>
                </a:cubicBezTo>
                <a:cubicBezTo>
                  <a:pt x="4212" y="62"/>
                  <a:pt x="4201" y="54"/>
                  <a:pt x="4195" y="46"/>
                </a:cubicBezTo>
                <a:cubicBezTo>
                  <a:pt x="4187" y="36"/>
                  <a:pt x="4184" y="27"/>
                  <a:pt x="4184" y="27"/>
                </a:cubicBezTo>
                <a:cubicBezTo>
                  <a:pt x="4184" y="27"/>
                  <a:pt x="4180" y="20"/>
                  <a:pt x="4175" y="16"/>
                </a:cubicBezTo>
                <a:cubicBezTo>
                  <a:pt x="4170" y="11"/>
                  <a:pt x="4163" y="9"/>
                  <a:pt x="4163" y="9"/>
                </a:cubicBezTo>
                <a:cubicBezTo>
                  <a:pt x="4163" y="9"/>
                  <a:pt x="4167" y="4"/>
                  <a:pt x="4177" y="1"/>
                </a:cubicBezTo>
                <a:cubicBezTo>
                  <a:pt x="4184" y="0"/>
                  <a:pt x="4196" y="1"/>
                  <a:pt x="4205" y="3"/>
                </a:cubicBezTo>
                <a:cubicBezTo>
                  <a:pt x="4225" y="6"/>
                  <a:pt x="4250" y="26"/>
                  <a:pt x="4250" y="26"/>
                </a:cubicBezTo>
                <a:cubicBezTo>
                  <a:pt x="4250" y="26"/>
                  <a:pt x="4268" y="42"/>
                  <a:pt x="4277" y="56"/>
                </a:cubicBezTo>
                <a:cubicBezTo>
                  <a:pt x="4286" y="69"/>
                  <a:pt x="4286" y="81"/>
                  <a:pt x="4286" y="81"/>
                </a:cubicBezTo>
                <a:cubicBezTo>
                  <a:pt x="4286" y="81"/>
                  <a:pt x="4285" y="84"/>
                  <a:pt x="4283" y="83"/>
                </a:cubicBezTo>
                <a:cubicBezTo>
                  <a:pt x="4281" y="83"/>
                  <a:pt x="4277" y="79"/>
                  <a:pt x="4277" y="79"/>
                </a:cubicBezTo>
                <a:lnTo>
                  <a:pt x="4215" y="30"/>
                </a:lnTo>
                <a:close/>
                <a:moveTo>
                  <a:pt x="1231" y="144"/>
                </a:moveTo>
                <a:cubicBezTo>
                  <a:pt x="1231" y="144"/>
                  <a:pt x="1256" y="120"/>
                  <a:pt x="1273" y="106"/>
                </a:cubicBezTo>
                <a:cubicBezTo>
                  <a:pt x="1283" y="97"/>
                  <a:pt x="1291" y="91"/>
                  <a:pt x="1291" y="91"/>
                </a:cubicBezTo>
                <a:cubicBezTo>
                  <a:pt x="1291" y="91"/>
                  <a:pt x="1283" y="88"/>
                  <a:pt x="1273" y="91"/>
                </a:cubicBezTo>
                <a:cubicBezTo>
                  <a:pt x="1261" y="94"/>
                  <a:pt x="1249" y="98"/>
                  <a:pt x="1236" y="106"/>
                </a:cubicBezTo>
                <a:cubicBezTo>
                  <a:pt x="1228" y="111"/>
                  <a:pt x="1218" y="120"/>
                  <a:pt x="1212" y="128"/>
                </a:cubicBezTo>
                <a:cubicBezTo>
                  <a:pt x="1204" y="138"/>
                  <a:pt x="1200" y="147"/>
                  <a:pt x="1200" y="147"/>
                </a:cubicBezTo>
                <a:cubicBezTo>
                  <a:pt x="1200" y="147"/>
                  <a:pt x="1197" y="153"/>
                  <a:pt x="1192" y="158"/>
                </a:cubicBezTo>
                <a:cubicBezTo>
                  <a:pt x="1186" y="162"/>
                  <a:pt x="1180" y="165"/>
                  <a:pt x="1180" y="165"/>
                </a:cubicBezTo>
                <a:cubicBezTo>
                  <a:pt x="1180" y="165"/>
                  <a:pt x="1183" y="170"/>
                  <a:pt x="1194" y="172"/>
                </a:cubicBezTo>
                <a:cubicBezTo>
                  <a:pt x="1201" y="174"/>
                  <a:pt x="1212" y="173"/>
                  <a:pt x="1222" y="171"/>
                </a:cubicBezTo>
                <a:cubicBezTo>
                  <a:pt x="1241" y="167"/>
                  <a:pt x="1267" y="148"/>
                  <a:pt x="1267" y="148"/>
                </a:cubicBezTo>
                <a:cubicBezTo>
                  <a:pt x="1267" y="148"/>
                  <a:pt x="1285" y="132"/>
                  <a:pt x="1294" y="117"/>
                </a:cubicBezTo>
                <a:cubicBezTo>
                  <a:pt x="1302" y="104"/>
                  <a:pt x="1302" y="93"/>
                  <a:pt x="1302" y="93"/>
                </a:cubicBezTo>
                <a:cubicBezTo>
                  <a:pt x="1302" y="93"/>
                  <a:pt x="1301" y="90"/>
                  <a:pt x="1299" y="90"/>
                </a:cubicBezTo>
                <a:cubicBezTo>
                  <a:pt x="1297" y="91"/>
                  <a:pt x="1293" y="94"/>
                  <a:pt x="1293" y="94"/>
                </a:cubicBezTo>
                <a:lnTo>
                  <a:pt x="1231" y="144"/>
                </a:lnTo>
                <a:close/>
                <a:moveTo>
                  <a:pt x="1231" y="30"/>
                </a:moveTo>
                <a:cubicBezTo>
                  <a:pt x="1231" y="30"/>
                  <a:pt x="1256" y="53"/>
                  <a:pt x="1273" y="68"/>
                </a:cubicBezTo>
                <a:cubicBezTo>
                  <a:pt x="1283" y="77"/>
                  <a:pt x="1291" y="82"/>
                  <a:pt x="1291" y="82"/>
                </a:cubicBezTo>
                <a:cubicBezTo>
                  <a:pt x="1291" y="82"/>
                  <a:pt x="1283" y="85"/>
                  <a:pt x="1273" y="83"/>
                </a:cubicBezTo>
                <a:cubicBezTo>
                  <a:pt x="1261" y="80"/>
                  <a:pt x="1249" y="75"/>
                  <a:pt x="1236" y="67"/>
                </a:cubicBezTo>
                <a:cubicBezTo>
                  <a:pt x="1228" y="62"/>
                  <a:pt x="1218" y="54"/>
                  <a:pt x="1212" y="46"/>
                </a:cubicBezTo>
                <a:cubicBezTo>
                  <a:pt x="1204" y="36"/>
                  <a:pt x="1200" y="27"/>
                  <a:pt x="1200" y="27"/>
                </a:cubicBezTo>
                <a:cubicBezTo>
                  <a:pt x="1200" y="27"/>
                  <a:pt x="1197" y="20"/>
                  <a:pt x="1192" y="16"/>
                </a:cubicBezTo>
                <a:cubicBezTo>
                  <a:pt x="1186" y="11"/>
                  <a:pt x="1180" y="9"/>
                  <a:pt x="1180" y="9"/>
                </a:cubicBezTo>
                <a:cubicBezTo>
                  <a:pt x="1180" y="9"/>
                  <a:pt x="1183" y="4"/>
                  <a:pt x="1194" y="1"/>
                </a:cubicBezTo>
                <a:cubicBezTo>
                  <a:pt x="1201" y="0"/>
                  <a:pt x="1212" y="1"/>
                  <a:pt x="1222" y="3"/>
                </a:cubicBezTo>
                <a:cubicBezTo>
                  <a:pt x="1241" y="6"/>
                  <a:pt x="1267" y="26"/>
                  <a:pt x="1267" y="26"/>
                </a:cubicBezTo>
                <a:cubicBezTo>
                  <a:pt x="1267" y="26"/>
                  <a:pt x="1285" y="42"/>
                  <a:pt x="1294" y="56"/>
                </a:cubicBezTo>
                <a:cubicBezTo>
                  <a:pt x="1302" y="69"/>
                  <a:pt x="1302" y="81"/>
                  <a:pt x="1302" y="81"/>
                </a:cubicBezTo>
                <a:cubicBezTo>
                  <a:pt x="1302" y="81"/>
                  <a:pt x="1301" y="84"/>
                  <a:pt x="1299" y="83"/>
                </a:cubicBezTo>
                <a:cubicBezTo>
                  <a:pt x="1297" y="83"/>
                  <a:pt x="1293" y="79"/>
                  <a:pt x="1293" y="79"/>
                </a:cubicBezTo>
                <a:lnTo>
                  <a:pt x="1231" y="30"/>
                </a:lnTo>
                <a:close/>
                <a:moveTo>
                  <a:pt x="1351" y="144"/>
                </a:moveTo>
                <a:cubicBezTo>
                  <a:pt x="1351" y="144"/>
                  <a:pt x="1375" y="120"/>
                  <a:pt x="1392" y="106"/>
                </a:cubicBezTo>
                <a:cubicBezTo>
                  <a:pt x="1402" y="97"/>
                  <a:pt x="1411" y="91"/>
                  <a:pt x="1411" y="91"/>
                </a:cubicBezTo>
                <a:cubicBezTo>
                  <a:pt x="1411" y="91"/>
                  <a:pt x="1402" y="88"/>
                  <a:pt x="1392" y="91"/>
                </a:cubicBezTo>
                <a:cubicBezTo>
                  <a:pt x="1380" y="94"/>
                  <a:pt x="1369" y="98"/>
                  <a:pt x="1356" y="106"/>
                </a:cubicBezTo>
                <a:cubicBezTo>
                  <a:pt x="1347" y="111"/>
                  <a:pt x="1337" y="120"/>
                  <a:pt x="1331" y="128"/>
                </a:cubicBezTo>
                <a:cubicBezTo>
                  <a:pt x="1323" y="138"/>
                  <a:pt x="1320" y="147"/>
                  <a:pt x="1320" y="147"/>
                </a:cubicBezTo>
                <a:cubicBezTo>
                  <a:pt x="1320" y="147"/>
                  <a:pt x="1316" y="153"/>
                  <a:pt x="1311" y="158"/>
                </a:cubicBezTo>
                <a:cubicBezTo>
                  <a:pt x="1305" y="162"/>
                  <a:pt x="1299" y="165"/>
                  <a:pt x="1299" y="165"/>
                </a:cubicBezTo>
                <a:cubicBezTo>
                  <a:pt x="1299" y="165"/>
                  <a:pt x="1303" y="170"/>
                  <a:pt x="1313" y="172"/>
                </a:cubicBezTo>
                <a:cubicBezTo>
                  <a:pt x="1320" y="174"/>
                  <a:pt x="1332" y="173"/>
                  <a:pt x="1341" y="171"/>
                </a:cubicBezTo>
                <a:cubicBezTo>
                  <a:pt x="1360" y="167"/>
                  <a:pt x="1386" y="148"/>
                  <a:pt x="1386" y="148"/>
                </a:cubicBezTo>
                <a:cubicBezTo>
                  <a:pt x="1386" y="148"/>
                  <a:pt x="1404" y="132"/>
                  <a:pt x="1413" y="117"/>
                </a:cubicBezTo>
                <a:cubicBezTo>
                  <a:pt x="1421" y="104"/>
                  <a:pt x="1421" y="93"/>
                  <a:pt x="1421" y="93"/>
                </a:cubicBezTo>
                <a:cubicBezTo>
                  <a:pt x="1421" y="93"/>
                  <a:pt x="1421" y="90"/>
                  <a:pt x="1419" y="90"/>
                </a:cubicBezTo>
                <a:cubicBezTo>
                  <a:pt x="1417" y="91"/>
                  <a:pt x="1413" y="94"/>
                  <a:pt x="1413" y="94"/>
                </a:cubicBezTo>
                <a:lnTo>
                  <a:pt x="1351" y="144"/>
                </a:lnTo>
                <a:close/>
                <a:moveTo>
                  <a:pt x="1351" y="30"/>
                </a:moveTo>
                <a:cubicBezTo>
                  <a:pt x="1351" y="30"/>
                  <a:pt x="1375" y="53"/>
                  <a:pt x="1392" y="68"/>
                </a:cubicBezTo>
                <a:cubicBezTo>
                  <a:pt x="1402" y="77"/>
                  <a:pt x="1411" y="82"/>
                  <a:pt x="1411" y="82"/>
                </a:cubicBezTo>
                <a:cubicBezTo>
                  <a:pt x="1411" y="82"/>
                  <a:pt x="1402" y="85"/>
                  <a:pt x="1392" y="83"/>
                </a:cubicBezTo>
                <a:cubicBezTo>
                  <a:pt x="1380" y="80"/>
                  <a:pt x="1369" y="75"/>
                  <a:pt x="1356" y="67"/>
                </a:cubicBezTo>
                <a:cubicBezTo>
                  <a:pt x="1347" y="62"/>
                  <a:pt x="1337" y="54"/>
                  <a:pt x="1331" y="46"/>
                </a:cubicBezTo>
                <a:cubicBezTo>
                  <a:pt x="1323" y="36"/>
                  <a:pt x="1320" y="27"/>
                  <a:pt x="1320" y="27"/>
                </a:cubicBezTo>
                <a:cubicBezTo>
                  <a:pt x="1320" y="27"/>
                  <a:pt x="1316" y="20"/>
                  <a:pt x="1311" y="16"/>
                </a:cubicBezTo>
                <a:cubicBezTo>
                  <a:pt x="1305" y="11"/>
                  <a:pt x="1299" y="9"/>
                  <a:pt x="1299" y="9"/>
                </a:cubicBezTo>
                <a:cubicBezTo>
                  <a:pt x="1299" y="9"/>
                  <a:pt x="1303" y="4"/>
                  <a:pt x="1313" y="1"/>
                </a:cubicBezTo>
                <a:cubicBezTo>
                  <a:pt x="1320" y="0"/>
                  <a:pt x="1332" y="1"/>
                  <a:pt x="1341" y="3"/>
                </a:cubicBezTo>
                <a:cubicBezTo>
                  <a:pt x="1360" y="6"/>
                  <a:pt x="1386" y="26"/>
                  <a:pt x="1386" y="26"/>
                </a:cubicBezTo>
                <a:cubicBezTo>
                  <a:pt x="1386" y="26"/>
                  <a:pt x="1404" y="42"/>
                  <a:pt x="1413" y="56"/>
                </a:cubicBezTo>
                <a:cubicBezTo>
                  <a:pt x="1421" y="69"/>
                  <a:pt x="1421" y="81"/>
                  <a:pt x="1421" y="81"/>
                </a:cubicBezTo>
                <a:cubicBezTo>
                  <a:pt x="1421" y="81"/>
                  <a:pt x="1421" y="84"/>
                  <a:pt x="1419" y="83"/>
                </a:cubicBezTo>
                <a:cubicBezTo>
                  <a:pt x="1417" y="83"/>
                  <a:pt x="1413" y="79"/>
                  <a:pt x="1413" y="79"/>
                </a:cubicBezTo>
                <a:lnTo>
                  <a:pt x="1351" y="30"/>
                </a:lnTo>
                <a:close/>
                <a:moveTo>
                  <a:pt x="1470" y="144"/>
                </a:moveTo>
                <a:cubicBezTo>
                  <a:pt x="1470" y="144"/>
                  <a:pt x="1494" y="120"/>
                  <a:pt x="1511" y="106"/>
                </a:cubicBezTo>
                <a:cubicBezTo>
                  <a:pt x="1521" y="97"/>
                  <a:pt x="1530" y="91"/>
                  <a:pt x="1530" y="91"/>
                </a:cubicBezTo>
                <a:cubicBezTo>
                  <a:pt x="1530" y="91"/>
                  <a:pt x="1522" y="88"/>
                  <a:pt x="1511" y="91"/>
                </a:cubicBezTo>
                <a:cubicBezTo>
                  <a:pt x="1499" y="94"/>
                  <a:pt x="1488" y="98"/>
                  <a:pt x="1475" y="106"/>
                </a:cubicBezTo>
                <a:cubicBezTo>
                  <a:pt x="1467" y="111"/>
                  <a:pt x="1456" y="120"/>
                  <a:pt x="1451" y="128"/>
                </a:cubicBezTo>
                <a:cubicBezTo>
                  <a:pt x="1442" y="138"/>
                  <a:pt x="1439" y="147"/>
                  <a:pt x="1439" y="147"/>
                </a:cubicBezTo>
                <a:cubicBezTo>
                  <a:pt x="1439" y="147"/>
                  <a:pt x="1435" y="153"/>
                  <a:pt x="1430" y="158"/>
                </a:cubicBezTo>
                <a:cubicBezTo>
                  <a:pt x="1425" y="162"/>
                  <a:pt x="1418" y="165"/>
                  <a:pt x="1418" y="165"/>
                </a:cubicBezTo>
                <a:cubicBezTo>
                  <a:pt x="1418" y="165"/>
                  <a:pt x="1422" y="170"/>
                  <a:pt x="1432" y="172"/>
                </a:cubicBezTo>
                <a:cubicBezTo>
                  <a:pt x="1439" y="174"/>
                  <a:pt x="1451" y="173"/>
                  <a:pt x="1460" y="171"/>
                </a:cubicBezTo>
                <a:cubicBezTo>
                  <a:pt x="1480" y="167"/>
                  <a:pt x="1505" y="148"/>
                  <a:pt x="1505" y="148"/>
                </a:cubicBezTo>
                <a:cubicBezTo>
                  <a:pt x="1505" y="148"/>
                  <a:pt x="1523" y="132"/>
                  <a:pt x="1532" y="117"/>
                </a:cubicBezTo>
                <a:cubicBezTo>
                  <a:pt x="1541" y="104"/>
                  <a:pt x="1541" y="93"/>
                  <a:pt x="1541" y="93"/>
                </a:cubicBezTo>
                <a:cubicBezTo>
                  <a:pt x="1541" y="93"/>
                  <a:pt x="1540" y="90"/>
                  <a:pt x="1538" y="90"/>
                </a:cubicBezTo>
                <a:cubicBezTo>
                  <a:pt x="1536" y="91"/>
                  <a:pt x="1532" y="94"/>
                  <a:pt x="1532" y="94"/>
                </a:cubicBezTo>
                <a:lnTo>
                  <a:pt x="1470" y="144"/>
                </a:lnTo>
                <a:close/>
                <a:moveTo>
                  <a:pt x="1470" y="30"/>
                </a:moveTo>
                <a:cubicBezTo>
                  <a:pt x="1470" y="30"/>
                  <a:pt x="1494" y="53"/>
                  <a:pt x="1511" y="68"/>
                </a:cubicBezTo>
                <a:cubicBezTo>
                  <a:pt x="1521" y="77"/>
                  <a:pt x="1530" y="82"/>
                  <a:pt x="1530" y="82"/>
                </a:cubicBezTo>
                <a:cubicBezTo>
                  <a:pt x="1530" y="82"/>
                  <a:pt x="1522" y="85"/>
                  <a:pt x="1511" y="83"/>
                </a:cubicBezTo>
                <a:cubicBezTo>
                  <a:pt x="1499" y="80"/>
                  <a:pt x="1488" y="75"/>
                  <a:pt x="1475" y="67"/>
                </a:cubicBezTo>
                <a:cubicBezTo>
                  <a:pt x="1467" y="62"/>
                  <a:pt x="1456" y="54"/>
                  <a:pt x="1451" y="46"/>
                </a:cubicBezTo>
                <a:cubicBezTo>
                  <a:pt x="1442" y="36"/>
                  <a:pt x="1439" y="27"/>
                  <a:pt x="1439" y="27"/>
                </a:cubicBezTo>
                <a:cubicBezTo>
                  <a:pt x="1439" y="27"/>
                  <a:pt x="1435" y="20"/>
                  <a:pt x="1430" y="16"/>
                </a:cubicBezTo>
                <a:cubicBezTo>
                  <a:pt x="1425" y="11"/>
                  <a:pt x="1418" y="9"/>
                  <a:pt x="1418" y="9"/>
                </a:cubicBezTo>
                <a:cubicBezTo>
                  <a:pt x="1418" y="9"/>
                  <a:pt x="1422" y="4"/>
                  <a:pt x="1432" y="1"/>
                </a:cubicBezTo>
                <a:cubicBezTo>
                  <a:pt x="1439" y="0"/>
                  <a:pt x="1451" y="1"/>
                  <a:pt x="1460" y="3"/>
                </a:cubicBezTo>
                <a:cubicBezTo>
                  <a:pt x="1480" y="6"/>
                  <a:pt x="1505" y="26"/>
                  <a:pt x="1505" y="26"/>
                </a:cubicBezTo>
                <a:cubicBezTo>
                  <a:pt x="1505" y="26"/>
                  <a:pt x="1523" y="42"/>
                  <a:pt x="1532" y="56"/>
                </a:cubicBezTo>
                <a:cubicBezTo>
                  <a:pt x="1541" y="69"/>
                  <a:pt x="1541" y="81"/>
                  <a:pt x="1541" y="81"/>
                </a:cubicBezTo>
                <a:cubicBezTo>
                  <a:pt x="1541" y="81"/>
                  <a:pt x="1540" y="84"/>
                  <a:pt x="1538" y="83"/>
                </a:cubicBezTo>
                <a:cubicBezTo>
                  <a:pt x="1536" y="83"/>
                  <a:pt x="1532" y="79"/>
                  <a:pt x="1532" y="79"/>
                </a:cubicBezTo>
                <a:lnTo>
                  <a:pt x="1470" y="30"/>
                </a:lnTo>
                <a:close/>
                <a:moveTo>
                  <a:pt x="1589" y="144"/>
                </a:moveTo>
                <a:cubicBezTo>
                  <a:pt x="1589" y="144"/>
                  <a:pt x="1613" y="120"/>
                  <a:pt x="1630" y="106"/>
                </a:cubicBezTo>
                <a:cubicBezTo>
                  <a:pt x="1640" y="97"/>
                  <a:pt x="1649" y="91"/>
                  <a:pt x="1649" y="91"/>
                </a:cubicBezTo>
                <a:cubicBezTo>
                  <a:pt x="1649" y="91"/>
                  <a:pt x="1641" y="88"/>
                  <a:pt x="1630" y="91"/>
                </a:cubicBezTo>
                <a:cubicBezTo>
                  <a:pt x="1618" y="94"/>
                  <a:pt x="1607" y="98"/>
                  <a:pt x="1594" y="106"/>
                </a:cubicBezTo>
                <a:cubicBezTo>
                  <a:pt x="1586" y="111"/>
                  <a:pt x="1576" y="120"/>
                  <a:pt x="1570" y="128"/>
                </a:cubicBezTo>
                <a:cubicBezTo>
                  <a:pt x="1562" y="138"/>
                  <a:pt x="1558" y="147"/>
                  <a:pt x="1558" y="147"/>
                </a:cubicBezTo>
                <a:cubicBezTo>
                  <a:pt x="1558" y="147"/>
                  <a:pt x="1554" y="153"/>
                  <a:pt x="1549" y="158"/>
                </a:cubicBezTo>
                <a:cubicBezTo>
                  <a:pt x="1544" y="162"/>
                  <a:pt x="1537" y="165"/>
                  <a:pt x="1537" y="165"/>
                </a:cubicBezTo>
                <a:cubicBezTo>
                  <a:pt x="1537" y="165"/>
                  <a:pt x="1541" y="170"/>
                  <a:pt x="1551" y="172"/>
                </a:cubicBezTo>
                <a:cubicBezTo>
                  <a:pt x="1558" y="174"/>
                  <a:pt x="1570" y="173"/>
                  <a:pt x="1579" y="171"/>
                </a:cubicBezTo>
                <a:cubicBezTo>
                  <a:pt x="1599" y="167"/>
                  <a:pt x="1624" y="148"/>
                  <a:pt x="1624" y="148"/>
                </a:cubicBezTo>
                <a:cubicBezTo>
                  <a:pt x="1624" y="148"/>
                  <a:pt x="1642" y="132"/>
                  <a:pt x="1652" y="117"/>
                </a:cubicBezTo>
                <a:cubicBezTo>
                  <a:pt x="1660" y="104"/>
                  <a:pt x="1660" y="93"/>
                  <a:pt x="1660" y="93"/>
                </a:cubicBezTo>
                <a:cubicBezTo>
                  <a:pt x="1660" y="93"/>
                  <a:pt x="1659" y="90"/>
                  <a:pt x="1657" y="90"/>
                </a:cubicBezTo>
                <a:cubicBezTo>
                  <a:pt x="1655" y="91"/>
                  <a:pt x="1651" y="94"/>
                  <a:pt x="1651" y="94"/>
                </a:cubicBezTo>
                <a:lnTo>
                  <a:pt x="1589" y="144"/>
                </a:lnTo>
                <a:close/>
                <a:moveTo>
                  <a:pt x="1589" y="30"/>
                </a:moveTo>
                <a:cubicBezTo>
                  <a:pt x="1589" y="30"/>
                  <a:pt x="1613" y="53"/>
                  <a:pt x="1630" y="68"/>
                </a:cubicBezTo>
                <a:cubicBezTo>
                  <a:pt x="1640" y="77"/>
                  <a:pt x="1649" y="82"/>
                  <a:pt x="1649" y="82"/>
                </a:cubicBezTo>
                <a:cubicBezTo>
                  <a:pt x="1649" y="82"/>
                  <a:pt x="1641" y="85"/>
                  <a:pt x="1630" y="83"/>
                </a:cubicBezTo>
                <a:cubicBezTo>
                  <a:pt x="1618" y="80"/>
                  <a:pt x="1607" y="75"/>
                  <a:pt x="1594" y="67"/>
                </a:cubicBezTo>
                <a:cubicBezTo>
                  <a:pt x="1586" y="62"/>
                  <a:pt x="1576" y="54"/>
                  <a:pt x="1570" y="46"/>
                </a:cubicBezTo>
                <a:cubicBezTo>
                  <a:pt x="1562" y="36"/>
                  <a:pt x="1558" y="27"/>
                  <a:pt x="1558" y="27"/>
                </a:cubicBezTo>
                <a:cubicBezTo>
                  <a:pt x="1558" y="27"/>
                  <a:pt x="1554" y="20"/>
                  <a:pt x="1549" y="16"/>
                </a:cubicBezTo>
                <a:cubicBezTo>
                  <a:pt x="1544" y="11"/>
                  <a:pt x="1537" y="9"/>
                  <a:pt x="1537" y="9"/>
                </a:cubicBezTo>
                <a:cubicBezTo>
                  <a:pt x="1537" y="9"/>
                  <a:pt x="1541" y="4"/>
                  <a:pt x="1551" y="1"/>
                </a:cubicBezTo>
                <a:cubicBezTo>
                  <a:pt x="1558" y="0"/>
                  <a:pt x="1570" y="1"/>
                  <a:pt x="1579" y="3"/>
                </a:cubicBezTo>
                <a:cubicBezTo>
                  <a:pt x="1599" y="6"/>
                  <a:pt x="1624" y="26"/>
                  <a:pt x="1624" y="26"/>
                </a:cubicBezTo>
                <a:cubicBezTo>
                  <a:pt x="1624" y="26"/>
                  <a:pt x="1642" y="42"/>
                  <a:pt x="1652" y="56"/>
                </a:cubicBezTo>
                <a:cubicBezTo>
                  <a:pt x="1660" y="69"/>
                  <a:pt x="1660" y="81"/>
                  <a:pt x="1660" y="81"/>
                </a:cubicBezTo>
                <a:cubicBezTo>
                  <a:pt x="1660" y="81"/>
                  <a:pt x="1659" y="84"/>
                  <a:pt x="1657" y="83"/>
                </a:cubicBezTo>
                <a:cubicBezTo>
                  <a:pt x="1655" y="83"/>
                  <a:pt x="1651" y="79"/>
                  <a:pt x="1651" y="79"/>
                </a:cubicBezTo>
                <a:lnTo>
                  <a:pt x="1589" y="30"/>
                </a:lnTo>
                <a:close/>
                <a:moveTo>
                  <a:pt x="1708" y="144"/>
                </a:moveTo>
                <a:cubicBezTo>
                  <a:pt x="1708" y="144"/>
                  <a:pt x="1733" y="120"/>
                  <a:pt x="1750" y="106"/>
                </a:cubicBezTo>
                <a:cubicBezTo>
                  <a:pt x="1760" y="97"/>
                  <a:pt x="1768" y="91"/>
                  <a:pt x="1768" y="91"/>
                </a:cubicBezTo>
                <a:cubicBezTo>
                  <a:pt x="1768" y="91"/>
                  <a:pt x="1760" y="88"/>
                  <a:pt x="1749" y="91"/>
                </a:cubicBezTo>
                <a:cubicBezTo>
                  <a:pt x="1738" y="94"/>
                  <a:pt x="1726" y="98"/>
                  <a:pt x="1713" y="106"/>
                </a:cubicBezTo>
                <a:cubicBezTo>
                  <a:pt x="1705" y="111"/>
                  <a:pt x="1695" y="120"/>
                  <a:pt x="1689" y="128"/>
                </a:cubicBezTo>
                <a:cubicBezTo>
                  <a:pt x="1681" y="138"/>
                  <a:pt x="1677" y="147"/>
                  <a:pt x="1677" y="147"/>
                </a:cubicBezTo>
                <a:cubicBezTo>
                  <a:pt x="1677" y="147"/>
                  <a:pt x="1673" y="153"/>
                  <a:pt x="1668" y="158"/>
                </a:cubicBezTo>
                <a:cubicBezTo>
                  <a:pt x="1663" y="162"/>
                  <a:pt x="1657" y="165"/>
                  <a:pt x="1657" y="165"/>
                </a:cubicBezTo>
                <a:cubicBezTo>
                  <a:pt x="1657" y="165"/>
                  <a:pt x="1660" y="170"/>
                  <a:pt x="1671" y="172"/>
                </a:cubicBezTo>
                <a:cubicBezTo>
                  <a:pt x="1678" y="174"/>
                  <a:pt x="1689" y="173"/>
                  <a:pt x="1699" y="171"/>
                </a:cubicBezTo>
                <a:cubicBezTo>
                  <a:pt x="1718" y="167"/>
                  <a:pt x="1743" y="148"/>
                  <a:pt x="1743" y="148"/>
                </a:cubicBezTo>
                <a:cubicBezTo>
                  <a:pt x="1743" y="148"/>
                  <a:pt x="1761" y="132"/>
                  <a:pt x="1771" y="117"/>
                </a:cubicBezTo>
                <a:cubicBezTo>
                  <a:pt x="1779" y="104"/>
                  <a:pt x="1779" y="93"/>
                  <a:pt x="1779" y="93"/>
                </a:cubicBezTo>
                <a:cubicBezTo>
                  <a:pt x="1779" y="93"/>
                  <a:pt x="1778" y="90"/>
                  <a:pt x="1776" y="90"/>
                </a:cubicBezTo>
                <a:cubicBezTo>
                  <a:pt x="1774" y="91"/>
                  <a:pt x="1770" y="94"/>
                  <a:pt x="1770" y="94"/>
                </a:cubicBezTo>
                <a:lnTo>
                  <a:pt x="1708" y="144"/>
                </a:lnTo>
                <a:close/>
                <a:moveTo>
                  <a:pt x="1708" y="30"/>
                </a:moveTo>
                <a:cubicBezTo>
                  <a:pt x="1708" y="30"/>
                  <a:pt x="1733" y="53"/>
                  <a:pt x="1750" y="68"/>
                </a:cubicBezTo>
                <a:cubicBezTo>
                  <a:pt x="1760" y="77"/>
                  <a:pt x="1768" y="82"/>
                  <a:pt x="1768" y="82"/>
                </a:cubicBezTo>
                <a:cubicBezTo>
                  <a:pt x="1768" y="82"/>
                  <a:pt x="1760" y="85"/>
                  <a:pt x="1749" y="83"/>
                </a:cubicBezTo>
                <a:cubicBezTo>
                  <a:pt x="1738" y="80"/>
                  <a:pt x="1726" y="75"/>
                  <a:pt x="1713" y="67"/>
                </a:cubicBezTo>
                <a:cubicBezTo>
                  <a:pt x="1705" y="62"/>
                  <a:pt x="1695" y="54"/>
                  <a:pt x="1689" y="46"/>
                </a:cubicBezTo>
                <a:cubicBezTo>
                  <a:pt x="1681" y="36"/>
                  <a:pt x="1677" y="27"/>
                  <a:pt x="1677" y="27"/>
                </a:cubicBezTo>
                <a:cubicBezTo>
                  <a:pt x="1677" y="27"/>
                  <a:pt x="1673" y="20"/>
                  <a:pt x="1668" y="16"/>
                </a:cubicBezTo>
                <a:cubicBezTo>
                  <a:pt x="1663" y="11"/>
                  <a:pt x="1657" y="9"/>
                  <a:pt x="1657" y="9"/>
                </a:cubicBezTo>
                <a:cubicBezTo>
                  <a:pt x="1657" y="9"/>
                  <a:pt x="1660" y="4"/>
                  <a:pt x="1671" y="1"/>
                </a:cubicBezTo>
                <a:cubicBezTo>
                  <a:pt x="1678" y="0"/>
                  <a:pt x="1689" y="1"/>
                  <a:pt x="1699" y="3"/>
                </a:cubicBezTo>
                <a:cubicBezTo>
                  <a:pt x="1718" y="6"/>
                  <a:pt x="1743" y="26"/>
                  <a:pt x="1743" y="26"/>
                </a:cubicBezTo>
                <a:cubicBezTo>
                  <a:pt x="1743" y="26"/>
                  <a:pt x="1761" y="42"/>
                  <a:pt x="1771" y="56"/>
                </a:cubicBezTo>
                <a:cubicBezTo>
                  <a:pt x="1779" y="69"/>
                  <a:pt x="1779" y="81"/>
                  <a:pt x="1779" y="81"/>
                </a:cubicBezTo>
                <a:cubicBezTo>
                  <a:pt x="1779" y="81"/>
                  <a:pt x="1778" y="84"/>
                  <a:pt x="1776" y="83"/>
                </a:cubicBezTo>
                <a:cubicBezTo>
                  <a:pt x="1774" y="83"/>
                  <a:pt x="1770" y="79"/>
                  <a:pt x="1770" y="79"/>
                </a:cubicBezTo>
                <a:lnTo>
                  <a:pt x="1708" y="30"/>
                </a:lnTo>
                <a:close/>
                <a:moveTo>
                  <a:pt x="1827" y="144"/>
                </a:moveTo>
                <a:cubicBezTo>
                  <a:pt x="1827" y="144"/>
                  <a:pt x="1852" y="120"/>
                  <a:pt x="1869" y="106"/>
                </a:cubicBezTo>
                <a:cubicBezTo>
                  <a:pt x="1879" y="97"/>
                  <a:pt x="1888" y="91"/>
                  <a:pt x="1888" y="91"/>
                </a:cubicBezTo>
                <a:cubicBezTo>
                  <a:pt x="1888" y="91"/>
                  <a:pt x="1879" y="88"/>
                  <a:pt x="1869" y="91"/>
                </a:cubicBezTo>
                <a:cubicBezTo>
                  <a:pt x="1857" y="94"/>
                  <a:pt x="1845" y="98"/>
                  <a:pt x="1832" y="106"/>
                </a:cubicBezTo>
                <a:cubicBezTo>
                  <a:pt x="1824" y="111"/>
                  <a:pt x="1814" y="120"/>
                  <a:pt x="1808" y="128"/>
                </a:cubicBezTo>
                <a:cubicBezTo>
                  <a:pt x="1800" y="138"/>
                  <a:pt x="1797" y="147"/>
                  <a:pt x="1797" y="147"/>
                </a:cubicBezTo>
                <a:cubicBezTo>
                  <a:pt x="1797" y="147"/>
                  <a:pt x="1793" y="153"/>
                  <a:pt x="1788" y="158"/>
                </a:cubicBezTo>
                <a:cubicBezTo>
                  <a:pt x="1782" y="162"/>
                  <a:pt x="1776" y="165"/>
                  <a:pt x="1776" y="165"/>
                </a:cubicBezTo>
                <a:cubicBezTo>
                  <a:pt x="1776" y="165"/>
                  <a:pt x="1779" y="170"/>
                  <a:pt x="1790" y="172"/>
                </a:cubicBezTo>
                <a:cubicBezTo>
                  <a:pt x="1797" y="174"/>
                  <a:pt x="1808" y="173"/>
                  <a:pt x="1818" y="171"/>
                </a:cubicBezTo>
                <a:cubicBezTo>
                  <a:pt x="1837" y="167"/>
                  <a:pt x="1863" y="148"/>
                  <a:pt x="1863" y="148"/>
                </a:cubicBezTo>
                <a:cubicBezTo>
                  <a:pt x="1863" y="148"/>
                  <a:pt x="1881" y="132"/>
                  <a:pt x="1890" y="117"/>
                </a:cubicBezTo>
                <a:cubicBezTo>
                  <a:pt x="1898" y="104"/>
                  <a:pt x="1898" y="93"/>
                  <a:pt x="1898" y="93"/>
                </a:cubicBezTo>
                <a:cubicBezTo>
                  <a:pt x="1898" y="93"/>
                  <a:pt x="1897" y="90"/>
                  <a:pt x="1896" y="90"/>
                </a:cubicBezTo>
                <a:cubicBezTo>
                  <a:pt x="1893" y="91"/>
                  <a:pt x="1890" y="94"/>
                  <a:pt x="1890" y="94"/>
                </a:cubicBezTo>
                <a:lnTo>
                  <a:pt x="1827" y="144"/>
                </a:lnTo>
                <a:close/>
                <a:moveTo>
                  <a:pt x="1827" y="30"/>
                </a:moveTo>
                <a:cubicBezTo>
                  <a:pt x="1827" y="30"/>
                  <a:pt x="1852" y="53"/>
                  <a:pt x="1869" y="68"/>
                </a:cubicBezTo>
                <a:cubicBezTo>
                  <a:pt x="1879" y="77"/>
                  <a:pt x="1888" y="82"/>
                  <a:pt x="1888" y="82"/>
                </a:cubicBezTo>
                <a:cubicBezTo>
                  <a:pt x="1888" y="82"/>
                  <a:pt x="1879" y="85"/>
                  <a:pt x="1869" y="83"/>
                </a:cubicBezTo>
                <a:cubicBezTo>
                  <a:pt x="1857" y="80"/>
                  <a:pt x="1845" y="75"/>
                  <a:pt x="1832" y="67"/>
                </a:cubicBezTo>
                <a:cubicBezTo>
                  <a:pt x="1824" y="62"/>
                  <a:pt x="1814" y="54"/>
                  <a:pt x="1808" y="46"/>
                </a:cubicBezTo>
                <a:cubicBezTo>
                  <a:pt x="1800" y="36"/>
                  <a:pt x="1797" y="27"/>
                  <a:pt x="1797" y="27"/>
                </a:cubicBezTo>
                <a:cubicBezTo>
                  <a:pt x="1797" y="27"/>
                  <a:pt x="1793" y="20"/>
                  <a:pt x="1788" y="16"/>
                </a:cubicBezTo>
                <a:cubicBezTo>
                  <a:pt x="1782" y="11"/>
                  <a:pt x="1776" y="9"/>
                  <a:pt x="1776" y="9"/>
                </a:cubicBezTo>
                <a:cubicBezTo>
                  <a:pt x="1776" y="9"/>
                  <a:pt x="1779" y="4"/>
                  <a:pt x="1790" y="1"/>
                </a:cubicBezTo>
                <a:cubicBezTo>
                  <a:pt x="1797" y="0"/>
                  <a:pt x="1808" y="1"/>
                  <a:pt x="1818" y="3"/>
                </a:cubicBezTo>
                <a:cubicBezTo>
                  <a:pt x="1837" y="6"/>
                  <a:pt x="1863" y="26"/>
                  <a:pt x="1863" y="26"/>
                </a:cubicBezTo>
                <a:cubicBezTo>
                  <a:pt x="1863" y="26"/>
                  <a:pt x="1881" y="42"/>
                  <a:pt x="1890" y="56"/>
                </a:cubicBezTo>
                <a:cubicBezTo>
                  <a:pt x="1898" y="69"/>
                  <a:pt x="1898" y="81"/>
                  <a:pt x="1898" y="81"/>
                </a:cubicBezTo>
                <a:cubicBezTo>
                  <a:pt x="1898" y="81"/>
                  <a:pt x="1897" y="84"/>
                  <a:pt x="1896" y="83"/>
                </a:cubicBezTo>
                <a:cubicBezTo>
                  <a:pt x="1893" y="83"/>
                  <a:pt x="1890" y="79"/>
                  <a:pt x="1890" y="79"/>
                </a:cubicBezTo>
                <a:lnTo>
                  <a:pt x="1827" y="30"/>
                </a:lnTo>
                <a:close/>
                <a:moveTo>
                  <a:pt x="1947" y="144"/>
                </a:moveTo>
                <a:cubicBezTo>
                  <a:pt x="1947" y="144"/>
                  <a:pt x="1971" y="120"/>
                  <a:pt x="1988" y="106"/>
                </a:cubicBezTo>
                <a:cubicBezTo>
                  <a:pt x="1998" y="97"/>
                  <a:pt x="2007" y="91"/>
                  <a:pt x="2007" y="91"/>
                </a:cubicBezTo>
                <a:cubicBezTo>
                  <a:pt x="2007" y="91"/>
                  <a:pt x="1998" y="88"/>
                  <a:pt x="1988" y="91"/>
                </a:cubicBezTo>
                <a:cubicBezTo>
                  <a:pt x="1976" y="94"/>
                  <a:pt x="1965" y="98"/>
                  <a:pt x="1952" y="106"/>
                </a:cubicBezTo>
                <a:cubicBezTo>
                  <a:pt x="1944" y="111"/>
                  <a:pt x="1933" y="120"/>
                  <a:pt x="1927" y="128"/>
                </a:cubicBezTo>
                <a:cubicBezTo>
                  <a:pt x="1919" y="138"/>
                  <a:pt x="1916" y="147"/>
                  <a:pt x="1916" y="147"/>
                </a:cubicBezTo>
                <a:cubicBezTo>
                  <a:pt x="1916" y="147"/>
                  <a:pt x="1912" y="153"/>
                  <a:pt x="1907" y="158"/>
                </a:cubicBezTo>
                <a:cubicBezTo>
                  <a:pt x="1901" y="162"/>
                  <a:pt x="1895" y="165"/>
                  <a:pt x="1895" y="165"/>
                </a:cubicBezTo>
                <a:cubicBezTo>
                  <a:pt x="1895" y="165"/>
                  <a:pt x="1899" y="170"/>
                  <a:pt x="1909" y="172"/>
                </a:cubicBezTo>
                <a:cubicBezTo>
                  <a:pt x="1916" y="174"/>
                  <a:pt x="1928" y="173"/>
                  <a:pt x="1937" y="171"/>
                </a:cubicBezTo>
                <a:cubicBezTo>
                  <a:pt x="1957" y="167"/>
                  <a:pt x="1982" y="148"/>
                  <a:pt x="1982" y="148"/>
                </a:cubicBezTo>
                <a:cubicBezTo>
                  <a:pt x="1982" y="148"/>
                  <a:pt x="2000" y="132"/>
                  <a:pt x="2009" y="117"/>
                </a:cubicBezTo>
                <a:cubicBezTo>
                  <a:pt x="2018" y="104"/>
                  <a:pt x="2017" y="93"/>
                  <a:pt x="2017" y="93"/>
                </a:cubicBezTo>
                <a:cubicBezTo>
                  <a:pt x="2017" y="93"/>
                  <a:pt x="2017" y="90"/>
                  <a:pt x="2015" y="90"/>
                </a:cubicBezTo>
                <a:cubicBezTo>
                  <a:pt x="2013" y="91"/>
                  <a:pt x="2009" y="94"/>
                  <a:pt x="2009" y="94"/>
                </a:cubicBezTo>
                <a:lnTo>
                  <a:pt x="1947" y="144"/>
                </a:lnTo>
                <a:close/>
                <a:moveTo>
                  <a:pt x="1947" y="30"/>
                </a:moveTo>
                <a:cubicBezTo>
                  <a:pt x="1947" y="30"/>
                  <a:pt x="1971" y="53"/>
                  <a:pt x="1988" y="68"/>
                </a:cubicBezTo>
                <a:cubicBezTo>
                  <a:pt x="1998" y="77"/>
                  <a:pt x="2007" y="82"/>
                  <a:pt x="2007" y="82"/>
                </a:cubicBezTo>
                <a:cubicBezTo>
                  <a:pt x="2007" y="82"/>
                  <a:pt x="1998" y="85"/>
                  <a:pt x="1988" y="83"/>
                </a:cubicBezTo>
                <a:cubicBezTo>
                  <a:pt x="1976" y="80"/>
                  <a:pt x="1965" y="75"/>
                  <a:pt x="1952" y="67"/>
                </a:cubicBezTo>
                <a:cubicBezTo>
                  <a:pt x="1944" y="62"/>
                  <a:pt x="1933" y="54"/>
                  <a:pt x="1927" y="46"/>
                </a:cubicBezTo>
                <a:cubicBezTo>
                  <a:pt x="1919" y="36"/>
                  <a:pt x="1916" y="27"/>
                  <a:pt x="1916" y="27"/>
                </a:cubicBezTo>
                <a:cubicBezTo>
                  <a:pt x="1916" y="27"/>
                  <a:pt x="1912" y="20"/>
                  <a:pt x="1907" y="16"/>
                </a:cubicBezTo>
                <a:cubicBezTo>
                  <a:pt x="1901" y="11"/>
                  <a:pt x="1895" y="9"/>
                  <a:pt x="1895" y="9"/>
                </a:cubicBezTo>
                <a:cubicBezTo>
                  <a:pt x="1895" y="9"/>
                  <a:pt x="1899" y="4"/>
                  <a:pt x="1909" y="1"/>
                </a:cubicBezTo>
                <a:cubicBezTo>
                  <a:pt x="1916" y="0"/>
                  <a:pt x="1928" y="1"/>
                  <a:pt x="1937" y="3"/>
                </a:cubicBezTo>
                <a:cubicBezTo>
                  <a:pt x="1957" y="6"/>
                  <a:pt x="1982" y="26"/>
                  <a:pt x="1982" y="26"/>
                </a:cubicBezTo>
                <a:cubicBezTo>
                  <a:pt x="1982" y="26"/>
                  <a:pt x="2000" y="42"/>
                  <a:pt x="2009" y="56"/>
                </a:cubicBezTo>
                <a:cubicBezTo>
                  <a:pt x="2018" y="69"/>
                  <a:pt x="2017" y="81"/>
                  <a:pt x="2017" y="81"/>
                </a:cubicBezTo>
                <a:cubicBezTo>
                  <a:pt x="2017" y="81"/>
                  <a:pt x="2017" y="84"/>
                  <a:pt x="2015" y="83"/>
                </a:cubicBezTo>
                <a:cubicBezTo>
                  <a:pt x="2013" y="83"/>
                  <a:pt x="2009" y="79"/>
                  <a:pt x="2009" y="79"/>
                </a:cubicBezTo>
                <a:lnTo>
                  <a:pt x="1947" y="30"/>
                </a:lnTo>
                <a:close/>
                <a:moveTo>
                  <a:pt x="2066" y="144"/>
                </a:moveTo>
                <a:cubicBezTo>
                  <a:pt x="2066" y="144"/>
                  <a:pt x="2090" y="120"/>
                  <a:pt x="2107" y="106"/>
                </a:cubicBezTo>
                <a:cubicBezTo>
                  <a:pt x="2117" y="97"/>
                  <a:pt x="2126" y="91"/>
                  <a:pt x="2126" y="91"/>
                </a:cubicBezTo>
                <a:cubicBezTo>
                  <a:pt x="2126" y="91"/>
                  <a:pt x="2118" y="88"/>
                  <a:pt x="2107" y="91"/>
                </a:cubicBezTo>
                <a:cubicBezTo>
                  <a:pt x="2095" y="94"/>
                  <a:pt x="2084" y="98"/>
                  <a:pt x="2071" y="106"/>
                </a:cubicBezTo>
                <a:cubicBezTo>
                  <a:pt x="2063" y="111"/>
                  <a:pt x="2053" y="120"/>
                  <a:pt x="2047" y="128"/>
                </a:cubicBezTo>
                <a:cubicBezTo>
                  <a:pt x="2039" y="138"/>
                  <a:pt x="2035" y="147"/>
                  <a:pt x="2035" y="147"/>
                </a:cubicBezTo>
                <a:cubicBezTo>
                  <a:pt x="2035" y="147"/>
                  <a:pt x="2031" y="153"/>
                  <a:pt x="2026" y="158"/>
                </a:cubicBezTo>
                <a:cubicBezTo>
                  <a:pt x="2021" y="162"/>
                  <a:pt x="2014" y="165"/>
                  <a:pt x="2014" y="165"/>
                </a:cubicBezTo>
                <a:cubicBezTo>
                  <a:pt x="2014" y="165"/>
                  <a:pt x="2018" y="170"/>
                  <a:pt x="2028" y="172"/>
                </a:cubicBezTo>
                <a:cubicBezTo>
                  <a:pt x="2035" y="174"/>
                  <a:pt x="2047" y="173"/>
                  <a:pt x="2056" y="171"/>
                </a:cubicBezTo>
                <a:cubicBezTo>
                  <a:pt x="2076" y="167"/>
                  <a:pt x="2101" y="148"/>
                  <a:pt x="2101" y="148"/>
                </a:cubicBezTo>
                <a:cubicBezTo>
                  <a:pt x="2101" y="148"/>
                  <a:pt x="2119" y="132"/>
                  <a:pt x="2128" y="117"/>
                </a:cubicBezTo>
                <a:cubicBezTo>
                  <a:pt x="2137" y="104"/>
                  <a:pt x="2137" y="93"/>
                  <a:pt x="2137" y="93"/>
                </a:cubicBezTo>
                <a:cubicBezTo>
                  <a:pt x="2137" y="93"/>
                  <a:pt x="2136" y="90"/>
                  <a:pt x="2134" y="90"/>
                </a:cubicBezTo>
                <a:cubicBezTo>
                  <a:pt x="2132" y="91"/>
                  <a:pt x="2128" y="94"/>
                  <a:pt x="2128" y="94"/>
                </a:cubicBezTo>
                <a:lnTo>
                  <a:pt x="2066" y="144"/>
                </a:lnTo>
                <a:close/>
                <a:moveTo>
                  <a:pt x="2066" y="30"/>
                </a:moveTo>
                <a:cubicBezTo>
                  <a:pt x="2066" y="30"/>
                  <a:pt x="2090" y="53"/>
                  <a:pt x="2107" y="68"/>
                </a:cubicBezTo>
                <a:cubicBezTo>
                  <a:pt x="2117" y="77"/>
                  <a:pt x="2126" y="82"/>
                  <a:pt x="2126" y="82"/>
                </a:cubicBezTo>
                <a:cubicBezTo>
                  <a:pt x="2126" y="82"/>
                  <a:pt x="2118" y="85"/>
                  <a:pt x="2107" y="83"/>
                </a:cubicBezTo>
                <a:cubicBezTo>
                  <a:pt x="2095" y="80"/>
                  <a:pt x="2084" y="75"/>
                  <a:pt x="2071" y="67"/>
                </a:cubicBezTo>
                <a:cubicBezTo>
                  <a:pt x="2063" y="62"/>
                  <a:pt x="2053" y="54"/>
                  <a:pt x="2047" y="46"/>
                </a:cubicBezTo>
                <a:cubicBezTo>
                  <a:pt x="2039" y="36"/>
                  <a:pt x="2035" y="27"/>
                  <a:pt x="2035" y="27"/>
                </a:cubicBezTo>
                <a:cubicBezTo>
                  <a:pt x="2035" y="27"/>
                  <a:pt x="2031" y="20"/>
                  <a:pt x="2026" y="16"/>
                </a:cubicBezTo>
                <a:cubicBezTo>
                  <a:pt x="2021" y="11"/>
                  <a:pt x="2014" y="9"/>
                  <a:pt x="2014" y="9"/>
                </a:cubicBezTo>
                <a:cubicBezTo>
                  <a:pt x="2014" y="9"/>
                  <a:pt x="2018" y="4"/>
                  <a:pt x="2028" y="1"/>
                </a:cubicBezTo>
                <a:cubicBezTo>
                  <a:pt x="2035" y="0"/>
                  <a:pt x="2047" y="1"/>
                  <a:pt x="2056" y="3"/>
                </a:cubicBezTo>
                <a:cubicBezTo>
                  <a:pt x="2076" y="6"/>
                  <a:pt x="2101" y="26"/>
                  <a:pt x="2101" y="26"/>
                </a:cubicBezTo>
                <a:cubicBezTo>
                  <a:pt x="2101" y="26"/>
                  <a:pt x="2119" y="42"/>
                  <a:pt x="2128" y="56"/>
                </a:cubicBezTo>
                <a:cubicBezTo>
                  <a:pt x="2137" y="69"/>
                  <a:pt x="2137" y="81"/>
                  <a:pt x="2137" y="81"/>
                </a:cubicBezTo>
                <a:cubicBezTo>
                  <a:pt x="2137" y="81"/>
                  <a:pt x="2136" y="84"/>
                  <a:pt x="2134" y="83"/>
                </a:cubicBezTo>
                <a:cubicBezTo>
                  <a:pt x="2132" y="83"/>
                  <a:pt x="2128" y="79"/>
                  <a:pt x="2128" y="79"/>
                </a:cubicBezTo>
                <a:lnTo>
                  <a:pt x="2066" y="30"/>
                </a:lnTo>
                <a:close/>
                <a:moveTo>
                  <a:pt x="2185" y="144"/>
                </a:moveTo>
                <a:cubicBezTo>
                  <a:pt x="2185" y="144"/>
                  <a:pt x="2209" y="120"/>
                  <a:pt x="2227" y="106"/>
                </a:cubicBezTo>
                <a:cubicBezTo>
                  <a:pt x="2236" y="97"/>
                  <a:pt x="2245" y="91"/>
                  <a:pt x="2245" y="91"/>
                </a:cubicBezTo>
                <a:cubicBezTo>
                  <a:pt x="2245" y="91"/>
                  <a:pt x="2237" y="88"/>
                  <a:pt x="2226" y="91"/>
                </a:cubicBezTo>
                <a:cubicBezTo>
                  <a:pt x="2215" y="94"/>
                  <a:pt x="2203" y="98"/>
                  <a:pt x="2190" y="106"/>
                </a:cubicBezTo>
                <a:cubicBezTo>
                  <a:pt x="2182" y="111"/>
                  <a:pt x="2172" y="120"/>
                  <a:pt x="2166" y="128"/>
                </a:cubicBezTo>
                <a:cubicBezTo>
                  <a:pt x="2158" y="138"/>
                  <a:pt x="2154" y="147"/>
                  <a:pt x="2154" y="147"/>
                </a:cubicBezTo>
                <a:cubicBezTo>
                  <a:pt x="2154" y="147"/>
                  <a:pt x="2150" y="153"/>
                  <a:pt x="2145" y="158"/>
                </a:cubicBezTo>
                <a:cubicBezTo>
                  <a:pt x="2140" y="162"/>
                  <a:pt x="2133" y="165"/>
                  <a:pt x="2133" y="165"/>
                </a:cubicBezTo>
                <a:cubicBezTo>
                  <a:pt x="2133" y="165"/>
                  <a:pt x="2137" y="170"/>
                  <a:pt x="2147" y="172"/>
                </a:cubicBezTo>
                <a:cubicBezTo>
                  <a:pt x="2154" y="174"/>
                  <a:pt x="2166" y="173"/>
                  <a:pt x="2176" y="171"/>
                </a:cubicBezTo>
                <a:cubicBezTo>
                  <a:pt x="2195" y="167"/>
                  <a:pt x="2220" y="148"/>
                  <a:pt x="2220" y="148"/>
                </a:cubicBezTo>
                <a:cubicBezTo>
                  <a:pt x="2220" y="148"/>
                  <a:pt x="2238" y="132"/>
                  <a:pt x="2248" y="117"/>
                </a:cubicBezTo>
                <a:cubicBezTo>
                  <a:pt x="2256" y="104"/>
                  <a:pt x="2256" y="93"/>
                  <a:pt x="2256" y="93"/>
                </a:cubicBezTo>
                <a:cubicBezTo>
                  <a:pt x="2256" y="93"/>
                  <a:pt x="2255" y="90"/>
                  <a:pt x="2253" y="90"/>
                </a:cubicBezTo>
                <a:cubicBezTo>
                  <a:pt x="2251" y="91"/>
                  <a:pt x="2247" y="94"/>
                  <a:pt x="2247" y="94"/>
                </a:cubicBezTo>
                <a:lnTo>
                  <a:pt x="2185" y="144"/>
                </a:lnTo>
                <a:close/>
                <a:moveTo>
                  <a:pt x="2185" y="30"/>
                </a:moveTo>
                <a:cubicBezTo>
                  <a:pt x="2185" y="30"/>
                  <a:pt x="2209" y="53"/>
                  <a:pt x="2227" y="68"/>
                </a:cubicBezTo>
                <a:cubicBezTo>
                  <a:pt x="2236" y="77"/>
                  <a:pt x="2245" y="82"/>
                  <a:pt x="2245" y="82"/>
                </a:cubicBezTo>
                <a:cubicBezTo>
                  <a:pt x="2245" y="82"/>
                  <a:pt x="2237" y="85"/>
                  <a:pt x="2226" y="83"/>
                </a:cubicBezTo>
                <a:cubicBezTo>
                  <a:pt x="2215" y="80"/>
                  <a:pt x="2203" y="75"/>
                  <a:pt x="2190" y="67"/>
                </a:cubicBezTo>
                <a:cubicBezTo>
                  <a:pt x="2182" y="62"/>
                  <a:pt x="2172" y="54"/>
                  <a:pt x="2166" y="46"/>
                </a:cubicBezTo>
                <a:cubicBezTo>
                  <a:pt x="2158" y="36"/>
                  <a:pt x="2154" y="27"/>
                  <a:pt x="2154" y="27"/>
                </a:cubicBezTo>
                <a:cubicBezTo>
                  <a:pt x="2154" y="27"/>
                  <a:pt x="2150" y="20"/>
                  <a:pt x="2145" y="16"/>
                </a:cubicBezTo>
                <a:cubicBezTo>
                  <a:pt x="2140" y="11"/>
                  <a:pt x="2133" y="9"/>
                  <a:pt x="2133" y="9"/>
                </a:cubicBezTo>
                <a:cubicBezTo>
                  <a:pt x="2133" y="9"/>
                  <a:pt x="2137" y="4"/>
                  <a:pt x="2147" y="1"/>
                </a:cubicBezTo>
                <a:cubicBezTo>
                  <a:pt x="2154" y="0"/>
                  <a:pt x="2166" y="1"/>
                  <a:pt x="2176" y="3"/>
                </a:cubicBezTo>
                <a:cubicBezTo>
                  <a:pt x="2195" y="6"/>
                  <a:pt x="2220" y="26"/>
                  <a:pt x="2220" y="26"/>
                </a:cubicBezTo>
                <a:cubicBezTo>
                  <a:pt x="2220" y="26"/>
                  <a:pt x="2238" y="42"/>
                  <a:pt x="2248" y="56"/>
                </a:cubicBezTo>
                <a:cubicBezTo>
                  <a:pt x="2256" y="69"/>
                  <a:pt x="2256" y="81"/>
                  <a:pt x="2256" y="81"/>
                </a:cubicBezTo>
                <a:cubicBezTo>
                  <a:pt x="2256" y="81"/>
                  <a:pt x="2255" y="84"/>
                  <a:pt x="2253" y="83"/>
                </a:cubicBezTo>
                <a:cubicBezTo>
                  <a:pt x="2251" y="83"/>
                  <a:pt x="2247" y="79"/>
                  <a:pt x="2247" y="79"/>
                </a:cubicBezTo>
                <a:lnTo>
                  <a:pt x="2185" y="30"/>
                </a:lnTo>
                <a:close/>
                <a:moveTo>
                  <a:pt x="2304" y="144"/>
                </a:moveTo>
                <a:cubicBezTo>
                  <a:pt x="2304" y="144"/>
                  <a:pt x="2329" y="120"/>
                  <a:pt x="2346" y="106"/>
                </a:cubicBezTo>
                <a:cubicBezTo>
                  <a:pt x="2356" y="97"/>
                  <a:pt x="2364" y="91"/>
                  <a:pt x="2364" y="91"/>
                </a:cubicBezTo>
                <a:cubicBezTo>
                  <a:pt x="2364" y="91"/>
                  <a:pt x="2356" y="88"/>
                  <a:pt x="2346" y="91"/>
                </a:cubicBezTo>
                <a:cubicBezTo>
                  <a:pt x="2334" y="94"/>
                  <a:pt x="2322" y="98"/>
                  <a:pt x="2309" y="106"/>
                </a:cubicBezTo>
                <a:cubicBezTo>
                  <a:pt x="2301" y="111"/>
                  <a:pt x="2291" y="120"/>
                  <a:pt x="2285" y="128"/>
                </a:cubicBezTo>
                <a:cubicBezTo>
                  <a:pt x="2277" y="138"/>
                  <a:pt x="2273" y="147"/>
                  <a:pt x="2273" y="147"/>
                </a:cubicBezTo>
                <a:cubicBezTo>
                  <a:pt x="2273" y="147"/>
                  <a:pt x="2269" y="153"/>
                  <a:pt x="2265" y="158"/>
                </a:cubicBezTo>
                <a:cubicBezTo>
                  <a:pt x="2259" y="162"/>
                  <a:pt x="2253" y="165"/>
                  <a:pt x="2253" y="165"/>
                </a:cubicBezTo>
                <a:cubicBezTo>
                  <a:pt x="2253" y="165"/>
                  <a:pt x="2256" y="170"/>
                  <a:pt x="2267" y="172"/>
                </a:cubicBezTo>
                <a:cubicBezTo>
                  <a:pt x="2274" y="174"/>
                  <a:pt x="2285" y="173"/>
                  <a:pt x="2295" y="171"/>
                </a:cubicBezTo>
                <a:cubicBezTo>
                  <a:pt x="2314" y="167"/>
                  <a:pt x="2339" y="148"/>
                  <a:pt x="2339" y="148"/>
                </a:cubicBezTo>
                <a:cubicBezTo>
                  <a:pt x="2339" y="148"/>
                  <a:pt x="2357" y="132"/>
                  <a:pt x="2367" y="117"/>
                </a:cubicBezTo>
                <a:cubicBezTo>
                  <a:pt x="2375" y="104"/>
                  <a:pt x="2375" y="93"/>
                  <a:pt x="2375" y="93"/>
                </a:cubicBezTo>
                <a:cubicBezTo>
                  <a:pt x="2375" y="93"/>
                  <a:pt x="2374" y="90"/>
                  <a:pt x="2372" y="90"/>
                </a:cubicBezTo>
                <a:cubicBezTo>
                  <a:pt x="2370" y="91"/>
                  <a:pt x="2366" y="94"/>
                  <a:pt x="2366" y="94"/>
                </a:cubicBezTo>
                <a:lnTo>
                  <a:pt x="2304" y="144"/>
                </a:lnTo>
                <a:close/>
                <a:moveTo>
                  <a:pt x="2304" y="30"/>
                </a:moveTo>
                <a:cubicBezTo>
                  <a:pt x="2304" y="30"/>
                  <a:pt x="2329" y="53"/>
                  <a:pt x="2346" y="68"/>
                </a:cubicBezTo>
                <a:cubicBezTo>
                  <a:pt x="2356" y="77"/>
                  <a:pt x="2364" y="82"/>
                  <a:pt x="2364" y="82"/>
                </a:cubicBezTo>
                <a:cubicBezTo>
                  <a:pt x="2364" y="82"/>
                  <a:pt x="2356" y="85"/>
                  <a:pt x="2346" y="83"/>
                </a:cubicBezTo>
                <a:cubicBezTo>
                  <a:pt x="2334" y="80"/>
                  <a:pt x="2322" y="75"/>
                  <a:pt x="2309" y="67"/>
                </a:cubicBezTo>
                <a:cubicBezTo>
                  <a:pt x="2301" y="62"/>
                  <a:pt x="2291" y="54"/>
                  <a:pt x="2285" y="46"/>
                </a:cubicBezTo>
                <a:cubicBezTo>
                  <a:pt x="2277" y="36"/>
                  <a:pt x="2273" y="27"/>
                  <a:pt x="2273" y="27"/>
                </a:cubicBezTo>
                <a:cubicBezTo>
                  <a:pt x="2273" y="27"/>
                  <a:pt x="2269" y="20"/>
                  <a:pt x="2265" y="16"/>
                </a:cubicBezTo>
                <a:cubicBezTo>
                  <a:pt x="2259" y="11"/>
                  <a:pt x="2253" y="9"/>
                  <a:pt x="2253" y="9"/>
                </a:cubicBezTo>
                <a:cubicBezTo>
                  <a:pt x="2253" y="9"/>
                  <a:pt x="2256" y="4"/>
                  <a:pt x="2267" y="1"/>
                </a:cubicBezTo>
                <a:cubicBezTo>
                  <a:pt x="2274" y="0"/>
                  <a:pt x="2285" y="1"/>
                  <a:pt x="2295" y="3"/>
                </a:cubicBezTo>
                <a:cubicBezTo>
                  <a:pt x="2314" y="6"/>
                  <a:pt x="2339" y="26"/>
                  <a:pt x="2339" y="26"/>
                </a:cubicBezTo>
                <a:cubicBezTo>
                  <a:pt x="2339" y="26"/>
                  <a:pt x="2357" y="42"/>
                  <a:pt x="2367" y="56"/>
                </a:cubicBezTo>
                <a:cubicBezTo>
                  <a:pt x="2375" y="69"/>
                  <a:pt x="2375" y="81"/>
                  <a:pt x="2375" y="81"/>
                </a:cubicBezTo>
                <a:cubicBezTo>
                  <a:pt x="2375" y="81"/>
                  <a:pt x="2374" y="84"/>
                  <a:pt x="2372" y="83"/>
                </a:cubicBezTo>
                <a:cubicBezTo>
                  <a:pt x="2370" y="83"/>
                  <a:pt x="2366" y="79"/>
                  <a:pt x="2366" y="79"/>
                </a:cubicBezTo>
                <a:lnTo>
                  <a:pt x="2304" y="30"/>
                </a:lnTo>
                <a:close/>
                <a:moveTo>
                  <a:pt x="2423" y="144"/>
                </a:moveTo>
                <a:cubicBezTo>
                  <a:pt x="2423" y="144"/>
                  <a:pt x="2448" y="120"/>
                  <a:pt x="2465" y="106"/>
                </a:cubicBezTo>
                <a:cubicBezTo>
                  <a:pt x="2475" y="97"/>
                  <a:pt x="2484" y="91"/>
                  <a:pt x="2484" y="91"/>
                </a:cubicBezTo>
                <a:cubicBezTo>
                  <a:pt x="2484" y="91"/>
                  <a:pt x="2475" y="88"/>
                  <a:pt x="2465" y="91"/>
                </a:cubicBezTo>
                <a:cubicBezTo>
                  <a:pt x="2453" y="94"/>
                  <a:pt x="2441" y="98"/>
                  <a:pt x="2429" y="106"/>
                </a:cubicBezTo>
                <a:cubicBezTo>
                  <a:pt x="2420" y="111"/>
                  <a:pt x="2410" y="120"/>
                  <a:pt x="2404" y="128"/>
                </a:cubicBezTo>
                <a:cubicBezTo>
                  <a:pt x="2396" y="138"/>
                  <a:pt x="2393" y="147"/>
                  <a:pt x="2393" y="147"/>
                </a:cubicBezTo>
                <a:cubicBezTo>
                  <a:pt x="2393" y="147"/>
                  <a:pt x="2389" y="153"/>
                  <a:pt x="2384" y="158"/>
                </a:cubicBezTo>
                <a:cubicBezTo>
                  <a:pt x="2378" y="162"/>
                  <a:pt x="2372" y="165"/>
                  <a:pt x="2372" y="165"/>
                </a:cubicBezTo>
                <a:cubicBezTo>
                  <a:pt x="2372" y="165"/>
                  <a:pt x="2376" y="170"/>
                  <a:pt x="2386" y="172"/>
                </a:cubicBezTo>
                <a:cubicBezTo>
                  <a:pt x="2393" y="174"/>
                  <a:pt x="2405" y="173"/>
                  <a:pt x="2414" y="171"/>
                </a:cubicBezTo>
                <a:cubicBezTo>
                  <a:pt x="2433" y="167"/>
                  <a:pt x="2459" y="148"/>
                  <a:pt x="2459" y="148"/>
                </a:cubicBezTo>
                <a:cubicBezTo>
                  <a:pt x="2459" y="148"/>
                  <a:pt x="2477" y="132"/>
                  <a:pt x="2486" y="117"/>
                </a:cubicBezTo>
                <a:cubicBezTo>
                  <a:pt x="2494" y="104"/>
                  <a:pt x="2494" y="93"/>
                  <a:pt x="2494" y="93"/>
                </a:cubicBezTo>
                <a:cubicBezTo>
                  <a:pt x="2494" y="93"/>
                  <a:pt x="2493" y="90"/>
                  <a:pt x="2492" y="90"/>
                </a:cubicBezTo>
                <a:cubicBezTo>
                  <a:pt x="2490" y="91"/>
                  <a:pt x="2486" y="94"/>
                  <a:pt x="2486" y="94"/>
                </a:cubicBezTo>
                <a:lnTo>
                  <a:pt x="2423" y="144"/>
                </a:lnTo>
                <a:close/>
                <a:moveTo>
                  <a:pt x="2423" y="30"/>
                </a:moveTo>
                <a:cubicBezTo>
                  <a:pt x="2423" y="30"/>
                  <a:pt x="2448" y="53"/>
                  <a:pt x="2465" y="68"/>
                </a:cubicBezTo>
                <a:cubicBezTo>
                  <a:pt x="2475" y="77"/>
                  <a:pt x="2484" y="82"/>
                  <a:pt x="2484" y="82"/>
                </a:cubicBezTo>
                <a:cubicBezTo>
                  <a:pt x="2484" y="82"/>
                  <a:pt x="2475" y="85"/>
                  <a:pt x="2465" y="83"/>
                </a:cubicBezTo>
                <a:cubicBezTo>
                  <a:pt x="2453" y="80"/>
                  <a:pt x="2441" y="75"/>
                  <a:pt x="2429" y="67"/>
                </a:cubicBezTo>
                <a:cubicBezTo>
                  <a:pt x="2420" y="62"/>
                  <a:pt x="2410" y="54"/>
                  <a:pt x="2404" y="46"/>
                </a:cubicBezTo>
                <a:cubicBezTo>
                  <a:pt x="2396" y="36"/>
                  <a:pt x="2393" y="27"/>
                  <a:pt x="2393" y="27"/>
                </a:cubicBezTo>
                <a:cubicBezTo>
                  <a:pt x="2393" y="27"/>
                  <a:pt x="2389" y="20"/>
                  <a:pt x="2384" y="16"/>
                </a:cubicBezTo>
                <a:cubicBezTo>
                  <a:pt x="2378" y="11"/>
                  <a:pt x="2372" y="9"/>
                  <a:pt x="2372" y="9"/>
                </a:cubicBezTo>
                <a:cubicBezTo>
                  <a:pt x="2372" y="9"/>
                  <a:pt x="2376" y="4"/>
                  <a:pt x="2386" y="1"/>
                </a:cubicBezTo>
                <a:cubicBezTo>
                  <a:pt x="2393" y="0"/>
                  <a:pt x="2405" y="1"/>
                  <a:pt x="2414" y="3"/>
                </a:cubicBezTo>
                <a:cubicBezTo>
                  <a:pt x="2433" y="6"/>
                  <a:pt x="2459" y="26"/>
                  <a:pt x="2459" y="26"/>
                </a:cubicBezTo>
                <a:cubicBezTo>
                  <a:pt x="2459" y="26"/>
                  <a:pt x="2477" y="42"/>
                  <a:pt x="2486" y="56"/>
                </a:cubicBezTo>
                <a:cubicBezTo>
                  <a:pt x="2494" y="69"/>
                  <a:pt x="2494" y="81"/>
                  <a:pt x="2494" y="81"/>
                </a:cubicBezTo>
                <a:cubicBezTo>
                  <a:pt x="2494" y="81"/>
                  <a:pt x="2493" y="84"/>
                  <a:pt x="2492" y="83"/>
                </a:cubicBezTo>
                <a:cubicBezTo>
                  <a:pt x="2490" y="83"/>
                  <a:pt x="2486" y="79"/>
                  <a:pt x="2486" y="79"/>
                </a:cubicBezTo>
                <a:lnTo>
                  <a:pt x="2423" y="30"/>
                </a:lnTo>
                <a:close/>
                <a:moveTo>
                  <a:pt x="2541" y="144"/>
                </a:moveTo>
                <a:cubicBezTo>
                  <a:pt x="2541" y="144"/>
                  <a:pt x="2565" y="120"/>
                  <a:pt x="2582" y="106"/>
                </a:cubicBezTo>
                <a:cubicBezTo>
                  <a:pt x="2592" y="97"/>
                  <a:pt x="2601" y="91"/>
                  <a:pt x="2601" y="91"/>
                </a:cubicBezTo>
                <a:cubicBezTo>
                  <a:pt x="2601" y="91"/>
                  <a:pt x="2592" y="88"/>
                  <a:pt x="2582" y="91"/>
                </a:cubicBezTo>
                <a:cubicBezTo>
                  <a:pt x="2570" y="94"/>
                  <a:pt x="2559" y="98"/>
                  <a:pt x="2546" y="106"/>
                </a:cubicBezTo>
                <a:cubicBezTo>
                  <a:pt x="2538" y="111"/>
                  <a:pt x="2527" y="120"/>
                  <a:pt x="2521" y="128"/>
                </a:cubicBezTo>
                <a:cubicBezTo>
                  <a:pt x="2513" y="138"/>
                  <a:pt x="2510" y="147"/>
                  <a:pt x="2510" y="147"/>
                </a:cubicBezTo>
                <a:cubicBezTo>
                  <a:pt x="2510" y="147"/>
                  <a:pt x="2506" y="153"/>
                  <a:pt x="2501" y="158"/>
                </a:cubicBezTo>
                <a:cubicBezTo>
                  <a:pt x="2495" y="162"/>
                  <a:pt x="2489" y="165"/>
                  <a:pt x="2489" y="165"/>
                </a:cubicBezTo>
                <a:cubicBezTo>
                  <a:pt x="2489" y="165"/>
                  <a:pt x="2493" y="170"/>
                  <a:pt x="2503" y="172"/>
                </a:cubicBezTo>
                <a:cubicBezTo>
                  <a:pt x="2510" y="174"/>
                  <a:pt x="2522" y="173"/>
                  <a:pt x="2531" y="171"/>
                </a:cubicBezTo>
                <a:cubicBezTo>
                  <a:pt x="2551" y="167"/>
                  <a:pt x="2576" y="148"/>
                  <a:pt x="2576" y="148"/>
                </a:cubicBezTo>
                <a:cubicBezTo>
                  <a:pt x="2576" y="148"/>
                  <a:pt x="2594" y="132"/>
                  <a:pt x="2603" y="117"/>
                </a:cubicBezTo>
                <a:cubicBezTo>
                  <a:pt x="2612" y="104"/>
                  <a:pt x="2611" y="93"/>
                  <a:pt x="2611" y="93"/>
                </a:cubicBezTo>
                <a:cubicBezTo>
                  <a:pt x="2611" y="93"/>
                  <a:pt x="2611" y="90"/>
                  <a:pt x="2609" y="90"/>
                </a:cubicBezTo>
                <a:cubicBezTo>
                  <a:pt x="2607" y="91"/>
                  <a:pt x="2603" y="94"/>
                  <a:pt x="2603" y="94"/>
                </a:cubicBezTo>
                <a:lnTo>
                  <a:pt x="2541" y="144"/>
                </a:lnTo>
                <a:close/>
                <a:moveTo>
                  <a:pt x="2541" y="30"/>
                </a:moveTo>
                <a:cubicBezTo>
                  <a:pt x="2541" y="30"/>
                  <a:pt x="2565" y="53"/>
                  <a:pt x="2582" y="68"/>
                </a:cubicBezTo>
                <a:cubicBezTo>
                  <a:pt x="2592" y="77"/>
                  <a:pt x="2601" y="82"/>
                  <a:pt x="2601" y="82"/>
                </a:cubicBezTo>
                <a:cubicBezTo>
                  <a:pt x="2601" y="82"/>
                  <a:pt x="2592" y="85"/>
                  <a:pt x="2582" y="83"/>
                </a:cubicBezTo>
                <a:cubicBezTo>
                  <a:pt x="2570" y="80"/>
                  <a:pt x="2559" y="75"/>
                  <a:pt x="2546" y="67"/>
                </a:cubicBezTo>
                <a:cubicBezTo>
                  <a:pt x="2538" y="62"/>
                  <a:pt x="2527" y="54"/>
                  <a:pt x="2521" y="46"/>
                </a:cubicBezTo>
                <a:cubicBezTo>
                  <a:pt x="2513" y="36"/>
                  <a:pt x="2510" y="27"/>
                  <a:pt x="2510" y="27"/>
                </a:cubicBezTo>
                <a:cubicBezTo>
                  <a:pt x="2510" y="27"/>
                  <a:pt x="2506" y="20"/>
                  <a:pt x="2501" y="16"/>
                </a:cubicBezTo>
                <a:cubicBezTo>
                  <a:pt x="2495" y="11"/>
                  <a:pt x="2489" y="9"/>
                  <a:pt x="2489" y="9"/>
                </a:cubicBezTo>
                <a:cubicBezTo>
                  <a:pt x="2489" y="9"/>
                  <a:pt x="2493" y="4"/>
                  <a:pt x="2503" y="1"/>
                </a:cubicBezTo>
                <a:cubicBezTo>
                  <a:pt x="2510" y="0"/>
                  <a:pt x="2522" y="1"/>
                  <a:pt x="2531" y="3"/>
                </a:cubicBezTo>
                <a:cubicBezTo>
                  <a:pt x="2551" y="6"/>
                  <a:pt x="2576" y="26"/>
                  <a:pt x="2576" y="26"/>
                </a:cubicBezTo>
                <a:cubicBezTo>
                  <a:pt x="2576" y="26"/>
                  <a:pt x="2594" y="42"/>
                  <a:pt x="2603" y="56"/>
                </a:cubicBezTo>
                <a:cubicBezTo>
                  <a:pt x="2612" y="69"/>
                  <a:pt x="2611" y="81"/>
                  <a:pt x="2611" y="81"/>
                </a:cubicBezTo>
                <a:cubicBezTo>
                  <a:pt x="2611" y="81"/>
                  <a:pt x="2611" y="84"/>
                  <a:pt x="2609" y="83"/>
                </a:cubicBezTo>
                <a:cubicBezTo>
                  <a:pt x="2607" y="83"/>
                  <a:pt x="2603" y="79"/>
                  <a:pt x="2603" y="79"/>
                </a:cubicBezTo>
                <a:lnTo>
                  <a:pt x="2541" y="30"/>
                </a:lnTo>
                <a:close/>
                <a:moveTo>
                  <a:pt x="2660" y="144"/>
                </a:moveTo>
                <a:cubicBezTo>
                  <a:pt x="2660" y="144"/>
                  <a:pt x="2684" y="120"/>
                  <a:pt x="2701" y="106"/>
                </a:cubicBezTo>
                <a:cubicBezTo>
                  <a:pt x="2711" y="97"/>
                  <a:pt x="2720" y="91"/>
                  <a:pt x="2720" y="91"/>
                </a:cubicBezTo>
                <a:cubicBezTo>
                  <a:pt x="2720" y="91"/>
                  <a:pt x="2712" y="88"/>
                  <a:pt x="2701" y="91"/>
                </a:cubicBezTo>
                <a:cubicBezTo>
                  <a:pt x="2689" y="94"/>
                  <a:pt x="2678" y="98"/>
                  <a:pt x="2665" y="106"/>
                </a:cubicBezTo>
                <a:cubicBezTo>
                  <a:pt x="2657" y="111"/>
                  <a:pt x="2646" y="120"/>
                  <a:pt x="2641" y="128"/>
                </a:cubicBezTo>
                <a:cubicBezTo>
                  <a:pt x="2632" y="138"/>
                  <a:pt x="2629" y="147"/>
                  <a:pt x="2629" y="147"/>
                </a:cubicBezTo>
                <a:cubicBezTo>
                  <a:pt x="2629" y="147"/>
                  <a:pt x="2625" y="153"/>
                  <a:pt x="2620" y="158"/>
                </a:cubicBezTo>
                <a:cubicBezTo>
                  <a:pt x="2615" y="162"/>
                  <a:pt x="2608" y="165"/>
                  <a:pt x="2608" y="165"/>
                </a:cubicBezTo>
                <a:cubicBezTo>
                  <a:pt x="2608" y="165"/>
                  <a:pt x="2612" y="170"/>
                  <a:pt x="2622" y="172"/>
                </a:cubicBezTo>
                <a:cubicBezTo>
                  <a:pt x="2629" y="174"/>
                  <a:pt x="2641" y="173"/>
                  <a:pt x="2650" y="171"/>
                </a:cubicBezTo>
                <a:cubicBezTo>
                  <a:pt x="2670" y="167"/>
                  <a:pt x="2695" y="148"/>
                  <a:pt x="2695" y="148"/>
                </a:cubicBezTo>
                <a:cubicBezTo>
                  <a:pt x="2695" y="148"/>
                  <a:pt x="2713" y="132"/>
                  <a:pt x="2722" y="117"/>
                </a:cubicBezTo>
                <a:cubicBezTo>
                  <a:pt x="2731" y="104"/>
                  <a:pt x="2731" y="93"/>
                  <a:pt x="2731" y="93"/>
                </a:cubicBezTo>
                <a:cubicBezTo>
                  <a:pt x="2731" y="93"/>
                  <a:pt x="2730" y="90"/>
                  <a:pt x="2728" y="90"/>
                </a:cubicBezTo>
                <a:cubicBezTo>
                  <a:pt x="2726" y="91"/>
                  <a:pt x="2722" y="94"/>
                  <a:pt x="2722" y="94"/>
                </a:cubicBezTo>
                <a:lnTo>
                  <a:pt x="2660" y="144"/>
                </a:lnTo>
                <a:close/>
                <a:moveTo>
                  <a:pt x="2660" y="30"/>
                </a:moveTo>
                <a:cubicBezTo>
                  <a:pt x="2660" y="30"/>
                  <a:pt x="2684" y="53"/>
                  <a:pt x="2701" y="68"/>
                </a:cubicBezTo>
                <a:cubicBezTo>
                  <a:pt x="2711" y="77"/>
                  <a:pt x="2720" y="82"/>
                  <a:pt x="2720" y="82"/>
                </a:cubicBezTo>
                <a:cubicBezTo>
                  <a:pt x="2720" y="82"/>
                  <a:pt x="2712" y="85"/>
                  <a:pt x="2701" y="83"/>
                </a:cubicBezTo>
                <a:cubicBezTo>
                  <a:pt x="2689" y="80"/>
                  <a:pt x="2678" y="75"/>
                  <a:pt x="2665" y="67"/>
                </a:cubicBezTo>
                <a:cubicBezTo>
                  <a:pt x="2657" y="62"/>
                  <a:pt x="2646" y="54"/>
                  <a:pt x="2641" y="46"/>
                </a:cubicBezTo>
                <a:cubicBezTo>
                  <a:pt x="2632" y="36"/>
                  <a:pt x="2629" y="27"/>
                  <a:pt x="2629" y="27"/>
                </a:cubicBezTo>
                <a:cubicBezTo>
                  <a:pt x="2629" y="27"/>
                  <a:pt x="2625" y="20"/>
                  <a:pt x="2620" y="16"/>
                </a:cubicBezTo>
                <a:cubicBezTo>
                  <a:pt x="2615" y="11"/>
                  <a:pt x="2608" y="9"/>
                  <a:pt x="2608" y="9"/>
                </a:cubicBezTo>
                <a:cubicBezTo>
                  <a:pt x="2608" y="9"/>
                  <a:pt x="2612" y="4"/>
                  <a:pt x="2622" y="1"/>
                </a:cubicBezTo>
                <a:cubicBezTo>
                  <a:pt x="2629" y="0"/>
                  <a:pt x="2641" y="1"/>
                  <a:pt x="2650" y="3"/>
                </a:cubicBezTo>
                <a:cubicBezTo>
                  <a:pt x="2670" y="6"/>
                  <a:pt x="2695" y="26"/>
                  <a:pt x="2695" y="26"/>
                </a:cubicBezTo>
                <a:cubicBezTo>
                  <a:pt x="2695" y="26"/>
                  <a:pt x="2713" y="42"/>
                  <a:pt x="2722" y="56"/>
                </a:cubicBezTo>
                <a:cubicBezTo>
                  <a:pt x="2731" y="69"/>
                  <a:pt x="2731" y="81"/>
                  <a:pt x="2731" y="81"/>
                </a:cubicBezTo>
                <a:cubicBezTo>
                  <a:pt x="2731" y="81"/>
                  <a:pt x="2730" y="84"/>
                  <a:pt x="2728" y="83"/>
                </a:cubicBezTo>
                <a:cubicBezTo>
                  <a:pt x="2726" y="83"/>
                  <a:pt x="2722" y="79"/>
                  <a:pt x="2722" y="79"/>
                </a:cubicBezTo>
                <a:lnTo>
                  <a:pt x="2660" y="30"/>
                </a:lnTo>
                <a:close/>
                <a:moveTo>
                  <a:pt x="2779" y="144"/>
                </a:moveTo>
                <a:cubicBezTo>
                  <a:pt x="2779" y="144"/>
                  <a:pt x="2803" y="120"/>
                  <a:pt x="2820" y="106"/>
                </a:cubicBezTo>
                <a:cubicBezTo>
                  <a:pt x="2830" y="97"/>
                  <a:pt x="2839" y="91"/>
                  <a:pt x="2839" y="91"/>
                </a:cubicBezTo>
                <a:cubicBezTo>
                  <a:pt x="2839" y="91"/>
                  <a:pt x="2831" y="88"/>
                  <a:pt x="2820" y="91"/>
                </a:cubicBezTo>
                <a:cubicBezTo>
                  <a:pt x="2809" y="94"/>
                  <a:pt x="2797" y="98"/>
                  <a:pt x="2784" y="106"/>
                </a:cubicBezTo>
                <a:cubicBezTo>
                  <a:pt x="2776" y="111"/>
                  <a:pt x="2766" y="120"/>
                  <a:pt x="2760" y="128"/>
                </a:cubicBezTo>
                <a:cubicBezTo>
                  <a:pt x="2752" y="138"/>
                  <a:pt x="2748" y="147"/>
                  <a:pt x="2748" y="147"/>
                </a:cubicBezTo>
                <a:cubicBezTo>
                  <a:pt x="2748" y="147"/>
                  <a:pt x="2744" y="153"/>
                  <a:pt x="2739" y="158"/>
                </a:cubicBezTo>
                <a:cubicBezTo>
                  <a:pt x="2734" y="162"/>
                  <a:pt x="2727" y="165"/>
                  <a:pt x="2727" y="165"/>
                </a:cubicBezTo>
                <a:cubicBezTo>
                  <a:pt x="2727" y="165"/>
                  <a:pt x="2731" y="170"/>
                  <a:pt x="2741" y="172"/>
                </a:cubicBezTo>
                <a:cubicBezTo>
                  <a:pt x="2748" y="174"/>
                  <a:pt x="2760" y="173"/>
                  <a:pt x="2770" y="171"/>
                </a:cubicBezTo>
                <a:cubicBezTo>
                  <a:pt x="2789" y="167"/>
                  <a:pt x="2814" y="148"/>
                  <a:pt x="2814" y="148"/>
                </a:cubicBezTo>
                <a:cubicBezTo>
                  <a:pt x="2814" y="148"/>
                  <a:pt x="2832" y="132"/>
                  <a:pt x="2842" y="117"/>
                </a:cubicBezTo>
                <a:cubicBezTo>
                  <a:pt x="2850" y="104"/>
                  <a:pt x="2850" y="93"/>
                  <a:pt x="2850" y="93"/>
                </a:cubicBezTo>
                <a:cubicBezTo>
                  <a:pt x="2850" y="93"/>
                  <a:pt x="2849" y="90"/>
                  <a:pt x="2847" y="90"/>
                </a:cubicBezTo>
                <a:cubicBezTo>
                  <a:pt x="2845" y="91"/>
                  <a:pt x="2841" y="94"/>
                  <a:pt x="2841" y="94"/>
                </a:cubicBezTo>
                <a:lnTo>
                  <a:pt x="2779" y="144"/>
                </a:lnTo>
                <a:close/>
                <a:moveTo>
                  <a:pt x="2779" y="30"/>
                </a:moveTo>
                <a:cubicBezTo>
                  <a:pt x="2779" y="30"/>
                  <a:pt x="2803" y="53"/>
                  <a:pt x="2820" y="68"/>
                </a:cubicBezTo>
                <a:cubicBezTo>
                  <a:pt x="2830" y="77"/>
                  <a:pt x="2839" y="82"/>
                  <a:pt x="2839" y="82"/>
                </a:cubicBezTo>
                <a:cubicBezTo>
                  <a:pt x="2839" y="82"/>
                  <a:pt x="2831" y="85"/>
                  <a:pt x="2820" y="83"/>
                </a:cubicBezTo>
                <a:cubicBezTo>
                  <a:pt x="2809" y="80"/>
                  <a:pt x="2797" y="75"/>
                  <a:pt x="2784" y="67"/>
                </a:cubicBezTo>
                <a:cubicBezTo>
                  <a:pt x="2776" y="62"/>
                  <a:pt x="2766" y="54"/>
                  <a:pt x="2760" y="46"/>
                </a:cubicBezTo>
                <a:cubicBezTo>
                  <a:pt x="2752" y="36"/>
                  <a:pt x="2748" y="27"/>
                  <a:pt x="2748" y="27"/>
                </a:cubicBezTo>
                <a:cubicBezTo>
                  <a:pt x="2748" y="27"/>
                  <a:pt x="2744" y="20"/>
                  <a:pt x="2739" y="16"/>
                </a:cubicBezTo>
                <a:cubicBezTo>
                  <a:pt x="2734" y="11"/>
                  <a:pt x="2727" y="9"/>
                  <a:pt x="2727" y="9"/>
                </a:cubicBezTo>
                <a:cubicBezTo>
                  <a:pt x="2727" y="9"/>
                  <a:pt x="2731" y="4"/>
                  <a:pt x="2741" y="1"/>
                </a:cubicBezTo>
                <a:cubicBezTo>
                  <a:pt x="2748" y="0"/>
                  <a:pt x="2760" y="1"/>
                  <a:pt x="2770" y="3"/>
                </a:cubicBezTo>
                <a:cubicBezTo>
                  <a:pt x="2789" y="6"/>
                  <a:pt x="2814" y="26"/>
                  <a:pt x="2814" y="26"/>
                </a:cubicBezTo>
                <a:cubicBezTo>
                  <a:pt x="2814" y="26"/>
                  <a:pt x="2832" y="42"/>
                  <a:pt x="2842" y="56"/>
                </a:cubicBezTo>
                <a:cubicBezTo>
                  <a:pt x="2850" y="69"/>
                  <a:pt x="2850" y="81"/>
                  <a:pt x="2850" y="81"/>
                </a:cubicBezTo>
                <a:cubicBezTo>
                  <a:pt x="2850" y="81"/>
                  <a:pt x="2849" y="84"/>
                  <a:pt x="2847" y="83"/>
                </a:cubicBezTo>
                <a:cubicBezTo>
                  <a:pt x="2845" y="83"/>
                  <a:pt x="2841" y="79"/>
                  <a:pt x="2841" y="79"/>
                </a:cubicBezTo>
                <a:lnTo>
                  <a:pt x="2779" y="30"/>
                </a:lnTo>
                <a:close/>
                <a:moveTo>
                  <a:pt x="2898" y="144"/>
                </a:moveTo>
                <a:cubicBezTo>
                  <a:pt x="2898" y="144"/>
                  <a:pt x="2923" y="120"/>
                  <a:pt x="2940" y="106"/>
                </a:cubicBezTo>
                <a:cubicBezTo>
                  <a:pt x="2950" y="97"/>
                  <a:pt x="2958" y="91"/>
                  <a:pt x="2958" y="91"/>
                </a:cubicBezTo>
                <a:cubicBezTo>
                  <a:pt x="2958" y="91"/>
                  <a:pt x="2950" y="88"/>
                  <a:pt x="2939" y="91"/>
                </a:cubicBezTo>
                <a:cubicBezTo>
                  <a:pt x="2928" y="94"/>
                  <a:pt x="2916" y="98"/>
                  <a:pt x="2903" y="106"/>
                </a:cubicBezTo>
                <a:cubicBezTo>
                  <a:pt x="2895" y="111"/>
                  <a:pt x="2885" y="120"/>
                  <a:pt x="2879" y="128"/>
                </a:cubicBezTo>
                <a:cubicBezTo>
                  <a:pt x="2871" y="138"/>
                  <a:pt x="2867" y="147"/>
                  <a:pt x="2867" y="147"/>
                </a:cubicBezTo>
                <a:cubicBezTo>
                  <a:pt x="2867" y="147"/>
                  <a:pt x="2863" y="153"/>
                  <a:pt x="2858" y="158"/>
                </a:cubicBezTo>
                <a:cubicBezTo>
                  <a:pt x="2853" y="162"/>
                  <a:pt x="2847" y="165"/>
                  <a:pt x="2847" y="165"/>
                </a:cubicBezTo>
                <a:cubicBezTo>
                  <a:pt x="2847" y="165"/>
                  <a:pt x="2850" y="170"/>
                  <a:pt x="2861" y="172"/>
                </a:cubicBezTo>
                <a:cubicBezTo>
                  <a:pt x="2868" y="174"/>
                  <a:pt x="2879" y="173"/>
                  <a:pt x="2889" y="171"/>
                </a:cubicBezTo>
                <a:cubicBezTo>
                  <a:pt x="2908" y="167"/>
                  <a:pt x="2933" y="148"/>
                  <a:pt x="2933" y="148"/>
                </a:cubicBezTo>
                <a:cubicBezTo>
                  <a:pt x="2933" y="148"/>
                  <a:pt x="2951" y="132"/>
                  <a:pt x="2961" y="117"/>
                </a:cubicBezTo>
                <a:cubicBezTo>
                  <a:pt x="2969" y="104"/>
                  <a:pt x="2969" y="93"/>
                  <a:pt x="2969" y="93"/>
                </a:cubicBezTo>
                <a:cubicBezTo>
                  <a:pt x="2969" y="93"/>
                  <a:pt x="2968" y="90"/>
                  <a:pt x="2966" y="90"/>
                </a:cubicBezTo>
                <a:cubicBezTo>
                  <a:pt x="2964" y="91"/>
                  <a:pt x="2960" y="94"/>
                  <a:pt x="2960" y="94"/>
                </a:cubicBezTo>
                <a:lnTo>
                  <a:pt x="2898" y="144"/>
                </a:lnTo>
                <a:close/>
                <a:moveTo>
                  <a:pt x="2898" y="30"/>
                </a:moveTo>
                <a:cubicBezTo>
                  <a:pt x="2898" y="30"/>
                  <a:pt x="2923" y="53"/>
                  <a:pt x="2940" y="68"/>
                </a:cubicBezTo>
                <a:cubicBezTo>
                  <a:pt x="2950" y="77"/>
                  <a:pt x="2958" y="82"/>
                  <a:pt x="2958" y="82"/>
                </a:cubicBezTo>
                <a:cubicBezTo>
                  <a:pt x="2958" y="82"/>
                  <a:pt x="2950" y="85"/>
                  <a:pt x="2939" y="83"/>
                </a:cubicBezTo>
                <a:cubicBezTo>
                  <a:pt x="2928" y="80"/>
                  <a:pt x="2916" y="75"/>
                  <a:pt x="2903" y="67"/>
                </a:cubicBezTo>
                <a:cubicBezTo>
                  <a:pt x="2895" y="62"/>
                  <a:pt x="2885" y="54"/>
                  <a:pt x="2879" y="46"/>
                </a:cubicBezTo>
                <a:cubicBezTo>
                  <a:pt x="2871" y="36"/>
                  <a:pt x="2867" y="27"/>
                  <a:pt x="2867" y="27"/>
                </a:cubicBezTo>
                <a:cubicBezTo>
                  <a:pt x="2867" y="27"/>
                  <a:pt x="2863" y="20"/>
                  <a:pt x="2858" y="16"/>
                </a:cubicBezTo>
                <a:cubicBezTo>
                  <a:pt x="2853" y="11"/>
                  <a:pt x="2847" y="9"/>
                  <a:pt x="2847" y="9"/>
                </a:cubicBezTo>
                <a:cubicBezTo>
                  <a:pt x="2847" y="9"/>
                  <a:pt x="2850" y="4"/>
                  <a:pt x="2861" y="1"/>
                </a:cubicBezTo>
                <a:cubicBezTo>
                  <a:pt x="2868" y="0"/>
                  <a:pt x="2879" y="1"/>
                  <a:pt x="2889" y="3"/>
                </a:cubicBezTo>
                <a:cubicBezTo>
                  <a:pt x="2908" y="6"/>
                  <a:pt x="2933" y="26"/>
                  <a:pt x="2933" y="26"/>
                </a:cubicBezTo>
                <a:cubicBezTo>
                  <a:pt x="2933" y="26"/>
                  <a:pt x="2951" y="42"/>
                  <a:pt x="2961" y="56"/>
                </a:cubicBezTo>
                <a:cubicBezTo>
                  <a:pt x="2969" y="69"/>
                  <a:pt x="2969" y="81"/>
                  <a:pt x="2969" y="81"/>
                </a:cubicBezTo>
                <a:cubicBezTo>
                  <a:pt x="2969" y="81"/>
                  <a:pt x="2968" y="84"/>
                  <a:pt x="2966" y="83"/>
                </a:cubicBezTo>
                <a:cubicBezTo>
                  <a:pt x="2964" y="83"/>
                  <a:pt x="2960" y="79"/>
                  <a:pt x="2960" y="79"/>
                </a:cubicBezTo>
                <a:lnTo>
                  <a:pt x="2898" y="30"/>
                </a:lnTo>
                <a:close/>
                <a:moveTo>
                  <a:pt x="3017" y="144"/>
                </a:moveTo>
                <a:cubicBezTo>
                  <a:pt x="3017" y="144"/>
                  <a:pt x="3042" y="120"/>
                  <a:pt x="3059" y="106"/>
                </a:cubicBezTo>
                <a:cubicBezTo>
                  <a:pt x="3069" y="97"/>
                  <a:pt x="3078" y="91"/>
                  <a:pt x="3078" y="91"/>
                </a:cubicBezTo>
                <a:cubicBezTo>
                  <a:pt x="3078" y="91"/>
                  <a:pt x="3069" y="88"/>
                  <a:pt x="3059" y="91"/>
                </a:cubicBezTo>
                <a:cubicBezTo>
                  <a:pt x="3047" y="94"/>
                  <a:pt x="3035" y="98"/>
                  <a:pt x="3022" y="106"/>
                </a:cubicBezTo>
                <a:cubicBezTo>
                  <a:pt x="3014" y="111"/>
                  <a:pt x="3004" y="120"/>
                  <a:pt x="2998" y="128"/>
                </a:cubicBezTo>
                <a:cubicBezTo>
                  <a:pt x="2990" y="138"/>
                  <a:pt x="2987" y="147"/>
                  <a:pt x="2987" y="147"/>
                </a:cubicBezTo>
                <a:cubicBezTo>
                  <a:pt x="2987" y="147"/>
                  <a:pt x="2983" y="153"/>
                  <a:pt x="2978" y="158"/>
                </a:cubicBezTo>
                <a:cubicBezTo>
                  <a:pt x="2972" y="162"/>
                  <a:pt x="2966" y="165"/>
                  <a:pt x="2966" y="165"/>
                </a:cubicBezTo>
                <a:cubicBezTo>
                  <a:pt x="2966" y="165"/>
                  <a:pt x="2969" y="170"/>
                  <a:pt x="2980" y="172"/>
                </a:cubicBezTo>
                <a:cubicBezTo>
                  <a:pt x="2987" y="174"/>
                  <a:pt x="2998" y="173"/>
                  <a:pt x="3008" y="171"/>
                </a:cubicBezTo>
                <a:cubicBezTo>
                  <a:pt x="3027" y="167"/>
                  <a:pt x="3053" y="148"/>
                  <a:pt x="3053" y="148"/>
                </a:cubicBezTo>
                <a:cubicBezTo>
                  <a:pt x="3053" y="148"/>
                  <a:pt x="3071" y="132"/>
                  <a:pt x="3080" y="117"/>
                </a:cubicBezTo>
                <a:cubicBezTo>
                  <a:pt x="3088" y="104"/>
                  <a:pt x="3088" y="93"/>
                  <a:pt x="3088" y="93"/>
                </a:cubicBezTo>
                <a:cubicBezTo>
                  <a:pt x="3088" y="93"/>
                  <a:pt x="3087" y="90"/>
                  <a:pt x="3086" y="90"/>
                </a:cubicBezTo>
                <a:cubicBezTo>
                  <a:pt x="3083" y="91"/>
                  <a:pt x="3080" y="94"/>
                  <a:pt x="3080" y="94"/>
                </a:cubicBezTo>
                <a:lnTo>
                  <a:pt x="3017" y="144"/>
                </a:lnTo>
                <a:close/>
                <a:moveTo>
                  <a:pt x="3017" y="30"/>
                </a:moveTo>
                <a:cubicBezTo>
                  <a:pt x="3017" y="30"/>
                  <a:pt x="3042" y="53"/>
                  <a:pt x="3059" y="68"/>
                </a:cubicBezTo>
                <a:cubicBezTo>
                  <a:pt x="3069" y="77"/>
                  <a:pt x="3078" y="82"/>
                  <a:pt x="3078" y="82"/>
                </a:cubicBezTo>
                <a:cubicBezTo>
                  <a:pt x="3078" y="82"/>
                  <a:pt x="3069" y="85"/>
                  <a:pt x="3059" y="83"/>
                </a:cubicBezTo>
                <a:cubicBezTo>
                  <a:pt x="3047" y="80"/>
                  <a:pt x="3035" y="75"/>
                  <a:pt x="3022" y="67"/>
                </a:cubicBezTo>
                <a:cubicBezTo>
                  <a:pt x="3014" y="62"/>
                  <a:pt x="3004" y="54"/>
                  <a:pt x="2998" y="46"/>
                </a:cubicBezTo>
                <a:cubicBezTo>
                  <a:pt x="2990" y="36"/>
                  <a:pt x="2987" y="27"/>
                  <a:pt x="2987" y="27"/>
                </a:cubicBezTo>
                <a:cubicBezTo>
                  <a:pt x="2987" y="27"/>
                  <a:pt x="2983" y="20"/>
                  <a:pt x="2978" y="16"/>
                </a:cubicBezTo>
                <a:cubicBezTo>
                  <a:pt x="2972" y="11"/>
                  <a:pt x="2966" y="9"/>
                  <a:pt x="2966" y="9"/>
                </a:cubicBezTo>
                <a:cubicBezTo>
                  <a:pt x="2966" y="9"/>
                  <a:pt x="2969" y="4"/>
                  <a:pt x="2980" y="1"/>
                </a:cubicBezTo>
                <a:cubicBezTo>
                  <a:pt x="2987" y="0"/>
                  <a:pt x="2998" y="1"/>
                  <a:pt x="3008" y="3"/>
                </a:cubicBezTo>
                <a:cubicBezTo>
                  <a:pt x="3027" y="6"/>
                  <a:pt x="3053" y="26"/>
                  <a:pt x="3053" y="26"/>
                </a:cubicBezTo>
                <a:cubicBezTo>
                  <a:pt x="3053" y="26"/>
                  <a:pt x="3071" y="42"/>
                  <a:pt x="3080" y="56"/>
                </a:cubicBezTo>
                <a:cubicBezTo>
                  <a:pt x="3088" y="69"/>
                  <a:pt x="3088" y="81"/>
                  <a:pt x="3088" y="81"/>
                </a:cubicBezTo>
                <a:cubicBezTo>
                  <a:pt x="3088" y="81"/>
                  <a:pt x="3087" y="84"/>
                  <a:pt x="3086" y="83"/>
                </a:cubicBezTo>
                <a:cubicBezTo>
                  <a:pt x="3083" y="83"/>
                  <a:pt x="3080" y="79"/>
                  <a:pt x="3080" y="79"/>
                </a:cubicBezTo>
                <a:lnTo>
                  <a:pt x="3017" y="30"/>
                </a:lnTo>
                <a:close/>
                <a:moveTo>
                  <a:pt x="3137" y="144"/>
                </a:moveTo>
                <a:cubicBezTo>
                  <a:pt x="3137" y="144"/>
                  <a:pt x="3161" y="120"/>
                  <a:pt x="3178" y="106"/>
                </a:cubicBezTo>
                <a:cubicBezTo>
                  <a:pt x="3188" y="97"/>
                  <a:pt x="3197" y="91"/>
                  <a:pt x="3197" y="91"/>
                </a:cubicBezTo>
                <a:cubicBezTo>
                  <a:pt x="3197" y="91"/>
                  <a:pt x="3188" y="88"/>
                  <a:pt x="3178" y="91"/>
                </a:cubicBezTo>
                <a:cubicBezTo>
                  <a:pt x="3166" y="94"/>
                  <a:pt x="3155" y="98"/>
                  <a:pt x="3142" y="106"/>
                </a:cubicBezTo>
                <a:cubicBezTo>
                  <a:pt x="3134" y="111"/>
                  <a:pt x="3123" y="120"/>
                  <a:pt x="3117" y="128"/>
                </a:cubicBezTo>
                <a:cubicBezTo>
                  <a:pt x="3109" y="138"/>
                  <a:pt x="3106" y="147"/>
                  <a:pt x="3106" y="147"/>
                </a:cubicBezTo>
                <a:cubicBezTo>
                  <a:pt x="3106" y="147"/>
                  <a:pt x="3102" y="153"/>
                  <a:pt x="3097" y="158"/>
                </a:cubicBezTo>
                <a:cubicBezTo>
                  <a:pt x="3091" y="162"/>
                  <a:pt x="3085" y="165"/>
                  <a:pt x="3085" y="165"/>
                </a:cubicBezTo>
                <a:cubicBezTo>
                  <a:pt x="3085" y="165"/>
                  <a:pt x="3089" y="170"/>
                  <a:pt x="3099" y="172"/>
                </a:cubicBezTo>
                <a:cubicBezTo>
                  <a:pt x="3106" y="174"/>
                  <a:pt x="3118" y="173"/>
                  <a:pt x="3127" y="171"/>
                </a:cubicBezTo>
                <a:cubicBezTo>
                  <a:pt x="3147" y="167"/>
                  <a:pt x="3172" y="148"/>
                  <a:pt x="3172" y="148"/>
                </a:cubicBezTo>
                <a:cubicBezTo>
                  <a:pt x="3172" y="148"/>
                  <a:pt x="3190" y="132"/>
                  <a:pt x="3199" y="117"/>
                </a:cubicBezTo>
                <a:cubicBezTo>
                  <a:pt x="3208" y="104"/>
                  <a:pt x="3208" y="93"/>
                  <a:pt x="3208" y="93"/>
                </a:cubicBezTo>
                <a:cubicBezTo>
                  <a:pt x="3208" y="93"/>
                  <a:pt x="3207" y="90"/>
                  <a:pt x="3205" y="90"/>
                </a:cubicBezTo>
                <a:cubicBezTo>
                  <a:pt x="3203" y="91"/>
                  <a:pt x="3199" y="94"/>
                  <a:pt x="3199" y="94"/>
                </a:cubicBezTo>
                <a:lnTo>
                  <a:pt x="3137" y="144"/>
                </a:lnTo>
                <a:close/>
                <a:moveTo>
                  <a:pt x="3137" y="30"/>
                </a:moveTo>
                <a:cubicBezTo>
                  <a:pt x="3137" y="30"/>
                  <a:pt x="3161" y="53"/>
                  <a:pt x="3178" y="68"/>
                </a:cubicBezTo>
                <a:cubicBezTo>
                  <a:pt x="3188" y="77"/>
                  <a:pt x="3197" y="82"/>
                  <a:pt x="3197" y="82"/>
                </a:cubicBezTo>
                <a:cubicBezTo>
                  <a:pt x="3197" y="82"/>
                  <a:pt x="3188" y="85"/>
                  <a:pt x="3178" y="83"/>
                </a:cubicBezTo>
                <a:cubicBezTo>
                  <a:pt x="3166" y="80"/>
                  <a:pt x="3155" y="75"/>
                  <a:pt x="3142" y="67"/>
                </a:cubicBezTo>
                <a:cubicBezTo>
                  <a:pt x="3134" y="62"/>
                  <a:pt x="3123" y="54"/>
                  <a:pt x="3117" y="46"/>
                </a:cubicBezTo>
                <a:cubicBezTo>
                  <a:pt x="3109" y="36"/>
                  <a:pt x="3106" y="27"/>
                  <a:pt x="3106" y="27"/>
                </a:cubicBezTo>
                <a:cubicBezTo>
                  <a:pt x="3106" y="27"/>
                  <a:pt x="3102" y="20"/>
                  <a:pt x="3097" y="16"/>
                </a:cubicBezTo>
                <a:cubicBezTo>
                  <a:pt x="3091" y="11"/>
                  <a:pt x="3085" y="9"/>
                  <a:pt x="3085" y="9"/>
                </a:cubicBezTo>
                <a:cubicBezTo>
                  <a:pt x="3085" y="9"/>
                  <a:pt x="3089" y="4"/>
                  <a:pt x="3099" y="1"/>
                </a:cubicBezTo>
                <a:cubicBezTo>
                  <a:pt x="3106" y="0"/>
                  <a:pt x="3118" y="1"/>
                  <a:pt x="3127" y="3"/>
                </a:cubicBezTo>
                <a:cubicBezTo>
                  <a:pt x="3147" y="6"/>
                  <a:pt x="3172" y="26"/>
                  <a:pt x="3172" y="26"/>
                </a:cubicBezTo>
                <a:cubicBezTo>
                  <a:pt x="3172" y="26"/>
                  <a:pt x="3190" y="42"/>
                  <a:pt x="3199" y="56"/>
                </a:cubicBezTo>
                <a:cubicBezTo>
                  <a:pt x="3208" y="69"/>
                  <a:pt x="3208" y="81"/>
                  <a:pt x="3208" y="81"/>
                </a:cubicBezTo>
                <a:cubicBezTo>
                  <a:pt x="3208" y="81"/>
                  <a:pt x="3207" y="84"/>
                  <a:pt x="3205" y="83"/>
                </a:cubicBezTo>
                <a:cubicBezTo>
                  <a:pt x="3203" y="83"/>
                  <a:pt x="3199" y="79"/>
                  <a:pt x="3199" y="79"/>
                </a:cubicBezTo>
                <a:lnTo>
                  <a:pt x="3137" y="30"/>
                </a:lnTo>
                <a:close/>
                <a:moveTo>
                  <a:pt x="3256" y="144"/>
                </a:moveTo>
                <a:cubicBezTo>
                  <a:pt x="3256" y="144"/>
                  <a:pt x="3280" y="120"/>
                  <a:pt x="3297" y="106"/>
                </a:cubicBezTo>
                <a:cubicBezTo>
                  <a:pt x="3307" y="97"/>
                  <a:pt x="3316" y="91"/>
                  <a:pt x="3316" y="91"/>
                </a:cubicBezTo>
                <a:cubicBezTo>
                  <a:pt x="3316" y="91"/>
                  <a:pt x="3308" y="88"/>
                  <a:pt x="3297" y="91"/>
                </a:cubicBezTo>
                <a:cubicBezTo>
                  <a:pt x="3285" y="94"/>
                  <a:pt x="3274" y="98"/>
                  <a:pt x="3261" y="106"/>
                </a:cubicBezTo>
                <a:cubicBezTo>
                  <a:pt x="3253" y="111"/>
                  <a:pt x="3243" y="120"/>
                  <a:pt x="3237" y="128"/>
                </a:cubicBezTo>
                <a:cubicBezTo>
                  <a:pt x="3229" y="138"/>
                  <a:pt x="3225" y="147"/>
                  <a:pt x="3225" y="147"/>
                </a:cubicBezTo>
                <a:cubicBezTo>
                  <a:pt x="3225" y="147"/>
                  <a:pt x="3221" y="153"/>
                  <a:pt x="3216" y="158"/>
                </a:cubicBezTo>
                <a:cubicBezTo>
                  <a:pt x="3211" y="162"/>
                  <a:pt x="3204" y="165"/>
                  <a:pt x="3204" y="165"/>
                </a:cubicBezTo>
                <a:cubicBezTo>
                  <a:pt x="3204" y="165"/>
                  <a:pt x="3208" y="170"/>
                  <a:pt x="3218" y="172"/>
                </a:cubicBezTo>
                <a:cubicBezTo>
                  <a:pt x="3225" y="174"/>
                  <a:pt x="3237" y="173"/>
                  <a:pt x="3246" y="171"/>
                </a:cubicBezTo>
                <a:cubicBezTo>
                  <a:pt x="3266" y="167"/>
                  <a:pt x="3291" y="148"/>
                  <a:pt x="3291" y="148"/>
                </a:cubicBezTo>
                <a:cubicBezTo>
                  <a:pt x="3291" y="148"/>
                  <a:pt x="3309" y="132"/>
                  <a:pt x="3318" y="117"/>
                </a:cubicBezTo>
                <a:cubicBezTo>
                  <a:pt x="3327" y="104"/>
                  <a:pt x="3327" y="93"/>
                  <a:pt x="3327" y="93"/>
                </a:cubicBezTo>
                <a:cubicBezTo>
                  <a:pt x="3327" y="93"/>
                  <a:pt x="3326" y="90"/>
                  <a:pt x="3324" y="90"/>
                </a:cubicBezTo>
                <a:cubicBezTo>
                  <a:pt x="3322" y="91"/>
                  <a:pt x="3318" y="94"/>
                  <a:pt x="3318" y="94"/>
                </a:cubicBezTo>
                <a:lnTo>
                  <a:pt x="3256" y="144"/>
                </a:lnTo>
                <a:close/>
                <a:moveTo>
                  <a:pt x="3256" y="30"/>
                </a:moveTo>
                <a:cubicBezTo>
                  <a:pt x="3256" y="30"/>
                  <a:pt x="3280" y="53"/>
                  <a:pt x="3297" y="68"/>
                </a:cubicBezTo>
                <a:cubicBezTo>
                  <a:pt x="3307" y="77"/>
                  <a:pt x="3316" y="82"/>
                  <a:pt x="3316" y="82"/>
                </a:cubicBezTo>
                <a:cubicBezTo>
                  <a:pt x="3316" y="82"/>
                  <a:pt x="3308" y="85"/>
                  <a:pt x="3297" y="83"/>
                </a:cubicBezTo>
                <a:cubicBezTo>
                  <a:pt x="3285" y="80"/>
                  <a:pt x="3274" y="75"/>
                  <a:pt x="3261" y="67"/>
                </a:cubicBezTo>
                <a:cubicBezTo>
                  <a:pt x="3253" y="62"/>
                  <a:pt x="3243" y="54"/>
                  <a:pt x="3237" y="46"/>
                </a:cubicBezTo>
                <a:cubicBezTo>
                  <a:pt x="3229" y="36"/>
                  <a:pt x="3225" y="27"/>
                  <a:pt x="3225" y="27"/>
                </a:cubicBezTo>
                <a:cubicBezTo>
                  <a:pt x="3225" y="27"/>
                  <a:pt x="3221" y="20"/>
                  <a:pt x="3216" y="16"/>
                </a:cubicBezTo>
                <a:cubicBezTo>
                  <a:pt x="3211" y="11"/>
                  <a:pt x="3204" y="9"/>
                  <a:pt x="3204" y="9"/>
                </a:cubicBezTo>
                <a:cubicBezTo>
                  <a:pt x="3204" y="9"/>
                  <a:pt x="3208" y="4"/>
                  <a:pt x="3218" y="1"/>
                </a:cubicBezTo>
                <a:cubicBezTo>
                  <a:pt x="3225" y="0"/>
                  <a:pt x="3237" y="1"/>
                  <a:pt x="3246" y="3"/>
                </a:cubicBezTo>
                <a:cubicBezTo>
                  <a:pt x="3266" y="6"/>
                  <a:pt x="3291" y="26"/>
                  <a:pt x="3291" y="26"/>
                </a:cubicBezTo>
                <a:cubicBezTo>
                  <a:pt x="3291" y="26"/>
                  <a:pt x="3309" y="42"/>
                  <a:pt x="3318" y="56"/>
                </a:cubicBezTo>
                <a:cubicBezTo>
                  <a:pt x="3327" y="69"/>
                  <a:pt x="3327" y="81"/>
                  <a:pt x="3327" y="81"/>
                </a:cubicBezTo>
                <a:cubicBezTo>
                  <a:pt x="3327" y="81"/>
                  <a:pt x="3326" y="84"/>
                  <a:pt x="3324" y="83"/>
                </a:cubicBezTo>
                <a:cubicBezTo>
                  <a:pt x="3322" y="83"/>
                  <a:pt x="3318" y="79"/>
                  <a:pt x="3318" y="79"/>
                </a:cubicBezTo>
                <a:lnTo>
                  <a:pt x="3256" y="30"/>
                </a:lnTo>
                <a:close/>
                <a:moveTo>
                  <a:pt x="3375" y="144"/>
                </a:moveTo>
                <a:cubicBezTo>
                  <a:pt x="3375" y="144"/>
                  <a:pt x="3399" y="120"/>
                  <a:pt x="3417" y="106"/>
                </a:cubicBezTo>
                <a:cubicBezTo>
                  <a:pt x="3426" y="97"/>
                  <a:pt x="3435" y="91"/>
                  <a:pt x="3435" y="91"/>
                </a:cubicBezTo>
                <a:cubicBezTo>
                  <a:pt x="3435" y="91"/>
                  <a:pt x="3427" y="88"/>
                  <a:pt x="3416" y="91"/>
                </a:cubicBezTo>
                <a:cubicBezTo>
                  <a:pt x="3405" y="94"/>
                  <a:pt x="3393" y="98"/>
                  <a:pt x="3380" y="106"/>
                </a:cubicBezTo>
                <a:cubicBezTo>
                  <a:pt x="3372" y="111"/>
                  <a:pt x="3362" y="120"/>
                  <a:pt x="3356" y="128"/>
                </a:cubicBezTo>
                <a:cubicBezTo>
                  <a:pt x="3348" y="138"/>
                  <a:pt x="3344" y="147"/>
                  <a:pt x="3344" y="147"/>
                </a:cubicBezTo>
                <a:cubicBezTo>
                  <a:pt x="3344" y="147"/>
                  <a:pt x="3340" y="153"/>
                  <a:pt x="3335" y="158"/>
                </a:cubicBezTo>
                <a:cubicBezTo>
                  <a:pt x="3330" y="162"/>
                  <a:pt x="3323" y="165"/>
                  <a:pt x="3323" y="165"/>
                </a:cubicBezTo>
                <a:cubicBezTo>
                  <a:pt x="3323" y="165"/>
                  <a:pt x="3327" y="170"/>
                  <a:pt x="3337" y="172"/>
                </a:cubicBezTo>
                <a:cubicBezTo>
                  <a:pt x="3344" y="174"/>
                  <a:pt x="3356" y="173"/>
                  <a:pt x="3366" y="171"/>
                </a:cubicBezTo>
                <a:cubicBezTo>
                  <a:pt x="3385" y="167"/>
                  <a:pt x="3410" y="148"/>
                  <a:pt x="3410" y="148"/>
                </a:cubicBezTo>
                <a:cubicBezTo>
                  <a:pt x="3410" y="148"/>
                  <a:pt x="3428" y="132"/>
                  <a:pt x="3438" y="117"/>
                </a:cubicBezTo>
                <a:cubicBezTo>
                  <a:pt x="3446" y="104"/>
                  <a:pt x="3446" y="93"/>
                  <a:pt x="3446" y="93"/>
                </a:cubicBezTo>
                <a:cubicBezTo>
                  <a:pt x="3446" y="93"/>
                  <a:pt x="3445" y="90"/>
                  <a:pt x="3443" y="90"/>
                </a:cubicBezTo>
                <a:cubicBezTo>
                  <a:pt x="3441" y="91"/>
                  <a:pt x="3437" y="94"/>
                  <a:pt x="3437" y="94"/>
                </a:cubicBezTo>
                <a:lnTo>
                  <a:pt x="3375" y="144"/>
                </a:lnTo>
                <a:close/>
                <a:moveTo>
                  <a:pt x="3375" y="30"/>
                </a:moveTo>
                <a:cubicBezTo>
                  <a:pt x="3375" y="30"/>
                  <a:pt x="3399" y="53"/>
                  <a:pt x="3417" y="68"/>
                </a:cubicBezTo>
                <a:cubicBezTo>
                  <a:pt x="3426" y="77"/>
                  <a:pt x="3435" y="82"/>
                  <a:pt x="3435" y="82"/>
                </a:cubicBezTo>
                <a:cubicBezTo>
                  <a:pt x="3435" y="82"/>
                  <a:pt x="3427" y="85"/>
                  <a:pt x="3416" y="83"/>
                </a:cubicBezTo>
                <a:cubicBezTo>
                  <a:pt x="3405" y="80"/>
                  <a:pt x="3393" y="75"/>
                  <a:pt x="3380" y="67"/>
                </a:cubicBezTo>
                <a:cubicBezTo>
                  <a:pt x="3372" y="62"/>
                  <a:pt x="3362" y="54"/>
                  <a:pt x="3356" y="46"/>
                </a:cubicBezTo>
                <a:cubicBezTo>
                  <a:pt x="3348" y="36"/>
                  <a:pt x="3344" y="27"/>
                  <a:pt x="3344" y="27"/>
                </a:cubicBezTo>
                <a:cubicBezTo>
                  <a:pt x="3344" y="27"/>
                  <a:pt x="3340" y="20"/>
                  <a:pt x="3335" y="16"/>
                </a:cubicBezTo>
                <a:cubicBezTo>
                  <a:pt x="3330" y="11"/>
                  <a:pt x="3323" y="9"/>
                  <a:pt x="3323" y="9"/>
                </a:cubicBezTo>
                <a:cubicBezTo>
                  <a:pt x="3323" y="9"/>
                  <a:pt x="3327" y="4"/>
                  <a:pt x="3337" y="1"/>
                </a:cubicBezTo>
                <a:cubicBezTo>
                  <a:pt x="3344" y="0"/>
                  <a:pt x="3356" y="1"/>
                  <a:pt x="3366" y="3"/>
                </a:cubicBezTo>
                <a:cubicBezTo>
                  <a:pt x="3385" y="6"/>
                  <a:pt x="3410" y="26"/>
                  <a:pt x="3410" y="26"/>
                </a:cubicBezTo>
                <a:cubicBezTo>
                  <a:pt x="3410" y="26"/>
                  <a:pt x="3428" y="42"/>
                  <a:pt x="3438" y="56"/>
                </a:cubicBezTo>
                <a:cubicBezTo>
                  <a:pt x="3446" y="69"/>
                  <a:pt x="3446" y="81"/>
                  <a:pt x="3446" y="81"/>
                </a:cubicBezTo>
                <a:cubicBezTo>
                  <a:pt x="3446" y="81"/>
                  <a:pt x="3445" y="84"/>
                  <a:pt x="3443" y="83"/>
                </a:cubicBezTo>
                <a:cubicBezTo>
                  <a:pt x="3441" y="83"/>
                  <a:pt x="3437" y="79"/>
                  <a:pt x="3437" y="79"/>
                </a:cubicBezTo>
                <a:lnTo>
                  <a:pt x="3375" y="30"/>
                </a:lnTo>
                <a:close/>
                <a:moveTo>
                  <a:pt x="3494" y="144"/>
                </a:moveTo>
                <a:cubicBezTo>
                  <a:pt x="3494" y="144"/>
                  <a:pt x="3519" y="120"/>
                  <a:pt x="3536" y="106"/>
                </a:cubicBezTo>
                <a:cubicBezTo>
                  <a:pt x="3546" y="97"/>
                  <a:pt x="3554" y="91"/>
                  <a:pt x="3554" y="91"/>
                </a:cubicBezTo>
                <a:cubicBezTo>
                  <a:pt x="3554" y="91"/>
                  <a:pt x="3546" y="88"/>
                  <a:pt x="3536" y="91"/>
                </a:cubicBezTo>
                <a:cubicBezTo>
                  <a:pt x="3524" y="94"/>
                  <a:pt x="3512" y="98"/>
                  <a:pt x="3499" y="106"/>
                </a:cubicBezTo>
                <a:cubicBezTo>
                  <a:pt x="3491" y="111"/>
                  <a:pt x="3481" y="120"/>
                  <a:pt x="3475" y="128"/>
                </a:cubicBezTo>
                <a:cubicBezTo>
                  <a:pt x="3467" y="138"/>
                  <a:pt x="3463" y="147"/>
                  <a:pt x="3463" y="147"/>
                </a:cubicBezTo>
                <a:cubicBezTo>
                  <a:pt x="3463" y="147"/>
                  <a:pt x="3459" y="153"/>
                  <a:pt x="3455" y="158"/>
                </a:cubicBezTo>
                <a:cubicBezTo>
                  <a:pt x="3449" y="162"/>
                  <a:pt x="3443" y="165"/>
                  <a:pt x="3443" y="165"/>
                </a:cubicBezTo>
                <a:cubicBezTo>
                  <a:pt x="3443" y="165"/>
                  <a:pt x="3446" y="170"/>
                  <a:pt x="3457" y="172"/>
                </a:cubicBezTo>
                <a:cubicBezTo>
                  <a:pt x="3464" y="174"/>
                  <a:pt x="3475" y="173"/>
                  <a:pt x="3485" y="171"/>
                </a:cubicBezTo>
                <a:cubicBezTo>
                  <a:pt x="3504" y="167"/>
                  <a:pt x="3529" y="148"/>
                  <a:pt x="3529" y="148"/>
                </a:cubicBezTo>
                <a:cubicBezTo>
                  <a:pt x="3529" y="148"/>
                  <a:pt x="3547" y="132"/>
                  <a:pt x="3557" y="117"/>
                </a:cubicBezTo>
                <a:cubicBezTo>
                  <a:pt x="3565" y="104"/>
                  <a:pt x="3565" y="93"/>
                  <a:pt x="3565" y="93"/>
                </a:cubicBezTo>
                <a:cubicBezTo>
                  <a:pt x="3565" y="93"/>
                  <a:pt x="3564" y="90"/>
                  <a:pt x="3562" y="90"/>
                </a:cubicBezTo>
                <a:cubicBezTo>
                  <a:pt x="3560" y="91"/>
                  <a:pt x="3556" y="94"/>
                  <a:pt x="3556" y="94"/>
                </a:cubicBezTo>
                <a:lnTo>
                  <a:pt x="3494" y="144"/>
                </a:lnTo>
                <a:close/>
                <a:moveTo>
                  <a:pt x="3494" y="30"/>
                </a:moveTo>
                <a:cubicBezTo>
                  <a:pt x="3494" y="30"/>
                  <a:pt x="3519" y="53"/>
                  <a:pt x="3536" y="68"/>
                </a:cubicBezTo>
                <a:cubicBezTo>
                  <a:pt x="3546" y="77"/>
                  <a:pt x="3554" y="82"/>
                  <a:pt x="3554" y="82"/>
                </a:cubicBezTo>
                <a:cubicBezTo>
                  <a:pt x="3554" y="82"/>
                  <a:pt x="3546" y="85"/>
                  <a:pt x="3536" y="83"/>
                </a:cubicBezTo>
                <a:cubicBezTo>
                  <a:pt x="3524" y="80"/>
                  <a:pt x="3512" y="75"/>
                  <a:pt x="3499" y="67"/>
                </a:cubicBezTo>
                <a:cubicBezTo>
                  <a:pt x="3491" y="62"/>
                  <a:pt x="3481" y="54"/>
                  <a:pt x="3475" y="46"/>
                </a:cubicBezTo>
                <a:cubicBezTo>
                  <a:pt x="3467" y="36"/>
                  <a:pt x="3463" y="27"/>
                  <a:pt x="3463" y="27"/>
                </a:cubicBezTo>
                <a:cubicBezTo>
                  <a:pt x="3463" y="27"/>
                  <a:pt x="3459" y="20"/>
                  <a:pt x="3455" y="16"/>
                </a:cubicBezTo>
                <a:cubicBezTo>
                  <a:pt x="3449" y="11"/>
                  <a:pt x="3443" y="9"/>
                  <a:pt x="3443" y="9"/>
                </a:cubicBezTo>
                <a:cubicBezTo>
                  <a:pt x="3443" y="9"/>
                  <a:pt x="3446" y="4"/>
                  <a:pt x="3457" y="1"/>
                </a:cubicBezTo>
                <a:cubicBezTo>
                  <a:pt x="3464" y="0"/>
                  <a:pt x="3475" y="1"/>
                  <a:pt x="3485" y="3"/>
                </a:cubicBezTo>
                <a:cubicBezTo>
                  <a:pt x="3504" y="6"/>
                  <a:pt x="3529" y="26"/>
                  <a:pt x="3529" y="26"/>
                </a:cubicBezTo>
                <a:cubicBezTo>
                  <a:pt x="3529" y="26"/>
                  <a:pt x="3547" y="42"/>
                  <a:pt x="3557" y="56"/>
                </a:cubicBezTo>
                <a:cubicBezTo>
                  <a:pt x="3565" y="69"/>
                  <a:pt x="3565" y="81"/>
                  <a:pt x="3565" y="81"/>
                </a:cubicBezTo>
                <a:cubicBezTo>
                  <a:pt x="3565" y="81"/>
                  <a:pt x="3564" y="84"/>
                  <a:pt x="3562" y="83"/>
                </a:cubicBezTo>
                <a:cubicBezTo>
                  <a:pt x="3560" y="83"/>
                  <a:pt x="3556" y="79"/>
                  <a:pt x="3556" y="79"/>
                </a:cubicBezTo>
                <a:lnTo>
                  <a:pt x="3494" y="30"/>
                </a:lnTo>
                <a:close/>
                <a:moveTo>
                  <a:pt x="3613" y="144"/>
                </a:moveTo>
                <a:cubicBezTo>
                  <a:pt x="3613" y="144"/>
                  <a:pt x="3638" y="120"/>
                  <a:pt x="3655" y="106"/>
                </a:cubicBezTo>
                <a:cubicBezTo>
                  <a:pt x="3665" y="97"/>
                  <a:pt x="3674" y="91"/>
                  <a:pt x="3674" y="91"/>
                </a:cubicBezTo>
                <a:cubicBezTo>
                  <a:pt x="3674" y="91"/>
                  <a:pt x="3665" y="88"/>
                  <a:pt x="3655" y="91"/>
                </a:cubicBezTo>
                <a:cubicBezTo>
                  <a:pt x="3643" y="94"/>
                  <a:pt x="3631" y="98"/>
                  <a:pt x="3619" y="106"/>
                </a:cubicBezTo>
                <a:cubicBezTo>
                  <a:pt x="3610" y="111"/>
                  <a:pt x="3600" y="120"/>
                  <a:pt x="3594" y="128"/>
                </a:cubicBezTo>
                <a:cubicBezTo>
                  <a:pt x="3586" y="138"/>
                  <a:pt x="3583" y="147"/>
                  <a:pt x="3583" y="147"/>
                </a:cubicBezTo>
                <a:cubicBezTo>
                  <a:pt x="3583" y="147"/>
                  <a:pt x="3579" y="153"/>
                  <a:pt x="3574" y="158"/>
                </a:cubicBezTo>
                <a:cubicBezTo>
                  <a:pt x="3568" y="162"/>
                  <a:pt x="3562" y="165"/>
                  <a:pt x="3562" y="165"/>
                </a:cubicBezTo>
                <a:cubicBezTo>
                  <a:pt x="3562" y="165"/>
                  <a:pt x="3566" y="170"/>
                  <a:pt x="3576" y="172"/>
                </a:cubicBezTo>
                <a:cubicBezTo>
                  <a:pt x="3583" y="174"/>
                  <a:pt x="3595" y="173"/>
                  <a:pt x="3604" y="171"/>
                </a:cubicBezTo>
                <a:cubicBezTo>
                  <a:pt x="3623" y="167"/>
                  <a:pt x="3649" y="148"/>
                  <a:pt x="3649" y="148"/>
                </a:cubicBezTo>
                <a:cubicBezTo>
                  <a:pt x="3649" y="148"/>
                  <a:pt x="3667" y="132"/>
                  <a:pt x="3676" y="117"/>
                </a:cubicBezTo>
                <a:cubicBezTo>
                  <a:pt x="3684" y="104"/>
                  <a:pt x="3684" y="93"/>
                  <a:pt x="3684" y="93"/>
                </a:cubicBezTo>
                <a:cubicBezTo>
                  <a:pt x="3684" y="93"/>
                  <a:pt x="3683" y="90"/>
                  <a:pt x="3682" y="90"/>
                </a:cubicBezTo>
                <a:cubicBezTo>
                  <a:pt x="3680" y="91"/>
                  <a:pt x="3676" y="94"/>
                  <a:pt x="3676" y="94"/>
                </a:cubicBezTo>
                <a:lnTo>
                  <a:pt x="3613" y="144"/>
                </a:lnTo>
                <a:close/>
                <a:moveTo>
                  <a:pt x="3613" y="30"/>
                </a:moveTo>
                <a:cubicBezTo>
                  <a:pt x="3613" y="30"/>
                  <a:pt x="3638" y="53"/>
                  <a:pt x="3655" y="68"/>
                </a:cubicBezTo>
                <a:cubicBezTo>
                  <a:pt x="3665" y="77"/>
                  <a:pt x="3674" y="82"/>
                  <a:pt x="3674" y="82"/>
                </a:cubicBezTo>
                <a:cubicBezTo>
                  <a:pt x="3674" y="82"/>
                  <a:pt x="3665" y="85"/>
                  <a:pt x="3655" y="83"/>
                </a:cubicBezTo>
                <a:cubicBezTo>
                  <a:pt x="3643" y="80"/>
                  <a:pt x="3631" y="75"/>
                  <a:pt x="3619" y="67"/>
                </a:cubicBezTo>
                <a:cubicBezTo>
                  <a:pt x="3610" y="62"/>
                  <a:pt x="3600" y="54"/>
                  <a:pt x="3594" y="46"/>
                </a:cubicBezTo>
                <a:cubicBezTo>
                  <a:pt x="3586" y="36"/>
                  <a:pt x="3583" y="27"/>
                  <a:pt x="3583" y="27"/>
                </a:cubicBezTo>
                <a:cubicBezTo>
                  <a:pt x="3583" y="27"/>
                  <a:pt x="3579" y="20"/>
                  <a:pt x="3574" y="16"/>
                </a:cubicBezTo>
                <a:cubicBezTo>
                  <a:pt x="3568" y="11"/>
                  <a:pt x="3562" y="9"/>
                  <a:pt x="3562" y="9"/>
                </a:cubicBezTo>
                <a:cubicBezTo>
                  <a:pt x="3562" y="9"/>
                  <a:pt x="3566" y="4"/>
                  <a:pt x="3576" y="1"/>
                </a:cubicBezTo>
                <a:cubicBezTo>
                  <a:pt x="3583" y="0"/>
                  <a:pt x="3595" y="1"/>
                  <a:pt x="3604" y="3"/>
                </a:cubicBezTo>
                <a:cubicBezTo>
                  <a:pt x="3623" y="6"/>
                  <a:pt x="3649" y="26"/>
                  <a:pt x="3649" y="26"/>
                </a:cubicBezTo>
                <a:cubicBezTo>
                  <a:pt x="3649" y="26"/>
                  <a:pt x="3667" y="42"/>
                  <a:pt x="3676" y="56"/>
                </a:cubicBezTo>
                <a:cubicBezTo>
                  <a:pt x="3684" y="69"/>
                  <a:pt x="3684" y="81"/>
                  <a:pt x="3684" y="81"/>
                </a:cubicBezTo>
                <a:cubicBezTo>
                  <a:pt x="3684" y="81"/>
                  <a:pt x="3683" y="84"/>
                  <a:pt x="3682" y="83"/>
                </a:cubicBezTo>
                <a:cubicBezTo>
                  <a:pt x="3680" y="83"/>
                  <a:pt x="3676" y="79"/>
                  <a:pt x="3676" y="79"/>
                </a:cubicBezTo>
                <a:lnTo>
                  <a:pt x="3613" y="30"/>
                </a:lnTo>
                <a:close/>
                <a:moveTo>
                  <a:pt x="3733" y="144"/>
                </a:moveTo>
                <a:cubicBezTo>
                  <a:pt x="3733" y="144"/>
                  <a:pt x="3757" y="120"/>
                  <a:pt x="3774" y="106"/>
                </a:cubicBezTo>
                <a:cubicBezTo>
                  <a:pt x="3784" y="97"/>
                  <a:pt x="3793" y="91"/>
                  <a:pt x="3793" y="91"/>
                </a:cubicBezTo>
                <a:cubicBezTo>
                  <a:pt x="3793" y="91"/>
                  <a:pt x="3784" y="88"/>
                  <a:pt x="3774" y="91"/>
                </a:cubicBezTo>
                <a:cubicBezTo>
                  <a:pt x="3762" y="94"/>
                  <a:pt x="3751" y="98"/>
                  <a:pt x="3738" y="106"/>
                </a:cubicBezTo>
                <a:cubicBezTo>
                  <a:pt x="3730" y="111"/>
                  <a:pt x="3719" y="120"/>
                  <a:pt x="3713" y="128"/>
                </a:cubicBezTo>
                <a:cubicBezTo>
                  <a:pt x="3705" y="138"/>
                  <a:pt x="3702" y="147"/>
                  <a:pt x="3702" y="147"/>
                </a:cubicBezTo>
                <a:cubicBezTo>
                  <a:pt x="3702" y="147"/>
                  <a:pt x="3698" y="153"/>
                  <a:pt x="3693" y="158"/>
                </a:cubicBezTo>
                <a:cubicBezTo>
                  <a:pt x="3688" y="162"/>
                  <a:pt x="3681" y="165"/>
                  <a:pt x="3681" y="165"/>
                </a:cubicBezTo>
                <a:cubicBezTo>
                  <a:pt x="3681" y="165"/>
                  <a:pt x="3685" y="170"/>
                  <a:pt x="3695" y="172"/>
                </a:cubicBezTo>
                <a:cubicBezTo>
                  <a:pt x="3702" y="174"/>
                  <a:pt x="3714" y="173"/>
                  <a:pt x="3723" y="171"/>
                </a:cubicBezTo>
                <a:cubicBezTo>
                  <a:pt x="3743" y="167"/>
                  <a:pt x="3768" y="148"/>
                  <a:pt x="3768" y="148"/>
                </a:cubicBezTo>
                <a:cubicBezTo>
                  <a:pt x="3768" y="148"/>
                  <a:pt x="3786" y="132"/>
                  <a:pt x="3795" y="117"/>
                </a:cubicBezTo>
                <a:cubicBezTo>
                  <a:pt x="3804" y="104"/>
                  <a:pt x="3804" y="93"/>
                  <a:pt x="3804" y="93"/>
                </a:cubicBezTo>
                <a:cubicBezTo>
                  <a:pt x="3804" y="93"/>
                  <a:pt x="3803" y="90"/>
                  <a:pt x="3801" y="90"/>
                </a:cubicBezTo>
                <a:cubicBezTo>
                  <a:pt x="3799" y="91"/>
                  <a:pt x="3795" y="94"/>
                  <a:pt x="3795" y="94"/>
                </a:cubicBezTo>
                <a:lnTo>
                  <a:pt x="3733" y="144"/>
                </a:lnTo>
                <a:close/>
                <a:moveTo>
                  <a:pt x="3733" y="30"/>
                </a:moveTo>
                <a:cubicBezTo>
                  <a:pt x="3733" y="30"/>
                  <a:pt x="3757" y="53"/>
                  <a:pt x="3774" y="68"/>
                </a:cubicBezTo>
                <a:cubicBezTo>
                  <a:pt x="3784" y="77"/>
                  <a:pt x="3793" y="82"/>
                  <a:pt x="3793" y="82"/>
                </a:cubicBezTo>
                <a:cubicBezTo>
                  <a:pt x="3793" y="82"/>
                  <a:pt x="3784" y="85"/>
                  <a:pt x="3774" y="83"/>
                </a:cubicBezTo>
                <a:cubicBezTo>
                  <a:pt x="3762" y="80"/>
                  <a:pt x="3751" y="75"/>
                  <a:pt x="3738" y="67"/>
                </a:cubicBezTo>
                <a:cubicBezTo>
                  <a:pt x="3730" y="62"/>
                  <a:pt x="3719" y="54"/>
                  <a:pt x="3713" y="46"/>
                </a:cubicBezTo>
                <a:cubicBezTo>
                  <a:pt x="3705" y="36"/>
                  <a:pt x="3702" y="27"/>
                  <a:pt x="3702" y="27"/>
                </a:cubicBezTo>
                <a:cubicBezTo>
                  <a:pt x="3702" y="27"/>
                  <a:pt x="3698" y="20"/>
                  <a:pt x="3693" y="16"/>
                </a:cubicBezTo>
                <a:cubicBezTo>
                  <a:pt x="3688" y="11"/>
                  <a:pt x="3681" y="9"/>
                  <a:pt x="3681" y="9"/>
                </a:cubicBezTo>
                <a:cubicBezTo>
                  <a:pt x="3681" y="9"/>
                  <a:pt x="3685" y="4"/>
                  <a:pt x="3695" y="1"/>
                </a:cubicBezTo>
                <a:cubicBezTo>
                  <a:pt x="3702" y="0"/>
                  <a:pt x="3714" y="1"/>
                  <a:pt x="3723" y="3"/>
                </a:cubicBezTo>
                <a:cubicBezTo>
                  <a:pt x="3743" y="6"/>
                  <a:pt x="3768" y="26"/>
                  <a:pt x="3768" y="26"/>
                </a:cubicBezTo>
                <a:cubicBezTo>
                  <a:pt x="3768" y="26"/>
                  <a:pt x="3786" y="42"/>
                  <a:pt x="3795" y="56"/>
                </a:cubicBezTo>
                <a:cubicBezTo>
                  <a:pt x="3804" y="69"/>
                  <a:pt x="3804" y="81"/>
                  <a:pt x="3804" y="81"/>
                </a:cubicBezTo>
                <a:cubicBezTo>
                  <a:pt x="3804" y="81"/>
                  <a:pt x="3803" y="84"/>
                  <a:pt x="3801" y="83"/>
                </a:cubicBezTo>
                <a:cubicBezTo>
                  <a:pt x="3799" y="83"/>
                  <a:pt x="3795" y="79"/>
                  <a:pt x="3795" y="79"/>
                </a:cubicBezTo>
                <a:lnTo>
                  <a:pt x="3733" y="30"/>
                </a:lnTo>
                <a:close/>
                <a:moveTo>
                  <a:pt x="52" y="144"/>
                </a:moveTo>
                <a:cubicBezTo>
                  <a:pt x="52" y="144"/>
                  <a:pt x="76" y="120"/>
                  <a:pt x="93" y="106"/>
                </a:cubicBezTo>
                <a:cubicBezTo>
                  <a:pt x="103" y="97"/>
                  <a:pt x="112" y="91"/>
                  <a:pt x="112" y="91"/>
                </a:cubicBezTo>
                <a:cubicBezTo>
                  <a:pt x="112" y="91"/>
                  <a:pt x="103" y="88"/>
                  <a:pt x="93" y="91"/>
                </a:cubicBezTo>
                <a:cubicBezTo>
                  <a:pt x="81" y="94"/>
                  <a:pt x="70" y="98"/>
                  <a:pt x="57" y="106"/>
                </a:cubicBezTo>
                <a:cubicBezTo>
                  <a:pt x="49" y="111"/>
                  <a:pt x="38" y="120"/>
                  <a:pt x="32" y="128"/>
                </a:cubicBezTo>
                <a:cubicBezTo>
                  <a:pt x="24" y="138"/>
                  <a:pt x="21" y="147"/>
                  <a:pt x="21" y="147"/>
                </a:cubicBezTo>
                <a:cubicBezTo>
                  <a:pt x="21" y="147"/>
                  <a:pt x="17" y="153"/>
                  <a:pt x="12" y="158"/>
                </a:cubicBezTo>
                <a:cubicBezTo>
                  <a:pt x="6" y="162"/>
                  <a:pt x="0" y="165"/>
                  <a:pt x="0" y="165"/>
                </a:cubicBezTo>
                <a:cubicBezTo>
                  <a:pt x="0" y="165"/>
                  <a:pt x="4" y="170"/>
                  <a:pt x="14" y="172"/>
                </a:cubicBezTo>
                <a:cubicBezTo>
                  <a:pt x="21" y="174"/>
                  <a:pt x="33" y="173"/>
                  <a:pt x="42" y="171"/>
                </a:cubicBezTo>
                <a:cubicBezTo>
                  <a:pt x="62" y="167"/>
                  <a:pt x="87" y="148"/>
                  <a:pt x="87" y="148"/>
                </a:cubicBezTo>
                <a:cubicBezTo>
                  <a:pt x="87" y="148"/>
                  <a:pt x="105" y="132"/>
                  <a:pt x="114" y="117"/>
                </a:cubicBezTo>
                <a:cubicBezTo>
                  <a:pt x="123" y="104"/>
                  <a:pt x="123" y="93"/>
                  <a:pt x="123" y="93"/>
                </a:cubicBezTo>
                <a:cubicBezTo>
                  <a:pt x="123" y="93"/>
                  <a:pt x="122" y="90"/>
                  <a:pt x="120" y="90"/>
                </a:cubicBezTo>
                <a:cubicBezTo>
                  <a:pt x="118" y="91"/>
                  <a:pt x="114" y="94"/>
                  <a:pt x="114" y="94"/>
                </a:cubicBezTo>
                <a:lnTo>
                  <a:pt x="52" y="144"/>
                </a:lnTo>
                <a:close/>
                <a:moveTo>
                  <a:pt x="52" y="30"/>
                </a:moveTo>
                <a:cubicBezTo>
                  <a:pt x="52" y="30"/>
                  <a:pt x="76" y="53"/>
                  <a:pt x="93" y="68"/>
                </a:cubicBezTo>
                <a:cubicBezTo>
                  <a:pt x="103" y="77"/>
                  <a:pt x="112" y="82"/>
                  <a:pt x="112" y="82"/>
                </a:cubicBezTo>
                <a:cubicBezTo>
                  <a:pt x="112" y="82"/>
                  <a:pt x="103" y="85"/>
                  <a:pt x="93" y="83"/>
                </a:cubicBezTo>
                <a:cubicBezTo>
                  <a:pt x="81" y="80"/>
                  <a:pt x="70" y="75"/>
                  <a:pt x="57" y="67"/>
                </a:cubicBezTo>
                <a:cubicBezTo>
                  <a:pt x="49" y="62"/>
                  <a:pt x="38" y="54"/>
                  <a:pt x="32" y="46"/>
                </a:cubicBezTo>
                <a:cubicBezTo>
                  <a:pt x="24" y="36"/>
                  <a:pt x="21" y="27"/>
                  <a:pt x="21" y="27"/>
                </a:cubicBezTo>
                <a:cubicBezTo>
                  <a:pt x="21" y="27"/>
                  <a:pt x="17" y="20"/>
                  <a:pt x="12" y="16"/>
                </a:cubicBezTo>
                <a:cubicBezTo>
                  <a:pt x="6" y="11"/>
                  <a:pt x="0" y="9"/>
                  <a:pt x="0" y="9"/>
                </a:cubicBezTo>
                <a:cubicBezTo>
                  <a:pt x="0" y="9"/>
                  <a:pt x="4" y="4"/>
                  <a:pt x="14" y="1"/>
                </a:cubicBezTo>
                <a:cubicBezTo>
                  <a:pt x="21" y="0"/>
                  <a:pt x="33" y="1"/>
                  <a:pt x="42" y="3"/>
                </a:cubicBezTo>
                <a:cubicBezTo>
                  <a:pt x="62" y="6"/>
                  <a:pt x="87" y="26"/>
                  <a:pt x="87" y="26"/>
                </a:cubicBezTo>
                <a:cubicBezTo>
                  <a:pt x="87" y="26"/>
                  <a:pt x="105" y="42"/>
                  <a:pt x="114" y="56"/>
                </a:cubicBezTo>
                <a:cubicBezTo>
                  <a:pt x="123" y="69"/>
                  <a:pt x="123" y="81"/>
                  <a:pt x="123" y="81"/>
                </a:cubicBezTo>
                <a:cubicBezTo>
                  <a:pt x="123" y="81"/>
                  <a:pt x="122" y="84"/>
                  <a:pt x="120" y="83"/>
                </a:cubicBezTo>
                <a:cubicBezTo>
                  <a:pt x="118" y="83"/>
                  <a:pt x="114" y="79"/>
                  <a:pt x="114" y="79"/>
                </a:cubicBezTo>
                <a:lnTo>
                  <a:pt x="52" y="30"/>
                </a:lnTo>
                <a:close/>
                <a:moveTo>
                  <a:pt x="171" y="144"/>
                </a:moveTo>
                <a:cubicBezTo>
                  <a:pt x="171" y="144"/>
                  <a:pt x="195" y="120"/>
                  <a:pt x="212" y="106"/>
                </a:cubicBezTo>
                <a:cubicBezTo>
                  <a:pt x="222" y="97"/>
                  <a:pt x="231" y="91"/>
                  <a:pt x="231" y="91"/>
                </a:cubicBezTo>
                <a:cubicBezTo>
                  <a:pt x="231" y="91"/>
                  <a:pt x="223" y="88"/>
                  <a:pt x="212" y="91"/>
                </a:cubicBezTo>
                <a:cubicBezTo>
                  <a:pt x="200" y="94"/>
                  <a:pt x="189" y="98"/>
                  <a:pt x="176" y="106"/>
                </a:cubicBezTo>
                <a:cubicBezTo>
                  <a:pt x="168" y="111"/>
                  <a:pt x="158" y="120"/>
                  <a:pt x="152" y="128"/>
                </a:cubicBezTo>
                <a:cubicBezTo>
                  <a:pt x="144" y="138"/>
                  <a:pt x="140" y="147"/>
                  <a:pt x="140" y="147"/>
                </a:cubicBezTo>
                <a:cubicBezTo>
                  <a:pt x="140" y="147"/>
                  <a:pt x="136" y="153"/>
                  <a:pt x="131" y="158"/>
                </a:cubicBezTo>
                <a:cubicBezTo>
                  <a:pt x="126" y="162"/>
                  <a:pt x="119" y="165"/>
                  <a:pt x="119" y="165"/>
                </a:cubicBezTo>
                <a:cubicBezTo>
                  <a:pt x="119" y="165"/>
                  <a:pt x="123" y="170"/>
                  <a:pt x="133" y="172"/>
                </a:cubicBezTo>
                <a:cubicBezTo>
                  <a:pt x="140" y="174"/>
                  <a:pt x="152" y="173"/>
                  <a:pt x="161" y="171"/>
                </a:cubicBezTo>
                <a:cubicBezTo>
                  <a:pt x="181" y="167"/>
                  <a:pt x="206" y="148"/>
                  <a:pt x="206" y="148"/>
                </a:cubicBezTo>
                <a:cubicBezTo>
                  <a:pt x="206" y="148"/>
                  <a:pt x="224" y="132"/>
                  <a:pt x="233" y="117"/>
                </a:cubicBezTo>
                <a:cubicBezTo>
                  <a:pt x="242" y="104"/>
                  <a:pt x="242" y="93"/>
                  <a:pt x="242" y="93"/>
                </a:cubicBezTo>
                <a:cubicBezTo>
                  <a:pt x="242" y="93"/>
                  <a:pt x="241" y="90"/>
                  <a:pt x="239" y="90"/>
                </a:cubicBezTo>
                <a:cubicBezTo>
                  <a:pt x="237" y="91"/>
                  <a:pt x="233" y="94"/>
                  <a:pt x="233" y="94"/>
                </a:cubicBezTo>
                <a:lnTo>
                  <a:pt x="171" y="144"/>
                </a:lnTo>
                <a:close/>
                <a:moveTo>
                  <a:pt x="171" y="30"/>
                </a:moveTo>
                <a:cubicBezTo>
                  <a:pt x="171" y="30"/>
                  <a:pt x="195" y="53"/>
                  <a:pt x="212" y="68"/>
                </a:cubicBezTo>
                <a:cubicBezTo>
                  <a:pt x="222" y="77"/>
                  <a:pt x="231" y="82"/>
                  <a:pt x="231" y="82"/>
                </a:cubicBezTo>
                <a:cubicBezTo>
                  <a:pt x="231" y="82"/>
                  <a:pt x="223" y="85"/>
                  <a:pt x="212" y="83"/>
                </a:cubicBezTo>
                <a:cubicBezTo>
                  <a:pt x="200" y="80"/>
                  <a:pt x="189" y="75"/>
                  <a:pt x="176" y="67"/>
                </a:cubicBezTo>
                <a:cubicBezTo>
                  <a:pt x="168" y="62"/>
                  <a:pt x="158" y="54"/>
                  <a:pt x="152" y="46"/>
                </a:cubicBezTo>
                <a:cubicBezTo>
                  <a:pt x="144" y="36"/>
                  <a:pt x="140" y="27"/>
                  <a:pt x="140" y="27"/>
                </a:cubicBezTo>
                <a:cubicBezTo>
                  <a:pt x="140" y="27"/>
                  <a:pt x="136" y="20"/>
                  <a:pt x="131" y="16"/>
                </a:cubicBezTo>
                <a:cubicBezTo>
                  <a:pt x="126" y="11"/>
                  <a:pt x="119" y="9"/>
                  <a:pt x="119" y="9"/>
                </a:cubicBezTo>
                <a:cubicBezTo>
                  <a:pt x="119" y="9"/>
                  <a:pt x="123" y="4"/>
                  <a:pt x="133" y="1"/>
                </a:cubicBezTo>
                <a:cubicBezTo>
                  <a:pt x="140" y="0"/>
                  <a:pt x="152" y="1"/>
                  <a:pt x="161" y="3"/>
                </a:cubicBezTo>
                <a:cubicBezTo>
                  <a:pt x="181" y="6"/>
                  <a:pt x="206" y="26"/>
                  <a:pt x="206" y="26"/>
                </a:cubicBezTo>
                <a:cubicBezTo>
                  <a:pt x="206" y="26"/>
                  <a:pt x="224" y="42"/>
                  <a:pt x="233" y="56"/>
                </a:cubicBezTo>
                <a:cubicBezTo>
                  <a:pt x="242" y="69"/>
                  <a:pt x="242" y="81"/>
                  <a:pt x="242" y="81"/>
                </a:cubicBezTo>
                <a:cubicBezTo>
                  <a:pt x="242" y="81"/>
                  <a:pt x="241" y="84"/>
                  <a:pt x="239" y="83"/>
                </a:cubicBezTo>
                <a:cubicBezTo>
                  <a:pt x="237" y="83"/>
                  <a:pt x="233" y="79"/>
                  <a:pt x="233" y="79"/>
                </a:cubicBezTo>
                <a:lnTo>
                  <a:pt x="171" y="30"/>
                </a:lnTo>
                <a:close/>
                <a:moveTo>
                  <a:pt x="290" y="144"/>
                </a:moveTo>
                <a:cubicBezTo>
                  <a:pt x="290" y="144"/>
                  <a:pt x="314" y="120"/>
                  <a:pt x="332" y="106"/>
                </a:cubicBezTo>
                <a:cubicBezTo>
                  <a:pt x="341" y="97"/>
                  <a:pt x="350" y="91"/>
                  <a:pt x="350" y="91"/>
                </a:cubicBezTo>
                <a:cubicBezTo>
                  <a:pt x="350" y="91"/>
                  <a:pt x="342" y="88"/>
                  <a:pt x="331" y="91"/>
                </a:cubicBezTo>
                <a:cubicBezTo>
                  <a:pt x="320" y="94"/>
                  <a:pt x="308" y="98"/>
                  <a:pt x="295" y="106"/>
                </a:cubicBezTo>
                <a:cubicBezTo>
                  <a:pt x="287" y="111"/>
                  <a:pt x="277" y="120"/>
                  <a:pt x="271" y="128"/>
                </a:cubicBezTo>
                <a:cubicBezTo>
                  <a:pt x="263" y="138"/>
                  <a:pt x="259" y="147"/>
                  <a:pt x="259" y="147"/>
                </a:cubicBezTo>
                <a:cubicBezTo>
                  <a:pt x="259" y="147"/>
                  <a:pt x="255" y="153"/>
                  <a:pt x="250" y="158"/>
                </a:cubicBezTo>
                <a:cubicBezTo>
                  <a:pt x="245" y="162"/>
                  <a:pt x="238" y="165"/>
                  <a:pt x="238" y="165"/>
                </a:cubicBezTo>
                <a:cubicBezTo>
                  <a:pt x="238" y="165"/>
                  <a:pt x="242" y="170"/>
                  <a:pt x="253" y="172"/>
                </a:cubicBezTo>
                <a:cubicBezTo>
                  <a:pt x="259" y="174"/>
                  <a:pt x="271" y="173"/>
                  <a:pt x="281" y="171"/>
                </a:cubicBezTo>
                <a:cubicBezTo>
                  <a:pt x="300" y="167"/>
                  <a:pt x="325" y="148"/>
                  <a:pt x="325" y="148"/>
                </a:cubicBezTo>
                <a:cubicBezTo>
                  <a:pt x="325" y="148"/>
                  <a:pt x="343" y="132"/>
                  <a:pt x="353" y="117"/>
                </a:cubicBezTo>
                <a:cubicBezTo>
                  <a:pt x="361" y="104"/>
                  <a:pt x="361" y="93"/>
                  <a:pt x="361" y="93"/>
                </a:cubicBezTo>
                <a:cubicBezTo>
                  <a:pt x="361" y="93"/>
                  <a:pt x="360" y="90"/>
                  <a:pt x="358" y="90"/>
                </a:cubicBezTo>
                <a:cubicBezTo>
                  <a:pt x="356" y="91"/>
                  <a:pt x="352" y="94"/>
                  <a:pt x="352" y="94"/>
                </a:cubicBezTo>
                <a:lnTo>
                  <a:pt x="290" y="144"/>
                </a:lnTo>
                <a:close/>
                <a:moveTo>
                  <a:pt x="290" y="30"/>
                </a:moveTo>
                <a:cubicBezTo>
                  <a:pt x="290" y="30"/>
                  <a:pt x="314" y="53"/>
                  <a:pt x="332" y="68"/>
                </a:cubicBezTo>
                <a:cubicBezTo>
                  <a:pt x="341" y="77"/>
                  <a:pt x="350" y="82"/>
                  <a:pt x="350" y="82"/>
                </a:cubicBezTo>
                <a:cubicBezTo>
                  <a:pt x="350" y="82"/>
                  <a:pt x="342" y="85"/>
                  <a:pt x="331" y="83"/>
                </a:cubicBezTo>
                <a:cubicBezTo>
                  <a:pt x="320" y="80"/>
                  <a:pt x="308" y="75"/>
                  <a:pt x="295" y="67"/>
                </a:cubicBezTo>
                <a:cubicBezTo>
                  <a:pt x="287" y="62"/>
                  <a:pt x="277" y="54"/>
                  <a:pt x="271" y="46"/>
                </a:cubicBezTo>
                <a:cubicBezTo>
                  <a:pt x="263" y="36"/>
                  <a:pt x="259" y="27"/>
                  <a:pt x="259" y="27"/>
                </a:cubicBezTo>
                <a:cubicBezTo>
                  <a:pt x="259" y="27"/>
                  <a:pt x="255" y="20"/>
                  <a:pt x="250" y="16"/>
                </a:cubicBezTo>
                <a:cubicBezTo>
                  <a:pt x="245" y="11"/>
                  <a:pt x="238" y="9"/>
                  <a:pt x="238" y="9"/>
                </a:cubicBezTo>
                <a:cubicBezTo>
                  <a:pt x="238" y="9"/>
                  <a:pt x="242" y="4"/>
                  <a:pt x="253" y="1"/>
                </a:cubicBezTo>
                <a:cubicBezTo>
                  <a:pt x="259" y="0"/>
                  <a:pt x="271" y="1"/>
                  <a:pt x="281" y="3"/>
                </a:cubicBezTo>
                <a:cubicBezTo>
                  <a:pt x="300" y="6"/>
                  <a:pt x="325" y="26"/>
                  <a:pt x="325" y="26"/>
                </a:cubicBezTo>
                <a:cubicBezTo>
                  <a:pt x="325" y="26"/>
                  <a:pt x="343" y="42"/>
                  <a:pt x="353" y="56"/>
                </a:cubicBezTo>
                <a:cubicBezTo>
                  <a:pt x="361" y="69"/>
                  <a:pt x="361" y="81"/>
                  <a:pt x="361" y="81"/>
                </a:cubicBezTo>
                <a:cubicBezTo>
                  <a:pt x="361" y="81"/>
                  <a:pt x="360" y="84"/>
                  <a:pt x="358" y="83"/>
                </a:cubicBezTo>
                <a:cubicBezTo>
                  <a:pt x="356" y="83"/>
                  <a:pt x="352" y="79"/>
                  <a:pt x="352" y="79"/>
                </a:cubicBezTo>
                <a:lnTo>
                  <a:pt x="290" y="30"/>
                </a:lnTo>
                <a:close/>
                <a:moveTo>
                  <a:pt x="409" y="144"/>
                </a:moveTo>
                <a:cubicBezTo>
                  <a:pt x="409" y="144"/>
                  <a:pt x="434" y="120"/>
                  <a:pt x="451" y="106"/>
                </a:cubicBezTo>
                <a:cubicBezTo>
                  <a:pt x="461" y="97"/>
                  <a:pt x="469" y="91"/>
                  <a:pt x="469" y="91"/>
                </a:cubicBezTo>
                <a:cubicBezTo>
                  <a:pt x="469" y="91"/>
                  <a:pt x="461" y="88"/>
                  <a:pt x="451" y="91"/>
                </a:cubicBezTo>
                <a:cubicBezTo>
                  <a:pt x="439" y="94"/>
                  <a:pt x="427" y="98"/>
                  <a:pt x="414" y="106"/>
                </a:cubicBezTo>
                <a:cubicBezTo>
                  <a:pt x="406" y="111"/>
                  <a:pt x="396" y="120"/>
                  <a:pt x="390" y="128"/>
                </a:cubicBezTo>
                <a:cubicBezTo>
                  <a:pt x="382" y="138"/>
                  <a:pt x="378" y="147"/>
                  <a:pt x="378" y="147"/>
                </a:cubicBezTo>
                <a:cubicBezTo>
                  <a:pt x="378" y="147"/>
                  <a:pt x="374" y="153"/>
                  <a:pt x="370" y="158"/>
                </a:cubicBezTo>
                <a:cubicBezTo>
                  <a:pt x="364" y="162"/>
                  <a:pt x="358" y="165"/>
                  <a:pt x="358" y="165"/>
                </a:cubicBezTo>
                <a:cubicBezTo>
                  <a:pt x="358" y="165"/>
                  <a:pt x="361" y="170"/>
                  <a:pt x="372" y="172"/>
                </a:cubicBezTo>
                <a:cubicBezTo>
                  <a:pt x="379" y="174"/>
                  <a:pt x="390" y="173"/>
                  <a:pt x="400" y="171"/>
                </a:cubicBezTo>
                <a:cubicBezTo>
                  <a:pt x="419" y="167"/>
                  <a:pt x="445" y="148"/>
                  <a:pt x="445" y="148"/>
                </a:cubicBezTo>
                <a:cubicBezTo>
                  <a:pt x="445" y="148"/>
                  <a:pt x="462" y="132"/>
                  <a:pt x="472" y="117"/>
                </a:cubicBezTo>
                <a:cubicBezTo>
                  <a:pt x="480" y="104"/>
                  <a:pt x="480" y="93"/>
                  <a:pt x="480" y="93"/>
                </a:cubicBezTo>
                <a:cubicBezTo>
                  <a:pt x="480" y="93"/>
                  <a:pt x="479" y="90"/>
                  <a:pt x="477" y="90"/>
                </a:cubicBezTo>
                <a:cubicBezTo>
                  <a:pt x="475" y="91"/>
                  <a:pt x="471" y="94"/>
                  <a:pt x="471" y="94"/>
                </a:cubicBezTo>
                <a:lnTo>
                  <a:pt x="409" y="144"/>
                </a:lnTo>
                <a:close/>
                <a:moveTo>
                  <a:pt x="409" y="30"/>
                </a:moveTo>
                <a:cubicBezTo>
                  <a:pt x="409" y="30"/>
                  <a:pt x="434" y="53"/>
                  <a:pt x="451" y="68"/>
                </a:cubicBezTo>
                <a:cubicBezTo>
                  <a:pt x="461" y="77"/>
                  <a:pt x="469" y="82"/>
                  <a:pt x="469" y="82"/>
                </a:cubicBezTo>
                <a:cubicBezTo>
                  <a:pt x="469" y="82"/>
                  <a:pt x="461" y="85"/>
                  <a:pt x="451" y="83"/>
                </a:cubicBezTo>
                <a:cubicBezTo>
                  <a:pt x="439" y="80"/>
                  <a:pt x="427" y="75"/>
                  <a:pt x="414" y="67"/>
                </a:cubicBezTo>
                <a:cubicBezTo>
                  <a:pt x="406" y="62"/>
                  <a:pt x="396" y="54"/>
                  <a:pt x="390" y="46"/>
                </a:cubicBezTo>
                <a:cubicBezTo>
                  <a:pt x="382" y="36"/>
                  <a:pt x="378" y="27"/>
                  <a:pt x="378" y="27"/>
                </a:cubicBezTo>
                <a:cubicBezTo>
                  <a:pt x="378" y="27"/>
                  <a:pt x="374" y="20"/>
                  <a:pt x="370" y="16"/>
                </a:cubicBezTo>
                <a:cubicBezTo>
                  <a:pt x="364" y="11"/>
                  <a:pt x="358" y="9"/>
                  <a:pt x="358" y="9"/>
                </a:cubicBezTo>
                <a:cubicBezTo>
                  <a:pt x="358" y="9"/>
                  <a:pt x="361" y="4"/>
                  <a:pt x="372" y="1"/>
                </a:cubicBezTo>
                <a:cubicBezTo>
                  <a:pt x="379" y="0"/>
                  <a:pt x="390" y="1"/>
                  <a:pt x="400" y="3"/>
                </a:cubicBezTo>
                <a:cubicBezTo>
                  <a:pt x="419" y="6"/>
                  <a:pt x="445" y="26"/>
                  <a:pt x="445" y="26"/>
                </a:cubicBezTo>
                <a:cubicBezTo>
                  <a:pt x="445" y="26"/>
                  <a:pt x="462" y="42"/>
                  <a:pt x="472" y="56"/>
                </a:cubicBezTo>
                <a:cubicBezTo>
                  <a:pt x="480" y="69"/>
                  <a:pt x="480" y="81"/>
                  <a:pt x="480" y="81"/>
                </a:cubicBezTo>
                <a:cubicBezTo>
                  <a:pt x="480" y="81"/>
                  <a:pt x="479" y="84"/>
                  <a:pt x="477" y="83"/>
                </a:cubicBezTo>
                <a:cubicBezTo>
                  <a:pt x="475" y="83"/>
                  <a:pt x="471" y="79"/>
                  <a:pt x="471" y="79"/>
                </a:cubicBezTo>
                <a:lnTo>
                  <a:pt x="409" y="30"/>
                </a:lnTo>
                <a:close/>
                <a:moveTo>
                  <a:pt x="528" y="144"/>
                </a:moveTo>
                <a:cubicBezTo>
                  <a:pt x="528" y="144"/>
                  <a:pt x="553" y="120"/>
                  <a:pt x="570" y="106"/>
                </a:cubicBezTo>
                <a:cubicBezTo>
                  <a:pt x="580" y="97"/>
                  <a:pt x="589" y="91"/>
                  <a:pt x="589" y="91"/>
                </a:cubicBezTo>
                <a:cubicBezTo>
                  <a:pt x="589" y="91"/>
                  <a:pt x="580" y="88"/>
                  <a:pt x="570" y="91"/>
                </a:cubicBezTo>
                <a:cubicBezTo>
                  <a:pt x="558" y="94"/>
                  <a:pt x="546" y="98"/>
                  <a:pt x="534" y="106"/>
                </a:cubicBezTo>
                <a:cubicBezTo>
                  <a:pt x="525" y="111"/>
                  <a:pt x="515" y="120"/>
                  <a:pt x="509" y="128"/>
                </a:cubicBezTo>
                <a:cubicBezTo>
                  <a:pt x="501" y="138"/>
                  <a:pt x="498" y="147"/>
                  <a:pt x="498" y="147"/>
                </a:cubicBezTo>
                <a:cubicBezTo>
                  <a:pt x="498" y="147"/>
                  <a:pt x="494" y="153"/>
                  <a:pt x="489" y="158"/>
                </a:cubicBezTo>
                <a:cubicBezTo>
                  <a:pt x="483" y="162"/>
                  <a:pt x="477" y="165"/>
                  <a:pt x="477" y="165"/>
                </a:cubicBezTo>
                <a:cubicBezTo>
                  <a:pt x="477" y="165"/>
                  <a:pt x="481" y="170"/>
                  <a:pt x="491" y="172"/>
                </a:cubicBezTo>
                <a:cubicBezTo>
                  <a:pt x="498" y="174"/>
                  <a:pt x="510" y="173"/>
                  <a:pt x="519" y="171"/>
                </a:cubicBezTo>
                <a:cubicBezTo>
                  <a:pt x="538" y="167"/>
                  <a:pt x="564" y="148"/>
                  <a:pt x="564" y="148"/>
                </a:cubicBezTo>
                <a:cubicBezTo>
                  <a:pt x="564" y="148"/>
                  <a:pt x="582" y="132"/>
                  <a:pt x="591" y="117"/>
                </a:cubicBezTo>
                <a:cubicBezTo>
                  <a:pt x="599" y="104"/>
                  <a:pt x="599" y="93"/>
                  <a:pt x="599" y="93"/>
                </a:cubicBezTo>
                <a:cubicBezTo>
                  <a:pt x="599" y="93"/>
                  <a:pt x="598" y="90"/>
                  <a:pt x="597" y="90"/>
                </a:cubicBezTo>
                <a:cubicBezTo>
                  <a:pt x="595" y="91"/>
                  <a:pt x="591" y="94"/>
                  <a:pt x="591" y="94"/>
                </a:cubicBezTo>
                <a:lnTo>
                  <a:pt x="528" y="144"/>
                </a:lnTo>
                <a:close/>
                <a:moveTo>
                  <a:pt x="528" y="30"/>
                </a:moveTo>
                <a:cubicBezTo>
                  <a:pt x="528" y="30"/>
                  <a:pt x="553" y="53"/>
                  <a:pt x="570" y="68"/>
                </a:cubicBezTo>
                <a:cubicBezTo>
                  <a:pt x="580" y="77"/>
                  <a:pt x="589" y="82"/>
                  <a:pt x="589" y="82"/>
                </a:cubicBezTo>
                <a:cubicBezTo>
                  <a:pt x="589" y="82"/>
                  <a:pt x="580" y="85"/>
                  <a:pt x="570" y="83"/>
                </a:cubicBezTo>
                <a:cubicBezTo>
                  <a:pt x="558" y="80"/>
                  <a:pt x="546" y="75"/>
                  <a:pt x="534" y="67"/>
                </a:cubicBezTo>
                <a:cubicBezTo>
                  <a:pt x="525" y="62"/>
                  <a:pt x="515" y="54"/>
                  <a:pt x="509" y="46"/>
                </a:cubicBezTo>
                <a:cubicBezTo>
                  <a:pt x="501" y="36"/>
                  <a:pt x="498" y="27"/>
                  <a:pt x="498" y="27"/>
                </a:cubicBezTo>
                <a:cubicBezTo>
                  <a:pt x="498" y="27"/>
                  <a:pt x="494" y="20"/>
                  <a:pt x="489" y="16"/>
                </a:cubicBezTo>
                <a:cubicBezTo>
                  <a:pt x="483" y="11"/>
                  <a:pt x="477" y="9"/>
                  <a:pt x="477" y="9"/>
                </a:cubicBezTo>
                <a:cubicBezTo>
                  <a:pt x="477" y="9"/>
                  <a:pt x="481" y="4"/>
                  <a:pt x="491" y="1"/>
                </a:cubicBezTo>
                <a:cubicBezTo>
                  <a:pt x="498" y="0"/>
                  <a:pt x="510" y="1"/>
                  <a:pt x="519" y="3"/>
                </a:cubicBezTo>
                <a:cubicBezTo>
                  <a:pt x="538" y="6"/>
                  <a:pt x="564" y="26"/>
                  <a:pt x="564" y="26"/>
                </a:cubicBezTo>
                <a:cubicBezTo>
                  <a:pt x="564" y="26"/>
                  <a:pt x="582" y="42"/>
                  <a:pt x="591" y="56"/>
                </a:cubicBezTo>
                <a:cubicBezTo>
                  <a:pt x="599" y="69"/>
                  <a:pt x="599" y="81"/>
                  <a:pt x="599" y="81"/>
                </a:cubicBezTo>
                <a:cubicBezTo>
                  <a:pt x="599" y="81"/>
                  <a:pt x="598" y="84"/>
                  <a:pt x="597" y="83"/>
                </a:cubicBezTo>
                <a:cubicBezTo>
                  <a:pt x="595" y="83"/>
                  <a:pt x="591" y="79"/>
                  <a:pt x="591" y="79"/>
                </a:cubicBezTo>
                <a:lnTo>
                  <a:pt x="528" y="30"/>
                </a:lnTo>
                <a:close/>
                <a:moveTo>
                  <a:pt x="648" y="144"/>
                </a:moveTo>
                <a:cubicBezTo>
                  <a:pt x="648" y="144"/>
                  <a:pt x="672" y="120"/>
                  <a:pt x="689" y="106"/>
                </a:cubicBezTo>
                <a:cubicBezTo>
                  <a:pt x="699" y="97"/>
                  <a:pt x="708" y="91"/>
                  <a:pt x="708" y="91"/>
                </a:cubicBezTo>
                <a:cubicBezTo>
                  <a:pt x="708" y="91"/>
                  <a:pt x="699" y="88"/>
                  <a:pt x="689" y="91"/>
                </a:cubicBezTo>
                <a:cubicBezTo>
                  <a:pt x="677" y="94"/>
                  <a:pt x="666" y="98"/>
                  <a:pt x="653" y="106"/>
                </a:cubicBezTo>
                <a:cubicBezTo>
                  <a:pt x="645" y="111"/>
                  <a:pt x="634" y="120"/>
                  <a:pt x="628" y="128"/>
                </a:cubicBezTo>
                <a:cubicBezTo>
                  <a:pt x="620" y="138"/>
                  <a:pt x="617" y="147"/>
                  <a:pt x="617" y="147"/>
                </a:cubicBezTo>
                <a:cubicBezTo>
                  <a:pt x="617" y="147"/>
                  <a:pt x="613" y="153"/>
                  <a:pt x="608" y="158"/>
                </a:cubicBezTo>
                <a:cubicBezTo>
                  <a:pt x="603" y="162"/>
                  <a:pt x="596" y="165"/>
                  <a:pt x="596" y="165"/>
                </a:cubicBezTo>
                <a:cubicBezTo>
                  <a:pt x="596" y="165"/>
                  <a:pt x="600" y="170"/>
                  <a:pt x="610" y="172"/>
                </a:cubicBezTo>
                <a:cubicBezTo>
                  <a:pt x="617" y="174"/>
                  <a:pt x="629" y="173"/>
                  <a:pt x="638" y="171"/>
                </a:cubicBezTo>
                <a:cubicBezTo>
                  <a:pt x="658" y="167"/>
                  <a:pt x="683" y="148"/>
                  <a:pt x="683" y="148"/>
                </a:cubicBezTo>
                <a:cubicBezTo>
                  <a:pt x="683" y="148"/>
                  <a:pt x="701" y="132"/>
                  <a:pt x="710" y="117"/>
                </a:cubicBezTo>
                <a:cubicBezTo>
                  <a:pt x="719" y="104"/>
                  <a:pt x="719" y="93"/>
                  <a:pt x="719" y="93"/>
                </a:cubicBezTo>
                <a:cubicBezTo>
                  <a:pt x="719" y="93"/>
                  <a:pt x="718" y="90"/>
                  <a:pt x="716" y="90"/>
                </a:cubicBezTo>
                <a:cubicBezTo>
                  <a:pt x="714" y="91"/>
                  <a:pt x="710" y="94"/>
                  <a:pt x="710" y="94"/>
                </a:cubicBezTo>
                <a:lnTo>
                  <a:pt x="648" y="144"/>
                </a:lnTo>
                <a:close/>
                <a:moveTo>
                  <a:pt x="648" y="30"/>
                </a:moveTo>
                <a:cubicBezTo>
                  <a:pt x="648" y="30"/>
                  <a:pt x="672" y="53"/>
                  <a:pt x="689" y="68"/>
                </a:cubicBezTo>
                <a:cubicBezTo>
                  <a:pt x="699" y="77"/>
                  <a:pt x="708" y="82"/>
                  <a:pt x="708" y="82"/>
                </a:cubicBezTo>
                <a:cubicBezTo>
                  <a:pt x="708" y="82"/>
                  <a:pt x="699" y="85"/>
                  <a:pt x="689" y="83"/>
                </a:cubicBezTo>
                <a:cubicBezTo>
                  <a:pt x="677" y="80"/>
                  <a:pt x="666" y="75"/>
                  <a:pt x="653" y="67"/>
                </a:cubicBezTo>
                <a:cubicBezTo>
                  <a:pt x="645" y="62"/>
                  <a:pt x="634" y="54"/>
                  <a:pt x="628" y="46"/>
                </a:cubicBezTo>
                <a:cubicBezTo>
                  <a:pt x="620" y="36"/>
                  <a:pt x="617" y="27"/>
                  <a:pt x="617" y="27"/>
                </a:cubicBezTo>
                <a:cubicBezTo>
                  <a:pt x="617" y="27"/>
                  <a:pt x="613" y="20"/>
                  <a:pt x="608" y="16"/>
                </a:cubicBezTo>
                <a:cubicBezTo>
                  <a:pt x="603" y="11"/>
                  <a:pt x="596" y="9"/>
                  <a:pt x="596" y="9"/>
                </a:cubicBezTo>
                <a:cubicBezTo>
                  <a:pt x="596" y="9"/>
                  <a:pt x="600" y="4"/>
                  <a:pt x="610" y="1"/>
                </a:cubicBezTo>
                <a:cubicBezTo>
                  <a:pt x="617" y="0"/>
                  <a:pt x="629" y="1"/>
                  <a:pt x="638" y="3"/>
                </a:cubicBezTo>
                <a:cubicBezTo>
                  <a:pt x="658" y="6"/>
                  <a:pt x="683" y="26"/>
                  <a:pt x="683" y="26"/>
                </a:cubicBezTo>
                <a:cubicBezTo>
                  <a:pt x="683" y="26"/>
                  <a:pt x="701" y="42"/>
                  <a:pt x="710" y="56"/>
                </a:cubicBezTo>
                <a:cubicBezTo>
                  <a:pt x="719" y="69"/>
                  <a:pt x="719" y="81"/>
                  <a:pt x="719" y="81"/>
                </a:cubicBezTo>
                <a:cubicBezTo>
                  <a:pt x="719" y="81"/>
                  <a:pt x="718" y="84"/>
                  <a:pt x="716" y="83"/>
                </a:cubicBezTo>
                <a:cubicBezTo>
                  <a:pt x="714" y="83"/>
                  <a:pt x="710" y="79"/>
                  <a:pt x="710" y="79"/>
                </a:cubicBezTo>
                <a:lnTo>
                  <a:pt x="648" y="30"/>
                </a:lnTo>
                <a:close/>
                <a:moveTo>
                  <a:pt x="767" y="144"/>
                </a:moveTo>
                <a:cubicBezTo>
                  <a:pt x="767" y="144"/>
                  <a:pt x="791" y="120"/>
                  <a:pt x="808" y="106"/>
                </a:cubicBezTo>
                <a:cubicBezTo>
                  <a:pt x="818" y="97"/>
                  <a:pt x="827" y="91"/>
                  <a:pt x="827" y="91"/>
                </a:cubicBezTo>
                <a:cubicBezTo>
                  <a:pt x="827" y="91"/>
                  <a:pt x="819" y="88"/>
                  <a:pt x="808" y="91"/>
                </a:cubicBezTo>
                <a:cubicBezTo>
                  <a:pt x="796" y="94"/>
                  <a:pt x="785" y="98"/>
                  <a:pt x="772" y="106"/>
                </a:cubicBezTo>
                <a:cubicBezTo>
                  <a:pt x="764" y="111"/>
                  <a:pt x="754" y="120"/>
                  <a:pt x="748" y="128"/>
                </a:cubicBezTo>
                <a:cubicBezTo>
                  <a:pt x="740" y="138"/>
                  <a:pt x="736" y="147"/>
                  <a:pt x="736" y="147"/>
                </a:cubicBezTo>
                <a:cubicBezTo>
                  <a:pt x="736" y="147"/>
                  <a:pt x="732" y="153"/>
                  <a:pt x="727" y="158"/>
                </a:cubicBezTo>
                <a:cubicBezTo>
                  <a:pt x="722" y="162"/>
                  <a:pt x="715" y="165"/>
                  <a:pt x="715" y="165"/>
                </a:cubicBezTo>
                <a:cubicBezTo>
                  <a:pt x="715" y="165"/>
                  <a:pt x="719" y="170"/>
                  <a:pt x="729" y="172"/>
                </a:cubicBezTo>
                <a:cubicBezTo>
                  <a:pt x="736" y="174"/>
                  <a:pt x="748" y="173"/>
                  <a:pt x="757" y="171"/>
                </a:cubicBezTo>
                <a:cubicBezTo>
                  <a:pt x="777" y="167"/>
                  <a:pt x="802" y="148"/>
                  <a:pt x="802" y="148"/>
                </a:cubicBezTo>
                <a:cubicBezTo>
                  <a:pt x="802" y="148"/>
                  <a:pt x="820" y="132"/>
                  <a:pt x="830" y="117"/>
                </a:cubicBezTo>
                <a:cubicBezTo>
                  <a:pt x="838" y="104"/>
                  <a:pt x="838" y="93"/>
                  <a:pt x="838" y="93"/>
                </a:cubicBezTo>
                <a:cubicBezTo>
                  <a:pt x="838" y="93"/>
                  <a:pt x="837" y="90"/>
                  <a:pt x="835" y="90"/>
                </a:cubicBezTo>
                <a:cubicBezTo>
                  <a:pt x="833" y="91"/>
                  <a:pt x="829" y="94"/>
                  <a:pt x="829" y="94"/>
                </a:cubicBezTo>
                <a:lnTo>
                  <a:pt x="767" y="144"/>
                </a:lnTo>
                <a:close/>
                <a:moveTo>
                  <a:pt x="767" y="30"/>
                </a:moveTo>
                <a:cubicBezTo>
                  <a:pt x="767" y="30"/>
                  <a:pt x="791" y="53"/>
                  <a:pt x="808" y="68"/>
                </a:cubicBezTo>
                <a:cubicBezTo>
                  <a:pt x="818" y="77"/>
                  <a:pt x="827" y="82"/>
                  <a:pt x="827" y="82"/>
                </a:cubicBezTo>
                <a:cubicBezTo>
                  <a:pt x="827" y="82"/>
                  <a:pt x="819" y="85"/>
                  <a:pt x="808" y="83"/>
                </a:cubicBezTo>
                <a:cubicBezTo>
                  <a:pt x="796" y="80"/>
                  <a:pt x="785" y="75"/>
                  <a:pt x="772" y="67"/>
                </a:cubicBezTo>
                <a:cubicBezTo>
                  <a:pt x="764" y="62"/>
                  <a:pt x="754" y="54"/>
                  <a:pt x="748" y="46"/>
                </a:cubicBezTo>
                <a:cubicBezTo>
                  <a:pt x="740" y="36"/>
                  <a:pt x="736" y="27"/>
                  <a:pt x="736" y="27"/>
                </a:cubicBezTo>
                <a:cubicBezTo>
                  <a:pt x="736" y="27"/>
                  <a:pt x="732" y="20"/>
                  <a:pt x="727" y="16"/>
                </a:cubicBezTo>
                <a:cubicBezTo>
                  <a:pt x="722" y="11"/>
                  <a:pt x="715" y="9"/>
                  <a:pt x="715" y="9"/>
                </a:cubicBezTo>
                <a:cubicBezTo>
                  <a:pt x="715" y="9"/>
                  <a:pt x="719" y="4"/>
                  <a:pt x="729" y="1"/>
                </a:cubicBezTo>
                <a:cubicBezTo>
                  <a:pt x="736" y="0"/>
                  <a:pt x="748" y="1"/>
                  <a:pt x="757" y="3"/>
                </a:cubicBezTo>
                <a:cubicBezTo>
                  <a:pt x="777" y="6"/>
                  <a:pt x="802" y="26"/>
                  <a:pt x="802" y="26"/>
                </a:cubicBezTo>
                <a:cubicBezTo>
                  <a:pt x="802" y="26"/>
                  <a:pt x="820" y="42"/>
                  <a:pt x="830" y="56"/>
                </a:cubicBezTo>
                <a:cubicBezTo>
                  <a:pt x="838" y="69"/>
                  <a:pt x="838" y="81"/>
                  <a:pt x="838" y="81"/>
                </a:cubicBezTo>
                <a:cubicBezTo>
                  <a:pt x="838" y="81"/>
                  <a:pt x="837" y="84"/>
                  <a:pt x="835" y="83"/>
                </a:cubicBezTo>
                <a:cubicBezTo>
                  <a:pt x="833" y="83"/>
                  <a:pt x="829" y="79"/>
                  <a:pt x="829" y="79"/>
                </a:cubicBezTo>
                <a:lnTo>
                  <a:pt x="767" y="30"/>
                </a:lnTo>
                <a:close/>
                <a:moveTo>
                  <a:pt x="886" y="144"/>
                </a:moveTo>
                <a:cubicBezTo>
                  <a:pt x="886" y="144"/>
                  <a:pt x="911" y="120"/>
                  <a:pt x="928" y="106"/>
                </a:cubicBezTo>
                <a:cubicBezTo>
                  <a:pt x="937" y="97"/>
                  <a:pt x="946" y="91"/>
                  <a:pt x="946" y="91"/>
                </a:cubicBezTo>
                <a:cubicBezTo>
                  <a:pt x="946" y="91"/>
                  <a:pt x="938" y="88"/>
                  <a:pt x="927" y="91"/>
                </a:cubicBezTo>
                <a:cubicBezTo>
                  <a:pt x="916" y="94"/>
                  <a:pt x="904" y="98"/>
                  <a:pt x="891" y="106"/>
                </a:cubicBezTo>
                <a:cubicBezTo>
                  <a:pt x="883" y="111"/>
                  <a:pt x="873" y="120"/>
                  <a:pt x="867" y="128"/>
                </a:cubicBezTo>
                <a:cubicBezTo>
                  <a:pt x="859" y="138"/>
                  <a:pt x="855" y="147"/>
                  <a:pt x="855" y="147"/>
                </a:cubicBezTo>
                <a:cubicBezTo>
                  <a:pt x="855" y="147"/>
                  <a:pt x="851" y="153"/>
                  <a:pt x="846" y="158"/>
                </a:cubicBezTo>
                <a:cubicBezTo>
                  <a:pt x="841" y="162"/>
                  <a:pt x="835" y="165"/>
                  <a:pt x="835" y="165"/>
                </a:cubicBezTo>
                <a:cubicBezTo>
                  <a:pt x="835" y="165"/>
                  <a:pt x="838" y="170"/>
                  <a:pt x="849" y="172"/>
                </a:cubicBezTo>
                <a:cubicBezTo>
                  <a:pt x="856" y="174"/>
                  <a:pt x="867" y="173"/>
                  <a:pt x="877" y="171"/>
                </a:cubicBezTo>
                <a:cubicBezTo>
                  <a:pt x="896" y="167"/>
                  <a:pt x="921" y="148"/>
                  <a:pt x="921" y="148"/>
                </a:cubicBezTo>
                <a:cubicBezTo>
                  <a:pt x="921" y="148"/>
                  <a:pt x="939" y="132"/>
                  <a:pt x="949" y="117"/>
                </a:cubicBezTo>
                <a:cubicBezTo>
                  <a:pt x="957" y="104"/>
                  <a:pt x="957" y="93"/>
                  <a:pt x="957" y="93"/>
                </a:cubicBezTo>
                <a:cubicBezTo>
                  <a:pt x="957" y="93"/>
                  <a:pt x="956" y="90"/>
                  <a:pt x="954" y="90"/>
                </a:cubicBezTo>
                <a:cubicBezTo>
                  <a:pt x="952" y="91"/>
                  <a:pt x="948" y="94"/>
                  <a:pt x="948" y="94"/>
                </a:cubicBezTo>
                <a:lnTo>
                  <a:pt x="886" y="144"/>
                </a:lnTo>
                <a:close/>
                <a:moveTo>
                  <a:pt x="886" y="30"/>
                </a:moveTo>
                <a:cubicBezTo>
                  <a:pt x="886" y="30"/>
                  <a:pt x="911" y="53"/>
                  <a:pt x="928" y="68"/>
                </a:cubicBezTo>
                <a:cubicBezTo>
                  <a:pt x="937" y="77"/>
                  <a:pt x="946" y="82"/>
                  <a:pt x="946" y="82"/>
                </a:cubicBezTo>
                <a:cubicBezTo>
                  <a:pt x="946" y="82"/>
                  <a:pt x="938" y="85"/>
                  <a:pt x="927" y="83"/>
                </a:cubicBezTo>
                <a:cubicBezTo>
                  <a:pt x="916" y="80"/>
                  <a:pt x="904" y="75"/>
                  <a:pt x="891" y="67"/>
                </a:cubicBezTo>
                <a:cubicBezTo>
                  <a:pt x="883" y="62"/>
                  <a:pt x="873" y="54"/>
                  <a:pt x="867" y="46"/>
                </a:cubicBezTo>
                <a:cubicBezTo>
                  <a:pt x="859" y="36"/>
                  <a:pt x="855" y="27"/>
                  <a:pt x="855" y="27"/>
                </a:cubicBezTo>
                <a:cubicBezTo>
                  <a:pt x="855" y="27"/>
                  <a:pt x="851" y="20"/>
                  <a:pt x="846" y="16"/>
                </a:cubicBezTo>
                <a:cubicBezTo>
                  <a:pt x="841" y="11"/>
                  <a:pt x="835" y="9"/>
                  <a:pt x="835" y="9"/>
                </a:cubicBezTo>
                <a:cubicBezTo>
                  <a:pt x="835" y="9"/>
                  <a:pt x="838" y="4"/>
                  <a:pt x="849" y="1"/>
                </a:cubicBezTo>
                <a:cubicBezTo>
                  <a:pt x="856" y="0"/>
                  <a:pt x="867" y="1"/>
                  <a:pt x="877" y="3"/>
                </a:cubicBezTo>
                <a:cubicBezTo>
                  <a:pt x="896" y="6"/>
                  <a:pt x="921" y="26"/>
                  <a:pt x="921" y="26"/>
                </a:cubicBezTo>
                <a:cubicBezTo>
                  <a:pt x="921" y="26"/>
                  <a:pt x="939" y="42"/>
                  <a:pt x="949" y="56"/>
                </a:cubicBezTo>
                <a:cubicBezTo>
                  <a:pt x="957" y="69"/>
                  <a:pt x="957" y="81"/>
                  <a:pt x="957" y="81"/>
                </a:cubicBezTo>
                <a:cubicBezTo>
                  <a:pt x="957" y="81"/>
                  <a:pt x="956" y="84"/>
                  <a:pt x="954" y="83"/>
                </a:cubicBezTo>
                <a:cubicBezTo>
                  <a:pt x="952" y="83"/>
                  <a:pt x="948" y="79"/>
                  <a:pt x="948" y="79"/>
                </a:cubicBezTo>
                <a:lnTo>
                  <a:pt x="886" y="30"/>
                </a:lnTo>
                <a:close/>
                <a:moveTo>
                  <a:pt x="1005" y="144"/>
                </a:moveTo>
                <a:cubicBezTo>
                  <a:pt x="1005" y="144"/>
                  <a:pt x="1030" y="120"/>
                  <a:pt x="1047" y="106"/>
                </a:cubicBezTo>
                <a:cubicBezTo>
                  <a:pt x="1057" y="97"/>
                  <a:pt x="1065" y="91"/>
                  <a:pt x="1065" y="91"/>
                </a:cubicBezTo>
                <a:cubicBezTo>
                  <a:pt x="1065" y="91"/>
                  <a:pt x="1057" y="88"/>
                  <a:pt x="1047" y="91"/>
                </a:cubicBezTo>
                <a:cubicBezTo>
                  <a:pt x="1035" y="94"/>
                  <a:pt x="1023" y="98"/>
                  <a:pt x="1010" y="106"/>
                </a:cubicBezTo>
                <a:cubicBezTo>
                  <a:pt x="1002" y="111"/>
                  <a:pt x="992" y="120"/>
                  <a:pt x="986" y="128"/>
                </a:cubicBezTo>
                <a:cubicBezTo>
                  <a:pt x="978" y="138"/>
                  <a:pt x="974" y="147"/>
                  <a:pt x="974" y="147"/>
                </a:cubicBezTo>
                <a:cubicBezTo>
                  <a:pt x="974" y="147"/>
                  <a:pt x="971" y="153"/>
                  <a:pt x="966" y="158"/>
                </a:cubicBezTo>
                <a:cubicBezTo>
                  <a:pt x="960" y="162"/>
                  <a:pt x="954" y="165"/>
                  <a:pt x="954" y="165"/>
                </a:cubicBezTo>
                <a:cubicBezTo>
                  <a:pt x="954" y="165"/>
                  <a:pt x="957" y="170"/>
                  <a:pt x="968" y="172"/>
                </a:cubicBezTo>
                <a:cubicBezTo>
                  <a:pt x="975" y="174"/>
                  <a:pt x="986" y="173"/>
                  <a:pt x="996" y="171"/>
                </a:cubicBezTo>
                <a:cubicBezTo>
                  <a:pt x="1015" y="167"/>
                  <a:pt x="1041" y="148"/>
                  <a:pt x="1041" y="148"/>
                </a:cubicBezTo>
                <a:cubicBezTo>
                  <a:pt x="1041" y="148"/>
                  <a:pt x="1059" y="132"/>
                  <a:pt x="1068" y="117"/>
                </a:cubicBezTo>
                <a:cubicBezTo>
                  <a:pt x="1076" y="104"/>
                  <a:pt x="1076" y="93"/>
                  <a:pt x="1076" y="93"/>
                </a:cubicBezTo>
                <a:cubicBezTo>
                  <a:pt x="1076" y="93"/>
                  <a:pt x="1075" y="90"/>
                  <a:pt x="1074" y="90"/>
                </a:cubicBezTo>
                <a:cubicBezTo>
                  <a:pt x="1071" y="91"/>
                  <a:pt x="1067" y="94"/>
                  <a:pt x="1067" y="94"/>
                </a:cubicBezTo>
                <a:lnTo>
                  <a:pt x="1005" y="144"/>
                </a:lnTo>
                <a:close/>
                <a:moveTo>
                  <a:pt x="1005" y="30"/>
                </a:moveTo>
                <a:cubicBezTo>
                  <a:pt x="1005" y="30"/>
                  <a:pt x="1030" y="53"/>
                  <a:pt x="1047" y="68"/>
                </a:cubicBezTo>
                <a:cubicBezTo>
                  <a:pt x="1057" y="77"/>
                  <a:pt x="1065" y="82"/>
                  <a:pt x="1065" y="82"/>
                </a:cubicBezTo>
                <a:cubicBezTo>
                  <a:pt x="1065" y="82"/>
                  <a:pt x="1057" y="85"/>
                  <a:pt x="1047" y="83"/>
                </a:cubicBezTo>
                <a:cubicBezTo>
                  <a:pt x="1035" y="80"/>
                  <a:pt x="1023" y="75"/>
                  <a:pt x="1010" y="67"/>
                </a:cubicBezTo>
                <a:cubicBezTo>
                  <a:pt x="1002" y="62"/>
                  <a:pt x="992" y="54"/>
                  <a:pt x="986" y="46"/>
                </a:cubicBezTo>
                <a:cubicBezTo>
                  <a:pt x="978" y="36"/>
                  <a:pt x="974" y="27"/>
                  <a:pt x="974" y="27"/>
                </a:cubicBezTo>
                <a:cubicBezTo>
                  <a:pt x="974" y="27"/>
                  <a:pt x="971" y="20"/>
                  <a:pt x="966" y="16"/>
                </a:cubicBezTo>
                <a:cubicBezTo>
                  <a:pt x="960" y="11"/>
                  <a:pt x="954" y="9"/>
                  <a:pt x="954" y="9"/>
                </a:cubicBezTo>
                <a:cubicBezTo>
                  <a:pt x="954" y="9"/>
                  <a:pt x="957" y="4"/>
                  <a:pt x="968" y="1"/>
                </a:cubicBezTo>
                <a:cubicBezTo>
                  <a:pt x="975" y="0"/>
                  <a:pt x="986" y="1"/>
                  <a:pt x="996" y="3"/>
                </a:cubicBezTo>
                <a:cubicBezTo>
                  <a:pt x="1015" y="6"/>
                  <a:pt x="1041" y="26"/>
                  <a:pt x="1041" y="26"/>
                </a:cubicBezTo>
                <a:cubicBezTo>
                  <a:pt x="1041" y="26"/>
                  <a:pt x="1059" y="42"/>
                  <a:pt x="1068" y="56"/>
                </a:cubicBezTo>
                <a:cubicBezTo>
                  <a:pt x="1076" y="69"/>
                  <a:pt x="1076" y="81"/>
                  <a:pt x="1076" y="81"/>
                </a:cubicBezTo>
                <a:cubicBezTo>
                  <a:pt x="1076" y="81"/>
                  <a:pt x="1075" y="84"/>
                  <a:pt x="1074" y="83"/>
                </a:cubicBezTo>
                <a:cubicBezTo>
                  <a:pt x="1071" y="83"/>
                  <a:pt x="1067" y="79"/>
                  <a:pt x="1067" y="79"/>
                </a:cubicBezTo>
                <a:lnTo>
                  <a:pt x="1005" y="30"/>
                </a:lnTo>
                <a:close/>
                <a:moveTo>
                  <a:pt x="1125" y="144"/>
                </a:moveTo>
                <a:cubicBezTo>
                  <a:pt x="1125" y="144"/>
                  <a:pt x="1149" y="120"/>
                  <a:pt x="1166" y="106"/>
                </a:cubicBezTo>
                <a:cubicBezTo>
                  <a:pt x="1176" y="97"/>
                  <a:pt x="1185" y="91"/>
                  <a:pt x="1185" y="91"/>
                </a:cubicBezTo>
                <a:cubicBezTo>
                  <a:pt x="1185" y="91"/>
                  <a:pt x="1176" y="88"/>
                  <a:pt x="1166" y="91"/>
                </a:cubicBezTo>
                <a:cubicBezTo>
                  <a:pt x="1154" y="94"/>
                  <a:pt x="1143" y="98"/>
                  <a:pt x="1130" y="106"/>
                </a:cubicBezTo>
                <a:cubicBezTo>
                  <a:pt x="1122" y="111"/>
                  <a:pt x="1111" y="120"/>
                  <a:pt x="1105" y="128"/>
                </a:cubicBezTo>
                <a:cubicBezTo>
                  <a:pt x="1097" y="138"/>
                  <a:pt x="1094" y="147"/>
                  <a:pt x="1094" y="147"/>
                </a:cubicBezTo>
                <a:cubicBezTo>
                  <a:pt x="1094" y="147"/>
                  <a:pt x="1090" y="153"/>
                  <a:pt x="1085" y="158"/>
                </a:cubicBezTo>
                <a:cubicBezTo>
                  <a:pt x="1079" y="162"/>
                  <a:pt x="1073" y="165"/>
                  <a:pt x="1073" y="165"/>
                </a:cubicBezTo>
                <a:cubicBezTo>
                  <a:pt x="1073" y="165"/>
                  <a:pt x="1077" y="170"/>
                  <a:pt x="1087" y="172"/>
                </a:cubicBezTo>
                <a:cubicBezTo>
                  <a:pt x="1094" y="174"/>
                  <a:pt x="1106" y="173"/>
                  <a:pt x="1115" y="171"/>
                </a:cubicBezTo>
                <a:cubicBezTo>
                  <a:pt x="1135" y="167"/>
                  <a:pt x="1160" y="148"/>
                  <a:pt x="1160" y="148"/>
                </a:cubicBezTo>
                <a:cubicBezTo>
                  <a:pt x="1160" y="148"/>
                  <a:pt x="1178" y="132"/>
                  <a:pt x="1187" y="117"/>
                </a:cubicBezTo>
                <a:cubicBezTo>
                  <a:pt x="1196" y="104"/>
                  <a:pt x="1195" y="93"/>
                  <a:pt x="1195" y="93"/>
                </a:cubicBezTo>
                <a:cubicBezTo>
                  <a:pt x="1195" y="93"/>
                  <a:pt x="1195" y="90"/>
                  <a:pt x="1193" y="90"/>
                </a:cubicBezTo>
                <a:cubicBezTo>
                  <a:pt x="1191" y="91"/>
                  <a:pt x="1187" y="94"/>
                  <a:pt x="1187" y="94"/>
                </a:cubicBezTo>
                <a:lnTo>
                  <a:pt x="1125" y="144"/>
                </a:lnTo>
                <a:close/>
                <a:moveTo>
                  <a:pt x="1125" y="30"/>
                </a:moveTo>
                <a:cubicBezTo>
                  <a:pt x="1125" y="30"/>
                  <a:pt x="1149" y="53"/>
                  <a:pt x="1166" y="68"/>
                </a:cubicBezTo>
                <a:cubicBezTo>
                  <a:pt x="1176" y="77"/>
                  <a:pt x="1185" y="82"/>
                  <a:pt x="1185" y="82"/>
                </a:cubicBezTo>
                <a:cubicBezTo>
                  <a:pt x="1185" y="82"/>
                  <a:pt x="1176" y="85"/>
                  <a:pt x="1166" y="83"/>
                </a:cubicBezTo>
                <a:cubicBezTo>
                  <a:pt x="1154" y="80"/>
                  <a:pt x="1143" y="75"/>
                  <a:pt x="1130" y="67"/>
                </a:cubicBezTo>
                <a:cubicBezTo>
                  <a:pt x="1122" y="62"/>
                  <a:pt x="1111" y="54"/>
                  <a:pt x="1105" y="46"/>
                </a:cubicBezTo>
                <a:cubicBezTo>
                  <a:pt x="1097" y="36"/>
                  <a:pt x="1094" y="27"/>
                  <a:pt x="1094" y="27"/>
                </a:cubicBezTo>
                <a:cubicBezTo>
                  <a:pt x="1094" y="27"/>
                  <a:pt x="1090" y="20"/>
                  <a:pt x="1085" y="16"/>
                </a:cubicBezTo>
                <a:cubicBezTo>
                  <a:pt x="1079" y="11"/>
                  <a:pt x="1073" y="9"/>
                  <a:pt x="1073" y="9"/>
                </a:cubicBezTo>
                <a:cubicBezTo>
                  <a:pt x="1073" y="9"/>
                  <a:pt x="1077" y="4"/>
                  <a:pt x="1087" y="1"/>
                </a:cubicBezTo>
                <a:cubicBezTo>
                  <a:pt x="1094" y="0"/>
                  <a:pt x="1106" y="1"/>
                  <a:pt x="1115" y="3"/>
                </a:cubicBezTo>
                <a:cubicBezTo>
                  <a:pt x="1135" y="6"/>
                  <a:pt x="1160" y="26"/>
                  <a:pt x="1160" y="26"/>
                </a:cubicBezTo>
                <a:cubicBezTo>
                  <a:pt x="1160" y="26"/>
                  <a:pt x="1178" y="42"/>
                  <a:pt x="1187" y="56"/>
                </a:cubicBezTo>
                <a:cubicBezTo>
                  <a:pt x="1196" y="69"/>
                  <a:pt x="1195" y="81"/>
                  <a:pt x="1195" y="81"/>
                </a:cubicBezTo>
                <a:cubicBezTo>
                  <a:pt x="1195" y="81"/>
                  <a:pt x="1195" y="84"/>
                  <a:pt x="1193" y="83"/>
                </a:cubicBezTo>
                <a:cubicBezTo>
                  <a:pt x="1191" y="83"/>
                  <a:pt x="1187" y="79"/>
                  <a:pt x="1187" y="79"/>
                </a:cubicBezTo>
                <a:lnTo>
                  <a:pt x="1125" y="30"/>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3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00" fill="hold"/>
                                        <p:tgtEl>
                                          <p:spTgt spid="14"/>
                                        </p:tgtEl>
                                        <p:attrNameLst>
                                          <p:attrName>ppt_x</p:attrName>
                                        </p:attrNameLst>
                                      </p:cBhvr>
                                      <p:tavLst>
                                        <p:tav tm="0">
                                          <p:val>
                                            <p:strVal val="0-#ppt_w/2"/>
                                          </p:val>
                                        </p:tav>
                                        <p:tav tm="100000">
                                          <p:val>
                                            <p:strVal val="#ppt_x"/>
                                          </p:val>
                                        </p:tav>
                                      </p:tavLst>
                                    </p:anim>
                                    <p:anim calcmode="lin" valueType="num">
                                      <p:cBhvr additive="base">
                                        <p:cTn id="16" dur="700" fill="hold"/>
                                        <p:tgtEl>
                                          <p:spTgt spid="14"/>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1200" fill="hold"/>
                                        <p:tgtEl>
                                          <p:spTgt spid="14"/>
                                        </p:tgtEl>
                                        <p:attrNameLst>
                                          <p:attrName>r</p:attrName>
                                        </p:attrNameLst>
                                      </p:cBhvr>
                                    </p:animRo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autoUpdateAnimBg="0"/>
      <p:bldP spid="14" grpId="0" animBg="1"/>
      <p:bldP spid="14" grpId="1" animBg="1"/>
      <p:bldP spid="16" grpId="0" animBg="1"/>
      <p:bldP spid="1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AD26959-F915-418A-ADA9-BB28967A76F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1D8D16-FB93-4015-8AB0-1D345CBBF8C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D26959-F915-418A-ADA9-BB28967A76F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1D8D16-FB93-4015-8AB0-1D345CBBF8C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AD26959-F915-418A-ADA9-BB28967A76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1D8D16-FB93-4015-8AB0-1D345CBBF8C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AD26959-F915-418A-ADA9-BB28967A76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1D8D16-FB93-4015-8AB0-1D345CBBF8C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AD26959-F915-418A-ADA9-BB28967A76F2}"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C1D8D16-FB93-4015-8AB0-1D345CBBF8C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jpeg"/><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pn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5" name="椭圆 4"/>
          <p:cNvSpPr/>
          <p:nvPr/>
        </p:nvSpPr>
        <p:spPr>
          <a:xfrm>
            <a:off x="5364088" y="411510"/>
            <a:ext cx="2952328" cy="2952328"/>
          </a:xfrm>
          <a:prstGeom prst="ellipse">
            <a:avLst/>
          </a:prstGeom>
          <a:solidFill>
            <a:srgbClr val="317B9D">
              <a:alpha val="66000"/>
            </a:srgb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59"/>
          <p:cNvSpPr>
            <a:spLocks noChangeArrowheads="1"/>
          </p:cNvSpPr>
          <p:nvPr/>
        </p:nvSpPr>
        <p:spPr bwMode="auto">
          <a:xfrm>
            <a:off x="5436096" y="2207354"/>
            <a:ext cx="293038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300" cap="all" dirty="0" smtClean="0">
                <a:solidFill>
                  <a:schemeClr val="bg1"/>
                </a:solidFill>
                <a:cs typeface="Arial" panose="020B0604020202020204" pitchFamily="34" charset="0"/>
              </a:rPr>
              <a:t>适用于医疗手术</a:t>
            </a:r>
            <a:r>
              <a:rPr lang="en-US" altLang="zh-CN" sz="1300" cap="all" dirty="0" smtClean="0">
                <a:solidFill>
                  <a:schemeClr val="bg1"/>
                </a:solidFill>
                <a:cs typeface="Arial" panose="020B0604020202020204" pitchFamily="34" charset="0"/>
              </a:rPr>
              <a:t>/</a:t>
            </a:r>
            <a:r>
              <a:rPr lang="zh-CN" altLang="en-US" sz="1300" cap="all" dirty="0" smtClean="0">
                <a:solidFill>
                  <a:schemeClr val="bg1"/>
                </a:solidFill>
                <a:cs typeface="Arial" panose="020B0604020202020204" pitchFamily="34" charset="0"/>
              </a:rPr>
              <a:t>护士通用</a:t>
            </a:r>
            <a:r>
              <a:rPr lang="en-US" altLang="zh-CN" sz="1300" cap="all" dirty="0" smtClean="0">
                <a:solidFill>
                  <a:schemeClr val="bg1"/>
                </a:solidFill>
                <a:cs typeface="Arial" panose="020B0604020202020204" pitchFamily="34" charset="0"/>
              </a:rPr>
              <a:t>/</a:t>
            </a:r>
            <a:r>
              <a:rPr lang="zh-CN" altLang="en-US" sz="1300" cap="all" dirty="0">
                <a:solidFill>
                  <a:schemeClr val="bg1"/>
                </a:solidFill>
                <a:cs typeface="Arial" panose="020B0604020202020204" pitchFamily="34" charset="0"/>
              </a:rPr>
              <a:t>工作总结</a:t>
            </a:r>
            <a:endParaRPr lang="zh-CN" altLang="en-US" sz="1300" cap="all" dirty="0">
              <a:solidFill>
                <a:schemeClr val="bg1"/>
              </a:solidFill>
              <a:cs typeface="Arial" panose="020B0604020202020204" pitchFamily="34" charset="0"/>
            </a:endParaRPr>
          </a:p>
        </p:txBody>
      </p:sp>
      <p:sp>
        <p:nvSpPr>
          <p:cNvPr id="7" name="矩形 259"/>
          <p:cNvSpPr>
            <a:spLocks noChangeArrowheads="1"/>
          </p:cNvSpPr>
          <p:nvPr/>
        </p:nvSpPr>
        <p:spPr bwMode="auto">
          <a:xfrm>
            <a:off x="6156176" y="856303"/>
            <a:ext cx="1656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en-US" altLang="zh-CN" sz="3600" b="1" cap="all" dirty="0" smtClean="0">
                <a:solidFill>
                  <a:schemeClr val="bg1"/>
                </a:solidFill>
                <a:cs typeface="Arial" panose="020B0604020202020204" pitchFamily="34" charset="0"/>
              </a:rPr>
              <a:t>LOGO</a:t>
            </a:r>
            <a:endParaRPr lang="zh-CN" altLang="en-US" sz="3600" b="1" cap="all" dirty="0">
              <a:solidFill>
                <a:schemeClr val="bg1"/>
              </a:solidFill>
              <a:cs typeface="Arial" panose="020B0604020202020204" pitchFamily="34" charset="0"/>
            </a:endParaRPr>
          </a:p>
        </p:txBody>
      </p:sp>
      <p:sp>
        <p:nvSpPr>
          <p:cNvPr id="8" name="TextBox 10"/>
          <p:cNvSpPr txBox="1"/>
          <p:nvPr/>
        </p:nvSpPr>
        <p:spPr>
          <a:xfrm>
            <a:off x="5476792" y="1536460"/>
            <a:ext cx="2764283" cy="587853"/>
          </a:xfrm>
          <a:prstGeom prst="rect">
            <a:avLst/>
          </a:prstGeom>
          <a:noFill/>
        </p:spPr>
        <p:txBody>
          <a:bodyPr wrap="none" lIns="48768" tIns="24384" rIns="48768" bIns="24384">
            <a:spAutoFit/>
          </a:bodyPr>
          <a:lstStyle/>
          <a:p>
            <a:pPr fontAlgn="base">
              <a:spcBef>
                <a:spcPct val="0"/>
              </a:spcBef>
              <a:spcAft>
                <a:spcPct val="0"/>
              </a:spcAft>
            </a:pPr>
            <a:r>
              <a:rPr lang="zh-CN" altLang="en-US" sz="3500" b="1" cap="all"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化学细胞</a:t>
            </a:r>
            <a:r>
              <a:rPr lang="en-US" altLang="zh-CN" sz="3500" b="1" cap="all"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PPT</a:t>
            </a:r>
            <a:endParaRPr lang="zh-CN" altLang="en-US" sz="3500" b="1"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900" fill="hold"/>
                                            <p:tgtEl>
                                              <p:spTgt spid="5"/>
                                            </p:tgtEl>
                                            <p:attrNameLst>
                                              <p:attrName>ppt_w</p:attrName>
                                            </p:attrNameLst>
                                          </p:cBhvr>
                                          <p:tavLst>
                                            <p:tav tm="0">
                                              <p:val>
                                                <p:fltVal val="0"/>
                                              </p:val>
                                            </p:tav>
                                            <p:tav tm="100000">
                                              <p:val>
                                                <p:strVal val="#ppt_w"/>
                                              </p:val>
                                            </p:tav>
                                          </p:tavLst>
                                        </p:anim>
                                        <p:anim calcmode="lin" valueType="num">
                                          <p:cBhvr>
                                            <p:cTn id="8" dur="900" fill="hold"/>
                                            <p:tgtEl>
                                              <p:spTgt spid="5"/>
                                            </p:tgtEl>
                                            <p:attrNameLst>
                                              <p:attrName>ppt_h</p:attrName>
                                            </p:attrNameLst>
                                          </p:cBhvr>
                                          <p:tavLst>
                                            <p:tav tm="0">
                                              <p:val>
                                                <p:fltVal val="0"/>
                                              </p:val>
                                            </p:tav>
                                            <p:tav tm="100000">
                                              <p:val>
                                                <p:strVal val="#ppt_h"/>
                                              </p:val>
                                            </p:tav>
                                          </p:tavLst>
                                        </p:anim>
                                        <p:animEffect transition="in" filter="fade">
                                          <p:cBhvr>
                                            <p:cTn id="9" dur="900"/>
                                            <p:tgtEl>
                                              <p:spTgt spid="5"/>
                                            </p:tgtEl>
                                          </p:cBhvr>
                                        </p:animEffect>
                                      </p:childTnLst>
                                    </p:cTn>
                                  </p:par>
                                </p:childTnLst>
                              </p:cTn>
                            </p:par>
                            <p:par>
                              <p:cTn id="10" fill="hold">
                                <p:stCondLst>
                                  <p:cond delay="1000"/>
                                </p:stCondLst>
                                <p:childTnLst>
                                  <p:par>
                                    <p:cTn id="11" presetID="2" presetClass="entr" presetSubtype="2" fill="hold" grpId="0" nodeType="afterEffect" p14:presetBounceEnd="21000">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14:bounceEnd="21000">
                                          <p:cBhvr additive="base">
                                            <p:cTn id="13" dur="800" fill="hold"/>
                                            <p:tgtEl>
                                              <p:spTgt spid="8"/>
                                            </p:tgtEl>
                                            <p:attrNameLst>
                                              <p:attrName>ppt_x</p:attrName>
                                            </p:attrNameLst>
                                          </p:cBhvr>
                                          <p:tavLst>
                                            <p:tav tm="0">
                                              <p:val>
                                                <p:strVal val="1+#ppt_w/2"/>
                                              </p:val>
                                            </p:tav>
                                            <p:tav tm="100000">
                                              <p:val>
                                                <p:strVal val="#ppt_x"/>
                                              </p:val>
                                            </p:tav>
                                          </p:tavLst>
                                        </p:anim>
                                        <p:anim calcmode="lin" valueType="num" p14:bounceEnd="21000">
                                          <p:cBhvr additive="base">
                                            <p:cTn id="14" dur="8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79"/>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par>
                              <p:cTn id="23" fill="hold">
                                <p:stCondLst>
                                  <p:cond delay="257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childTnLst>
                              </p:cTn>
                            </p:par>
                            <p:par>
                              <p:cTn id="27" fill="hold">
                                <p:stCondLst>
                                  <p:cond delay="3079"/>
                                </p:stCondLst>
                                <p:childTnLst>
                                  <p:par>
                                    <p:cTn id="28" presetID="37"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420"/>
                                            <p:tgtEl>
                                              <p:spTgt spid="7"/>
                                            </p:tgtEl>
                                          </p:cBhvr>
                                        </p:animEffect>
                                        <p:anim calcmode="lin" valueType="num">
                                          <p:cBhvr>
                                            <p:cTn id="31" dur="1420" fill="hold"/>
                                            <p:tgtEl>
                                              <p:spTgt spid="7"/>
                                            </p:tgtEl>
                                            <p:attrNameLst>
                                              <p:attrName>ppt_x</p:attrName>
                                            </p:attrNameLst>
                                          </p:cBhvr>
                                          <p:tavLst>
                                            <p:tav tm="0">
                                              <p:val>
                                                <p:strVal val="#ppt_x"/>
                                              </p:val>
                                            </p:tav>
                                            <p:tav tm="100000">
                                              <p:val>
                                                <p:strVal val="#ppt_x"/>
                                              </p:val>
                                            </p:tav>
                                          </p:tavLst>
                                        </p:anim>
                                        <p:anim calcmode="lin" valueType="num">
                                          <p:cBhvr>
                                            <p:cTn id="32" dur="1278" decel="100000" fill="hold"/>
                                            <p:tgtEl>
                                              <p:spTgt spid="7"/>
                                            </p:tgtEl>
                                            <p:attrNameLst>
                                              <p:attrName>ppt_y</p:attrName>
                                            </p:attrNameLst>
                                          </p:cBhvr>
                                          <p:tavLst>
                                            <p:tav tm="0">
                                              <p:val>
                                                <p:strVal val="#ppt_y+1"/>
                                              </p:val>
                                            </p:tav>
                                            <p:tav tm="100000">
                                              <p:val>
                                                <p:strVal val="#ppt_y-.03"/>
                                              </p:val>
                                            </p:tav>
                                          </p:tavLst>
                                        </p:anim>
                                        <p:anim calcmode="lin" valueType="num">
                                          <p:cBhvr>
                                            <p:cTn id="33" dur="142" accel="100000" fill="hold">
                                              <p:stCondLst>
                                                <p:cond delay="1278"/>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900" fill="hold"/>
                                            <p:tgtEl>
                                              <p:spTgt spid="5"/>
                                            </p:tgtEl>
                                            <p:attrNameLst>
                                              <p:attrName>ppt_w</p:attrName>
                                            </p:attrNameLst>
                                          </p:cBhvr>
                                          <p:tavLst>
                                            <p:tav tm="0">
                                              <p:val>
                                                <p:fltVal val="0"/>
                                              </p:val>
                                            </p:tav>
                                            <p:tav tm="100000">
                                              <p:val>
                                                <p:strVal val="#ppt_w"/>
                                              </p:val>
                                            </p:tav>
                                          </p:tavLst>
                                        </p:anim>
                                        <p:anim calcmode="lin" valueType="num">
                                          <p:cBhvr>
                                            <p:cTn id="8" dur="900" fill="hold"/>
                                            <p:tgtEl>
                                              <p:spTgt spid="5"/>
                                            </p:tgtEl>
                                            <p:attrNameLst>
                                              <p:attrName>ppt_h</p:attrName>
                                            </p:attrNameLst>
                                          </p:cBhvr>
                                          <p:tavLst>
                                            <p:tav tm="0">
                                              <p:val>
                                                <p:fltVal val="0"/>
                                              </p:val>
                                            </p:tav>
                                            <p:tav tm="100000">
                                              <p:val>
                                                <p:strVal val="#ppt_h"/>
                                              </p:val>
                                            </p:tav>
                                          </p:tavLst>
                                        </p:anim>
                                        <p:animEffect transition="in" filter="fade">
                                          <p:cBhvr>
                                            <p:cTn id="9" dur="900"/>
                                            <p:tgtEl>
                                              <p:spTgt spid="5"/>
                                            </p:tgtEl>
                                          </p:cBhvr>
                                        </p:animEffect>
                                      </p:childTnLst>
                                    </p:cTn>
                                  </p:par>
                                </p:childTnLst>
                              </p:cTn>
                            </p:par>
                            <p:par>
                              <p:cTn id="10" fill="hold">
                                <p:stCondLst>
                                  <p:cond delay="1000"/>
                                </p:stCondLst>
                                <p:childTnLst>
                                  <p:par>
                                    <p:cTn id="11" presetID="2" presetClass="entr" presetSubtype="2"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 fill="hold"/>
                                            <p:tgtEl>
                                              <p:spTgt spid="8"/>
                                            </p:tgtEl>
                                            <p:attrNameLst>
                                              <p:attrName>ppt_x</p:attrName>
                                            </p:attrNameLst>
                                          </p:cBhvr>
                                          <p:tavLst>
                                            <p:tav tm="0">
                                              <p:val>
                                                <p:strVal val="1+#ppt_w/2"/>
                                              </p:val>
                                            </p:tav>
                                            <p:tav tm="100000">
                                              <p:val>
                                                <p:strVal val="#ppt_x"/>
                                              </p:val>
                                            </p:tav>
                                          </p:tavLst>
                                        </p:anim>
                                        <p:anim calcmode="lin" valueType="num">
                                          <p:cBhvr additive="base">
                                            <p:cTn id="14" dur="8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79"/>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par>
                              <p:cTn id="23" fill="hold">
                                <p:stCondLst>
                                  <p:cond delay="257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childTnLst>
                              </p:cTn>
                            </p:par>
                            <p:par>
                              <p:cTn id="27" fill="hold">
                                <p:stCondLst>
                                  <p:cond delay="3079"/>
                                </p:stCondLst>
                                <p:childTnLst>
                                  <p:par>
                                    <p:cTn id="28" presetID="37"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420"/>
                                            <p:tgtEl>
                                              <p:spTgt spid="7"/>
                                            </p:tgtEl>
                                          </p:cBhvr>
                                        </p:animEffect>
                                        <p:anim calcmode="lin" valueType="num">
                                          <p:cBhvr>
                                            <p:cTn id="31" dur="1420" fill="hold"/>
                                            <p:tgtEl>
                                              <p:spTgt spid="7"/>
                                            </p:tgtEl>
                                            <p:attrNameLst>
                                              <p:attrName>ppt_x</p:attrName>
                                            </p:attrNameLst>
                                          </p:cBhvr>
                                          <p:tavLst>
                                            <p:tav tm="0">
                                              <p:val>
                                                <p:strVal val="#ppt_x"/>
                                              </p:val>
                                            </p:tav>
                                            <p:tav tm="100000">
                                              <p:val>
                                                <p:strVal val="#ppt_x"/>
                                              </p:val>
                                            </p:tav>
                                          </p:tavLst>
                                        </p:anim>
                                        <p:anim calcmode="lin" valueType="num">
                                          <p:cBhvr>
                                            <p:cTn id="32" dur="1278" decel="100000" fill="hold"/>
                                            <p:tgtEl>
                                              <p:spTgt spid="7"/>
                                            </p:tgtEl>
                                            <p:attrNameLst>
                                              <p:attrName>ppt_y</p:attrName>
                                            </p:attrNameLst>
                                          </p:cBhvr>
                                          <p:tavLst>
                                            <p:tav tm="0">
                                              <p:val>
                                                <p:strVal val="#ppt_y+1"/>
                                              </p:val>
                                            </p:tav>
                                            <p:tav tm="100000">
                                              <p:val>
                                                <p:strVal val="#ppt_y-.03"/>
                                              </p:val>
                                            </p:tav>
                                          </p:tavLst>
                                        </p:anim>
                                        <p:anim calcmode="lin" valueType="num">
                                          <p:cBhvr>
                                            <p:cTn id="33" dur="142" accel="100000" fill="hold">
                                              <p:stCondLst>
                                                <p:cond delay="1278"/>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P spid="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4499992" y="1391002"/>
            <a:ext cx="3600400" cy="110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2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rPr>
              <a:t>添加章节标题</a:t>
            </a:r>
            <a:endParaRPr lang="en-US" altLang="zh-CN" sz="32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endParaRPr>
          </a:p>
          <a:p>
            <a:pPr marL="0" lvl="1" algn="ctr"/>
            <a:r>
              <a:rPr lang="en-US" altLang="zh-CN" sz="32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rPr>
              <a:t>ADD THE TITLE</a:t>
            </a:r>
            <a:endParaRPr lang="en-US" altLang="zh-CN" sz="32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endParaRPr>
          </a:p>
        </p:txBody>
      </p:sp>
      <p:grpSp>
        <p:nvGrpSpPr>
          <p:cNvPr id="11" name="组合 10"/>
          <p:cNvGrpSpPr/>
          <p:nvPr/>
        </p:nvGrpSpPr>
        <p:grpSpPr>
          <a:xfrm>
            <a:off x="5810550" y="339502"/>
            <a:ext cx="905236" cy="905234"/>
            <a:chOff x="2492615" y="1949571"/>
            <a:chExt cx="905236" cy="905234"/>
          </a:xfrm>
        </p:grpSpPr>
        <p:grpSp>
          <p:nvGrpSpPr>
            <p:cNvPr id="12" name="组合 11"/>
            <p:cNvGrpSpPr/>
            <p:nvPr/>
          </p:nvGrpSpPr>
          <p:grpSpPr>
            <a:xfrm>
              <a:off x="2492615" y="1949571"/>
              <a:ext cx="905236" cy="905234"/>
              <a:chOff x="3351734" y="1624948"/>
              <a:chExt cx="1347237" cy="1347237"/>
            </a:xfrm>
            <a:effectLst>
              <a:outerShdw blurRad="50800" dist="38100" dir="2700000" algn="tl" rotWithShape="0">
                <a:prstClr val="black">
                  <a:alpha val="40000"/>
                </a:prstClr>
              </a:outerShdw>
            </a:effectLst>
          </p:grpSpPr>
          <p:sp>
            <p:nvSpPr>
              <p:cNvPr id="14" name="椭圆 13"/>
              <p:cNvSpPr/>
              <p:nvPr/>
            </p:nvSpPr>
            <p:spPr>
              <a:xfrm>
                <a:off x="3351734"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451774" y="1724988"/>
                <a:ext cx="1147157" cy="1147157"/>
              </a:xfrm>
              <a:prstGeom prst="ellipse">
                <a:avLst/>
              </a:prstGeom>
              <a:gradFill>
                <a:gsLst>
                  <a:gs pos="0">
                    <a:srgbClr val="317B9D"/>
                  </a:gs>
                  <a:gs pos="74000">
                    <a:srgbClr val="317B9D"/>
                  </a:gs>
                  <a:gs pos="83000">
                    <a:srgbClr val="317B9D"/>
                  </a:gs>
                  <a:gs pos="100000">
                    <a:srgbClr val="317B9D"/>
                  </a:gs>
                </a:gsLst>
                <a:lin ang="5400000" scaled="1"/>
              </a:gradFill>
              <a:ln w="25400" cap="flat" cmpd="sng" algn="ctr">
                <a:noFill/>
                <a:prstDash val="solid"/>
              </a:ln>
              <a:effectLst>
                <a:innerShdw dist="114300" dir="13500000">
                  <a:srgbClr val="01B3C5">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13" name="Freeform 121"/>
            <p:cNvSpPr>
              <a:spLocks noEditPoints="1"/>
            </p:cNvSpPr>
            <p:nvPr/>
          </p:nvSpPr>
          <p:spPr bwMode="auto">
            <a:xfrm>
              <a:off x="2760396" y="2160638"/>
              <a:ext cx="420126" cy="4831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36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20" name="Rectangle 9"/>
          <p:cNvSpPr/>
          <p:nvPr/>
        </p:nvSpPr>
        <p:spPr>
          <a:xfrm>
            <a:off x="0" y="3096022"/>
            <a:ext cx="9153525" cy="609600"/>
          </a:xfrm>
          <a:prstGeom prst="rect">
            <a:avLst/>
          </a:prstGeom>
          <a:noFill/>
          <a:ln w="25400" cap="flat" cmpd="sng" algn="ctr">
            <a:noFill/>
            <a:prstDash val="solid"/>
          </a:ln>
          <a:effectLst/>
        </p:spPr>
        <p:txBody>
          <a:bodyPr lIns="68580" tIns="34290" rIns="68580" bIns="3429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sp>
        <p:nvSpPr>
          <p:cNvPr id="21" name="Rectangle 11"/>
          <p:cNvSpPr/>
          <p:nvPr/>
        </p:nvSpPr>
        <p:spPr>
          <a:xfrm>
            <a:off x="-9525" y="3096022"/>
            <a:ext cx="9170194" cy="511969"/>
          </a:xfrm>
          <a:prstGeom prst="rect">
            <a:avLst/>
          </a:prstGeom>
          <a:solidFill>
            <a:srgbClr val="317B9D"/>
          </a:solidFill>
          <a:ln w="25400" cap="flat" cmpd="sng" algn="ctr">
            <a:noFill/>
            <a:prstDash val="solid"/>
          </a:ln>
          <a:effectLst/>
        </p:spPr>
        <p:txBody>
          <a:bodyPr lIns="68580" tIns="34290" rIns="68580" bIns="34290"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grpSp>
        <p:nvGrpSpPr>
          <p:cNvPr id="22" name="组合 21"/>
          <p:cNvGrpSpPr/>
          <p:nvPr/>
        </p:nvGrpSpPr>
        <p:grpSpPr bwMode="auto">
          <a:xfrm>
            <a:off x="3245644" y="1419622"/>
            <a:ext cx="2652713" cy="1600200"/>
            <a:chOff x="4388285" y="2049378"/>
            <a:chExt cx="3536515" cy="2133600"/>
          </a:xfrm>
        </p:grpSpPr>
        <p:pic>
          <p:nvPicPr>
            <p:cNvPr id="23" name="Picture 4"/>
            <p:cNvPicPr>
              <a:picLocks noChangeAspect="1"/>
            </p:cNvPicPr>
            <p:nvPr/>
          </p:nvPicPr>
          <p:blipFill>
            <a:blip r:embed="rId1" cstate="email"/>
            <a:srcRect/>
            <a:stretch>
              <a:fillRect/>
            </a:stretch>
          </p:blipFill>
          <p:spPr bwMode="auto">
            <a:xfrm>
              <a:off x="4388285" y="2049378"/>
              <a:ext cx="3536515" cy="2133600"/>
            </a:xfrm>
            <a:prstGeom prst="rect">
              <a:avLst/>
            </a:prstGeom>
            <a:noFill/>
            <a:ln w="9525">
              <a:noFill/>
              <a:miter lim="800000"/>
              <a:headEnd/>
              <a:tailEnd/>
            </a:ln>
          </p:spPr>
        </p:pic>
        <p:sp>
          <p:nvSpPr>
            <p:cNvPr id="24" name="Rectangle 18"/>
            <p:cNvSpPr/>
            <p:nvPr/>
          </p:nvSpPr>
          <p:spPr>
            <a:xfrm>
              <a:off x="4907334" y="2304966"/>
              <a:ext cx="2450799" cy="1530350"/>
            </a:xfrm>
            <a:prstGeom prst="rect">
              <a:avLst/>
            </a:prstGeom>
            <a:blipFill>
              <a:blip r:embed="rId2" cstate="email"/>
              <a:srcRect/>
              <a:stretch>
                <a:fillRect/>
              </a:stretch>
            </a:blipFill>
            <a:ln w="25400" cap="flat" cmpd="sng" algn="ctr">
              <a:noFill/>
              <a:prstDash val="solid"/>
            </a:ln>
            <a:effectLst/>
          </p:spPr>
          <p:txBody>
            <a:bodyPr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bwMode="auto">
          <a:xfrm>
            <a:off x="656035" y="1419622"/>
            <a:ext cx="2651522" cy="1600200"/>
            <a:chOff x="629088" y="2049378"/>
            <a:chExt cx="3536515" cy="2133600"/>
          </a:xfrm>
        </p:grpSpPr>
        <p:pic>
          <p:nvPicPr>
            <p:cNvPr id="26" name="Picture 3"/>
            <p:cNvPicPr>
              <a:picLocks noChangeAspect="1"/>
            </p:cNvPicPr>
            <p:nvPr/>
          </p:nvPicPr>
          <p:blipFill>
            <a:blip r:embed="rId1" cstate="email"/>
            <a:srcRect/>
            <a:stretch>
              <a:fillRect/>
            </a:stretch>
          </p:blipFill>
          <p:spPr bwMode="auto">
            <a:xfrm>
              <a:off x="629088" y="2049378"/>
              <a:ext cx="3536515" cy="2133600"/>
            </a:xfrm>
            <a:prstGeom prst="rect">
              <a:avLst/>
            </a:prstGeom>
            <a:noFill/>
            <a:ln w="9525">
              <a:noFill/>
              <a:miter lim="800000"/>
              <a:headEnd/>
              <a:tailEnd/>
            </a:ln>
          </p:spPr>
        </p:pic>
        <p:sp>
          <p:nvSpPr>
            <p:cNvPr id="27" name="Rectangle 19"/>
            <p:cNvSpPr/>
            <p:nvPr/>
          </p:nvSpPr>
          <p:spPr>
            <a:xfrm>
              <a:off x="1153134" y="2304966"/>
              <a:ext cx="2451899" cy="1530350"/>
            </a:xfrm>
            <a:prstGeom prst="rect">
              <a:avLst/>
            </a:prstGeom>
            <a:blipFill>
              <a:blip r:embed="rId3" cstate="email"/>
              <a:srcRect/>
              <a:stretch>
                <a:fillRect/>
              </a:stretch>
            </a:blipFill>
            <a:ln w="25400" cap="flat" cmpd="sng" algn="ctr">
              <a:noFill/>
              <a:prstDash val="solid"/>
            </a:ln>
            <a:effectLst/>
          </p:spPr>
          <p:txBody>
            <a:bodyPr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grpSp>
      <p:grpSp>
        <p:nvGrpSpPr>
          <p:cNvPr id="28" name="组合 27"/>
          <p:cNvGrpSpPr/>
          <p:nvPr/>
        </p:nvGrpSpPr>
        <p:grpSpPr bwMode="auto">
          <a:xfrm>
            <a:off x="5836444" y="1419622"/>
            <a:ext cx="2651522" cy="1600200"/>
            <a:chOff x="8233332" y="2049378"/>
            <a:chExt cx="3536515" cy="2133600"/>
          </a:xfrm>
        </p:grpSpPr>
        <p:pic>
          <p:nvPicPr>
            <p:cNvPr id="29" name="Picture 5"/>
            <p:cNvPicPr>
              <a:picLocks noChangeAspect="1"/>
            </p:cNvPicPr>
            <p:nvPr/>
          </p:nvPicPr>
          <p:blipFill>
            <a:blip r:embed="rId1" cstate="email"/>
            <a:srcRect/>
            <a:stretch>
              <a:fillRect/>
            </a:stretch>
          </p:blipFill>
          <p:spPr bwMode="auto">
            <a:xfrm>
              <a:off x="8233332" y="2049378"/>
              <a:ext cx="3536515" cy="2133600"/>
            </a:xfrm>
            <a:prstGeom prst="rect">
              <a:avLst/>
            </a:prstGeom>
            <a:noFill/>
            <a:ln w="9525">
              <a:noFill/>
              <a:miter lim="800000"/>
              <a:headEnd/>
              <a:tailEnd/>
            </a:ln>
          </p:spPr>
        </p:pic>
        <p:sp>
          <p:nvSpPr>
            <p:cNvPr id="30" name="Rectangle 20"/>
            <p:cNvSpPr/>
            <p:nvPr/>
          </p:nvSpPr>
          <p:spPr>
            <a:xfrm>
              <a:off x="8749438" y="2304966"/>
              <a:ext cx="2450310" cy="1530350"/>
            </a:xfrm>
            <a:prstGeom prst="rect">
              <a:avLst/>
            </a:prstGeom>
            <a:blipFill>
              <a:blip r:embed="rId4" cstate="email"/>
              <a:srcRect/>
              <a:stretch>
                <a:fillRect/>
              </a:stretch>
            </a:blipFill>
            <a:ln w="25400" cap="flat" cmpd="sng" algn="ctr">
              <a:noFill/>
              <a:prstDash val="solid"/>
            </a:ln>
            <a:effectLst/>
          </p:spPr>
          <p:txBody>
            <a:bodyPr anchor="ctr"/>
            <a:lstStyle/>
            <a:p>
              <a:pPr marL="0" marR="0" lvl="0" indent="0" algn="ctr" defTabSz="6851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Arial" panose="020B0604020202020204"/>
                <a:ea typeface="微软雅黑" panose="020B0503020204020204" pitchFamily="34" charset="-122"/>
                <a:cs typeface="+mn-cs"/>
              </a:endParaRPr>
            </a:p>
          </p:txBody>
        </p:sp>
      </p:grpSp>
      <p:sp>
        <p:nvSpPr>
          <p:cNvPr id="31" name="矩形 30"/>
          <p:cNvSpPr/>
          <p:nvPr/>
        </p:nvSpPr>
        <p:spPr>
          <a:xfrm>
            <a:off x="1258393" y="3178583"/>
            <a:ext cx="1446537" cy="330854"/>
          </a:xfrm>
          <a:prstGeom prst="rect">
            <a:avLst/>
          </a:prstGeom>
        </p:spPr>
        <p:txBody>
          <a:bodyPr wrap="none" lIns="68573" tIns="34287" rIns="68573" bIns="34287">
            <a:spAutoFit/>
          </a:bodyPr>
          <a:lstStyle/>
          <a:p>
            <a:pPr marL="0" marR="0" lvl="0" indent="0" algn="ctr" defTabSz="685165" eaLnBrk="1" fontAlgn="auto" latinLnBrk="0" hangingPunct="1">
              <a:lnSpc>
                <a:spcPct val="100000"/>
              </a:lnSpc>
              <a:spcBef>
                <a:spcPts val="0"/>
              </a:spcBef>
              <a:spcAft>
                <a:spcPts val="0"/>
              </a:spcAft>
              <a:buClrTx/>
              <a:buSzTx/>
              <a:buFontTx/>
              <a:buNone/>
              <a:defRPr/>
            </a:pPr>
            <a:r>
              <a:rPr kumimoji="0" lang="zh-CN" altLang="en-US" sz="17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添加</a:t>
            </a:r>
            <a:r>
              <a:rPr lang="zh-CN" altLang="en-US" sz="1700" b="1" kern="0" dirty="0" smtClean="0">
                <a:solidFill>
                  <a:sysClr val="window" lastClr="FFFFFF">
                    <a:lumMod val="95000"/>
                  </a:sysClr>
                </a:solidFill>
                <a:latin typeface="微软雅黑" panose="020B0503020204020204" pitchFamily="34" charset="-122"/>
                <a:ea typeface="微软雅黑" panose="020B0503020204020204" pitchFamily="34" charset="-122"/>
              </a:rPr>
              <a:t>标题内容</a:t>
            </a:r>
            <a:endParaRPr kumimoji="0" lang="en-US" altLang="zh-CN" sz="17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1108472" y="3656807"/>
            <a:ext cx="1746647"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165"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a:xfrm>
            <a:off x="3848732" y="3178583"/>
            <a:ext cx="1446537" cy="330854"/>
          </a:xfrm>
          <a:prstGeom prst="rect">
            <a:avLst/>
          </a:prstGeom>
        </p:spPr>
        <p:txBody>
          <a:bodyPr wrap="none" lIns="68573" tIns="34287" rIns="68573" bIns="34287">
            <a:spAutoFit/>
          </a:bodyPr>
          <a:lstStyle/>
          <a:p>
            <a:pPr marL="0" marR="0" lvl="0" indent="0" algn="ctr" defTabSz="685165" eaLnBrk="1" fontAlgn="auto" latinLnBrk="0" hangingPunct="1">
              <a:lnSpc>
                <a:spcPct val="100000"/>
              </a:lnSpc>
              <a:spcBef>
                <a:spcPts val="0"/>
              </a:spcBef>
              <a:spcAft>
                <a:spcPts val="0"/>
              </a:spcAft>
              <a:buClrTx/>
              <a:buSzTx/>
              <a:buFontTx/>
              <a:buNone/>
              <a:defRPr/>
            </a:pPr>
            <a:r>
              <a:rPr kumimoji="0" lang="zh-CN" altLang="en-US" sz="17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添加</a:t>
            </a:r>
            <a:r>
              <a:rPr lang="zh-CN" altLang="en-US" sz="1700" b="1" kern="0" dirty="0" smtClean="0">
                <a:solidFill>
                  <a:sysClr val="window" lastClr="FFFFFF">
                    <a:lumMod val="95000"/>
                  </a:sysClr>
                </a:solidFill>
                <a:latin typeface="微软雅黑" panose="020B0503020204020204" pitchFamily="34" charset="-122"/>
                <a:ea typeface="微软雅黑" panose="020B0503020204020204" pitchFamily="34" charset="-122"/>
              </a:rPr>
              <a:t>标题内容</a:t>
            </a:r>
            <a:endParaRPr kumimoji="0" lang="en-US" altLang="zh-CN" sz="17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3699273" y="3656807"/>
            <a:ext cx="1745456"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165"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矩形 34"/>
          <p:cNvSpPr/>
          <p:nvPr/>
        </p:nvSpPr>
        <p:spPr>
          <a:xfrm>
            <a:off x="6439071" y="3178583"/>
            <a:ext cx="1446537" cy="330854"/>
          </a:xfrm>
          <a:prstGeom prst="rect">
            <a:avLst/>
          </a:prstGeom>
        </p:spPr>
        <p:txBody>
          <a:bodyPr wrap="none" lIns="68573" tIns="34287" rIns="68573" bIns="34287">
            <a:spAutoFit/>
          </a:bodyPr>
          <a:lstStyle/>
          <a:p>
            <a:pPr marL="0" marR="0" lvl="0" indent="0" algn="ctr" defTabSz="685165" eaLnBrk="1" fontAlgn="auto" latinLnBrk="0" hangingPunct="1">
              <a:lnSpc>
                <a:spcPct val="100000"/>
              </a:lnSpc>
              <a:spcBef>
                <a:spcPts val="0"/>
              </a:spcBef>
              <a:spcAft>
                <a:spcPts val="0"/>
              </a:spcAft>
              <a:buClrTx/>
              <a:buSzTx/>
              <a:buFontTx/>
              <a:buNone/>
              <a:defRPr/>
            </a:pPr>
            <a:r>
              <a:rPr kumimoji="0" lang="zh-CN" altLang="en-US" sz="17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添加标题内容</a:t>
            </a:r>
            <a:endParaRPr kumimoji="0" lang="en-US" altLang="zh-CN" sz="17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6288882" y="3656807"/>
            <a:ext cx="1746647"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165"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2000"/>
                            </p:stCondLst>
                            <p:childTnLst>
                              <p:par>
                                <p:cTn id="13" presetID="1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down)">
                                      <p:cBhvr>
                                        <p:cTn id="16" dur="500"/>
                                        <p:tgtEl>
                                          <p:spTgt spid="22"/>
                                        </p:tgtEl>
                                      </p:cBhvr>
                                    </p:animEffect>
                                  </p:childTnLst>
                                </p:cTn>
                              </p:par>
                            </p:childTnLst>
                          </p:cTn>
                        </p:par>
                        <p:par>
                          <p:cTn id="17" fill="hold">
                            <p:stCondLst>
                              <p:cond delay="2500"/>
                            </p:stCondLst>
                            <p:childTnLst>
                              <p:par>
                                <p:cTn id="18" presetID="1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left)">
                                      <p:cBhvr>
                                        <p:cTn id="21" dur="500"/>
                                        <p:tgtEl>
                                          <p:spTgt spid="25"/>
                                        </p:tgtEl>
                                      </p:cBhvr>
                                    </p:animEffect>
                                  </p:childTnLst>
                                </p:cTn>
                              </p:par>
                              <p:par>
                                <p:cTn id="22" presetID="12" presetClass="entr" presetSubtype="8"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p:tgtEl>
                                          <p:spTgt spid="28"/>
                                        </p:tgtEl>
                                        <p:attrNameLst>
                                          <p:attrName>ppt_x</p:attrName>
                                        </p:attrNameLst>
                                      </p:cBhvr>
                                      <p:tavLst>
                                        <p:tav tm="0">
                                          <p:val>
                                            <p:strVal val="#ppt_x-#ppt_w*1.125000"/>
                                          </p:val>
                                        </p:tav>
                                        <p:tav tm="100000">
                                          <p:val>
                                            <p:strVal val="#ppt_x"/>
                                          </p:val>
                                        </p:tav>
                                      </p:tavLst>
                                    </p:anim>
                                    <p:animEffect transition="in" filter="wipe(right)">
                                      <p:cBhvr>
                                        <p:cTn id="25" dur="500"/>
                                        <p:tgtEl>
                                          <p:spTgt spid="28"/>
                                        </p:tgtEl>
                                      </p:cBhvr>
                                    </p:animEffect>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0"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edge">
                                      <p:cBhvr>
                                        <p:cTn id="42" dur="750"/>
                                        <p:tgtEl>
                                          <p:spTgt spid="34"/>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edge">
                                      <p:cBhvr>
                                        <p:cTn id="45" dur="750"/>
                                        <p:tgtEl>
                                          <p:spTgt spid="32"/>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edge">
                                      <p:cBhvr>
                                        <p:cTn id="48"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32"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2" name="矩形 41"/>
          <p:cNvSpPr>
            <a:spLocks noChangeArrowheads="1"/>
          </p:cNvSpPr>
          <p:nvPr/>
        </p:nvSpPr>
        <p:spPr bwMode="auto">
          <a:xfrm>
            <a:off x="1355021" y="1491630"/>
            <a:ext cx="2200451" cy="1423053"/>
          </a:xfrm>
          <a:prstGeom prst="rect">
            <a:avLst/>
          </a:prstGeom>
          <a:blipFill dpi="0" rotWithShape="1">
            <a:blip r:embed="rId1" cstate="email"/>
            <a:srcRect/>
            <a:stretch>
              <a:fillRect/>
            </a:stretch>
          </a:blipFill>
          <a:ln>
            <a:noFill/>
          </a:ln>
        </p:spPr>
        <p:txBody>
          <a:bodyPr lIns="78346" tIns="39173" rIns="78346" bIns="39173"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42"/>
          <p:cNvSpPr>
            <a:spLocks noChangeArrowheads="1"/>
          </p:cNvSpPr>
          <p:nvPr/>
        </p:nvSpPr>
        <p:spPr bwMode="auto">
          <a:xfrm>
            <a:off x="3555473" y="2913350"/>
            <a:ext cx="2200451" cy="1423053"/>
          </a:xfrm>
          <a:prstGeom prst="rect">
            <a:avLst/>
          </a:prstGeom>
          <a:blipFill dpi="0" rotWithShape="1">
            <a:blip r:embed="rId2" cstate="email"/>
            <a:srcRect/>
            <a:stretch>
              <a:fillRect/>
            </a:stretch>
          </a:blipFill>
          <a:ln>
            <a:noFill/>
          </a:ln>
        </p:spPr>
        <p:txBody>
          <a:bodyPr lIns="78346" tIns="39173" rIns="78346" bIns="39173"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43"/>
          <p:cNvSpPr>
            <a:spLocks noChangeArrowheads="1"/>
          </p:cNvSpPr>
          <p:nvPr/>
        </p:nvSpPr>
        <p:spPr bwMode="auto">
          <a:xfrm>
            <a:off x="5755924" y="1491630"/>
            <a:ext cx="2200451" cy="1423053"/>
          </a:xfrm>
          <a:prstGeom prst="rect">
            <a:avLst/>
          </a:prstGeom>
          <a:blipFill dpi="0" rotWithShape="1">
            <a:blip r:embed="rId3" cstate="email"/>
            <a:srcRect/>
            <a:stretch>
              <a:fillRect/>
            </a:stretch>
          </a:blipFill>
          <a:ln>
            <a:noFill/>
          </a:ln>
        </p:spPr>
        <p:txBody>
          <a:bodyPr lIns="78346" tIns="39173" rIns="78346" bIns="39173"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Group 12"/>
          <p:cNvGrpSpPr/>
          <p:nvPr/>
        </p:nvGrpSpPr>
        <p:grpSpPr bwMode="auto">
          <a:xfrm>
            <a:off x="1355021" y="2913350"/>
            <a:ext cx="2232248" cy="1423053"/>
            <a:chOff x="0" y="0"/>
            <a:chExt cx="2008489" cy="1319922"/>
          </a:xfrm>
        </p:grpSpPr>
        <p:sp>
          <p:nvSpPr>
            <p:cNvPr id="36" name="矩形 46"/>
            <p:cNvSpPr>
              <a:spLocks noChangeArrowheads="1"/>
            </p:cNvSpPr>
            <p:nvPr/>
          </p:nvSpPr>
          <p:spPr bwMode="auto">
            <a:xfrm>
              <a:off x="0" y="0"/>
              <a:ext cx="1979879" cy="1319922"/>
            </a:xfrm>
            <a:prstGeom prst="rect">
              <a:avLst/>
            </a:prstGeom>
            <a:solidFill>
              <a:srgbClr val="317B9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47"/>
            <p:cNvSpPr>
              <a:spLocks noChangeArrowheads="1"/>
            </p:cNvSpPr>
            <p:nvPr/>
          </p:nvSpPr>
          <p:spPr bwMode="auto">
            <a:xfrm>
              <a:off x="317430" y="163763"/>
              <a:ext cx="1691059" cy="115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defRPr/>
              </a:pPr>
              <a:r>
                <a:rPr lang="zh-CN" altLang="en-US" sz="10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单击此处添加简短说明，添加简短说明文字，具体说明文字添加此处。单击此处添加简短说明，添加简短说明文字，具体说明文字添加此处。</a:t>
              </a:r>
              <a:endParaRPr lang="zh-CN" altLang="en-US" sz="10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8" name="Group 15"/>
            <p:cNvGrpSpPr/>
            <p:nvPr/>
          </p:nvGrpSpPr>
          <p:grpSpPr bwMode="auto">
            <a:xfrm>
              <a:off x="34072" y="71799"/>
              <a:ext cx="333375" cy="333375"/>
              <a:chOff x="-100916" y="-118059"/>
              <a:chExt cx="333375" cy="333375"/>
            </a:xfrm>
          </p:grpSpPr>
          <p:sp>
            <p:nvSpPr>
              <p:cNvPr id="39" name="等腰三角形 49"/>
              <p:cNvSpPr>
                <a:spLocks noChangeArrowheads="1"/>
              </p:cNvSpPr>
              <p:nvPr/>
            </p:nvSpPr>
            <p:spPr bwMode="auto">
              <a:xfrm>
                <a:off x="-17567" y="-38053"/>
                <a:ext cx="180000" cy="144000"/>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同心圆 50"/>
              <p:cNvSpPr>
                <a:spLocks noChangeArrowheads="1"/>
              </p:cNvSpPr>
              <p:nvPr/>
            </p:nvSpPr>
            <p:spPr bwMode="auto">
              <a:xfrm>
                <a:off x="-100916" y="-118059"/>
                <a:ext cx="333375" cy="333375"/>
              </a:xfrm>
              <a:custGeom>
                <a:avLst/>
                <a:gdLst>
                  <a:gd name="G0" fmla="+- 998 0 0"/>
                  <a:gd name="G1" fmla="+- 21600 0 998"/>
                  <a:gd name="G2" fmla="+- 21600 0 9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98" y="10800"/>
                    </a:moveTo>
                    <a:cubicBezTo>
                      <a:pt x="998" y="16213"/>
                      <a:pt x="5387" y="20602"/>
                      <a:pt x="10800" y="20602"/>
                    </a:cubicBezTo>
                    <a:cubicBezTo>
                      <a:pt x="16213" y="20602"/>
                      <a:pt x="20602" y="16213"/>
                      <a:pt x="20602" y="10800"/>
                    </a:cubicBezTo>
                    <a:cubicBezTo>
                      <a:pt x="20602" y="5387"/>
                      <a:pt x="16213" y="998"/>
                      <a:pt x="10800" y="998"/>
                    </a:cubicBezTo>
                    <a:cubicBezTo>
                      <a:pt x="5387" y="998"/>
                      <a:pt x="998" y="5387"/>
                      <a:pt x="998" y="10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41" name="Group 18"/>
          <p:cNvGrpSpPr/>
          <p:nvPr/>
        </p:nvGrpSpPr>
        <p:grpSpPr bwMode="auto">
          <a:xfrm>
            <a:off x="3555473" y="1491630"/>
            <a:ext cx="2200451" cy="1423053"/>
            <a:chOff x="0" y="0"/>
            <a:chExt cx="1979879" cy="1319919"/>
          </a:xfrm>
        </p:grpSpPr>
        <p:sp>
          <p:nvSpPr>
            <p:cNvPr id="42" name="矩形 58"/>
            <p:cNvSpPr>
              <a:spLocks noChangeArrowheads="1"/>
            </p:cNvSpPr>
            <p:nvPr/>
          </p:nvSpPr>
          <p:spPr bwMode="auto">
            <a:xfrm>
              <a:off x="0" y="0"/>
              <a:ext cx="1979879" cy="1319919"/>
            </a:xfrm>
            <a:prstGeom prst="rect">
              <a:avLst/>
            </a:prstGeom>
            <a:solidFill>
              <a:srgbClr val="317B9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Group 20"/>
            <p:cNvGrpSpPr/>
            <p:nvPr/>
          </p:nvGrpSpPr>
          <p:grpSpPr bwMode="auto">
            <a:xfrm rot="16200000" flipV="1">
              <a:off x="1615762" y="958556"/>
              <a:ext cx="333375" cy="333375"/>
              <a:chOff x="-170883" y="-130071"/>
              <a:chExt cx="333375" cy="333375"/>
            </a:xfrm>
          </p:grpSpPr>
          <p:sp>
            <p:nvSpPr>
              <p:cNvPr id="45" name="等腰三角形 61"/>
              <p:cNvSpPr>
                <a:spLocks noChangeArrowheads="1"/>
              </p:cNvSpPr>
              <p:nvPr/>
            </p:nvSpPr>
            <p:spPr bwMode="auto">
              <a:xfrm>
                <a:off x="-87536" y="-57492"/>
                <a:ext cx="180000" cy="144000"/>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同心圆 62"/>
              <p:cNvSpPr>
                <a:spLocks noChangeArrowheads="1"/>
              </p:cNvSpPr>
              <p:nvPr/>
            </p:nvSpPr>
            <p:spPr bwMode="auto">
              <a:xfrm>
                <a:off x="-170883" y="-130071"/>
                <a:ext cx="333375" cy="333375"/>
              </a:xfrm>
              <a:custGeom>
                <a:avLst/>
                <a:gdLst>
                  <a:gd name="G0" fmla="+- 797 0 0"/>
                  <a:gd name="G1" fmla="+- 21600 0 797"/>
                  <a:gd name="G2" fmla="+- 21600 0 79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97" y="10800"/>
                    </a:moveTo>
                    <a:cubicBezTo>
                      <a:pt x="797" y="16325"/>
                      <a:pt x="5275" y="20803"/>
                      <a:pt x="10800" y="20803"/>
                    </a:cubicBezTo>
                    <a:cubicBezTo>
                      <a:pt x="16325" y="20803"/>
                      <a:pt x="20803" y="16325"/>
                      <a:pt x="20803" y="10800"/>
                    </a:cubicBezTo>
                    <a:cubicBezTo>
                      <a:pt x="20803" y="5275"/>
                      <a:pt x="16325" y="797"/>
                      <a:pt x="10800" y="797"/>
                    </a:cubicBezTo>
                    <a:cubicBezTo>
                      <a:pt x="5275" y="797"/>
                      <a:pt x="797" y="5275"/>
                      <a:pt x="797" y="10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4" name="矩形 60"/>
            <p:cNvSpPr>
              <a:spLocks noChangeArrowheads="1"/>
            </p:cNvSpPr>
            <p:nvPr/>
          </p:nvSpPr>
          <p:spPr bwMode="auto">
            <a:xfrm>
              <a:off x="93399" y="33819"/>
              <a:ext cx="1714684" cy="115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defRPr/>
              </a:pPr>
              <a:r>
                <a:rPr lang="zh-CN" altLang="en-US" sz="10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单击此处添加简短说明，添加简短说明文字，具体说明文字添加此处。单击此处添加简短说明，添加简短说明文字，具体说明文字添加此处。</a:t>
              </a:r>
              <a:endParaRPr lang="zh-CN" altLang="en-US" sz="10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 name="Group 24"/>
          <p:cNvGrpSpPr/>
          <p:nvPr/>
        </p:nvGrpSpPr>
        <p:grpSpPr bwMode="auto">
          <a:xfrm>
            <a:off x="5755924" y="2913350"/>
            <a:ext cx="2200452" cy="1423053"/>
            <a:chOff x="0" y="0"/>
            <a:chExt cx="1979879" cy="1319919"/>
          </a:xfrm>
        </p:grpSpPr>
        <p:sp>
          <p:nvSpPr>
            <p:cNvPr id="48" name="矩形 64"/>
            <p:cNvSpPr>
              <a:spLocks noChangeArrowheads="1"/>
            </p:cNvSpPr>
            <p:nvPr/>
          </p:nvSpPr>
          <p:spPr bwMode="auto">
            <a:xfrm>
              <a:off x="0" y="0"/>
              <a:ext cx="1979879" cy="1319919"/>
            </a:xfrm>
            <a:prstGeom prst="rect">
              <a:avLst/>
            </a:prstGeom>
            <a:solidFill>
              <a:srgbClr val="317B9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9" name="Group 26"/>
            <p:cNvGrpSpPr/>
            <p:nvPr/>
          </p:nvGrpSpPr>
          <p:grpSpPr bwMode="auto">
            <a:xfrm rot="5400000" flipH="1" flipV="1">
              <a:off x="33040" y="45867"/>
              <a:ext cx="333375" cy="333375"/>
              <a:chOff x="158236" y="-116793"/>
              <a:chExt cx="333375" cy="333375"/>
            </a:xfrm>
          </p:grpSpPr>
          <p:sp>
            <p:nvSpPr>
              <p:cNvPr id="51" name="等腰三角形 67"/>
              <p:cNvSpPr>
                <a:spLocks noChangeArrowheads="1"/>
              </p:cNvSpPr>
              <p:nvPr/>
            </p:nvSpPr>
            <p:spPr bwMode="auto">
              <a:xfrm>
                <a:off x="234922" y="-44211"/>
                <a:ext cx="180000" cy="144000"/>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同心圆 68"/>
              <p:cNvSpPr>
                <a:spLocks noChangeArrowheads="1"/>
              </p:cNvSpPr>
              <p:nvPr/>
            </p:nvSpPr>
            <p:spPr bwMode="auto">
              <a:xfrm>
                <a:off x="158236" y="-116793"/>
                <a:ext cx="333375" cy="333375"/>
              </a:xfrm>
              <a:custGeom>
                <a:avLst/>
                <a:gdLst>
                  <a:gd name="G0" fmla="+- 1005 0 0"/>
                  <a:gd name="G1" fmla="+- 21600 0 1005"/>
                  <a:gd name="G2" fmla="+- 21600 0 100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5" y="10800"/>
                    </a:moveTo>
                    <a:cubicBezTo>
                      <a:pt x="1005" y="16210"/>
                      <a:pt x="5390" y="20595"/>
                      <a:pt x="10800" y="20595"/>
                    </a:cubicBezTo>
                    <a:cubicBezTo>
                      <a:pt x="16210" y="20595"/>
                      <a:pt x="20595" y="16210"/>
                      <a:pt x="20595" y="10800"/>
                    </a:cubicBezTo>
                    <a:cubicBezTo>
                      <a:pt x="20595" y="5390"/>
                      <a:pt x="16210" y="1005"/>
                      <a:pt x="10800" y="1005"/>
                    </a:cubicBezTo>
                    <a:cubicBezTo>
                      <a:pt x="5390" y="1005"/>
                      <a:pt x="1005" y="5390"/>
                      <a:pt x="1005" y="10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0" name="矩形 66"/>
            <p:cNvSpPr>
              <a:spLocks noChangeArrowheads="1"/>
            </p:cNvSpPr>
            <p:nvPr/>
          </p:nvSpPr>
          <p:spPr bwMode="auto">
            <a:xfrm>
              <a:off x="316379" y="106230"/>
              <a:ext cx="1663500" cy="115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defRPr/>
              </a:pPr>
              <a:r>
                <a:rPr lang="zh-CN" altLang="en-US" sz="10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单击此处添加简短说明，添加简短说明文字，具体说明文字添加此处。单击此处添加简短说明，添加简短说明文字，具体说明文字添加此处。</a:t>
              </a:r>
              <a:endParaRPr lang="zh-CN" altLang="en-US" sz="10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 presetClass="entr" presetSubtype="12" fill="hold" nodeType="afterEffect" p14:presetBounceEnd="70000">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14:bounceEnd="70000">
                                          <p:cBhvr additive="base">
                                            <p:cTn id="11" dur="300" fill="hold"/>
                                            <p:tgtEl>
                                              <p:spTgt spid="35"/>
                                            </p:tgtEl>
                                            <p:attrNameLst>
                                              <p:attrName>ppt_x</p:attrName>
                                            </p:attrNameLst>
                                          </p:cBhvr>
                                          <p:tavLst>
                                            <p:tav tm="0">
                                              <p:val>
                                                <p:strVal val="0-#ppt_w/2"/>
                                              </p:val>
                                            </p:tav>
                                            <p:tav tm="100000">
                                              <p:val>
                                                <p:strVal val="#ppt_x"/>
                                              </p:val>
                                            </p:tav>
                                          </p:tavLst>
                                        </p:anim>
                                        <p:anim calcmode="lin" valueType="num" p14:bounceEnd="70000">
                                          <p:cBhvr additive="base">
                                            <p:cTn id="12" dur="3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9" fill="hold" grpId="0" nodeType="withEffect" p14:presetBounceEnd="70000">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14:bounceEnd="70000">
                                          <p:cBhvr additive="base">
                                            <p:cTn id="15" dur="300" fill="hold"/>
                                            <p:tgtEl>
                                              <p:spTgt spid="32"/>
                                            </p:tgtEl>
                                            <p:attrNameLst>
                                              <p:attrName>ppt_x</p:attrName>
                                            </p:attrNameLst>
                                          </p:cBhvr>
                                          <p:tavLst>
                                            <p:tav tm="0">
                                              <p:val>
                                                <p:strVal val="0-#ppt_w/2"/>
                                              </p:val>
                                            </p:tav>
                                            <p:tav tm="100000">
                                              <p:val>
                                                <p:strVal val="#ppt_x"/>
                                              </p:val>
                                            </p:tav>
                                          </p:tavLst>
                                        </p:anim>
                                        <p:anim calcmode="lin" valueType="num" p14:bounceEnd="70000">
                                          <p:cBhvr additive="base">
                                            <p:cTn id="16" dur="30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0000">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14:bounceEnd="70000">
                                          <p:cBhvr additive="base">
                                            <p:cTn id="19" dur="300" fill="hold"/>
                                            <p:tgtEl>
                                              <p:spTgt spid="41"/>
                                            </p:tgtEl>
                                            <p:attrNameLst>
                                              <p:attrName>ppt_x</p:attrName>
                                            </p:attrNameLst>
                                          </p:cBhvr>
                                          <p:tavLst>
                                            <p:tav tm="0">
                                              <p:val>
                                                <p:strVal val="#ppt_x"/>
                                              </p:val>
                                            </p:tav>
                                            <p:tav tm="100000">
                                              <p:val>
                                                <p:strVal val="#ppt_x"/>
                                              </p:val>
                                            </p:tav>
                                          </p:tavLst>
                                        </p:anim>
                                        <p:anim calcmode="lin" valueType="num" p14:bounceEnd="70000">
                                          <p:cBhvr additive="base">
                                            <p:cTn id="20" dur="3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14:presetBounceEnd="70000">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14:bounceEnd="70000">
                                          <p:cBhvr additive="base">
                                            <p:cTn id="23" dur="300" fill="hold"/>
                                            <p:tgtEl>
                                              <p:spTgt spid="33"/>
                                            </p:tgtEl>
                                            <p:attrNameLst>
                                              <p:attrName>ppt_x</p:attrName>
                                            </p:attrNameLst>
                                          </p:cBhvr>
                                          <p:tavLst>
                                            <p:tav tm="0">
                                              <p:val>
                                                <p:strVal val="#ppt_x"/>
                                              </p:val>
                                            </p:tav>
                                            <p:tav tm="100000">
                                              <p:val>
                                                <p:strVal val="#ppt_x"/>
                                              </p:val>
                                            </p:tav>
                                          </p:tavLst>
                                        </p:anim>
                                        <p:anim calcmode="lin" valueType="num" p14:bounceEnd="70000">
                                          <p:cBhvr additive="base">
                                            <p:cTn id="24" dur="3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70000">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14:bounceEnd="70000">
                                          <p:cBhvr additive="base">
                                            <p:cTn id="27" dur="300" fill="hold"/>
                                            <p:tgtEl>
                                              <p:spTgt spid="47"/>
                                            </p:tgtEl>
                                            <p:attrNameLst>
                                              <p:attrName>ppt_x</p:attrName>
                                            </p:attrNameLst>
                                          </p:cBhvr>
                                          <p:tavLst>
                                            <p:tav tm="0">
                                              <p:val>
                                                <p:strVal val="1+#ppt_w/2"/>
                                              </p:val>
                                            </p:tav>
                                            <p:tav tm="100000">
                                              <p:val>
                                                <p:strVal val="#ppt_x"/>
                                              </p:val>
                                            </p:tav>
                                          </p:tavLst>
                                        </p:anim>
                                        <p:anim calcmode="lin" valueType="num" p14:bounceEnd="70000">
                                          <p:cBhvr additive="base">
                                            <p:cTn id="28" dur="3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14:presetBounceEnd="70000">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14:bounceEnd="70000">
                                          <p:cBhvr additive="base">
                                            <p:cTn id="31" dur="300" fill="hold"/>
                                            <p:tgtEl>
                                              <p:spTgt spid="34"/>
                                            </p:tgtEl>
                                            <p:attrNameLst>
                                              <p:attrName>ppt_x</p:attrName>
                                            </p:attrNameLst>
                                          </p:cBhvr>
                                          <p:tavLst>
                                            <p:tav tm="0">
                                              <p:val>
                                                <p:strVal val="1+#ppt_w/2"/>
                                              </p:val>
                                            </p:tav>
                                            <p:tav tm="100000">
                                              <p:val>
                                                <p:strVal val="#ppt_x"/>
                                              </p:val>
                                            </p:tav>
                                          </p:tavLst>
                                        </p:anim>
                                        <p:anim calcmode="lin" valueType="num" p14:bounceEnd="70000">
                                          <p:cBhvr additive="base">
                                            <p:cTn id="32" dur="3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animBg="1"/>
          <p:bldP spid="33" grpId="0" animBg="1"/>
          <p:bldP spid="3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300" fill="hold"/>
                                            <p:tgtEl>
                                              <p:spTgt spid="35"/>
                                            </p:tgtEl>
                                            <p:attrNameLst>
                                              <p:attrName>ppt_x</p:attrName>
                                            </p:attrNameLst>
                                          </p:cBhvr>
                                          <p:tavLst>
                                            <p:tav tm="0">
                                              <p:val>
                                                <p:strVal val="0-#ppt_w/2"/>
                                              </p:val>
                                            </p:tav>
                                            <p:tav tm="100000">
                                              <p:val>
                                                <p:strVal val="#ppt_x"/>
                                              </p:val>
                                            </p:tav>
                                          </p:tavLst>
                                        </p:anim>
                                        <p:anim calcmode="lin" valueType="num">
                                          <p:cBhvr additive="base">
                                            <p:cTn id="12" dur="3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300" fill="hold"/>
                                            <p:tgtEl>
                                              <p:spTgt spid="32"/>
                                            </p:tgtEl>
                                            <p:attrNameLst>
                                              <p:attrName>ppt_x</p:attrName>
                                            </p:attrNameLst>
                                          </p:cBhvr>
                                          <p:tavLst>
                                            <p:tav tm="0">
                                              <p:val>
                                                <p:strVal val="0-#ppt_w/2"/>
                                              </p:val>
                                            </p:tav>
                                            <p:tav tm="100000">
                                              <p:val>
                                                <p:strVal val="#ppt_x"/>
                                              </p:val>
                                            </p:tav>
                                          </p:tavLst>
                                        </p:anim>
                                        <p:anim calcmode="lin" valueType="num">
                                          <p:cBhvr additive="base">
                                            <p:cTn id="16" dur="30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300" fill="hold"/>
                                            <p:tgtEl>
                                              <p:spTgt spid="41"/>
                                            </p:tgtEl>
                                            <p:attrNameLst>
                                              <p:attrName>ppt_x</p:attrName>
                                            </p:attrNameLst>
                                          </p:cBhvr>
                                          <p:tavLst>
                                            <p:tav tm="0">
                                              <p:val>
                                                <p:strVal val="#ppt_x"/>
                                              </p:val>
                                            </p:tav>
                                            <p:tav tm="100000">
                                              <p:val>
                                                <p:strVal val="#ppt_x"/>
                                              </p:val>
                                            </p:tav>
                                          </p:tavLst>
                                        </p:anim>
                                        <p:anim calcmode="lin" valueType="num">
                                          <p:cBhvr additive="base">
                                            <p:cTn id="20" dur="3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300" fill="hold"/>
                                            <p:tgtEl>
                                              <p:spTgt spid="33"/>
                                            </p:tgtEl>
                                            <p:attrNameLst>
                                              <p:attrName>ppt_x</p:attrName>
                                            </p:attrNameLst>
                                          </p:cBhvr>
                                          <p:tavLst>
                                            <p:tav tm="0">
                                              <p:val>
                                                <p:strVal val="#ppt_x"/>
                                              </p:val>
                                            </p:tav>
                                            <p:tav tm="100000">
                                              <p:val>
                                                <p:strVal val="#ppt_x"/>
                                              </p:val>
                                            </p:tav>
                                          </p:tavLst>
                                        </p:anim>
                                        <p:anim calcmode="lin" valueType="num">
                                          <p:cBhvr additive="base">
                                            <p:cTn id="24" dur="3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300" fill="hold"/>
                                            <p:tgtEl>
                                              <p:spTgt spid="47"/>
                                            </p:tgtEl>
                                            <p:attrNameLst>
                                              <p:attrName>ppt_x</p:attrName>
                                            </p:attrNameLst>
                                          </p:cBhvr>
                                          <p:tavLst>
                                            <p:tav tm="0">
                                              <p:val>
                                                <p:strVal val="1+#ppt_w/2"/>
                                              </p:val>
                                            </p:tav>
                                            <p:tav tm="100000">
                                              <p:val>
                                                <p:strVal val="#ppt_x"/>
                                              </p:val>
                                            </p:tav>
                                          </p:tavLst>
                                        </p:anim>
                                        <p:anim calcmode="lin" valueType="num">
                                          <p:cBhvr additive="base">
                                            <p:cTn id="28" dur="3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300" fill="hold"/>
                                            <p:tgtEl>
                                              <p:spTgt spid="34"/>
                                            </p:tgtEl>
                                            <p:attrNameLst>
                                              <p:attrName>ppt_x</p:attrName>
                                            </p:attrNameLst>
                                          </p:cBhvr>
                                          <p:tavLst>
                                            <p:tav tm="0">
                                              <p:val>
                                                <p:strVal val="1+#ppt_w/2"/>
                                              </p:val>
                                            </p:tav>
                                            <p:tav tm="100000">
                                              <p:val>
                                                <p:strVal val="#ppt_x"/>
                                              </p:val>
                                            </p:tav>
                                          </p:tavLst>
                                        </p:anim>
                                        <p:anim calcmode="lin" valueType="num">
                                          <p:cBhvr additive="base">
                                            <p:cTn id="32" dur="3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animBg="1"/>
          <p:bldP spid="33" grpId="0" animBg="1"/>
          <p:bldP spid="3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44" name="Rectangle 4"/>
          <p:cNvSpPr/>
          <p:nvPr/>
        </p:nvSpPr>
        <p:spPr>
          <a:xfrm>
            <a:off x="1173187" y="1261193"/>
            <a:ext cx="3514027" cy="1094533"/>
          </a:xfrm>
          <a:prstGeom prst="rect">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cxnSp>
        <p:nvCxnSpPr>
          <p:cNvPr id="45" name="Straight Connector 9"/>
          <p:cNvCxnSpPr/>
          <p:nvPr/>
        </p:nvCxnSpPr>
        <p:spPr>
          <a:xfrm>
            <a:off x="2335718" y="1376407"/>
            <a:ext cx="0" cy="864105"/>
          </a:xfrm>
          <a:prstGeom prst="line">
            <a:avLst/>
          </a:prstGeom>
          <a:noFill/>
          <a:ln w="12700" cap="flat" cmpd="sng" algn="ctr">
            <a:solidFill>
              <a:schemeClr val="bg1"/>
            </a:solidFill>
            <a:prstDash val="solid"/>
          </a:ln>
          <a:effectLst/>
        </p:spPr>
      </p:cxnSp>
      <p:grpSp>
        <p:nvGrpSpPr>
          <p:cNvPr id="46" name="Group 29"/>
          <p:cNvGrpSpPr/>
          <p:nvPr/>
        </p:nvGrpSpPr>
        <p:grpSpPr>
          <a:xfrm>
            <a:off x="2477600" y="1380549"/>
            <a:ext cx="2017245" cy="787729"/>
            <a:chOff x="798970" y="1664024"/>
            <a:chExt cx="1112115" cy="787729"/>
          </a:xfrm>
        </p:grpSpPr>
        <p:sp>
          <p:nvSpPr>
            <p:cNvPr id="47" name="Text Placeholder 3"/>
            <p:cNvSpPr txBox="1"/>
            <p:nvPr/>
          </p:nvSpPr>
          <p:spPr>
            <a:xfrm>
              <a:off x="798970" y="1664024"/>
              <a:ext cx="509288" cy="27699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1800" b="1" dirty="0">
                  <a:solidFill>
                    <a:schemeClr val="bg1"/>
                  </a:solidFill>
                  <a:latin typeface="微软雅黑" panose="020B0503020204020204" pitchFamily="34" charset="-122"/>
                  <a:ea typeface="微软雅黑" panose="020B0503020204020204" pitchFamily="34" charset="-122"/>
                  <a:cs typeface="Montserrat" charset="0"/>
                </a:rPr>
                <a:t>添加标题</a:t>
              </a:r>
              <a:endParaRPr lang="en-US" altLang="zh-CN" sz="1800" b="1" dirty="0">
                <a:solidFill>
                  <a:schemeClr val="bg1"/>
                </a:solidFill>
                <a:latin typeface="微软雅黑" panose="020B0503020204020204" pitchFamily="34" charset="-122"/>
                <a:ea typeface="微软雅黑" panose="020B0503020204020204" pitchFamily="34" charset="-122"/>
                <a:cs typeface="Montserrat" charset="0"/>
              </a:endParaRPr>
            </a:p>
          </p:txBody>
        </p:sp>
        <p:sp>
          <p:nvSpPr>
            <p:cNvPr id="48" name="Text Placeholder 3"/>
            <p:cNvSpPr txBox="1"/>
            <p:nvPr/>
          </p:nvSpPr>
          <p:spPr>
            <a:xfrm>
              <a:off x="798971" y="1974122"/>
              <a:ext cx="1112114" cy="4776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100" kern="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100" kern="0" dirty="0">
                <a:solidFill>
                  <a:prstClr val="white"/>
                </a:solidFill>
                <a:latin typeface="Montserrat" charset="0"/>
                <a:ea typeface="Montserrat" charset="0"/>
                <a:cs typeface="Montserrat" charset="0"/>
              </a:endParaRPr>
            </a:p>
          </p:txBody>
        </p:sp>
      </p:grpSp>
      <p:sp>
        <p:nvSpPr>
          <p:cNvPr id="49" name="Text Placeholder 3"/>
          <p:cNvSpPr txBox="1"/>
          <p:nvPr/>
        </p:nvSpPr>
        <p:spPr>
          <a:xfrm>
            <a:off x="1630015" y="1640346"/>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0" cap="none" spc="0" normalizeH="0" baseline="0" noProof="0" dirty="0" smtClean="0">
                <a:ln>
                  <a:noFill/>
                </a:ln>
                <a:solidFill>
                  <a:srgbClr val="FFFFFF"/>
                </a:solidFill>
                <a:effectLst/>
                <a:uLnTx/>
                <a:uFillTx/>
              </a:rPr>
              <a:t>20%</a:t>
            </a:r>
            <a:endPar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grpSp>
        <p:nvGrpSpPr>
          <p:cNvPr id="50" name="Group 68"/>
          <p:cNvGrpSpPr/>
          <p:nvPr/>
        </p:nvGrpSpPr>
        <p:grpSpPr>
          <a:xfrm>
            <a:off x="654724" y="1376407"/>
            <a:ext cx="919697" cy="864105"/>
            <a:chOff x="654724" y="1199456"/>
            <a:chExt cx="919697" cy="864105"/>
          </a:xfrm>
        </p:grpSpPr>
        <p:sp>
          <p:nvSpPr>
            <p:cNvPr id="51" name="Pentagon 5"/>
            <p:cNvSpPr/>
            <p:nvPr/>
          </p:nvSpPr>
          <p:spPr>
            <a:xfrm>
              <a:off x="654724" y="1199456"/>
              <a:ext cx="919697" cy="864105"/>
            </a:xfrm>
            <a:prstGeom prst="homePlate">
              <a:avLst>
                <a:gd name="adj" fmla="val 35732"/>
              </a:avLst>
            </a:prstGeom>
            <a:solidFill>
              <a:schemeClr val="bg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grpSp>
          <p:nvGrpSpPr>
            <p:cNvPr id="52" name="Group 21"/>
            <p:cNvGrpSpPr/>
            <p:nvPr/>
          </p:nvGrpSpPr>
          <p:grpSpPr>
            <a:xfrm>
              <a:off x="733843" y="1408483"/>
              <a:ext cx="652660" cy="331148"/>
              <a:chOff x="2263775" y="3041151"/>
              <a:chExt cx="855152" cy="433889"/>
            </a:xfrm>
            <a:solidFill>
              <a:srgbClr val="377790"/>
            </a:solidFill>
          </p:grpSpPr>
          <p:sp>
            <p:nvSpPr>
              <p:cNvPr id="53" name="Freeform 5"/>
              <p:cNvSpPr>
                <a:spLocks noEditPoints="1"/>
              </p:cNvSpPr>
              <p:nvPr/>
            </p:nvSpPr>
            <p:spPr bwMode="auto">
              <a:xfrm>
                <a:off x="2342977" y="3041151"/>
                <a:ext cx="153813" cy="152665"/>
              </a:xfrm>
              <a:custGeom>
                <a:avLst/>
                <a:gdLst/>
                <a:ahLst/>
                <a:cxnLst>
                  <a:cxn ang="0">
                    <a:pos x="56" y="28"/>
                  </a:cxn>
                  <a:cxn ang="0">
                    <a:pos x="28" y="55"/>
                  </a:cxn>
                  <a:cxn ang="0">
                    <a:pos x="0" y="28"/>
                  </a:cxn>
                  <a:cxn ang="0">
                    <a:pos x="28" y="0"/>
                  </a:cxn>
                  <a:cxn ang="0">
                    <a:pos x="56" y="28"/>
                  </a:cxn>
                  <a:cxn ang="0">
                    <a:pos x="56" y="28"/>
                  </a:cxn>
                  <a:cxn ang="0">
                    <a:pos x="56" y="28"/>
                  </a:cxn>
                </a:cxnLst>
                <a:rect l="0" t="0" r="r" b="b"/>
                <a:pathLst>
                  <a:path w="56" h="55">
                    <a:moveTo>
                      <a:pt x="56" y="28"/>
                    </a:moveTo>
                    <a:cubicBezTo>
                      <a:pt x="56" y="43"/>
                      <a:pt x="43" y="55"/>
                      <a:pt x="28" y="55"/>
                    </a:cubicBezTo>
                    <a:cubicBezTo>
                      <a:pt x="13" y="55"/>
                      <a:pt x="0" y="43"/>
                      <a:pt x="0" y="28"/>
                    </a:cubicBezTo>
                    <a:cubicBezTo>
                      <a:pt x="0" y="12"/>
                      <a:pt x="13" y="0"/>
                      <a:pt x="28" y="0"/>
                    </a:cubicBezTo>
                    <a:cubicBezTo>
                      <a:pt x="43" y="0"/>
                      <a:pt x="56" y="12"/>
                      <a:pt x="56" y="28"/>
                    </a:cubicBezTo>
                    <a:close/>
                    <a:moveTo>
                      <a:pt x="56" y="28"/>
                    </a:moveTo>
                    <a:cubicBezTo>
                      <a:pt x="56" y="28"/>
                      <a:pt x="56" y="28"/>
                      <a:pt x="56" y="28"/>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6"/>
              <p:cNvSpPr>
                <a:spLocks noEditPoints="1"/>
              </p:cNvSpPr>
              <p:nvPr/>
            </p:nvSpPr>
            <p:spPr bwMode="auto">
              <a:xfrm>
                <a:off x="2263775" y="3149049"/>
                <a:ext cx="312217" cy="166439"/>
              </a:xfrm>
              <a:custGeom>
                <a:avLst/>
                <a:gdLst/>
                <a:ahLst/>
                <a:cxnLst>
                  <a:cxn ang="0">
                    <a:pos x="51" y="52"/>
                  </a:cxn>
                  <a:cxn ang="0">
                    <a:pos x="51" y="52"/>
                  </a:cxn>
                  <a:cxn ang="0">
                    <a:pos x="42" y="40"/>
                  </a:cxn>
                  <a:cxn ang="0">
                    <a:pos x="24" y="35"/>
                  </a:cxn>
                  <a:cxn ang="0">
                    <a:pos x="27" y="29"/>
                  </a:cxn>
                  <a:cxn ang="0">
                    <a:pos x="29" y="27"/>
                  </a:cxn>
                  <a:cxn ang="0">
                    <a:pos x="29" y="34"/>
                  </a:cxn>
                  <a:cxn ang="0">
                    <a:pos x="43" y="38"/>
                  </a:cxn>
                  <a:cxn ang="0">
                    <a:pos x="51" y="43"/>
                  </a:cxn>
                  <a:cxn ang="0">
                    <a:pos x="54" y="52"/>
                  </a:cxn>
                  <a:cxn ang="0">
                    <a:pos x="57" y="51"/>
                  </a:cxn>
                  <a:cxn ang="0">
                    <a:pos x="57" y="51"/>
                  </a:cxn>
                  <a:cxn ang="0">
                    <a:pos x="62" y="52"/>
                  </a:cxn>
                  <a:cxn ang="0">
                    <a:pos x="64" y="43"/>
                  </a:cxn>
                  <a:cxn ang="0">
                    <a:pos x="72" y="38"/>
                  </a:cxn>
                  <a:cxn ang="0">
                    <a:pos x="85" y="35"/>
                  </a:cxn>
                  <a:cxn ang="0">
                    <a:pos x="85" y="26"/>
                  </a:cxn>
                  <a:cxn ang="0">
                    <a:pos x="91" y="34"/>
                  </a:cxn>
                  <a:cxn ang="0">
                    <a:pos x="74" y="40"/>
                  </a:cxn>
                  <a:cxn ang="0">
                    <a:pos x="65" y="52"/>
                  </a:cxn>
                  <a:cxn ang="0">
                    <a:pos x="65" y="53"/>
                  </a:cxn>
                  <a:cxn ang="0">
                    <a:pos x="79" y="60"/>
                  </a:cxn>
                  <a:cxn ang="0">
                    <a:pos x="114" y="37"/>
                  </a:cxn>
                  <a:cxn ang="0">
                    <a:pos x="114" y="33"/>
                  </a:cxn>
                  <a:cxn ang="0">
                    <a:pos x="103" y="13"/>
                  </a:cxn>
                  <a:cxn ang="0">
                    <a:pos x="103" y="13"/>
                  </a:cxn>
                  <a:cxn ang="0">
                    <a:pos x="102" y="12"/>
                  </a:cxn>
                  <a:cxn ang="0">
                    <a:pos x="100" y="10"/>
                  </a:cxn>
                  <a:cxn ang="0">
                    <a:pos x="99" y="10"/>
                  </a:cxn>
                  <a:cxn ang="0">
                    <a:pos x="98" y="8"/>
                  </a:cxn>
                  <a:cxn ang="0">
                    <a:pos x="86" y="0"/>
                  </a:cxn>
                  <a:cxn ang="0">
                    <a:pos x="57" y="20"/>
                  </a:cxn>
                  <a:cxn ang="0">
                    <a:pos x="28" y="0"/>
                  </a:cxn>
                  <a:cxn ang="0">
                    <a:pos x="0" y="34"/>
                  </a:cxn>
                  <a:cxn ang="0">
                    <a:pos x="0" y="37"/>
                  </a:cxn>
                  <a:cxn ang="0">
                    <a:pos x="34" y="60"/>
                  </a:cxn>
                  <a:cxn ang="0">
                    <a:pos x="51" y="52"/>
                  </a:cxn>
                  <a:cxn ang="0">
                    <a:pos x="51" y="52"/>
                  </a:cxn>
                  <a:cxn ang="0">
                    <a:pos x="51" y="52"/>
                  </a:cxn>
                </a:cxnLst>
                <a:rect l="0" t="0" r="r" b="b"/>
                <a:pathLst>
                  <a:path w="114" h="60">
                    <a:moveTo>
                      <a:pt x="51" y="52"/>
                    </a:moveTo>
                    <a:cubicBezTo>
                      <a:pt x="51" y="52"/>
                      <a:pt x="51" y="52"/>
                      <a:pt x="51" y="52"/>
                    </a:cubicBezTo>
                    <a:cubicBezTo>
                      <a:pt x="52" y="46"/>
                      <a:pt x="48" y="41"/>
                      <a:pt x="42" y="40"/>
                    </a:cubicBezTo>
                    <a:cubicBezTo>
                      <a:pt x="32" y="38"/>
                      <a:pt x="27" y="36"/>
                      <a:pt x="24" y="35"/>
                    </a:cubicBezTo>
                    <a:cubicBezTo>
                      <a:pt x="25" y="33"/>
                      <a:pt x="26" y="31"/>
                      <a:pt x="27" y="29"/>
                    </a:cubicBezTo>
                    <a:cubicBezTo>
                      <a:pt x="28" y="28"/>
                      <a:pt x="28" y="28"/>
                      <a:pt x="29" y="27"/>
                    </a:cubicBezTo>
                    <a:cubicBezTo>
                      <a:pt x="29" y="34"/>
                      <a:pt x="29" y="34"/>
                      <a:pt x="29" y="34"/>
                    </a:cubicBezTo>
                    <a:cubicBezTo>
                      <a:pt x="32" y="35"/>
                      <a:pt x="37" y="37"/>
                      <a:pt x="43" y="38"/>
                    </a:cubicBezTo>
                    <a:cubicBezTo>
                      <a:pt x="47" y="39"/>
                      <a:pt x="50" y="40"/>
                      <a:pt x="51" y="43"/>
                    </a:cubicBezTo>
                    <a:cubicBezTo>
                      <a:pt x="53" y="46"/>
                      <a:pt x="54" y="49"/>
                      <a:pt x="54" y="52"/>
                    </a:cubicBezTo>
                    <a:cubicBezTo>
                      <a:pt x="55" y="52"/>
                      <a:pt x="56" y="51"/>
                      <a:pt x="57" y="51"/>
                    </a:cubicBezTo>
                    <a:cubicBezTo>
                      <a:pt x="57" y="51"/>
                      <a:pt x="57" y="51"/>
                      <a:pt x="57" y="51"/>
                    </a:cubicBezTo>
                    <a:cubicBezTo>
                      <a:pt x="58" y="51"/>
                      <a:pt x="60" y="52"/>
                      <a:pt x="62" y="52"/>
                    </a:cubicBezTo>
                    <a:cubicBezTo>
                      <a:pt x="61" y="49"/>
                      <a:pt x="62" y="46"/>
                      <a:pt x="64" y="43"/>
                    </a:cubicBezTo>
                    <a:cubicBezTo>
                      <a:pt x="66" y="40"/>
                      <a:pt x="69" y="39"/>
                      <a:pt x="72" y="38"/>
                    </a:cubicBezTo>
                    <a:cubicBezTo>
                      <a:pt x="78" y="37"/>
                      <a:pt x="82" y="36"/>
                      <a:pt x="85" y="35"/>
                    </a:cubicBezTo>
                    <a:cubicBezTo>
                      <a:pt x="85" y="26"/>
                      <a:pt x="85" y="26"/>
                      <a:pt x="85" y="26"/>
                    </a:cubicBezTo>
                    <a:cubicBezTo>
                      <a:pt x="88" y="29"/>
                      <a:pt x="89" y="31"/>
                      <a:pt x="91" y="34"/>
                    </a:cubicBezTo>
                    <a:cubicBezTo>
                      <a:pt x="91" y="35"/>
                      <a:pt x="85" y="38"/>
                      <a:pt x="74" y="40"/>
                    </a:cubicBezTo>
                    <a:cubicBezTo>
                      <a:pt x="68" y="41"/>
                      <a:pt x="64" y="46"/>
                      <a:pt x="65" y="52"/>
                    </a:cubicBezTo>
                    <a:cubicBezTo>
                      <a:pt x="65" y="52"/>
                      <a:pt x="65" y="53"/>
                      <a:pt x="65" y="53"/>
                    </a:cubicBezTo>
                    <a:cubicBezTo>
                      <a:pt x="71" y="54"/>
                      <a:pt x="75" y="56"/>
                      <a:pt x="79" y="60"/>
                    </a:cubicBezTo>
                    <a:cubicBezTo>
                      <a:pt x="107" y="54"/>
                      <a:pt x="114" y="44"/>
                      <a:pt x="114" y="37"/>
                    </a:cubicBezTo>
                    <a:cubicBezTo>
                      <a:pt x="114" y="36"/>
                      <a:pt x="114" y="34"/>
                      <a:pt x="114" y="33"/>
                    </a:cubicBezTo>
                    <a:cubicBezTo>
                      <a:pt x="111" y="25"/>
                      <a:pt x="108" y="19"/>
                      <a:pt x="103" y="13"/>
                    </a:cubicBezTo>
                    <a:cubicBezTo>
                      <a:pt x="103" y="13"/>
                      <a:pt x="103" y="13"/>
                      <a:pt x="103" y="13"/>
                    </a:cubicBezTo>
                    <a:cubicBezTo>
                      <a:pt x="102" y="13"/>
                      <a:pt x="102" y="13"/>
                      <a:pt x="102" y="12"/>
                    </a:cubicBezTo>
                    <a:cubicBezTo>
                      <a:pt x="101" y="12"/>
                      <a:pt x="101" y="11"/>
                      <a:pt x="100" y="10"/>
                    </a:cubicBezTo>
                    <a:cubicBezTo>
                      <a:pt x="100" y="10"/>
                      <a:pt x="100" y="10"/>
                      <a:pt x="99" y="10"/>
                    </a:cubicBezTo>
                    <a:cubicBezTo>
                      <a:pt x="99" y="9"/>
                      <a:pt x="98" y="9"/>
                      <a:pt x="98" y="8"/>
                    </a:cubicBezTo>
                    <a:cubicBezTo>
                      <a:pt x="94" y="5"/>
                      <a:pt x="90" y="2"/>
                      <a:pt x="86" y="0"/>
                    </a:cubicBezTo>
                    <a:cubicBezTo>
                      <a:pt x="82" y="11"/>
                      <a:pt x="70" y="20"/>
                      <a:pt x="57" y="20"/>
                    </a:cubicBezTo>
                    <a:cubicBezTo>
                      <a:pt x="44" y="20"/>
                      <a:pt x="32" y="12"/>
                      <a:pt x="28" y="0"/>
                    </a:cubicBezTo>
                    <a:cubicBezTo>
                      <a:pt x="16" y="7"/>
                      <a:pt x="5" y="17"/>
                      <a:pt x="0" y="34"/>
                    </a:cubicBezTo>
                    <a:cubicBezTo>
                      <a:pt x="0" y="35"/>
                      <a:pt x="0" y="36"/>
                      <a:pt x="0" y="37"/>
                    </a:cubicBezTo>
                    <a:cubicBezTo>
                      <a:pt x="0" y="44"/>
                      <a:pt x="6" y="54"/>
                      <a:pt x="34" y="60"/>
                    </a:cubicBezTo>
                    <a:cubicBezTo>
                      <a:pt x="39" y="56"/>
                      <a:pt x="44" y="53"/>
                      <a:pt x="51" y="52"/>
                    </a:cubicBezTo>
                    <a:close/>
                    <a:moveTo>
                      <a:pt x="51" y="52"/>
                    </a:moveTo>
                    <a:cubicBezTo>
                      <a:pt x="51" y="52"/>
                      <a:pt x="51" y="52"/>
                      <a:pt x="51" y="5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7"/>
              <p:cNvSpPr>
                <a:spLocks noEditPoints="1"/>
              </p:cNvSpPr>
              <p:nvPr/>
            </p:nvSpPr>
            <p:spPr bwMode="auto">
              <a:xfrm>
                <a:off x="2339533" y="3301714"/>
                <a:ext cx="157256" cy="157256"/>
              </a:xfrm>
              <a:custGeom>
                <a:avLst/>
                <a:gdLst/>
                <a:ahLst/>
                <a:cxnLst>
                  <a:cxn ang="0">
                    <a:pos x="57" y="28"/>
                  </a:cxn>
                  <a:cxn ang="0">
                    <a:pos x="29" y="0"/>
                  </a:cxn>
                  <a:cxn ang="0">
                    <a:pos x="0" y="28"/>
                  </a:cxn>
                  <a:cxn ang="0">
                    <a:pos x="28" y="56"/>
                  </a:cxn>
                  <a:cxn ang="0">
                    <a:pos x="57" y="28"/>
                  </a:cxn>
                  <a:cxn ang="0">
                    <a:pos x="57" y="28"/>
                  </a:cxn>
                  <a:cxn ang="0">
                    <a:pos x="57" y="28"/>
                  </a:cxn>
                </a:cxnLst>
                <a:rect l="0" t="0" r="r" b="b"/>
                <a:pathLst>
                  <a:path w="57" h="57">
                    <a:moveTo>
                      <a:pt x="57" y="28"/>
                    </a:moveTo>
                    <a:cubicBezTo>
                      <a:pt x="57" y="13"/>
                      <a:pt x="44" y="0"/>
                      <a:pt x="29" y="0"/>
                    </a:cubicBezTo>
                    <a:cubicBezTo>
                      <a:pt x="13" y="0"/>
                      <a:pt x="0" y="12"/>
                      <a:pt x="0" y="28"/>
                    </a:cubicBezTo>
                    <a:cubicBezTo>
                      <a:pt x="0" y="44"/>
                      <a:pt x="12" y="56"/>
                      <a:pt x="28" y="56"/>
                    </a:cubicBezTo>
                    <a:cubicBezTo>
                      <a:pt x="44" y="57"/>
                      <a:pt x="57" y="44"/>
                      <a:pt x="57" y="28"/>
                    </a:cubicBezTo>
                    <a:close/>
                    <a:moveTo>
                      <a:pt x="57" y="28"/>
                    </a:moveTo>
                    <a:cubicBezTo>
                      <a:pt x="57" y="28"/>
                      <a:pt x="57" y="28"/>
                      <a:pt x="57" y="28"/>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Freeform 8"/>
              <p:cNvSpPr>
                <a:spLocks noEditPoints="1"/>
              </p:cNvSpPr>
              <p:nvPr/>
            </p:nvSpPr>
            <p:spPr bwMode="auto">
              <a:xfrm>
                <a:off x="2501381" y="3323523"/>
                <a:ext cx="617546" cy="151517"/>
              </a:xfrm>
              <a:custGeom>
                <a:avLst/>
                <a:gdLst/>
                <a:ahLst/>
                <a:cxnLst>
                  <a:cxn ang="0">
                    <a:pos x="209" y="13"/>
                  </a:cxn>
                  <a:cxn ang="0">
                    <a:pos x="121" y="13"/>
                  </a:cxn>
                  <a:cxn ang="0">
                    <a:pos x="124" y="18"/>
                  </a:cxn>
                  <a:cxn ang="0">
                    <a:pos x="112" y="36"/>
                  </a:cxn>
                  <a:cxn ang="0">
                    <a:pos x="53" y="41"/>
                  </a:cxn>
                  <a:cxn ang="0">
                    <a:pos x="28" y="40"/>
                  </a:cxn>
                  <a:cxn ang="0">
                    <a:pos x="28" y="39"/>
                  </a:cxn>
                  <a:cxn ang="0">
                    <a:pos x="28" y="37"/>
                  </a:cxn>
                  <a:cxn ang="0">
                    <a:pos x="53" y="38"/>
                  </a:cxn>
                  <a:cxn ang="0">
                    <a:pos x="112" y="33"/>
                  </a:cxn>
                  <a:cxn ang="0">
                    <a:pos x="121" y="19"/>
                  </a:cxn>
                  <a:cxn ang="0">
                    <a:pos x="108" y="10"/>
                  </a:cxn>
                  <a:cxn ang="0">
                    <a:pos x="34" y="14"/>
                  </a:cxn>
                  <a:cxn ang="0">
                    <a:pos x="34" y="11"/>
                  </a:cxn>
                  <a:cxn ang="0">
                    <a:pos x="52" y="12"/>
                  </a:cxn>
                  <a:cxn ang="0">
                    <a:pos x="106" y="7"/>
                  </a:cxn>
                  <a:cxn ang="0">
                    <a:pos x="91" y="0"/>
                  </a:cxn>
                  <a:cxn ang="0">
                    <a:pos x="24" y="0"/>
                  </a:cxn>
                  <a:cxn ang="0">
                    <a:pos x="1" y="20"/>
                  </a:cxn>
                  <a:cxn ang="0">
                    <a:pos x="0" y="27"/>
                  </a:cxn>
                  <a:cxn ang="0">
                    <a:pos x="1" y="34"/>
                  </a:cxn>
                  <a:cxn ang="0">
                    <a:pos x="1" y="34"/>
                  </a:cxn>
                  <a:cxn ang="0">
                    <a:pos x="24" y="55"/>
                  </a:cxn>
                  <a:cxn ang="0">
                    <a:pos x="90" y="55"/>
                  </a:cxn>
                  <a:cxn ang="0">
                    <a:pos x="109" y="44"/>
                  </a:cxn>
                  <a:cxn ang="0">
                    <a:pos x="209" y="45"/>
                  </a:cxn>
                  <a:cxn ang="0">
                    <a:pos x="209" y="45"/>
                  </a:cxn>
                  <a:cxn ang="0">
                    <a:pos x="225" y="29"/>
                  </a:cxn>
                  <a:cxn ang="0">
                    <a:pos x="209" y="13"/>
                  </a:cxn>
                  <a:cxn ang="0">
                    <a:pos x="209" y="13"/>
                  </a:cxn>
                  <a:cxn ang="0">
                    <a:pos x="209" y="13"/>
                  </a:cxn>
                </a:cxnLst>
                <a:rect l="0" t="0" r="r" b="b"/>
                <a:pathLst>
                  <a:path w="225" h="55">
                    <a:moveTo>
                      <a:pt x="209" y="13"/>
                    </a:moveTo>
                    <a:cubicBezTo>
                      <a:pt x="121" y="13"/>
                      <a:pt x="121" y="13"/>
                      <a:pt x="121" y="13"/>
                    </a:cubicBezTo>
                    <a:cubicBezTo>
                      <a:pt x="123" y="14"/>
                      <a:pt x="123" y="16"/>
                      <a:pt x="124" y="18"/>
                    </a:cubicBezTo>
                    <a:cubicBezTo>
                      <a:pt x="125" y="26"/>
                      <a:pt x="120" y="34"/>
                      <a:pt x="112" y="36"/>
                    </a:cubicBezTo>
                    <a:cubicBezTo>
                      <a:pt x="111" y="36"/>
                      <a:pt x="81" y="41"/>
                      <a:pt x="53" y="41"/>
                    </a:cubicBezTo>
                    <a:cubicBezTo>
                      <a:pt x="43" y="41"/>
                      <a:pt x="35" y="41"/>
                      <a:pt x="28" y="40"/>
                    </a:cubicBezTo>
                    <a:cubicBezTo>
                      <a:pt x="28" y="39"/>
                      <a:pt x="28" y="39"/>
                      <a:pt x="28" y="39"/>
                    </a:cubicBezTo>
                    <a:cubicBezTo>
                      <a:pt x="28" y="38"/>
                      <a:pt x="28" y="37"/>
                      <a:pt x="28" y="37"/>
                    </a:cubicBezTo>
                    <a:cubicBezTo>
                      <a:pt x="36" y="38"/>
                      <a:pt x="44" y="38"/>
                      <a:pt x="53" y="38"/>
                    </a:cubicBezTo>
                    <a:cubicBezTo>
                      <a:pt x="81" y="38"/>
                      <a:pt x="110" y="33"/>
                      <a:pt x="112" y="33"/>
                    </a:cubicBezTo>
                    <a:cubicBezTo>
                      <a:pt x="118" y="31"/>
                      <a:pt x="122" y="25"/>
                      <a:pt x="121" y="19"/>
                    </a:cubicBezTo>
                    <a:cubicBezTo>
                      <a:pt x="120" y="13"/>
                      <a:pt x="114" y="8"/>
                      <a:pt x="108" y="10"/>
                    </a:cubicBezTo>
                    <a:cubicBezTo>
                      <a:pt x="107" y="10"/>
                      <a:pt x="63" y="18"/>
                      <a:pt x="34" y="14"/>
                    </a:cubicBezTo>
                    <a:cubicBezTo>
                      <a:pt x="34" y="13"/>
                      <a:pt x="34" y="12"/>
                      <a:pt x="34" y="11"/>
                    </a:cubicBezTo>
                    <a:cubicBezTo>
                      <a:pt x="40" y="11"/>
                      <a:pt x="46" y="12"/>
                      <a:pt x="52" y="12"/>
                    </a:cubicBezTo>
                    <a:cubicBezTo>
                      <a:pt x="76" y="12"/>
                      <a:pt x="100" y="8"/>
                      <a:pt x="106" y="7"/>
                    </a:cubicBezTo>
                    <a:cubicBezTo>
                      <a:pt x="102" y="3"/>
                      <a:pt x="97" y="0"/>
                      <a:pt x="91" y="0"/>
                    </a:cubicBezTo>
                    <a:cubicBezTo>
                      <a:pt x="24" y="0"/>
                      <a:pt x="24" y="0"/>
                      <a:pt x="24" y="0"/>
                    </a:cubicBezTo>
                    <a:cubicBezTo>
                      <a:pt x="12" y="0"/>
                      <a:pt x="4" y="10"/>
                      <a:pt x="1" y="20"/>
                    </a:cubicBezTo>
                    <a:cubicBezTo>
                      <a:pt x="1" y="20"/>
                      <a:pt x="0" y="24"/>
                      <a:pt x="0" y="27"/>
                    </a:cubicBezTo>
                    <a:cubicBezTo>
                      <a:pt x="0" y="30"/>
                      <a:pt x="1" y="34"/>
                      <a:pt x="1" y="34"/>
                    </a:cubicBezTo>
                    <a:cubicBezTo>
                      <a:pt x="1" y="34"/>
                      <a:pt x="1" y="34"/>
                      <a:pt x="1" y="34"/>
                    </a:cubicBezTo>
                    <a:cubicBezTo>
                      <a:pt x="3" y="44"/>
                      <a:pt x="12" y="55"/>
                      <a:pt x="24" y="55"/>
                    </a:cubicBezTo>
                    <a:cubicBezTo>
                      <a:pt x="90" y="55"/>
                      <a:pt x="90" y="55"/>
                      <a:pt x="90" y="55"/>
                    </a:cubicBezTo>
                    <a:cubicBezTo>
                      <a:pt x="98" y="55"/>
                      <a:pt x="105" y="51"/>
                      <a:pt x="109" y="44"/>
                    </a:cubicBezTo>
                    <a:cubicBezTo>
                      <a:pt x="209" y="45"/>
                      <a:pt x="209" y="45"/>
                      <a:pt x="209" y="45"/>
                    </a:cubicBezTo>
                    <a:cubicBezTo>
                      <a:pt x="209" y="45"/>
                      <a:pt x="209" y="45"/>
                      <a:pt x="209" y="45"/>
                    </a:cubicBezTo>
                    <a:cubicBezTo>
                      <a:pt x="218" y="45"/>
                      <a:pt x="225" y="37"/>
                      <a:pt x="225" y="29"/>
                    </a:cubicBezTo>
                    <a:cubicBezTo>
                      <a:pt x="225" y="20"/>
                      <a:pt x="218" y="13"/>
                      <a:pt x="209" y="13"/>
                    </a:cubicBezTo>
                    <a:close/>
                    <a:moveTo>
                      <a:pt x="209" y="13"/>
                    </a:moveTo>
                    <a:cubicBezTo>
                      <a:pt x="209" y="13"/>
                      <a:pt x="209" y="13"/>
                      <a:pt x="209" y="13"/>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9"/>
              <p:cNvSpPr>
                <a:spLocks noEditPoints="1"/>
              </p:cNvSpPr>
              <p:nvPr/>
            </p:nvSpPr>
            <p:spPr bwMode="auto">
              <a:xfrm>
                <a:off x="2274106" y="3386655"/>
                <a:ext cx="104455" cy="80350"/>
              </a:xfrm>
              <a:custGeom>
                <a:avLst/>
                <a:gdLst/>
                <a:ahLst/>
                <a:cxnLst>
                  <a:cxn ang="0">
                    <a:pos x="38" y="28"/>
                  </a:cxn>
                  <a:cxn ang="0">
                    <a:pos x="19" y="0"/>
                  </a:cxn>
                  <a:cxn ang="0">
                    <a:pos x="23" y="28"/>
                  </a:cxn>
                  <a:cxn ang="0">
                    <a:pos x="38" y="28"/>
                  </a:cxn>
                  <a:cxn ang="0">
                    <a:pos x="38" y="28"/>
                  </a:cxn>
                  <a:cxn ang="0">
                    <a:pos x="38" y="28"/>
                  </a:cxn>
                </a:cxnLst>
                <a:rect l="0" t="0" r="r" b="b"/>
                <a:pathLst>
                  <a:path w="38" h="29">
                    <a:moveTo>
                      <a:pt x="38" y="28"/>
                    </a:moveTo>
                    <a:cubicBezTo>
                      <a:pt x="38" y="28"/>
                      <a:pt x="17" y="11"/>
                      <a:pt x="19" y="0"/>
                    </a:cubicBezTo>
                    <a:cubicBezTo>
                      <a:pt x="19" y="0"/>
                      <a:pt x="0" y="26"/>
                      <a:pt x="23" y="28"/>
                    </a:cubicBezTo>
                    <a:cubicBezTo>
                      <a:pt x="38" y="29"/>
                      <a:pt x="38" y="28"/>
                      <a:pt x="38" y="28"/>
                    </a:cubicBezTo>
                    <a:close/>
                    <a:moveTo>
                      <a:pt x="38" y="28"/>
                    </a:moveTo>
                    <a:cubicBezTo>
                      <a:pt x="38" y="28"/>
                      <a:pt x="38" y="28"/>
                      <a:pt x="38" y="28"/>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10"/>
              <p:cNvSpPr>
                <a:spLocks noEditPoints="1"/>
              </p:cNvSpPr>
              <p:nvPr/>
            </p:nvSpPr>
            <p:spPr bwMode="auto">
              <a:xfrm>
                <a:off x="2457763" y="3425682"/>
                <a:ext cx="57393" cy="41323"/>
              </a:xfrm>
              <a:custGeom>
                <a:avLst/>
                <a:gdLst/>
                <a:ahLst/>
                <a:cxnLst>
                  <a:cxn ang="0">
                    <a:pos x="2" y="14"/>
                  </a:cxn>
                  <a:cxn ang="0">
                    <a:pos x="16" y="14"/>
                  </a:cxn>
                  <a:cxn ang="0">
                    <a:pos x="21" y="13"/>
                  </a:cxn>
                  <a:cxn ang="0">
                    <a:pos x="15" y="0"/>
                  </a:cxn>
                  <a:cxn ang="0">
                    <a:pos x="2" y="14"/>
                  </a:cxn>
                  <a:cxn ang="0">
                    <a:pos x="2" y="14"/>
                  </a:cxn>
                  <a:cxn ang="0">
                    <a:pos x="2" y="14"/>
                  </a:cxn>
                </a:cxnLst>
                <a:rect l="0" t="0" r="r" b="b"/>
                <a:pathLst>
                  <a:path w="21" h="15">
                    <a:moveTo>
                      <a:pt x="2" y="14"/>
                    </a:moveTo>
                    <a:cubicBezTo>
                      <a:pt x="2" y="14"/>
                      <a:pt x="0" y="15"/>
                      <a:pt x="16" y="14"/>
                    </a:cubicBezTo>
                    <a:cubicBezTo>
                      <a:pt x="18" y="14"/>
                      <a:pt x="20" y="13"/>
                      <a:pt x="21" y="13"/>
                    </a:cubicBezTo>
                    <a:cubicBezTo>
                      <a:pt x="18" y="9"/>
                      <a:pt x="16" y="4"/>
                      <a:pt x="15" y="0"/>
                    </a:cubicBezTo>
                    <a:cubicBezTo>
                      <a:pt x="9" y="7"/>
                      <a:pt x="2" y="14"/>
                      <a:pt x="2" y="14"/>
                    </a:cubicBezTo>
                    <a:close/>
                    <a:moveTo>
                      <a:pt x="2" y="14"/>
                    </a:moveTo>
                    <a:cubicBezTo>
                      <a:pt x="2" y="14"/>
                      <a:pt x="2" y="14"/>
                      <a:pt x="2" y="14"/>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59" name="Rectangle 22"/>
          <p:cNvSpPr/>
          <p:nvPr/>
        </p:nvSpPr>
        <p:spPr>
          <a:xfrm>
            <a:off x="1173187" y="2444152"/>
            <a:ext cx="3514027" cy="1094533"/>
          </a:xfrm>
          <a:prstGeom prst="rect">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cxnSp>
        <p:nvCxnSpPr>
          <p:cNvPr id="60" name="Straight Connector 24"/>
          <p:cNvCxnSpPr/>
          <p:nvPr/>
        </p:nvCxnSpPr>
        <p:spPr>
          <a:xfrm>
            <a:off x="2335718" y="2559366"/>
            <a:ext cx="0" cy="864105"/>
          </a:xfrm>
          <a:prstGeom prst="line">
            <a:avLst/>
          </a:prstGeom>
          <a:noFill/>
          <a:ln w="12700" cap="flat" cmpd="sng" algn="ctr">
            <a:solidFill>
              <a:schemeClr val="bg1"/>
            </a:solidFill>
            <a:prstDash val="solid"/>
          </a:ln>
          <a:effectLst/>
        </p:spPr>
      </p:cxnSp>
      <p:grpSp>
        <p:nvGrpSpPr>
          <p:cNvPr id="61" name="Group 29"/>
          <p:cNvGrpSpPr/>
          <p:nvPr/>
        </p:nvGrpSpPr>
        <p:grpSpPr>
          <a:xfrm>
            <a:off x="2477600" y="2604275"/>
            <a:ext cx="2017245" cy="733138"/>
            <a:chOff x="798970" y="1704791"/>
            <a:chExt cx="1112115" cy="733138"/>
          </a:xfrm>
        </p:grpSpPr>
        <p:sp>
          <p:nvSpPr>
            <p:cNvPr id="62" name="Text Placeholder 3"/>
            <p:cNvSpPr txBox="1"/>
            <p:nvPr/>
          </p:nvSpPr>
          <p:spPr>
            <a:xfrm>
              <a:off x="798970" y="1704791"/>
              <a:ext cx="509288" cy="27699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1800" b="1" dirty="0">
                  <a:solidFill>
                    <a:prstClr val="white"/>
                  </a:solidFill>
                  <a:latin typeface="微软雅黑" panose="020B0503020204020204" pitchFamily="34" charset="-122"/>
                  <a:ea typeface="微软雅黑" panose="020B0503020204020204" pitchFamily="34" charset="-122"/>
                  <a:cs typeface="Montserrat" charset="0"/>
                </a:rPr>
                <a:t>添加标题</a:t>
              </a:r>
              <a:endParaRPr lang="en-US" altLang="zh-CN" sz="1800" b="1" dirty="0">
                <a:solidFill>
                  <a:prstClr val="white"/>
                </a:solidFill>
                <a:latin typeface="微软雅黑" panose="020B0503020204020204" pitchFamily="34" charset="-122"/>
                <a:ea typeface="微软雅黑" panose="020B0503020204020204" pitchFamily="34" charset="-122"/>
                <a:cs typeface="Montserrat" charset="0"/>
              </a:endParaRPr>
            </a:p>
          </p:txBody>
        </p:sp>
        <p:sp>
          <p:nvSpPr>
            <p:cNvPr id="63" name="Text Placeholder 3"/>
            <p:cNvSpPr txBox="1"/>
            <p:nvPr/>
          </p:nvSpPr>
          <p:spPr>
            <a:xfrm>
              <a:off x="798971" y="1960298"/>
              <a:ext cx="1112114" cy="4776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100" kern="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kern="0" dirty="0" smtClean="0">
                  <a:solidFill>
                    <a:prstClr val="white"/>
                  </a:solidFill>
                  <a:latin typeface="微软雅黑" panose="020B0503020204020204" pitchFamily="34" charset="-122"/>
                  <a:ea typeface="微软雅黑" panose="020B0503020204020204" pitchFamily="34" charset="-122"/>
                </a:rPr>
                <a:t>选择。</a:t>
              </a:r>
              <a:endParaRPr lang="en-US" altLang="zh-CN" sz="1100" kern="0" dirty="0">
                <a:solidFill>
                  <a:prstClr val="white"/>
                </a:solidFill>
                <a:latin typeface="Montserrat" charset="0"/>
                <a:ea typeface="Montserrat" charset="0"/>
                <a:cs typeface="Montserrat" charset="0"/>
              </a:endParaRPr>
            </a:p>
          </p:txBody>
        </p:sp>
      </p:grpSp>
      <p:sp>
        <p:nvSpPr>
          <p:cNvPr id="64" name="Text Placeholder 3"/>
          <p:cNvSpPr txBox="1"/>
          <p:nvPr/>
        </p:nvSpPr>
        <p:spPr>
          <a:xfrm>
            <a:off x="1630015" y="2823305"/>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0" cap="none" spc="0" normalizeH="0" baseline="0" noProof="0" dirty="0" smtClean="0">
                <a:ln>
                  <a:noFill/>
                </a:ln>
                <a:solidFill>
                  <a:srgbClr val="FFFFFF"/>
                </a:solidFill>
                <a:effectLst/>
                <a:uLnTx/>
                <a:uFillTx/>
              </a:rPr>
              <a:t>30%</a:t>
            </a:r>
            <a:endPar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grpSp>
        <p:nvGrpSpPr>
          <p:cNvPr id="65" name="Group 69"/>
          <p:cNvGrpSpPr/>
          <p:nvPr/>
        </p:nvGrpSpPr>
        <p:grpSpPr>
          <a:xfrm>
            <a:off x="654724" y="2559366"/>
            <a:ext cx="919697" cy="864105"/>
            <a:chOff x="654724" y="2487358"/>
            <a:chExt cx="919697" cy="864105"/>
          </a:xfrm>
        </p:grpSpPr>
        <p:sp>
          <p:nvSpPr>
            <p:cNvPr id="66" name="Pentagon 23"/>
            <p:cNvSpPr/>
            <p:nvPr/>
          </p:nvSpPr>
          <p:spPr>
            <a:xfrm>
              <a:off x="654724" y="2487358"/>
              <a:ext cx="919697" cy="864105"/>
            </a:xfrm>
            <a:prstGeom prst="homePlate">
              <a:avLst>
                <a:gd name="adj" fmla="val 35732"/>
              </a:avLst>
            </a:prstGeom>
            <a:solidFill>
              <a:schemeClr val="bg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grpSp>
          <p:nvGrpSpPr>
            <p:cNvPr id="67" name="Group 43"/>
            <p:cNvGrpSpPr/>
            <p:nvPr/>
          </p:nvGrpSpPr>
          <p:grpSpPr>
            <a:xfrm>
              <a:off x="732879" y="2769916"/>
              <a:ext cx="632564" cy="283238"/>
              <a:chOff x="5724525" y="1858963"/>
              <a:chExt cx="1169988" cy="523876"/>
            </a:xfrm>
            <a:solidFill>
              <a:srgbClr val="189A80"/>
            </a:solidFill>
          </p:grpSpPr>
          <p:sp>
            <p:nvSpPr>
              <p:cNvPr id="68" name="Freeform 14"/>
              <p:cNvSpPr>
                <a:spLocks noEditPoints="1"/>
              </p:cNvSpPr>
              <p:nvPr/>
            </p:nvSpPr>
            <p:spPr bwMode="auto">
              <a:xfrm>
                <a:off x="6353175" y="2070101"/>
                <a:ext cx="103188" cy="106363"/>
              </a:xfrm>
              <a:custGeom>
                <a:avLst/>
                <a:gdLst/>
                <a:ahLst/>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close/>
                    <a:moveTo>
                      <a:pt x="43" y="0"/>
                    </a:moveTo>
                    <a:lnTo>
                      <a:pt x="43"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15"/>
              <p:cNvSpPr>
                <a:spLocks noEditPoints="1"/>
              </p:cNvSpPr>
              <p:nvPr/>
            </p:nvSpPr>
            <p:spPr bwMode="auto">
              <a:xfrm>
                <a:off x="6353175" y="2070101"/>
                <a:ext cx="103188" cy="106363"/>
              </a:xfrm>
              <a:custGeom>
                <a:avLst/>
                <a:gdLst/>
                <a:ahLst/>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moveTo>
                      <a:pt x="43" y="0"/>
                    </a:moveTo>
                    <a:lnTo>
                      <a:pt x="43" y="0"/>
                    </a:ln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16"/>
              <p:cNvSpPr>
                <a:spLocks noEditPoints="1"/>
              </p:cNvSpPr>
              <p:nvPr/>
            </p:nvSpPr>
            <p:spPr bwMode="auto">
              <a:xfrm>
                <a:off x="5724525" y="1858963"/>
                <a:ext cx="1169988" cy="455613"/>
              </a:xfrm>
              <a:custGeom>
                <a:avLst/>
                <a:gdLst/>
                <a:ahLst/>
                <a:cxnLst>
                  <a:cxn ang="0">
                    <a:pos x="299" y="75"/>
                  </a:cxn>
                  <a:cxn ang="0">
                    <a:pos x="224" y="28"/>
                  </a:cxn>
                  <a:cxn ang="0">
                    <a:pos x="224" y="28"/>
                  </a:cxn>
                  <a:cxn ang="0">
                    <a:pos x="224" y="23"/>
                  </a:cxn>
                  <a:cxn ang="0">
                    <a:pos x="265" y="23"/>
                  </a:cxn>
                  <a:cxn ang="0">
                    <a:pos x="273" y="15"/>
                  </a:cxn>
                  <a:cxn ang="0">
                    <a:pos x="265" y="8"/>
                  </a:cxn>
                  <a:cxn ang="0">
                    <a:pos x="224" y="8"/>
                  </a:cxn>
                  <a:cxn ang="0">
                    <a:pos x="216" y="0"/>
                  </a:cxn>
                  <a:cxn ang="0">
                    <a:pos x="209" y="8"/>
                  </a:cxn>
                  <a:cxn ang="0">
                    <a:pos x="168" y="8"/>
                  </a:cxn>
                  <a:cxn ang="0">
                    <a:pos x="160" y="15"/>
                  </a:cxn>
                  <a:cxn ang="0">
                    <a:pos x="168" y="23"/>
                  </a:cxn>
                  <a:cxn ang="0">
                    <a:pos x="209" y="23"/>
                  </a:cxn>
                  <a:cxn ang="0">
                    <a:pos x="209" y="27"/>
                  </a:cxn>
                  <a:cxn ang="0">
                    <a:pos x="134" y="58"/>
                  </a:cxn>
                  <a:cxn ang="0">
                    <a:pos x="48" y="55"/>
                  </a:cxn>
                  <a:cxn ang="0">
                    <a:pos x="25" y="40"/>
                  </a:cxn>
                  <a:cxn ang="0">
                    <a:pos x="0" y="66"/>
                  </a:cxn>
                  <a:cxn ang="0">
                    <a:pos x="25" y="91"/>
                  </a:cxn>
                  <a:cxn ang="0">
                    <a:pos x="47" y="79"/>
                  </a:cxn>
                  <a:cxn ang="0">
                    <a:pos x="138" y="92"/>
                  </a:cxn>
                  <a:cxn ang="0">
                    <a:pos x="220" y="119"/>
                  </a:cxn>
                  <a:cxn ang="0">
                    <a:pos x="299" y="75"/>
                  </a:cxn>
                  <a:cxn ang="0">
                    <a:pos x="180" y="90"/>
                  </a:cxn>
                  <a:cxn ang="0">
                    <a:pos x="158" y="69"/>
                  </a:cxn>
                  <a:cxn ang="0">
                    <a:pos x="180" y="47"/>
                  </a:cxn>
                  <a:cxn ang="0">
                    <a:pos x="201" y="69"/>
                  </a:cxn>
                  <a:cxn ang="0">
                    <a:pos x="180" y="90"/>
                  </a:cxn>
                  <a:cxn ang="0">
                    <a:pos x="217" y="42"/>
                  </a:cxn>
                  <a:cxn ang="0">
                    <a:pos x="284" y="76"/>
                  </a:cxn>
                  <a:cxn ang="0">
                    <a:pos x="217" y="76"/>
                  </a:cxn>
                  <a:cxn ang="0">
                    <a:pos x="217" y="42"/>
                  </a:cxn>
                  <a:cxn ang="0">
                    <a:pos x="217" y="42"/>
                  </a:cxn>
                  <a:cxn ang="0">
                    <a:pos x="217" y="42"/>
                  </a:cxn>
                </a:cxnLst>
                <a:rect l="0" t="0" r="r" b="b"/>
                <a:pathLst>
                  <a:path w="309" h="119">
                    <a:moveTo>
                      <a:pt x="299" y="75"/>
                    </a:moveTo>
                    <a:cubicBezTo>
                      <a:pt x="286" y="40"/>
                      <a:pt x="245" y="31"/>
                      <a:pt x="224" y="28"/>
                    </a:cubicBezTo>
                    <a:cubicBezTo>
                      <a:pt x="224" y="28"/>
                      <a:pt x="224" y="28"/>
                      <a:pt x="224" y="28"/>
                    </a:cubicBezTo>
                    <a:cubicBezTo>
                      <a:pt x="224" y="23"/>
                      <a:pt x="224" y="23"/>
                      <a:pt x="224" y="23"/>
                    </a:cubicBezTo>
                    <a:cubicBezTo>
                      <a:pt x="265" y="23"/>
                      <a:pt x="265" y="23"/>
                      <a:pt x="265" y="23"/>
                    </a:cubicBezTo>
                    <a:cubicBezTo>
                      <a:pt x="269" y="23"/>
                      <a:pt x="273" y="19"/>
                      <a:pt x="273" y="15"/>
                    </a:cubicBezTo>
                    <a:cubicBezTo>
                      <a:pt x="273" y="11"/>
                      <a:pt x="269" y="8"/>
                      <a:pt x="265" y="8"/>
                    </a:cubicBezTo>
                    <a:cubicBezTo>
                      <a:pt x="224" y="8"/>
                      <a:pt x="224" y="8"/>
                      <a:pt x="224" y="8"/>
                    </a:cubicBezTo>
                    <a:cubicBezTo>
                      <a:pt x="224" y="3"/>
                      <a:pt x="221" y="0"/>
                      <a:pt x="216" y="0"/>
                    </a:cubicBezTo>
                    <a:cubicBezTo>
                      <a:pt x="212" y="0"/>
                      <a:pt x="209" y="3"/>
                      <a:pt x="209" y="8"/>
                    </a:cubicBezTo>
                    <a:cubicBezTo>
                      <a:pt x="168" y="8"/>
                      <a:pt x="168" y="8"/>
                      <a:pt x="168" y="8"/>
                    </a:cubicBezTo>
                    <a:cubicBezTo>
                      <a:pt x="163" y="8"/>
                      <a:pt x="160" y="11"/>
                      <a:pt x="160" y="15"/>
                    </a:cubicBezTo>
                    <a:cubicBezTo>
                      <a:pt x="160" y="19"/>
                      <a:pt x="163" y="23"/>
                      <a:pt x="168" y="23"/>
                    </a:cubicBezTo>
                    <a:cubicBezTo>
                      <a:pt x="209" y="23"/>
                      <a:pt x="209" y="23"/>
                      <a:pt x="209" y="23"/>
                    </a:cubicBezTo>
                    <a:cubicBezTo>
                      <a:pt x="209" y="27"/>
                      <a:pt x="209" y="27"/>
                      <a:pt x="209" y="27"/>
                    </a:cubicBezTo>
                    <a:cubicBezTo>
                      <a:pt x="158" y="28"/>
                      <a:pt x="140" y="36"/>
                      <a:pt x="134" y="58"/>
                    </a:cubicBezTo>
                    <a:cubicBezTo>
                      <a:pt x="48" y="55"/>
                      <a:pt x="48" y="55"/>
                      <a:pt x="48" y="55"/>
                    </a:cubicBezTo>
                    <a:cubicBezTo>
                      <a:pt x="44" y="46"/>
                      <a:pt x="36" y="40"/>
                      <a:pt x="25" y="40"/>
                    </a:cubicBezTo>
                    <a:cubicBezTo>
                      <a:pt x="11" y="40"/>
                      <a:pt x="0" y="52"/>
                      <a:pt x="0" y="66"/>
                    </a:cubicBezTo>
                    <a:cubicBezTo>
                      <a:pt x="0" y="80"/>
                      <a:pt x="11" y="91"/>
                      <a:pt x="25" y="91"/>
                    </a:cubicBezTo>
                    <a:cubicBezTo>
                      <a:pt x="35" y="91"/>
                      <a:pt x="43" y="86"/>
                      <a:pt x="47" y="79"/>
                    </a:cubicBezTo>
                    <a:cubicBezTo>
                      <a:pt x="138" y="92"/>
                      <a:pt x="138" y="92"/>
                      <a:pt x="138" y="92"/>
                    </a:cubicBezTo>
                    <a:cubicBezTo>
                      <a:pt x="151" y="108"/>
                      <a:pt x="155" y="119"/>
                      <a:pt x="220" y="119"/>
                    </a:cubicBezTo>
                    <a:cubicBezTo>
                      <a:pt x="286" y="119"/>
                      <a:pt x="309" y="108"/>
                      <a:pt x="299" y="75"/>
                    </a:cubicBezTo>
                    <a:close/>
                    <a:moveTo>
                      <a:pt x="180" y="90"/>
                    </a:moveTo>
                    <a:cubicBezTo>
                      <a:pt x="168" y="90"/>
                      <a:pt x="158" y="80"/>
                      <a:pt x="158" y="69"/>
                    </a:cubicBezTo>
                    <a:cubicBezTo>
                      <a:pt x="158" y="57"/>
                      <a:pt x="168" y="47"/>
                      <a:pt x="180" y="47"/>
                    </a:cubicBezTo>
                    <a:cubicBezTo>
                      <a:pt x="191" y="47"/>
                      <a:pt x="201" y="57"/>
                      <a:pt x="201" y="69"/>
                    </a:cubicBezTo>
                    <a:cubicBezTo>
                      <a:pt x="201" y="80"/>
                      <a:pt x="191" y="90"/>
                      <a:pt x="180" y="90"/>
                    </a:cubicBezTo>
                    <a:close/>
                    <a:moveTo>
                      <a:pt x="217" y="42"/>
                    </a:moveTo>
                    <a:cubicBezTo>
                      <a:pt x="234" y="43"/>
                      <a:pt x="270" y="50"/>
                      <a:pt x="284" y="76"/>
                    </a:cubicBezTo>
                    <a:cubicBezTo>
                      <a:pt x="217" y="76"/>
                      <a:pt x="217" y="76"/>
                      <a:pt x="217" y="76"/>
                    </a:cubicBezTo>
                    <a:lnTo>
                      <a:pt x="217" y="42"/>
                    </a:lnTo>
                    <a:close/>
                    <a:moveTo>
                      <a:pt x="217" y="42"/>
                    </a:moveTo>
                    <a:cubicBezTo>
                      <a:pt x="217" y="42"/>
                      <a:pt x="217" y="42"/>
                      <a:pt x="217" y="4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17"/>
              <p:cNvSpPr>
                <a:spLocks noEditPoints="1"/>
              </p:cNvSpPr>
              <p:nvPr/>
            </p:nvSpPr>
            <p:spPr bwMode="auto">
              <a:xfrm>
                <a:off x="6284913" y="2295526"/>
                <a:ext cx="584200" cy="87313"/>
              </a:xfrm>
              <a:custGeom>
                <a:avLst/>
                <a:gdLst/>
                <a:ahLst/>
                <a:cxnLst>
                  <a:cxn ang="0">
                    <a:pos x="150" y="0"/>
                  </a:cxn>
                  <a:cxn ang="0">
                    <a:pos x="149" y="0"/>
                  </a:cxn>
                  <a:cxn ang="0">
                    <a:pos x="148" y="0"/>
                  </a:cxn>
                  <a:cxn ang="0">
                    <a:pos x="143" y="4"/>
                  </a:cxn>
                  <a:cxn ang="0">
                    <a:pos x="131" y="13"/>
                  </a:cxn>
                  <a:cxn ang="0">
                    <a:pos x="5" y="13"/>
                  </a:cxn>
                  <a:cxn ang="0">
                    <a:pos x="0" y="18"/>
                  </a:cxn>
                  <a:cxn ang="0">
                    <a:pos x="5" y="23"/>
                  </a:cxn>
                  <a:cxn ang="0">
                    <a:pos x="131" y="23"/>
                  </a:cxn>
                  <a:cxn ang="0">
                    <a:pos x="153" y="6"/>
                  </a:cxn>
                  <a:cxn ang="0">
                    <a:pos x="150" y="0"/>
                  </a:cxn>
                  <a:cxn ang="0">
                    <a:pos x="150" y="0"/>
                  </a:cxn>
                  <a:cxn ang="0">
                    <a:pos x="150" y="0"/>
                  </a:cxn>
                </a:cxnLst>
                <a:rect l="0" t="0" r="r" b="b"/>
                <a:pathLst>
                  <a:path w="154" h="23">
                    <a:moveTo>
                      <a:pt x="150" y="0"/>
                    </a:moveTo>
                    <a:cubicBezTo>
                      <a:pt x="149" y="0"/>
                      <a:pt x="149" y="0"/>
                      <a:pt x="149" y="0"/>
                    </a:cubicBezTo>
                    <a:cubicBezTo>
                      <a:pt x="148" y="0"/>
                      <a:pt x="148" y="0"/>
                      <a:pt x="148" y="0"/>
                    </a:cubicBezTo>
                    <a:cubicBezTo>
                      <a:pt x="146" y="0"/>
                      <a:pt x="144" y="2"/>
                      <a:pt x="143" y="4"/>
                    </a:cubicBezTo>
                    <a:cubicBezTo>
                      <a:pt x="143" y="4"/>
                      <a:pt x="140" y="13"/>
                      <a:pt x="131" y="13"/>
                    </a:cubicBezTo>
                    <a:cubicBezTo>
                      <a:pt x="5" y="13"/>
                      <a:pt x="5" y="13"/>
                      <a:pt x="5" y="13"/>
                    </a:cubicBezTo>
                    <a:cubicBezTo>
                      <a:pt x="2" y="13"/>
                      <a:pt x="0" y="15"/>
                      <a:pt x="0" y="18"/>
                    </a:cubicBezTo>
                    <a:cubicBezTo>
                      <a:pt x="0" y="21"/>
                      <a:pt x="2" y="23"/>
                      <a:pt x="5" y="23"/>
                    </a:cubicBezTo>
                    <a:cubicBezTo>
                      <a:pt x="131" y="23"/>
                      <a:pt x="131" y="23"/>
                      <a:pt x="131" y="23"/>
                    </a:cubicBezTo>
                    <a:cubicBezTo>
                      <a:pt x="144" y="23"/>
                      <a:pt x="151" y="13"/>
                      <a:pt x="153" y="6"/>
                    </a:cubicBezTo>
                    <a:cubicBezTo>
                      <a:pt x="154" y="4"/>
                      <a:pt x="152" y="1"/>
                      <a:pt x="150" y="0"/>
                    </a:cubicBezTo>
                    <a:close/>
                    <a:moveTo>
                      <a:pt x="150" y="0"/>
                    </a:moveTo>
                    <a:cubicBezTo>
                      <a:pt x="150" y="0"/>
                      <a:pt x="150" y="0"/>
                      <a:pt x="150" y="0"/>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72" name="Rectangle 44"/>
          <p:cNvSpPr/>
          <p:nvPr/>
        </p:nvSpPr>
        <p:spPr>
          <a:xfrm>
            <a:off x="1173187" y="3637457"/>
            <a:ext cx="3514027" cy="1094533"/>
          </a:xfrm>
          <a:prstGeom prst="rect">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cxnSp>
        <p:nvCxnSpPr>
          <p:cNvPr id="73" name="Straight Connector 46"/>
          <p:cNvCxnSpPr/>
          <p:nvPr/>
        </p:nvCxnSpPr>
        <p:spPr>
          <a:xfrm>
            <a:off x="2335718" y="3752671"/>
            <a:ext cx="0" cy="864105"/>
          </a:xfrm>
          <a:prstGeom prst="line">
            <a:avLst/>
          </a:prstGeom>
          <a:noFill/>
          <a:ln w="12700" cap="flat" cmpd="sng" algn="ctr">
            <a:solidFill>
              <a:schemeClr val="bg1"/>
            </a:solidFill>
            <a:prstDash val="solid"/>
          </a:ln>
          <a:effectLst/>
        </p:spPr>
      </p:cxnSp>
      <p:grpSp>
        <p:nvGrpSpPr>
          <p:cNvPr id="74" name="Group 29"/>
          <p:cNvGrpSpPr/>
          <p:nvPr/>
        </p:nvGrpSpPr>
        <p:grpSpPr>
          <a:xfrm>
            <a:off x="2477600" y="3797580"/>
            <a:ext cx="2017245" cy="724869"/>
            <a:chOff x="798970" y="1704791"/>
            <a:chExt cx="1112115" cy="724869"/>
          </a:xfrm>
        </p:grpSpPr>
        <p:sp>
          <p:nvSpPr>
            <p:cNvPr id="75" name="Text Placeholder 3"/>
            <p:cNvSpPr txBox="1"/>
            <p:nvPr/>
          </p:nvSpPr>
          <p:spPr>
            <a:xfrm>
              <a:off x="798970" y="1704791"/>
              <a:ext cx="509288" cy="27699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1800" b="1" dirty="0">
                  <a:solidFill>
                    <a:prstClr val="white"/>
                  </a:solidFill>
                  <a:latin typeface="微软雅黑" panose="020B0503020204020204" pitchFamily="34" charset="-122"/>
                  <a:ea typeface="微软雅黑" panose="020B0503020204020204" pitchFamily="34" charset="-122"/>
                  <a:cs typeface="Montserrat" charset="0"/>
                </a:rPr>
                <a:t>添加标题</a:t>
              </a:r>
              <a:endParaRPr lang="en-US" altLang="zh-CN" sz="1800" b="1" dirty="0">
                <a:solidFill>
                  <a:prstClr val="white"/>
                </a:solidFill>
                <a:latin typeface="微软雅黑" panose="020B0503020204020204" pitchFamily="34" charset="-122"/>
                <a:ea typeface="微软雅黑" panose="020B0503020204020204" pitchFamily="34" charset="-122"/>
                <a:cs typeface="Montserrat" charset="0"/>
              </a:endParaRPr>
            </a:p>
          </p:txBody>
        </p:sp>
        <p:sp>
          <p:nvSpPr>
            <p:cNvPr id="76" name="Text Placeholder 3"/>
            <p:cNvSpPr txBox="1"/>
            <p:nvPr/>
          </p:nvSpPr>
          <p:spPr>
            <a:xfrm>
              <a:off x="798971" y="1952029"/>
              <a:ext cx="1112114" cy="4776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100" kern="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100" kern="0" dirty="0">
                <a:solidFill>
                  <a:prstClr val="white"/>
                </a:solidFill>
                <a:latin typeface="Montserrat" charset="0"/>
                <a:ea typeface="Montserrat" charset="0"/>
                <a:cs typeface="Montserrat" charset="0"/>
              </a:endParaRPr>
            </a:p>
          </p:txBody>
        </p:sp>
      </p:grpSp>
      <p:sp>
        <p:nvSpPr>
          <p:cNvPr id="77" name="Text Placeholder 3"/>
          <p:cNvSpPr txBox="1"/>
          <p:nvPr/>
        </p:nvSpPr>
        <p:spPr>
          <a:xfrm>
            <a:off x="1630015" y="4016610"/>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0" cap="none" spc="0" normalizeH="0" baseline="0" noProof="0" dirty="0" smtClean="0">
                <a:ln>
                  <a:noFill/>
                </a:ln>
                <a:solidFill>
                  <a:srgbClr val="FFFFFF"/>
                </a:solidFill>
                <a:effectLst/>
                <a:uLnTx/>
                <a:uFillTx/>
              </a:rPr>
              <a:t>50%</a:t>
            </a:r>
            <a:endPar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grpSp>
        <p:nvGrpSpPr>
          <p:cNvPr id="78" name="Group 70"/>
          <p:cNvGrpSpPr/>
          <p:nvPr/>
        </p:nvGrpSpPr>
        <p:grpSpPr>
          <a:xfrm>
            <a:off x="654724" y="3752671"/>
            <a:ext cx="919697" cy="864105"/>
            <a:chOff x="654724" y="3791771"/>
            <a:chExt cx="919697" cy="864105"/>
          </a:xfrm>
        </p:grpSpPr>
        <p:sp>
          <p:nvSpPr>
            <p:cNvPr id="79" name="Pentagon 45"/>
            <p:cNvSpPr/>
            <p:nvPr/>
          </p:nvSpPr>
          <p:spPr>
            <a:xfrm>
              <a:off x="654724" y="3791771"/>
              <a:ext cx="919697" cy="864105"/>
            </a:xfrm>
            <a:prstGeom prst="homePlate">
              <a:avLst>
                <a:gd name="adj" fmla="val 35732"/>
              </a:avLst>
            </a:prstGeom>
            <a:solidFill>
              <a:schemeClr val="bg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grpSp>
          <p:nvGrpSpPr>
            <p:cNvPr id="80" name="Group 56"/>
            <p:cNvGrpSpPr/>
            <p:nvPr/>
          </p:nvGrpSpPr>
          <p:grpSpPr>
            <a:xfrm flipH="1">
              <a:off x="856690" y="4079806"/>
              <a:ext cx="411163" cy="258763"/>
              <a:chOff x="3871913" y="3771900"/>
              <a:chExt cx="411163" cy="258763"/>
            </a:xfrm>
            <a:solidFill>
              <a:srgbClr val="F09C2A"/>
            </a:solidFill>
          </p:grpSpPr>
          <p:sp>
            <p:nvSpPr>
              <p:cNvPr id="8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aphicFrame>
        <p:nvGraphicFramePr>
          <p:cNvPr id="84" name="Chart 60"/>
          <p:cNvGraphicFramePr/>
          <p:nvPr/>
        </p:nvGraphicFramePr>
        <p:xfrm>
          <a:off x="4917642" y="997831"/>
          <a:ext cx="3686847" cy="2131459"/>
        </p:xfrm>
        <a:graphic>
          <a:graphicData uri="http://schemas.openxmlformats.org/drawingml/2006/chart">
            <c:chart xmlns:c="http://schemas.openxmlformats.org/drawingml/2006/chart" xmlns:r="http://schemas.openxmlformats.org/officeDocument/2006/relationships" r:id="rId1"/>
          </a:graphicData>
        </a:graphic>
      </p:graphicFrame>
      <p:sp>
        <p:nvSpPr>
          <p:cNvPr id="85" name="TextBox 84"/>
          <p:cNvSpPr txBox="1"/>
          <p:nvPr/>
        </p:nvSpPr>
        <p:spPr>
          <a:xfrm>
            <a:off x="5389827" y="3219822"/>
            <a:ext cx="3214661" cy="400110"/>
          </a:xfrm>
          <a:prstGeom prst="rect">
            <a:avLst/>
          </a:prstGeom>
          <a:noFill/>
        </p:spPr>
        <p:txBody>
          <a:bodyPr wrap="square" rtlCol="0">
            <a:spAutoFit/>
          </a:bodyPr>
          <a:lstStyle/>
          <a:p>
            <a:pPr lvl="0"/>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endParaRPr kumimoji="0" lang="en-US" sz="1000" b="0" i="0" u="none" strike="noStrike" kern="0" cap="none" spc="0" normalizeH="0" baseline="0" noProof="0" dirty="0" smtClean="0">
              <a:ln>
                <a:noFill/>
              </a:ln>
              <a:solidFill>
                <a:srgbClr val="262626">
                  <a:lumMod val="65000"/>
                  <a:lumOff val="35000"/>
                </a:srgbClr>
              </a:solidFill>
              <a:effectLst/>
              <a:uLnTx/>
              <a:uFillTx/>
            </a:endParaRPr>
          </a:p>
        </p:txBody>
      </p:sp>
      <p:sp>
        <p:nvSpPr>
          <p:cNvPr id="86" name="Flowchart: Off-page Connector 63"/>
          <p:cNvSpPr/>
          <p:nvPr/>
        </p:nvSpPr>
        <p:spPr>
          <a:xfrm rot="16200000">
            <a:off x="5142989" y="3289258"/>
            <a:ext cx="241466" cy="316369"/>
          </a:xfrm>
          <a:prstGeom prst="flowChartOffpageConnector">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87" name="TextBox 86"/>
          <p:cNvSpPr txBox="1"/>
          <p:nvPr/>
        </p:nvSpPr>
        <p:spPr>
          <a:xfrm>
            <a:off x="5389828" y="3745364"/>
            <a:ext cx="3214660" cy="400110"/>
          </a:xfrm>
          <a:prstGeom prst="rect">
            <a:avLst/>
          </a:prstGeom>
          <a:noFill/>
        </p:spPr>
        <p:txBody>
          <a:bodyPr wrap="square" rtlCol="0">
            <a:spAutoFit/>
          </a:bodyPr>
          <a:lstStyle/>
          <a:p>
            <a:pPr lvl="0"/>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endParaRPr lang="en-US" altLang="zh-CN" sz="1000" kern="0" dirty="0">
              <a:solidFill>
                <a:srgbClr val="262626">
                  <a:lumMod val="65000"/>
                  <a:lumOff val="35000"/>
                </a:srgbClr>
              </a:solidFill>
            </a:endParaRPr>
          </a:p>
        </p:txBody>
      </p:sp>
      <p:sp>
        <p:nvSpPr>
          <p:cNvPr id="88" name="Flowchart: Off-page Connector 65"/>
          <p:cNvSpPr/>
          <p:nvPr/>
        </p:nvSpPr>
        <p:spPr>
          <a:xfrm rot="16200000">
            <a:off x="5142989" y="3839219"/>
            <a:ext cx="241466" cy="316369"/>
          </a:xfrm>
          <a:prstGeom prst="flowChartOffpageConnector">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89" name="TextBox 88"/>
          <p:cNvSpPr txBox="1"/>
          <p:nvPr/>
        </p:nvSpPr>
        <p:spPr>
          <a:xfrm>
            <a:off x="5389828" y="4321428"/>
            <a:ext cx="3214660" cy="400110"/>
          </a:xfrm>
          <a:prstGeom prst="rect">
            <a:avLst/>
          </a:prstGeom>
          <a:noFill/>
        </p:spPr>
        <p:txBody>
          <a:bodyPr wrap="square" rtlCol="0">
            <a:spAutoFit/>
          </a:bodyPr>
          <a:lstStyle/>
          <a:p>
            <a:pPr lvl="0"/>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endParaRPr lang="en-US" altLang="zh-CN" sz="1000" kern="0" dirty="0">
              <a:solidFill>
                <a:srgbClr val="262626">
                  <a:lumMod val="65000"/>
                  <a:lumOff val="35000"/>
                </a:srgbClr>
              </a:solidFill>
            </a:endParaRPr>
          </a:p>
        </p:txBody>
      </p:sp>
      <p:sp>
        <p:nvSpPr>
          <p:cNvPr id="90" name="Flowchart: Off-page Connector 67"/>
          <p:cNvSpPr/>
          <p:nvPr/>
        </p:nvSpPr>
        <p:spPr>
          <a:xfrm rot="16200000">
            <a:off x="5142989" y="4408825"/>
            <a:ext cx="241466" cy="316369"/>
          </a:xfrm>
          <a:prstGeom prst="flowChartOffpageConnector">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par>
                                <p:cTn id="23" presetID="18" presetClass="entr" presetSubtype="3"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strips(upRight)">
                                      <p:cBhvr>
                                        <p:cTn id="25" dur="500"/>
                                        <p:tgtEl>
                                          <p:spTgt spid="45"/>
                                        </p:tgtEl>
                                      </p:cBhvr>
                                    </p:animEffect>
                                  </p:childTnLst>
                                </p:cTn>
                              </p:par>
                            </p:childTnLst>
                          </p:cTn>
                        </p:par>
                        <p:par>
                          <p:cTn id="26" fill="hold">
                            <p:stCondLst>
                              <p:cond delay="2000"/>
                            </p:stCondLst>
                            <p:childTnLst>
                              <p:par>
                                <p:cTn id="27" presetID="2" presetClass="entr" presetSubtype="2" accel="50000" decel="5000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1+#ppt_w/2"/>
                                          </p:val>
                                        </p:tav>
                                        <p:tav tm="100000">
                                          <p:val>
                                            <p:strVal val="#ppt_x"/>
                                          </p:val>
                                        </p:tav>
                                      </p:tavLst>
                                    </p:anim>
                                    <p:anim calcmode="lin" valueType="num">
                                      <p:cBhvr additive="base">
                                        <p:cTn id="30" dur="500" fill="hold"/>
                                        <p:tgtEl>
                                          <p:spTgt spid="46"/>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par>
                                <p:cTn id="36" presetID="2" presetClass="entr" presetSubtype="8" accel="50000" decel="50000"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500" fill="hold"/>
                                        <p:tgtEl>
                                          <p:spTgt spid="65"/>
                                        </p:tgtEl>
                                        <p:attrNameLst>
                                          <p:attrName>ppt_x</p:attrName>
                                        </p:attrNameLst>
                                      </p:cBhvr>
                                      <p:tavLst>
                                        <p:tav tm="0">
                                          <p:val>
                                            <p:strVal val="0-#ppt_w/2"/>
                                          </p:val>
                                        </p:tav>
                                        <p:tav tm="100000">
                                          <p:val>
                                            <p:strVal val="#ppt_x"/>
                                          </p:val>
                                        </p:tav>
                                      </p:tavLst>
                                    </p:anim>
                                    <p:anim calcmode="lin" valueType="num">
                                      <p:cBhvr additive="base">
                                        <p:cTn id="39" dur="500" fill="hold"/>
                                        <p:tgtEl>
                                          <p:spTgt spid="6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par>
                                <p:cTn id="46" presetID="18" presetClass="entr" presetSubtype="3" fill="hold"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strips(upRight)">
                                      <p:cBhvr>
                                        <p:cTn id="48" dur="500"/>
                                        <p:tgtEl>
                                          <p:spTgt spid="60"/>
                                        </p:tgtEl>
                                      </p:cBhvr>
                                    </p:animEffect>
                                  </p:childTnLst>
                                </p:cTn>
                              </p:par>
                            </p:childTnLst>
                          </p:cTn>
                        </p:par>
                        <p:par>
                          <p:cTn id="49" fill="hold">
                            <p:stCondLst>
                              <p:cond delay="3500"/>
                            </p:stCondLst>
                            <p:childTnLst>
                              <p:par>
                                <p:cTn id="50" presetID="2" presetClass="entr" presetSubtype="2" accel="50000" decel="50000" fill="hold"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par>
                                <p:cTn id="59" presetID="2" presetClass="entr" presetSubtype="8" accel="50000" decel="50000"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0-#ppt_w/2"/>
                                          </p:val>
                                        </p:tav>
                                        <p:tav tm="100000">
                                          <p:val>
                                            <p:strVal val="#ppt_x"/>
                                          </p:val>
                                        </p:tav>
                                      </p:tavLst>
                                    </p:anim>
                                    <p:anim calcmode="lin" valueType="num">
                                      <p:cBhvr additive="base">
                                        <p:cTn id="62" dur="500" fill="hold"/>
                                        <p:tgtEl>
                                          <p:spTgt spid="78"/>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p:cTn id="66" dur="500" fill="hold"/>
                                        <p:tgtEl>
                                          <p:spTgt spid="77"/>
                                        </p:tgtEl>
                                        <p:attrNameLst>
                                          <p:attrName>ppt_w</p:attrName>
                                        </p:attrNameLst>
                                      </p:cBhvr>
                                      <p:tavLst>
                                        <p:tav tm="0">
                                          <p:val>
                                            <p:fltVal val="0"/>
                                          </p:val>
                                        </p:tav>
                                        <p:tav tm="100000">
                                          <p:val>
                                            <p:strVal val="#ppt_w"/>
                                          </p:val>
                                        </p:tav>
                                      </p:tavLst>
                                    </p:anim>
                                    <p:anim calcmode="lin" valueType="num">
                                      <p:cBhvr>
                                        <p:cTn id="67" dur="500" fill="hold"/>
                                        <p:tgtEl>
                                          <p:spTgt spid="77"/>
                                        </p:tgtEl>
                                        <p:attrNameLst>
                                          <p:attrName>ppt_h</p:attrName>
                                        </p:attrNameLst>
                                      </p:cBhvr>
                                      <p:tavLst>
                                        <p:tav tm="0">
                                          <p:val>
                                            <p:fltVal val="0"/>
                                          </p:val>
                                        </p:tav>
                                        <p:tav tm="100000">
                                          <p:val>
                                            <p:strVal val="#ppt_h"/>
                                          </p:val>
                                        </p:tav>
                                      </p:tavLst>
                                    </p:anim>
                                    <p:animEffect transition="in" filter="fade">
                                      <p:cBhvr>
                                        <p:cTn id="68" dur="500"/>
                                        <p:tgtEl>
                                          <p:spTgt spid="77"/>
                                        </p:tgtEl>
                                      </p:cBhvr>
                                    </p:animEffect>
                                  </p:childTnLst>
                                </p:cTn>
                              </p:par>
                              <p:par>
                                <p:cTn id="69" presetID="18" presetClass="entr" presetSubtype="3"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strips(upRight)">
                                      <p:cBhvr>
                                        <p:cTn id="71" dur="500"/>
                                        <p:tgtEl>
                                          <p:spTgt spid="73"/>
                                        </p:tgtEl>
                                      </p:cBhvr>
                                    </p:animEffect>
                                  </p:childTnLst>
                                </p:cTn>
                              </p:par>
                            </p:childTnLst>
                          </p:cTn>
                        </p:par>
                        <p:par>
                          <p:cTn id="72" fill="hold">
                            <p:stCondLst>
                              <p:cond delay="5000"/>
                            </p:stCondLst>
                            <p:childTnLst>
                              <p:par>
                                <p:cTn id="73" presetID="2" presetClass="entr" presetSubtype="2" accel="50000" decel="50000" fill="hold" nodeType="after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1+#ppt_w/2"/>
                                          </p:val>
                                        </p:tav>
                                        <p:tav tm="100000">
                                          <p:val>
                                            <p:strVal val="#ppt_x"/>
                                          </p:val>
                                        </p:tav>
                                      </p:tavLst>
                                    </p:anim>
                                    <p:anim calcmode="lin" valueType="num">
                                      <p:cBhvr additive="base">
                                        <p:cTn id="76" dur="500" fill="hold"/>
                                        <p:tgtEl>
                                          <p:spTgt spid="74"/>
                                        </p:tgtEl>
                                        <p:attrNameLst>
                                          <p:attrName>ppt_y</p:attrName>
                                        </p:attrNameLst>
                                      </p:cBhvr>
                                      <p:tavLst>
                                        <p:tav tm="0">
                                          <p:val>
                                            <p:strVal val="#ppt_y"/>
                                          </p:val>
                                        </p:tav>
                                        <p:tav tm="100000">
                                          <p:val>
                                            <p:strVal val="#ppt_y"/>
                                          </p:val>
                                        </p:tav>
                                      </p:tavLst>
                                    </p:anim>
                                  </p:childTnLst>
                                </p:cTn>
                              </p:par>
                            </p:childTnLst>
                          </p:cTn>
                        </p:par>
                        <p:par>
                          <p:cTn id="77" fill="hold">
                            <p:stCondLst>
                              <p:cond delay="5500"/>
                            </p:stCondLst>
                            <p:childTnLst>
                              <p:par>
                                <p:cTn id="78" presetID="10" presetClass="entr" presetSubtype="0" fill="hold" grpId="0" nodeType="afterEffect">
                                  <p:stCondLst>
                                    <p:cond delay="0"/>
                                  </p:stCondLst>
                                  <p:childTnLst>
                                    <p:set>
                                      <p:cBhvr>
                                        <p:cTn id="79"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80" dur="1000"/>
                                        <p:tgtEl>
                                          <p:spTgt spid="84">
                                            <p:graphicEl>
                                              <a:chart seriesIdx="-3" categoryIdx="-3" bldStep="gridLegend"/>
                                            </p:graphicEl>
                                          </p:spTgt>
                                        </p:tgtEl>
                                      </p:cBhvr>
                                    </p:animEffect>
                                  </p:childTnLst>
                                </p:cTn>
                              </p:par>
                            </p:childTnLst>
                          </p:cTn>
                        </p:par>
                        <p:par>
                          <p:cTn id="81" fill="hold">
                            <p:stCondLst>
                              <p:cond delay="6500"/>
                            </p:stCondLst>
                            <p:childTnLst>
                              <p:par>
                                <p:cTn id="82" presetID="18" presetClass="entr" presetSubtype="3" fill="hold" grpId="0" nodeType="afterEffect">
                                  <p:stCondLst>
                                    <p:cond delay="0"/>
                                  </p:stCondLst>
                                  <p:childTnLst>
                                    <p:set>
                                      <p:cBhvr>
                                        <p:cTn id="83" dur="1" fill="hold">
                                          <p:stCondLst>
                                            <p:cond delay="0"/>
                                          </p:stCondLst>
                                        </p:cTn>
                                        <p:tgtEl>
                                          <p:spTgt spid="84">
                                            <p:graphicEl>
                                              <a:chart seriesIdx="0" categoryIdx="-4" bldStep="series"/>
                                            </p:graphicEl>
                                          </p:spTgt>
                                        </p:tgtEl>
                                        <p:attrNameLst>
                                          <p:attrName>style.visibility</p:attrName>
                                        </p:attrNameLst>
                                      </p:cBhvr>
                                      <p:to>
                                        <p:strVal val="visible"/>
                                      </p:to>
                                    </p:set>
                                    <p:animEffect transition="in" filter="strips(upRight)">
                                      <p:cBhvr>
                                        <p:cTn id="84" dur="1000"/>
                                        <p:tgtEl>
                                          <p:spTgt spid="84">
                                            <p:graphicEl>
                                              <a:chart seriesIdx="0" categoryIdx="-4" bldStep="series"/>
                                            </p:graphicEl>
                                          </p:spTgt>
                                        </p:tgtEl>
                                      </p:cBhvr>
                                    </p:animEffect>
                                  </p:childTnLst>
                                </p:cTn>
                              </p:par>
                            </p:childTnLst>
                          </p:cTn>
                        </p:par>
                        <p:par>
                          <p:cTn id="85" fill="hold">
                            <p:stCondLst>
                              <p:cond delay="7500"/>
                            </p:stCondLst>
                            <p:childTnLst>
                              <p:par>
                                <p:cTn id="86" presetID="18" presetClass="entr" presetSubtype="3" fill="hold" grpId="0" nodeType="afterEffect">
                                  <p:stCondLst>
                                    <p:cond delay="0"/>
                                  </p:stCondLst>
                                  <p:childTnLst>
                                    <p:set>
                                      <p:cBhvr>
                                        <p:cTn id="87" dur="1" fill="hold">
                                          <p:stCondLst>
                                            <p:cond delay="0"/>
                                          </p:stCondLst>
                                        </p:cTn>
                                        <p:tgtEl>
                                          <p:spTgt spid="84">
                                            <p:graphicEl>
                                              <a:chart seriesIdx="1" categoryIdx="-4" bldStep="series"/>
                                            </p:graphicEl>
                                          </p:spTgt>
                                        </p:tgtEl>
                                        <p:attrNameLst>
                                          <p:attrName>style.visibility</p:attrName>
                                        </p:attrNameLst>
                                      </p:cBhvr>
                                      <p:to>
                                        <p:strVal val="visible"/>
                                      </p:to>
                                    </p:set>
                                    <p:animEffect transition="in" filter="strips(upRight)">
                                      <p:cBhvr>
                                        <p:cTn id="88" dur="1000"/>
                                        <p:tgtEl>
                                          <p:spTgt spid="84">
                                            <p:graphicEl>
                                              <a:chart seriesIdx="1" categoryIdx="-4" bldStep="series"/>
                                            </p:graphicEl>
                                          </p:spTgt>
                                        </p:tgtEl>
                                      </p:cBhvr>
                                    </p:animEffect>
                                  </p:childTnLst>
                                </p:cTn>
                              </p:par>
                            </p:childTnLst>
                          </p:cTn>
                        </p:par>
                        <p:par>
                          <p:cTn id="89" fill="hold">
                            <p:stCondLst>
                              <p:cond delay="8500"/>
                            </p:stCondLst>
                            <p:childTnLst>
                              <p:par>
                                <p:cTn id="90" presetID="18" presetClass="entr" presetSubtype="3" fill="hold" grpId="0" nodeType="afterEffect">
                                  <p:stCondLst>
                                    <p:cond delay="0"/>
                                  </p:stCondLst>
                                  <p:childTnLst>
                                    <p:set>
                                      <p:cBhvr>
                                        <p:cTn id="91" dur="1" fill="hold">
                                          <p:stCondLst>
                                            <p:cond delay="0"/>
                                          </p:stCondLst>
                                        </p:cTn>
                                        <p:tgtEl>
                                          <p:spTgt spid="84">
                                            <p:graphicEl>
                                              <a:chart seriesIdx="2" categoryIdx="-4" bldStep="series"/>
                                            </p:graphicEl>
                                          </p:spTgt>
                                        </p:tgtEl>
                                        <p:attrNameLst>
                                          <p:attrName>style.visibility</p:attrName>
                                        </p:attrNameLst>
                                      </p:cBhvr>
                                      <p:to>
                                        <p:strVal val="visible"/>
                                      </p:to>
                                    </p:set>
                                    <p:animEffect transition="in" filter="strips(upRight)">
                                      <p:cBhvr>
                                        <p:cTn id="92" dur="1000"/>
                                        <p:tgtEl>
                                          <p:spTgt spid="84">
                                            <p:graphicEl>
                                              <a:chart seriesIdx="2" categoryIdx="-4" bldStep="series"/>
                                            </p:graphicEl>
                                          </p:spTgt>
                                        </p:tgtEl>
                                      </p:cBhvr>
                                    </p:animEffect>
                                  </p:childTnLst>
                                </p:cTn>
                              </p:par>
                            </p:childTnLst>
                          </p:cTn>
                        </p:par>
                        <p:par>
                          <p:cTn id="93" fill="hold">
                            <p:stCondLst>
                              <p:cond delay="9500"/>
                            </p:stCondLst>
                            <p:childTnLst>
                              <p:par>
                                <p:cTn id="94" presetID="18" presetClass="entr" presetSubtype="3" fill="hold" grpId="0" nodeType="afterEffect">
                                  <p:stCondLst>
                                    <p:cond delay="0"/>
                                  </p:stCondLst>
                                  <p:childTnLst>
                                    <p:set>
                                      <p:cBhvr>
                                        <p:cTn id="95" dur="1" fill="hold">
                                          <p:stCondLst>
                                            <p:cond delay="0"/>
                                          </p:stCondLst>
                                        </p:cTn>
                                        <p:tgtEl>
                                          <p:spTgt spid="84">
                                            <p:graphicEl>
                                              <a:chart seriesIdx="3" categoryIdx="-4" bldStep="series"/>
                                            </p:graphicEl>
                                          </p:spTgt>
                                        </p:tgtEl>
                                        <p:attrNameLst>
                                          <p:attrName>style.visibility</p:attrName>
                                        </p:attrNameLst>
                                      </p:cBhvr>
                                      <p:to>
                                        <p:strVal val="visible"/>
                                      </p:to>
                                    </p:set>
                                    <p:animEffect transition="in" filter="strips(upRight)">
                                      <p:cBhvr>
                                        <p:cTn id="96" dur="1000"/>
                                        <p:tgtEl>
                                          <p:spTgt spid="84">
                                            <p:graphicEl>
                                              <a:chart seriesIdx="3" categoryIdx="-4" bldStep="series"/>
                                            </p:graphicEl>
                                          </p:spTgt>
                                        </p:tgtEl>
                                      </p:cBhvr>
                                    </p:animEffect>
                                  </p:childTnLst>
                                </p:cTn>
                              </p:par>
                            </p:childTnLst>
                          </p:cTn>
                        </p:par>
                        <p:par>
                          <p:cTn id="97" fill="hold">
                            <p:stCondLst>
                              <p:cond delay="10500"/>
                            </p:stCondLst>
                            <p:childTnLst>
                              <p:par>
                                <p:cTn id="98" presetID="2" presetClass="entr" presetSubtype="4" accel="50000" decel="50000" fill="hold" grpId="0" nodeType="after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fill="hold"/>
                                        <p:tgtEl>
                                          <p:spTgt spid="86"/>
                                        </p:tgtEl>
                                        <p:attrNameLst>
                                          <p:attrName>ppt_x</p:attrName>
                                        </p:attrNameLst>
                                      </p:cBhvr>
                                      <p:tavLst>
                                        <p:tav tm="0">
                                          <p:val>
                                            <p:strVal val="#ppt_x"/>
                                          </p:val>
                                        </p:tav>
                                        <p:tav tm="100000">
                                          <p:val>
                                            <p:strVal val="#ppt_x"/>
                                          </p:val>
                                        </p:tav>
                                      </p:tavLst>
                                    </p:anim>
                                    <p:anim calcmode="lin" valueType="num">
                                      <p:cBhvr additive="base">
                                        <p:cTn id="101" dur="500" fill="hold"/>
                                        <p:tgtEl>
                                          <p:spTgt spid="86"/>
                                        </p:tgtEl>
                                        <p:attrNameLst>
                                          <p:attrName>ppt_y</p:attrName>
                                        </p:attrNameLst>
                                      </p:cBhvr>
                                      <p:tavLst>
                                        <p:tav tm="0">
                                          <p:val>
                                            <p:strVal val="1+#ppt_h/2"/>
                                          </p:val>
                                        </p:tav>
                                        <p:tav tm="100000">
                                          <p:val>
                                            <p:strVal val="#ppt_y"/>
                                          </p:val>
                                        </p:tav>
                                      </p:tavLst>
                                    </p:anim>
                                  </p:childTnLst>
                                </p:cTn>
                              </p:par>
                              <p:par>
                                <p:cTn id="102" presetID="2" presetClass="entr" presetSubtype="2" accel="50000" decel="50000" fill="hold" grpId="0" nodeType="withEffect">
                                  <p:stCondLst>
                                    <p:cond delay="0"/>
                                  </p:stCondLst>
                                  <p:childTnLst>
                                    <p:set>
                                      <p:cBhvr>
                                        <p:cTn id="103" dur="1" fill="hold">
                                          <p:stCondLst>
                                            <p:cond delay="0"/>
                                          </p:stCondLst>
                                        </p:cTn>
                                        <p:tgtEl>
                                          <p:spTgt spid="85"/>
                                        </p:tgtEl>
                                        <p:attrNameLst>
                                          <p:attrName>style.visibility</p:attrName>
                                        </p:attrNameLst>
                                      </p:cBhvr>
                                      <p:to>
                                        <p:strVal val="visible"/>
                                      </p:to>
                                    </p:set>
                                    <p:anim calcmode="lin" valueType="num">
                                      <p:cBhvr additive="base">
                                        <p:cTn id="104" dur="500" fill="hold"/>
                                        <p:tgtEl>
                                          <p:spTgt spid="85"/>
                                        </p:tgtEl>
                                        <p:attrNameLst>
                                          <p:attrName>ppt_x</p:attrName>
                                        </p:attrNameLst>
                                      </p:cBhvr>
                                      <p:tavLst>
                                        <p:tav tm="0">
                                          <p:val>
                                            <p:strVal val="1+#ppt_w/2"/>
                                          </p:val>
                                        </p:tav>
                                        <p:tav tm="100000">
                                          <p:val>
                                            <p:strVal val="#ppt_x"/>
                                          </p:val>
                                        </p:tav>
                                      </p:tavLst>
                                    </p:anim>
                                    <p:anim calcmode="lin" valueType="num">
                                      <p:cBhvr additive="base">
                                        <p:cTn id="105" dur="500" fill="hold"/>
                                        <p:tgtEl>
                                          <p:spTgt spid="8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2" presetClass="entr" presetSubtype="4" accel="50000" decel="50000" fill="hold" grpId="0" nodeType="after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ppt_x"/>
                                          </p:val>
                                        </p:tav>
                                        <p:tav tm="100000">
                                          <p:val>
                                            <p:strVal val="#ppt_x"/>
                                          </p:val>
                                        </p:tav>
                                      </p:tavLst>
                                    </p:anim>
                                    <p:anim calcmode="lin" valueType="num">
                                      <p:cBhvr additive="base">
                                        <p:cTn id="110" dur="500" fill="hold"/>
                                        <p:tgtEl>
                                          <p:spTgt spid="88"/>
                                        </p:tgtEl>
                                        <p:attrNameLst>
                                          <p:attrName>ppt_y</p:attrName>
                                        </p:attrNameLst>
                                      </p:cBhvr>
                                      <p:tavLst>
                                        <p:tav tm="0">
                                          <p:val>
                                            <p:strVal val="1+#ppt_h/2"/>
                                          </p:val>
                                        </p:tav>
                                        <p:tav tm="100000">
                                          <p:val>
                                            <p:strVal val="#ppt_y"/>
                                          </p:val>
                                        </p:tav>
                                      </p:tavLst>
                                    </p:anim>
                                  </p:childTnLst>
                                </p:cTn>
                              </p:par>
                              <p:par>
                                <p:cTn id="111" presetID="2" presetClass="entr" presetSubtype="2" accel="50000" decel="50000"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additive="base">
                                        <p:cTn id="113" dur="500" fill="hold"/>
                                        <p:tgtEl>
                                          <p:spTgt spid="87"/>
                                        </p:tgtEl>
                                        <p:attrNameLst>
                                          <p:attrName>ppt_x</p:attrName>
                                        </p:attrNameLst>
                                      </p:cBhvr>
                                      <p:tavLst>
                                        <p:tav tm="0">
                                          <p:val>
                                            <p:strVal val="1+#ppt_w/2"/>
                                          </p:val>
                                        </p:tav>
                                        <p:tav tm="100000">
                                          <p:val>
                                            <p:strVal val="#ppt_x"/>
                                          </p:val>
                                        </p:tav>
                                      </p:tavLst>
                                    </p:anim>
                                    <p:anim calcmode="lin" valueType="num">
                                      <p:cBhvr additive="base">
                                        <p:cTn id="114" dur="500" fill="hold"/>
                                        <p:tgtEl>
                                          <p:spTgt spid="87"/>
                                        </p:tgtEl>
                                        <p:attrNameLst>
                                          <p:attrName>ppt_y</p:attrName>
                                        </p:attrNameLst>
                                      </p:cBhvr>
                                      <p:tavLst>
                                        <p:tav tm="0">
                                          <p:val>
                                            <p:strVal val="#ppt_y"/>
                                          </p:val>
                                        </p:tav>
                                        <p:tav tm="100000">
                                          <p:val>
                                            <p:strVal val="#ppt_y"/>
                                          </p:val>
                                        </p:tav>
                                      </p:tavLst>
                                    </p:anim>
                                  </p:childTnLst>
                                </p:cTn>
                              </p:par>
                            </p:childTnLst>
                          </p:cTn>
                        </p:par>
                        <p:par>
                          <p:cTn id="115" fill="hold">
                            <p:stCondLst>
                              <p:cond delay="11500"/>
                            </p:stCondLst>
                            <p:childTnLst>
                              <p:par>
                                <p:cTn id="116" presetID="2" presetClass="entr" presetSubtype="4" accel="50000" decel="50000" fill="hold" grpId="0" nodeType="afterEffect">
                                  <p:stCondLst>
                                    <p:cond delay="0"/>
                                  </p:stCondLst>
                                  <p:childTnLst>
                                    <p:set>
                                      <p:cBhvr>
                                        <p:cTn id="117" dur="1" fill="hold">
                                          <p:stCondLst>
                                            <p:cond delay="0"/>
                                          </p:stCondLst>
                                        </p:cTn>
                                        <p:tgtEl>
                                          <p:spTgt spid="90"/>
                                        </p:tgtEl>
                                        <p:attrNameLst>
                                          <p:attrName>style.visibility</p:attrName>
                                        </p:attrNameLst>
                                      </p:cBhvr>
                                      <p:to>
                                        <p:strVal val="visible"/>
                                      </p:to>
                                    </p:set>
                                    <p:anim calcmode="lin" valueType="num">
                                      <p:cBhvr additive="base">
                                        <p:cTn id="118" dur="500" fill="hold"/>
                                        <p:tgtEl>
                                          <p:spTgt spid="90"/>
                                        </p:tgtEl>
                                        <p:attrNameLst>
                                          <p:attrName>ppt_x</p:attrName>
                                        </p:attrNameLst>
                                      </p:cBhvr>
                                      <p:tavLst>
                                        <p:tav tm="0">
                                          <p:val>
                                            <p:strVal val="#ppt_x"/>
                                          </p:val>
                                        </p:tav>
                                        <p:tav tm="100000">
                                          <p:val>
                                            <p:strVal val="#ppt_x"/>
                                          </p:val>
                                        </p:tav>
                                      </p:tavLst>
                                    </p:anim>
                                    <p:anim calcmode="lin" valueType="num">
                                      <p:cBhvr additive="base">
                                        <p:cTn id="119" dur="500" fill="hold"/>
                                        <p:tgtEl>
                                          <p:spTgt spid="90"/>
                                        </p:tgtEl>
                                        <p:attrNameLst>
                                          <p:attrName>ppt_y</p:attrName>
                                        </p:attrNameLst>
                                      </p:cBhvr>
                                      <p:tavLst>
                                        <p:tav tm="0">
                                          <p:val>
                                            <p:strVal val="1+#ppt_h/2"/>
                                          </p:val>
                                        </p:tav>
                                        <p:tav tm="100000">
                                          <p:val>
                                            <p:strVal val="#ppt_y"/>
                                          </p:val>
                                        </p:tav>
                                      </p:tavLst>
                                    </p:anim>
                                  </p:childTnLst>
                                </p:cTn>
                              </p:par>
                              <p:par>
                                <p:cTn id="120" presetID="2" presetClass="entr" presetSubtype="2" accel="50000" decel="50000" fill="hold" grpId="0" nodeType="withEffect">
                                  <p:stCondLst>
                                    <p:cond delay="0"/>
                                  </p:stCondLst>
                                  <p:childTnLst>
                                    <p:set>
                                      <p:cBhvr>
                                        <p:cTn id="121" dur="1" fill="hold">
                                          <p:stCondLst>
                                            <p:cond delay="0"/>
                                          </p:stCondLst>
                                        </p:cTn>
                                        <p:tgtEl>
                                          <p:spTgt spid="89"/>
                                        </p:tgtEl>
                                        <p:attrNameLst>
                                          <p:attrName>style.visibility</p:attrName>
                                        </p:attrNameLst>
                                      </p:cBhvr>
                                      <p:to>
                                        <p:strVal val="visible"/>
                                      </p:to>
                                    </p:set>
                                    <p:anim calcmode="lin" valueType="num">
                                      <p:cBhvr additive="base">
                                        <p:cTn id="122" dur="500" fill="hold"/>
                                        <p:tgtEl>
                                          <p:spTgt spid="89"/>
                                        </p:tgtEl>
                                        <p:attrNameLst>
                                          <p:attrName>ppt_x</p:attrName>
                                        </p:attrNameLst>
                                      </p:cBhvr>
                                      <p:tavLst>
                                        <p:tav tm="0">
                                          <p:val>
                                            <p:strVal val="1+#ppt_w/2"/>
                                          </p:val>
                                        </p:tav>
                                        <p:tav tm="100000">
                                          <p:val>
                                            <p:strVal val="#ppt_x"/>
                                          </p:val>
                                        </p:tav>
                                      </p:tavLst>
                                    </p:anim>
                                    <p:anim calcmode="lin" valueType="num">
                                      <p:cBhvr additive="base">
                                        <p:cTn id="123"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4" grpId="0" animBg="1"/>
      <p:bldP spid="49" grpId="0"/>
      <p:bldP spid="59" grpId="0" animBg="1"/>
      <p:bldP spid="64" grpId="0"/>
      <p:bldP spid="72" grpId="0" animBg="1"/>
      <p:bldP spid="77" grpId="0"/>
      <p:bldGraphic spid="84" grpId="0">
        <p:bldSub>
          <a:bldChart bld="series"/>
        </p:bldSub>
      </p:bldGraphic>
      <p:bldP spid="85" grpId="0"/>
      <p:bldP spid="86" grpId="0" animBg="1"/>
      <p:bldP spid="87" grpId="0"/>
      <p:bldP spid="88" grpId="0" animBg="1"/>
      <p:bldP spid="89" grpId="0"/>
      <p:bldP spid="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Round Diagonal Corner Rectangle 34"/>
          <p:cNvSpPr/>
          <p:nvPr/>
        </p:nvSpPr>
        <p:spPr>
          <a:xfrm>
            <a:off x="664706" y="1815648"/>
            <a:ext cx="1728210" cy="1843424"/>
          </a:xfrm>
          <a:prstGeom prst="round2DiagRect">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4" name="Round Diagonal Corner Rectangle 35"/>
          <p:cNvSpPr/>
          <p:nvPr/>
        </p:nvSpPr>
        <p:spPr>
          <a:xfrm>
            <a:off x="2703176" y="1815648"/>
            <a:ext cx="1728210" cy="1843424"/>
          </a:xfrm>
          <a:prstGeom prst="round2DiagRect">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5" name="Round Diagonal Corner Rectangle 36"/>
          <p:cNvSpPr/>
          <p:nvPr/>
        </p:nvSpPr>
        <p:spPr>
          <a:xfrm>
            <a:off x="4732345" y="1815648"/>
            <a:ext cx="1728210" cy="1843424"/>
          </a:xfrm>
          <a:prstGeom prst="round2DiagRect">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6" name="Round Diagonal Corner Rectangle 37"/>
          <p:cNvSpPr/>
          <p:nvPr/>
        </p:nvSpPr>
        <p:spPr>
          <a:xfrm>
            <a:off x="6761066" y="1815648"/>
            <a:ext cx="1728210" cy="1843424"/>
          </a:xfrm>
          <a:prstGeom prst="round2DiagRect">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grpSp>
        <p:nvGrpSpPr>
          <p:cNvPr id="7" name="Group 78"/>
          <p:cNvGrpSpPr/>
          <p:nvPr/>
        </p:nvGrpSpPr>
        <p:grpSpPr>
          <a:xfrm>
            <a:off x="3317310" y="2032565"/>
            <a:ext cx="499942" cy="688192"/>
            <a:chOff x="3291055" y="1604118"/>
            <a:chExt cx="552452" cy="760475"/>
          </a:xfrm>
          <a:solidFill>
            <a:srgbClr val="FFFFFF"/>
          </a:solidFill>
        </p:grpSpPr>
        <p:sp>
          <p:nvSpPr>
            <p:cNvPr id="8"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 name="Group 79"/>
          <p:cNvGrpSpPr/>
          <p:nvPr/>
        </p:nvGrpSpPr>
        <p:grpSpPr>
          <a:xfrm>
            <a:off x="1208902" y="2047498"/>
            <a:ext cx="639819" cy="658327"/>
            <a:chOff x="1222376" y="1701801"/>
            <a:chExt cx="768350" cy="790576"/>
          </a:xfrm>
          <a:solidFill>
            <a:srgbClr val="FFFFFF"/>
          </a:solidFill>
        </p:grpSpPr>
        <p:sp>
          <p:nvSpPr>
            <p:cNvPr id="16"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1" name="Group 72"/>
          <p:cNvGrpSpPr/>
          <p:nvPr/>
        </p:nvGrpSpPr>
        <p:grpSpPr>
          <a:xfrm>
            <a:off x="5159286" y="1958355"/>
            <a:ext cx="873880" cy="836612"/>
            <a:chOff x="5105401" y="1701801"/>
            <a:chExt cx="873880" cy="836612"/>
          </a:xfrm>
          <a:solidFill>
            <a:srgbClr val="FFFFFF"/>
          </a:solidFill>
        </p:grpSpPr>
        <p:sp>
          <p:nvSpPr>
            <p:cNvPr id="2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9" name="Group 74"/>
          <p:cNvGrpSpPr/>
          <p:nvPr/>
        </p:nvGrpSpPr>
        <p:grpSpPr>
          <a:xfrm>
            <a:off x="7248828" y="2065511"/>
            <a:ext cx="752687" cy="622300"/>
            <a:chOff x="7309384" y="1676401"/>
            <a:chExt cx="752687" cy="622300"/>
          </a:xfrm>
          <a:solidFill>
            <a:srgbClr val="FFFFFF"/>
          </a:solidFill>
        </p:grpSpPr>
        <p:sp>
          <p:nvSpPr>
            <p:cNvPr id="30"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3" name="TextBox 32"/>
          <p:cNvSpPr txBox="1"/>
          <p:nvPr/>
        </p:nvSpPr>
        <p:spPr>
          <a:xfrm>
            <a:off x="722314" y="2777683"/>
            <a:ext cx="1612995" cy="861774"/>
          </a:xfrm>
          <a:prstGeom prst="rect">
            <a:avLst/>
          </a:prstGeom>
          <a:noFill/>
        </p:spPr>
        <p:txBody>
          <a:bodyPr wrap="square" rtlCol="0">
            <a:spAutoFit/>
          </a:bodyPr>
          <a:lstStyle/>
          <a:p>
            <a:pPr lvl="0" algn="ctr"/>
            <a:r>
              <a:rPr lang="zh-CN" altLang="en-US" sz="1400" b="1" dirty="0">
                <a:solidFill>
                  <a:schemeClr val="bg1"/>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schemeClr val="bg1"/>
              </a:solidFill>
              <a:latin typeface="微软雅黑" panose="020B0503020204020204" pitchFamily="34" charset="-122"/>
              <a:ea typeface="微软雅黑" panose="020B0503020204020204" pitchFamily="34" charset="-122"/>
              <a:cs typeface="Montserrat" charset="0"/>
            </a:endParaRPr>
          </a:p>
          <a:p>
            <a:pPr lvl="0" algn="ctr">
              <a:lnSpc>
                <a:spcPct val="150000"/>
              </a:lnSpc>
            </a:pPr>
            <a:r>
              <a:rPr kumimoji="0" lang="zh-CN" altLang="en-US" sz="8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en-US" altLang="zh-CN" sz="800" b="0" i="0" u="none" strike="noStrike" kern="0" cap="none" spc="0" normalizeH="0" baseline="0" noProof="0" dirty="0">
              <a:ln>
                <a:noFill/>
              </a:ln>
              <a:solidFill>
                <a:schemeClr val="bg1"/>
              </a:solidFill>
              <a:effectLst/>
              <a:uLnTx/>
              <a:uFillTx/>
              <a:latin typeface="Montserrat" charset="0"/>
              <a:ea typeface="Montserrat" charset="0"/>
              <a:cs typeface="Montserrat" charset="0"/>
            </a:endParaRPr>
          </a:p>
        </p:txBody>
      </p:sp>
      <p:sp>
        <p:nvSpPr>
          <p:cNvPr id="34" name="TextBox 33"/>
          <p:cNvSpPr txBox="1"/>
          <p:nvPr/>
        </p:nvSpPr>
        <p:spPr>
          <a:xfrm>
            <a:off x="6818674" y="2777683"/>
            <a:ext cx="1612995" cy="861774"/>
          </a:xfrm>
          <a:prstGeom prst="rect">
            <a:avLst/>
          </a:prstGeom>
          <a:noFill/>
        </p:spPr>
        <p:txBody>
          <a:bodyPr wrap="square" rtlCol="0">
            <a:spAutoFit/>
          </a:bodyPr>
          <a:lstStyle/>
          <a:p>
            <a:pPr lvl="0" algn="ctr"/>
            <a:r>
              <a:rPr lang="zh-CN" altLang="en-US" sz="1400" b="1" dirty="0">
                <a:solidFill>
                  <a:prstClr val="white"/>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white"/>
              </a:solidFill>
              <a:latin typeface="微软雅黑" panose="020B0503020204020204" pitchFamily="34" charset="-122"/>
              <a:ea typeface="微软雅黑" panose="020B0503020204020204" pitchFamily="34" charset="-122"/>
              <a:cs typeface="Montserrat" charset="0"/>
            </a:endParaRPr>
          </a:p>
          <a:p>
            <a:pPr lvl="0" algn="ctr">
              <a:lnSpc>
                <a:spcPct val="150000"/>
              </a:lnSpc>
            </a:pPr>
            <a:r>
              <a:rPr kumimoji="0" lang="zh-CN" altLang="en-US" sz="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0" cap="none" spc="0" normalizeH="0" baseline="0" noProof="0" dirty="0">
              <a:ln>
                <a:noFill/>
              </a:ln>
              <a:solidFill>
                <a:prstClr val="white"/>
              </a:solidFill>
              <a:effectLst/>
              <a:uLnTx/>
              <a:uFillTx/>
              <a:latin typeface="Montserrat" charset="0"/>
              <a:ea typeface="Montserrat" charset="0"/>
              <a:cs typeface="Montserrat" charset="0"/>
            </a:endParaRPr>
          </a:p>
        </p:txBody>
      </p:sp>
      <p:sp>
        <p:nvSpPr>
          <p:cNvPr id="35" name="TextBox 34"/>
          <p:cNvSpPr txBox="1"/>
          <p:nvPr/>
        </p:nvSpPr>
        <p:spPr>
          <a:xfrm>
            <a:off x="4789729" y="2777683"/>
            <a:ext cx="1612995" cy="839845"/>
          </a:xfrm>
          <a:prstGeom prst="rect">
            <a:avLst/>
          </a:prstGeom>
          <a:noFill/>
        </p:spPr>
        <p:txBody>
          <a:bodyPr wrap="square" rtlCol="0">
            <a:spAutoFit/>
          </a:bodyPr>
          <a:lstStyle/>
          <a:p>
            <a:pPr lvl="0" algn="ctr"/>
            <a:r>
              <a:rPr lang="zh-CN" altLang="en-US" sz="1400" b="1" dirty="0">
                <a:solidFill>
                  <a:prstClr val="white"/>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white"/>
              </a:solidFill>
              <a:latin typeface="微软雅黑" panose="020B0503020204020204" pitchFamily="34" charset="-122"/>
              <a:ea typeface="微软雅黑" panose="020B0503020204020204" pitchFamily="34" charset="-122"/>
              <a:cs typeface="Montserrat" charset="0"/>
            </a:endParaRPr>
          </a:p>
          <a:p>
            <a:pPr lvl="0" algn="ctr">
              <a:lnSpc>
                <a:spcPct val="150000"/>
              </a:lnSpc>
            </a:pPr>
            <a:r>
              <a:rPr kumimoji="0" lang="zh-CN" altLang="en-US" sz="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0" cap="none" spc="0" normalizeH="0" baseline="0" noProof="0" dirty="0">
              <a:ln>
                <a:noFill/>
              </a:ln>
              <a:solidFill>
                <a:prstClr val="white"/>
              </a:solidFill>
              <a:effectLst/>
              <a:uLnTx/>
              <a:uFillTx/>
              <a:latin typeface="Montserrat" charset="0"/>
              <a:ea typeface="Montserrat" charset="0"/>
              <a:cs typeface="Montserrat" charset="0"/>
            </a:endParaRPr>
          </a:p>
        </p:txBody>
      </p:sp>
      <p:sp>
        <p:nvSpPr>
          <p:cNvPr id="36" name="TextBox 35"/>
          <p:cNvSpPr txBox="1"/>
          <p:nvPr/>
        </p:nvSpPr>
        <p:spPr>
          <a:xfrm>
            <a:off x="2760784" y="2777683"/>
            <a:ext cx="1612995" cy="861774"/>
          </a:xfrm>
          <a:prstGeom prst="rect">
            <a:avLst/>
          </a:prstGeom>
          <a:noFill/>
        </p:spPr>
        <p:txBody>
          <a:bodyPr wrap="square" rtlCol="0">
            <a:spAutoFit/>
          </a:bodyPr>
          <a:lstStyle/>
          <a:p>
            <a:pPr lvl="0" algn="ctr"/>
            <a:r>
              <a:rPr lang="zh-CN" altLang="en-US" sz="1400" b="1" dirty="0">
                <a:solidFill>
                  <a:prstClr val="white"/>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white"/>
              </a:solidFill>
              <a:latin typeface="微软雅黑" panose="020B0503020204020204" pitchFamily="34" charset="-122"/>
              <a:ea typeface="微软雅黑" panose="020B0503020204020204" pitchFamily="34" charset="-122"/>
              <a:cs typeface="Montserrat" charset="0"/>
            </a:endParaRPr>
          </a:p>
          <a:p>
            <a:pPr lvl="0" algn="ctr">
              <a:lnSpc>
                <a:spcPct val="150000"/>
              </a:lnSpc>
            </a:pPr>
            <a:r>
              <a:rPr kumimoji="0" lang="zh-CN" altLang="en-US" sz="8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0" cap="none" spc="0" normalizeH="0" baseline="0" noProof="0" dirty="0">
              <a:ln>
                <a:noFill/>
              </a:ln>
              <a:solidFill>
                <a:prstClr val="white"/>
              </a:solidFill>
              <a:effectLst/>
              <a:uLnTx/>
              <a:uFillTx/>
              <a:latin typeface="Montserrat" charset="0"/>
              <a:ea typeface="Montserrat" charset="0"/>
              <a:cs typeface="Montserrat" charset="0"/>
            </a:endParaRPr>
          </a:p>
        </p:txBody>
      </p:sp>
      <p:sp>
        <p:nvSpPr>
          <p:cNvPr id="37" name="Footer Text"/>
          <p:cNvSpPr txBox="1"/>
          <p:nvPr/>
        </p:nvSpPr>
        <p:spPr>
          <a:xfrm>
            <a:off x="692056" y="3900993"/>
            <a:ext cx="7759889" cy="830997"/>
          </a:xfrm>
          <a:prstGeom prst="rect">
            <a:avLst/>
          </a:prstGeom>
          <a:noFill/>
        </p:spPr>
        <p:txBody>
          <a:bodyPr wrap="square" lIns="0" tIns="0" rIns="0" bIns="0" rtlCol="0">
            <a:spAutoFit/>
          </a:bodyPr>
          <a:lstStyle/>
          <a:p>
            <a:pPr lvl="0" algn="ctr">
              <a:lnSpc>
                <a:spcPct val="150000"/>
              </a:lnSpc>
            </a:pPr>
            <a:r>
              <a:rPr kumimoji="0" lang="zh-CN" altLang="en-US" sz="12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a:t>
            </a:r>
            <a:endParaRPr lang="en-US" altLang="zh-CN" sz="1200" kern="0" dirty="0">
              <a:solidFill>
                <a:srgbClr val="262626">
                  <a:lumMod val="65000"/>
                  <a:lumOff val="35000"/>
                </a:srgbClr>
              </a:solidFill>
            </a:endParaRPr>
          </a:p>
        </p:txBody>
      </p:sp>
      <p:cxnSp>
        <p:nvCxnSpPr>
          <p:cNvPr id="38" name="Straight Line buttom"/>
          <p:cNvCxnSpPr/>
          <p:nvPr/>
        </p:nvCxnSpPr>
        <p:spPr>
          <a:xfrm>
            <a:off x="685800" y="3824276"/>
            <a:ext cx="7772400" cy="0"/>
          </a:xfrm>
          <a:prstGeom prst="line">
            <a:avLst/>
          </a:prstGeom>
          <a:noFill/>
          <a:ln w="19050" cap="flat" cmpd="sng" algn="ctr">
            <a:solidFill>
              <a:srgbClr val="262626">
                <a:lumMod val="50000"/>
                <a:lumOff val="50000"/>
              </a:srgbClr>
            </a:solidFill>
            <a:prstDash val="sysDot"/>
            <a:headEnd type="none"/>
            <a:tailEnd type="none"/>
          </a:ln>
          <a:effectLst/>
        </p:spPr>
      </p:cxnSp>
      <p:sp>
        <p:nvSpPr>
          <p:cNvPr id="39" name="Arc 86"/>
          <p:cNvSpPr/>
          <p:nvPr/>
        </p:nvSpPr>
        <p:spPr>
          <a:xfrm rot="19051047">
            <a:off x="1828032" y="1339323"/>
            <a:ext cx="1636328" cy="1636328"/>
          </a:xfrm>
          <a:prstGeom prst="arc">
            <a:avLst/>
          </a:prstGeom>
          <a:noFill/>
          <a:ln w="28575" cap="flat" cmpd="sng" algn="ctr">
            <a:solidFill>
              <a:srgbClr val="FFFFFF">
                <a:lumMod val="65000"/>
              </a:srgbClr>
            </a:solidFill>
            <a:prstDash val="sysDot"/>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40" name="Arc 87"/>
          <p:cNvSpPr/>
          <p:nvPr/>
        </p:nvSpPr>
        <p:spPr>
          <a:xfrm rot="19051047">
            <a:off x="3807812" y="1339324"/>
            <a:ext cx="1636328" cy="1636328"/>
          </a:xfrm>
          <a:prstGeom prst="arc">
            <a:avLst/>
          </a:prstGeom>
          <a:noFill/>
          <a:ln w="28575" cap="flat" cmpd="sng" algn="ctr">
            <a:solidFill>
              <a:srgbClr val="FFFFFF">
                <a:lumMod val="65000"/>
              </a:srgbClr>
            </a:solidFill>
            <a:prstDash val="sysDot"/>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41" name="Arc 88"/>
          <p:cNvSpPr/>
          <p:nvPr/>
        </p:nvSpPr>
        <p:spPr>
          <a:xfrm rot="19051047">
            <a:off x="5787591" y="1339324"/>
            <a:ext cx="1636328" cy="1636328"/>
          </a:xfrm>
          <a:prstGeom prst="arc">
            <a:avLst/>
          </a:prstGeom>
          <a:noFill/>
          <a:ln w="28575" cap="flat" cmpd="sng" algn="ctr">
            <a:solidFill>
              <a:srgbClr val="FFFFFF">
                <a:lumMod val="65000"/>
              </a:srgbClr>
            </a:solidFill>
            <a:prstDash val="sysDot"/>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2" presetClass="entr" presetSubtype="4" accel="50000" decel="5000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2" presetClass="entr" presetSubtype="4" accel="50000" decel="5000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2" presetClass="entr" presetSubtype="4" accel="50000" decel="5000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par>
                                <p:cTn id="64" presetID="2" presetClass="entr" presetSubtype="4" accel="50000" decel="5000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fill="hold"/>
                                        <p:tgtEl>
                                          <p:spTgt spid="34"/>
                                        </p:tgtEl>
                                        <p:attrNameLst>
                                          <p:attrName>ppt_x</p:attrName>
                                        </p:attrNameLst>
                                      </p:cBhvr>
                                      <p:tavLst>
                                        <p:tav tm="0">
                                          <p:val>
                                            <p:strVal val="#ppt_x"/>
                                          </p:val>
                                        </p:tav>
                                        <p:tav tm="100000">
                                          <p:val>
                                            <p:strVal val="#ppt_x"/>
                                          </p:val>
                                        </p:tav>
                                      </p:tavLst>
                                    </p:anim>
                                    <p:anim calcmode="lin" valueType="num">
                                      <p:cBhvr additive="base">
                                        <p:cTn id="67" dur="5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18" presetClass="entr" presetSubtype="6"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Right)">
                                      <p:cBhvr>
                                        <p:cTn id="71" dur="500"/>
                                        <p:tgtEl>
                                          <p:spTgt spid="39"/>
                                        </p:tgtEl>
                                      </p:cBhvr>
                                    </p:animEffect>
                                  </p:childTnLst>
                                </p:cTn>
                              </p:par>
                            </p:childTnLst>
                          </p:cTn>
                        </p:par>
                        <p:par>
                          <p:cTn id="72" fill="hold">
                            <p:stCondLst>
                              <p:cond delay="5500"/>
                            </p:stCondLst>
                            <p:childTnLst>
                              <p:par>
                                <p:cTn id="73" presetID="18" presetClass="entr" presetSubtype="6"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strips(downRight)">
                                      <p:cBhvr>
                                        <p:cTn id="75" dur="500"/>
                                        <p:tgtEl>
                                          <p:spTgt spid="40"/>
                                        </p:tgtEl>
                                      </p:cBhvr>
                                    </p:animEffect>
                                  </p:childTnLst>
                                </p:cTn>
                              </p:par>
                            </p:childTnLst>
                          </p:cTn>
                        </p:par>
                        <p:par>
                          <p:cTn id="76" fill="hold">
                            <p:stCondLst>
                              <p:cond delay="6000"/>
                            </p:stCondLst>
                            <p:childTnLst>
                              <p:par>
                                <p:cTn id="77" presetID="18" presetClass="entr" presetSubtype="6"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strips(downRight)">
                                      <p:cBhvr>
                                        <p:cTn id="79" dur="500"/>
                                        <p:tgtEl>
                                          <p:spTgt spid="41"/>
                                        </p:tgtEl>
                                      </p:cBhvr>
                                    </p:animEffect>
                                  </p:childTnLst>
                                </p:cTn>
                              </p:par>
                            </p:childTnLst>
                          </p:cTn>
                        </p:par>
                        <p:par>
                          <p:cTn id="80" fill="hold">
                            <p:stCondLst>
                              <p:cond delay="6500"/>
                            </p:stCondLst>
                            <p:childTnLst>
                              <p:par>
                                <p:cTn id="81" presetID="13" presetClass="entr" presetSubtype="16" fill="hold"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plus(in)">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4" grpId="0" animBg="1"/>
      <p:bldP spid="5" grpId="0" animBg="1"/>
      <p:bldP spid="6" grpId="0" animBg="1"/>
      <p:bldP spid="33" grpId="0"/>
      <p:bldP spid="34" grpId="0"/>
      <p:bldP spid="35" grpId="0"/>
      <p:bldP spid="36" grpId="0"/>
      <p:bldP spid="37" grpId="0"/>
      <p:bldP spid="39"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Block Arc 38"/>
          <p:cNvSpPr/>
          <p:nvPr/>
        </p:nvSpPr>
        <p:spPr>
          <a:xfrm>
            <a:off x="5147059" y="2115691"/>
            <a:ext cx="1663184" cy="1663184"/>
          </a:xfrm>
          <a:prstGeom prst="blockArc">
            <a:avLst>
              <a:gd name="adj1" fmla="val 10800000"/>
              <a:gd name="adj2" fmla="val 3"/>
              <a:gd name="adj3" fmla="val 15291"/>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4" name="Block Arc 37"/>
          <p:cNvSpPr/>
          <p:nvPr/>
        </p:nvSpPr>
        <p:spPr>
          <a:xfrm rot="10800000">
            <a:off x="3740445" y="2113529"/>
            <a:ext cx="1663184" cy="1663184"/>
          </a:xfrm>
          <a:prstGeom prst="blockArc">
            <a:avLst>
              <a:gd name="adj1" fmla="val 10800000"/>
              <a:gd name="adj2" fmla="val 3"/>
              <a:gd name="adj3" fmla="val 15291"/>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5" name="Block Arc 36"/>
          <p:cNvSpPr/>
          <p:nvPr/>
        </p:nvSpPr>
        <p:spPr>
          <a:xfrm>
            <a:off x="2336161" y="2128391"/>
            <a:ext cx="1663184" cy="1663184"/>
          </a:xfrm>
          <a:prstGeom prst="blockArc">
            <a:avLst>
              <a:gd name="adj1" fmla="val 10800000"/>
              <a:gd name="adj2" fmla="val 3"/>
              <a:gd name="adj3" fmla="val 15291"/>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6" name="Block Arc 51"/>
          <p:cNvSpPr/>
          <p:nvPr/>
        </p:nvSpPr>
        <p:spPr>
          <a:xfrm>
            <a:off x="925758" y="2115691"/>
            <a:ext cx="1663184" cy="1663184"/>
          </a:xfrm>
          <a:prstGeom prst="blockArc">
            <a:avLst>
              <a:gd name="adj1" fmla="val 10800000"/>
              <a:gd name="adj2" fmla="val 3"/>
              <a:gd name="adj3" fmla="val 15291"/>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7" name="Block Arc 53"/>
          <p:cNvSpPr/>
          <p:nvPr/>
        </p:nvSpPr>
        <p:spPr>
          <a:xfrm>
            <a:off x="3740445" y="2115691"/>
            <a:ext cx="1663184" cy="1663184"/>
          </a:xfrm>
          <a:prstGeom prst="blockArc">
            <a:avLst>
              <a:gd name="adj1" fmla="val 10800000"/>
              <a:gd name="adj2" fmla="val 3"/>
              <a:gd name="adj3" fmla="val 15291"/>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8" name="Block Arc 55"/>
          <p:cNvSpPr/>
          <p:nvPr/>
        </p:nvSpPr>
        <p:spPr>
          <a:xfrm>
            <a:off x="6555059" y="2115691"/>
            <a:ext cx="1663184" cy="1663184"/>
          </a:xfrm>
          <a:prstGeom prst="blockArc">
            <a:avLst>
              <a:gd name="adj1" fmla="val 10800000"/>
              <a:gd name="adj2" fmla="val 3"/>
              <a:gd name="adj3" fmla="val 15291"/>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9" name="Freeform 62"/>
          <p:cNvSpPr/>
          <p:nvPr/>
        </p:nvSpPr>
        <p:spPr>
          <a:xfrm>
            <a:off x="1267331" y="2460503"/>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lgn="ctr">
            <a:solidFill>
              <a:srgbClr val="317B9D"/>
            </a:solidFill>
            <a:prstDash val="sysDot"/>
          </a:ln>
          <a:effectLst/>
        </p:spPr>
        <p:txBody>
          <a:bodyPr spcFirstLastPara="0" vert="horz" wrap="square" lIns="182880" tIns="182880" rIns="158008" bIns="158008"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defRPr/>
            </a:pPr>
            <a:endParaRPr kumimoji="0" lang="en-US" sz="3600" b="0" i="0" u="none" strike="noStrike" kern="1200" cap="none" spc="0" normalizeH="0" baseline="0" noProof="0" dirty="0">
              <a:ln>
                <a:noFill/>
              </a:ln>
              <a:solidFill>
                <a:srgbClr val="377790"/>
              </a:solidFill>
              <a:effectLst/>
              <a:uLnTx/>
              <a:uFillTx/>
              <a:latin typeface="FontAwesome" pitchFamily="2" charset="0"/>
              <a:ea typeface="+mn-ea"/>
            </a:endParaRPr>
          </a:p>
        </p:txBody>
      </p:sp>
      <p:sp>
        <p:nvSpPr>
          <p:cNvPr id="10" name="Freeform 63"/>
          <p:cNvSpPr/>
          <p:nvPr/>
        </p:nvSpPr>
        <p:spPr>
          <a:xfrm>
            <a:off x="2687506" y="2460503"/>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lgn="ctr">
            <a:solidFill>
              <a:srgbClr val="317B9D"/>
            </a:solidFill>
            <a:prstDash val="sysDot"/>
          </a:ln>
          <a:effectLst/>
        </p:spPr>
        <p:txBody>
          <a:bodyPr spcFirstLastPara="0" vert="horz" wrap="square" lIns="182880" tIns="182880" rIns="158008" bIns="158008"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defRPr/>
            </a:pPr>
            <a:endParaRPr kumimoji="0" lang="en-US" sz="3600" b="0" i="0" u="none" strike="noStrike" kern="1200" cap="none" spc="0" normalizeH="0" baseline="0" noProof="0" dirty="0">
              <a:ln>
                <a:noFill/>
              </a:ln>
              <a:solidFill>
                <a:srgbClr val="189A80"/>
              </a:solidFill>
              <a:effectLst/>
              <a:uLnTx/>
              <a:uFillTx/>
              <a:latin typeface="FontAwesome" pitchFamily="2" charset="0"/>
              <a:ea typeface="+mn-ea"/>
            </a:endParaRPr>
          </a:p>
        </p:txBody>
      </p:sp>
      <p:sp>
        <p:nvSpPr>
          <p:cNvPr id="11" name="Freeform 64"/>
          <p:cNvSpPr/>
          <p:nvPr/>
        </p:nvSpPr>
        <p:spPr>
          <a:xfrm>
            <a:off x="4087361" y="2460503"/>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lgn="ctr">
            <a:solidFill>
              <a:srgbClr val="317B9D"/>
            </a:solidFill>
            <a:prstDash val="sysDot"/>
          </a:ln>
          <a:effectLst/>
        </p:spPr>
        <p:txBody>
          <a:bodyPr spcFirstLastPara="0" vert="horz" wrap="square" lIns="182880" tIns="182880" rIns="158008" bIns="158008"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defRPr/>
            </a:pPr>
            <a:endParaRPr kumimoji="0" lang="en-US" sz="3600" b="0" i="0" u="none" strike="noStrike" kern="1200" cap="none" spc="0" normalizeH="0" baseline="0" noProof="0" dirty="0">
              <a:ln>
                <a:noFill/>
              </a:ln>
              <a:solidFill>
                <a:srgbClr val="F09C2A"/>
              </a:solidFill>
              <a:effectLst/>
              <a:uLnTx/>
              <a:uFillTx/>
              <a:latin typeface="FontAwesome" pitchFamily="2" charset="0"/>
              <a:ea typeface="+mn-ea"/>
            </a:endParaRPr>
          </a:p>
        </p:txBody>
      </p:sp>
      <p:sp>
        <p:nvSpPr>
          <p:cNvPr id="12" name="Freeform 65"/>
          <p:cNvSpPr/>
          <p:nvPr/>
        </p:nvSpPr>
        <p:spPr>
          <a:xfrm>
            <a:off x="5507536" y="2460503"/>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lgn="ctr">
            <a:solidFill>
              <a:srgbClr val="317B9D"/>
            </a:solidFill>
            <a:prstDash val="sysDot"/>
          </a:ln>
          <a:effectLst/>
        </p:spPr>
        <p:txBody>
          <a:bodyPr spcFirstLastPara="0" vert="horz" wrap="square" lIns="182880" tIns="182880" rIns="158008" bIns="158008"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defRPr/>
            </a:pPr>
            <a:endParaRPr kumimoji="0" lang="en-US" sz="3600" b="0" i="0" u="none" strike="noStrike" kern="1200" cap="none" spc="0" normalizeH="0" baseline="0" noProof="0" dirty="0">
              <a:ln>
                <a:noFill/>
              </a:ln>
              <a:solidFill>
                <a:srgbClr val="D24132"/>
              </a:solidFill>
              <a:effectLst/>
              <a:uLnTx/>
              <a:uFillTx/>
              <a:latin typeface="FontAwesome" pitchFamily="2" charset="0"/>
              <a:ea typeface="+mn-ea"/>
            </a:endParaRPr>
          </a:p>
        </p:txBody>
      </p:sp>
      <p:sp>
        <p:nvSpPr>
          <p:cNvPr id="13" name="Freeform 66"/>
          <p:cNvSpPr/>
          <p:nvPr/>
        </p:nvSpPr>
        <p:spPr>
          <a:xfrm>
            <a:off x="6907392" y="2460503"/>
            <a:ext cx="966528" cy="96652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lgn="ctr">
            <a:solidFill>
              <a:srgbClr val="317B9D"/>
            </a:solidFill>
            <a:prstDash val="sysDot"/>
          </a:ln>
          <a:effectLst/>
        </p:spPr>
        <p:txBody>
          <a:bodyPr spcFirstLastPara="0" vert="horz" wrap="square" lIns="182880" tIns="182880" rIns="158008" bIns="158008"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defRPr/>
            </a:pPr>
            <a:endParaRPr kumimoji="0" lang="en-US" sz="3600" b="0" i="0" u="none" strike="noStrike" kern="1200" cap="none" spc="0" normalizeH="0" baseline="0" noProof="0" dirty="0">
              <a:ln>
                <a:noFill/>
              </a:ln>
              <a:solidFill>
                <a:srgbClr val="564266"/>
              </a:solidFill>
              <a:effectLst/>
              <a:uLnTx/>
              <a:uFillTx/>
              <a:latin typeface="FontAwesome" pitchFamily="2" charset="0"/>
              <a:ea typeface="+mn-ea"/>
            </a:endParaRPr>
          </a:p>
        </p:txBody>
      </p:sp>
      <p:sp>
        <p:nvSpPr>
          <p:cNvPr id="14" name="TextBox 13"/>
          <p:cNvSpPr txBox="1"/>
          <p:nvPr/>
        </p:nvSpPr>
        <p:spPr>
          <a:xfrm>
            <a:off x="1506057" y="3832129"/>
            <a:ext cx="468077" cy="276999"/>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defRPr/>
            </a:pPr>
            <a:r>
              <a:rPr kumimoji="0" lang="en-US" sz="1800" b="1" i="0" u="none" strike="noStrike" kern="0" cap="none" spc="0" normalizeH="0" baseline="0" noProof="0" dirty="0" smtClean="0">
                <a:ln>
                  <a:noFill/>
                </a:ln>
                <a:solidFill>
                  <a:schemeClr val="tx1">
                    <a:lumMod val="75000"/>
                    <a:lumOff val="25000"/>
                  </a:schemeClr>
                </a:solidFill>
                <a:effectLst/>
                <a:uLnTx/>
                <a:uFillTx/>
              </a:rPr>
              <a:t>2006</a:t>
            </a:r>
            <a:endParaRPr kumimoji="0" lang="en-US" sz="1800" b="0" i="0" u="none" strike="noStrike" kern="0" cap="none" spc="0" normalizeH="0" baseline="0" noProof="0" dirty="0">
              <a:ln>
                <a:noFill/>
              </a:ln>
              <a:solidFill>
                <a:schemeClr val="tx1">
                  <a:lumMod val="75000"/>
                  <a:lumOff val="25000"/>
                </a:schemeClr>
              </a:solidFill>
              <a:effectLst/>
              <a:uLnTx/>
              <a:uFillTx/>
            </a:endParaRPr>
          </a:p>
        </p:txBody>
      </p:sp>
      <p:sp>
        <p:nvSpPr>
          <p:cNvPr id="15" name="TextBox 14"/>
          <p:cNvSpPr txBox="1"/>
          <p:nvPr/>
        </p:nvSpPr>
        <p:spPr>
          <a:xfrm>
            <a:off x="2909940" y="1778019"/>
            <a:ext cx="468077" cy="276999"/>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defRPr/>
            </a:pPr>
            <a:r>
              <a:rPr kumimoji="0" lang="en-US" sz="1800" b="1" i="0" u="none" strike="noStrike" kern="0" cap="none" spc="0" normalizeH="0" baseline="0" noProof="0" dirty="0" smtClean="0">
                <a:ln>
                  <a:noFill/>
                </a:ln>
                <a:solidFill>
                  <a:schemeClr val="tx1">
                    <a:lumMod val="75000"/>
                    <a:lumOff val="25000"/>
                  </a:schemeClr>
                </a:solidFill>
                <a:effectLst/>
                <a:uLnTx/>
                <a:uFillTx/>
              </a:rPr>
              <a:t>2009</a:t>
            </a:r>
            <a:endParaRPr kumimoji="0" lang="en-US" sz="1800" b="0" i="0" u="none" strike="noStrike" kern="0" cap="none" spc="0" normalizeH="0" baseline="0" noProof="0" dirty="0">
              <a:ln>
                <a:noFill/>
              </a:ln>
              <a:solidFill>
                <a:schemeClr val="tx1">
                  <a:lumMod val="75000"/>
                  <a:lumOff val="25000"/>
                </a:schemeClr>
              </a:solidFill>
              <a:effectLst/>
              <a:uLnTx/>
              <a:uFillTx/>
            </a:endParaRPr>
          </a:p>
        </p:txBody>
      </p:sp>
      <p:sp>
        <p:nvSpPr>
          <p:cNvPr id="16" name="TextBox 15"/>
          <p:cNvSpPr txBox="1"/>
          <p:nvPr/>
        </p:nvSpPr>
        <p:spPr>
          <a:xfrm>
            <a:off x="4360868" y="3832129"/>
            <a:ext cx="468077" cy="276999"/>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defRPr/>
            </a:pPr>
            <a:r>
              <a:rPr kumimoji="0" lang="en-US" sz="1800" b="1" i="0" u="none" strike="noStrike" kern="0" cap="none" spc="0" normalizeH="0" baseline="0" noProof="0" dirty="0" smtClean="0">
                <a:ln>
                  <a:noFill/>
                </a:ln>
                <a:solidFill>
                  <a:schemeClr val="tx1">
                    <a:lumMod val="75000"/>
                    <a:lumOff val="25000"/>
                  </a:schemeClr>
                </a:solidFill>
                <a:effectLst/>
                <a:uLnTx/>
                <a:uFillTx/>
              </a:rPr>
              <a:t>2008</a:t>
            </a:r>
            <a:endParaRPr kumimoji="0" lang="en-US" sz="1800" b="0" i="0" u="none" strike="noStrike" kern="0" cap="none" spc="0" normalizeH="0" baseline="0" noProof="0" dirty="0">
              <a:ln>
                <a:noFill/>
              </a:ln>
              <a:solidFill>
                <a:schemeClr val="tx1">
                  <a:lumMod val="75000"/>
                  <a:lumOff val="25000"/>
                </a:schemeClr>
              </a:solidFill>
              <a:effectLst/>
              <a:uLnTx/>
              <a:uFillTx/>
            </a:endParaRPr>
          </a:p>
        </p:txBody>
      </p:sp>
      <p:sp>
        <p:nvSpPr>
          <p:cNvPr id="17" name="TextBox 16"/>
          <p:cNvSpPr txBox="1"/>
          <p:nvPr/>
        </p:nvSpPr>
        <p:spPr>
          <a:xfrm>
            <a:off x="5749788" y="1778019"/>
            <a:ext cx="468077" cy="276999"/>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defRPr/>
            </a:pPr>
            <a:r>
              <a:rPr kumimoji="0" lang="en-US" sz="1800" b="1" i="0" u="none" strike="noStrike" kern="0" cap="none" spc="0" normalizeH="0" baseline="0" noProof="0" dirty="0" smtClean="0">
                <a:ln>
                  <a:noFill/>
                </a:ln>
                <a:solidFill>
                  <a:schemeClr val="tx1">
                    <a:lumMod val="75000"/>
                    <a:lumOff val="25000"/>
                  </a:schemeClr>
                </a:solidFill>
                <a:effectLst/>
                <a:uLnTx/>
                <a:uFillTx/>
              </a:rPr>
              <a:t>2010</a:t>
            </a:r>
            <a:endParaRPr kumimoji="0" lang="en-US" sz="1800" b="0" i="0" u="none" strike="noStrike" kern="0" cap="none" spc="0" normalizeH="0" baseline="0" noProof="0" dirty="0">
              <a:ln>
                <a:noFill/>
              </a:ln>
              <a:solidFill>
                <a:schemeClr val="tx1">
                  <a:lumMod val="75000"/>
                  <a:lumOff val="25000"/>
                </a:schemeClr>
              </a:solidFill>
              <a:effectLst/>
              <a:uLnTx/>
              <a:uFillTx/>
            </a:endParaRPr>
          </a:p>
        </p:txBody>
      </p:sp>
      <p:sp>
        <p:nvSpPr>
          <p:cNvPr id="18" name="TextBox 17"/>
          <p:cNvSpPr txBox="1"/>
          <p:nvPr/>
        </p:nvSpPr>
        <p:spPr>
          <a:xfrm>
            <a:off x="7189963" y="3832129"/>
            <a:ext cx="468077" cy="276999"/>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ct val="20000"/>
              </a:spcBef>
              <a:spcAft>
                <a:spcPts val="0"/>
              </a:spcAft>
              <a:buClrTx/>
              <a:buSzTx/>
              <a:buFontTx/>
              <a:buNone/>
              <a:defRPr/>
            </a:pPr>
            <a:r>
              <a:rPr kumimoji="0" lang="en-US" sz="1800" b="1" i="0" u="none" strike="noStrike" kern="0" cap="none" spc="0" normalizeH="0" baseline="0" noProof="0" dirty="0" smtClean="0">
                <a:ln>
                  <a:noFill/>
                </a:ln>
                <a:solidFill>
                  <a:schemeClr val="tx1">
                    <a:lumMod val="75000"/>
                    <a:lumOff val="25000"/>
                  </a:schemeClr>
                </a:solidFill>
                <a:effectLst/>
                <a:uLnTx/>
                <a:uFillTx/>
              </a:rPr>
              <a:t>2012</a:t>
            </a:r>
            <a:endParaRPr kumimoji="0" lang="en-US" sz="1800" b="0" i="0" u="none" strike="noStrike" kern="0" cap="none" spc="0" normalizeH="0" baseline="0" noProof="0" dirty="0">
              <a:ln>
                <a:noFill/>
              </a:ln>
              <a:solidFill>
                <a:schemeClr val="tx1">
                  <a:lumMod val="75000"/>
                  <a:lumOff val="25000"/>
                </a:schemeClr>
              </a:solidFill>
              <a:effectLst/>
              <a:uLnTx/>
              <a:uFillTx/>
            </a:endParaRPr>
          </a:p>
        </p:txBody>
      </p:sp>
      <p:grpSp>
        <p:nvGrpSpPr>
          <p:cNvPr id="20" name="Group 88"/>
          <p:cNvGrpSpPr/>
          <p:nvPr/>
        </p:nvGrpSpPr>
        <p:grpSpPr>
          <a:xfrm>
            <a:off x="1000366" y="1275606"/>
            <a:ext cx="1571926" cy="686157"/>
            <a:chOff x="805797" y="645968"/>
            <a:chExt cx="1155277" cy="372901"/>
          </a:xfrm>
        </p:grpSpPr>
        <p:sp>
          <p:nvSpPr>
            <p:cNvPr id="21" name="TextBox 20"/>
            <p:cNvSpPr txBox="1"/>
            <p:nvPr/>
          </p:nvSpPr>
          <p:spPr>
            <a:xfrm>
              <a:off x="1145456" y="645968"/>
              <a:ext cx="527796" cy="117086"/>
            </a:xfrm>
            <a:prstGeom prst="rect">
              <a:avLst/>
            </a:prstGeom>
            <a:noFill/>
          </p:spPr>
          <p:txBody>
            <a:bodyPr wrap="none" lIns="0" tIns="0" rIns="0" bIns="0" rtlCol="0" anchor="t">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2" name="TextBox 21"/>
            <p:cNvSpPr txBox="1"/>
            <p:nvPr/>
          </p:nvSpPr>
          <p:spPr>
            <a:xfrm>
              <a:off x="805797" y="757552"/>
              <a:ext cx="1155277" cy="261317"/>
            </a:xfrm>
            <a:prstGeom prst="rect">
              <a:avLst/>
            </a:prstGeom>
            <a:noFill/>
          </p:spPr>
          <p:txBody>
            <a:bodyPr wrap="square" lIns="0" tIns="0" rIns="0" bIns="0" rtlCol="0" anchor="t">
              <a:spAutoFit/>
            </a:bodyPr>
            <a:lstStyle/>
            <a:p>
              <a:pPr lvl="0" algn="ct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a:t>
              </a:r>
              <a:endParaRPr lang="en-US" altLang="zh-CN" sz="1100" kern="0" dirty="0">
                <a:solidFill>
                  <a:srgbClr val="262626">
                    <a:lumMod val="65000"/>
                    <a:lumOff val="35000"/>
                  </a:srgbClr>
                </a:solidFill>
              </a:endParaRPr>
            </a:p>
          </p:txBody>
        </p:sp>
      </p:grpSp>
      <p:grpSp>
        <p:nvGrpSpPr>
          <p:cNvPr id="23" name="Group 88"/>
          <p:cNvGrpSpPr/>
          <p:nvPr/>
        </p:nvGrpSpPr>
        <p:grpSpPr>
          <a:xfrm>
            <a:off x="2383812" y="3925242"/>
            <a:ext cx="1571926" cy="734740"/>
            <a:chOff x="805797" y="619565"/>
            <a:chExt cx="1155277" cy="399304"/>
          </a:xfrm>
        </p:grpSpPr>
        <p:sp>
          <p:nvSpPr>
            <p:cNvPr id="24" name="TextBox 23"/>
            <p:cNvSpPr txBox="1"/>
            <p:nvPr/>
          </p:nvSpPr>
          <p:spPr>
            <a:xfrm>
              <a:off x="1090946" y="619565"/>
              <a:ext cx="527796" cy="117086"/>
            </a:xfrm>
            <a:prstGeom prst="rect">
              <a:avLst/>
            </a:prstGeom>
            <a:noFill/>
          </p:spPr>
          <p:txBody>
            <a:bodyPr wrap="none" lIns="0" tIns="0" rIns="0" bIns="0" rtlCol="0" anchor="t">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5" name="TextBox 24"/>
            <p:cNvSpPr txBox="1"/>
            <p:nvPr/>
          </p:nvSpPr>
          <p:spPr>
            <a:xfrm>
              <a:off x="805797" y="757552"/>
              <a:ext cx="1155277" cy="261317"/>
            </a:xfrm>
            <a:prstGeom prst="rect">
              <a:avLst/>
            </a:prstGeom>
            <a:noFill/>
          </p:spPr>
          <p:txBody>
            <a:bodyPr wrap="square" lIns="0" tIns="0" rIns="0" bIns="0" rtlCol="0" anchor="t">
              <a:spAutoFit/>
            </a:bodyPr>
            <a:lstStyle/>
            <a:p>
              <a:pPr lvl="0" algn="ct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lang="en-US" altLang="zh-CN" sz="1100" kern="0" dirty="0">
                <a:solidFill>
                  <a:srgbClr val="262626">
                    <a:lumMod val="65000"/>
                    <a:lumOff val="35000"/>
                  </a:srgbClr>
                </a:solidFill>
              </a:endParaRPr>
            </a:p>
          </p:txBody>
        </p:sp>
      </p:grpSp>
      <p:grpSp>
        <p:nvGrpSpPr>
          <p:cNvPr id="26" name="Group 88"/>
          <p:cNvGrpSpPr/>
          <p:nvPr/>
        </p:nvGrpSpPr>
        <p:grpSpPr>
          <a:xfrm>
            <a:off x="3831703" y="1275607"/>
            <a:ext cx="1571926" cy="686155"/>
            <a:chOff x="805797" y="645969"/>
            <a:chExt cx="1155277" cy="372900"/>
          </a:xfrm>
        </p:grpSpPr>
        <p:sp>
          <p:nvSpPr>
            <p:cNvPr id="27" name="TextBox 26"/>
            <p:cNvSpPr txBox="1"/>
            <p:nvPr/>
          </p:nvSpPr>
          <p:spPr>
            <a:xfrm>
              <a:off x="1145456" y="645969"/>
              <a:ext cx="527796" cy="117086"/>
            </a:xfrm>
            <a:prstGeom prst="rect">
              <a:avLst/>
            </a:prstGeom>
            <a:noFill/>
          </p:spPr>
          <p:txBody>
            <a:bodyPr wrap="none" lIns="0" tIns="0" rIns="0" bIns="0" rtlCol="0" anchor="t">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8" name="TextBox 27"/>
            <p:cNvSpPr txBox="1"/>
            <p:nvPr/>
          </p:nvSpPr>
          <p:spPr>
            <a:xfrm>
              <a:off x="805797" y="757552"/>
              <a:ext cx="1155277" cy="261317"/>
            </a:xfrm>
            <a:prstGeom prst="rect">
              <a:avLst/>
            </a:prstGeom>
            <a:noFill/>
          </p:spPr>
          <p:txBody>
            <a:bodyPr wrap="square" lIns="0" tIns="0" rIns="0" bIns="0" rtlCol="0" anchor="t">
              <a:spAutoFit/>
            </a:bodyPr>
            <a:lstStyle/>
            <a:p>
              <a:pPr lvl="0" algn="ct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lang="en-US" altLang="zh-CN" sz="1100" kern="0" dirty="0">
                <a:solidFill>
                  <a:srgbClr val="262626">
                    <a:lumMod val="65000"/>
                    <a:lumOff val="35000"/>
                  </a:srgbClr>
                </a:solidFill>
              </a:endParaRPr>
            </a:p>
          </p:txBody>
        </p:sp>
      </p:grpSp>
      <p:grpSp>
        <p:nvGrpSpPr>
          <p:cNvPr id="29" name="Group 88"/>
          <p:cNvGrpSpPr/>
          <p:nvPr/>
        </p:nvGrpSpPr>
        <p:grpSpPr>
          <a:xfrm>
            <a:off x="5238317" y="3925241"/>
            <a:ext cx="1571926" cy="734739"/>
            <a:chOff x="805797" y="619565"/>
            <a:chExt cx="1155277" cy="399304"/>
          </a:xfrm>
        </p:grpSpPr>
        <p:sp>
          <p:nvSpPr>
            <p:cNvPr id="30" name="TextBox 29"/>
            <p:cNvSpPr txBox="1"/>
            <p:nvPr/>
          </p:nvSpPr>
          <p:spPr>
            <a:xfrm>
              <a:off x="1145456" y="619565"/>
              <a:ext cx="527796" cy="117086"/>
            </a:xfrm>
            <a:prstGeom prst="rect">
              <a:avLst/>
            </a:prstGeom>
            <a:noFill/>
          </p:spPr>
          <p:txBody>
            <a:bodyPr wrap="none" lIns="0" tIns="0" rIns="0" bIns="0" rtlCol="0" anchor="t">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31" name="TextBox 30"/>
            <p:cNvSpPr txBox="1"/>
            <p:nvPr/>
          </p:nvSpPr>
          <p:spPr>
            <a:xfrm>
              <a:off x="805797" y="757552"/>
              <a:ext cx="1155277" cy="261317"/>
            </a:xfrm>
            <a:prstGeom prst="rect">
              <a:avLst/>
            </a:prstGeom>
            <a:noFill/>
          </p:spPr>
          <p:txBody>
            <a:bodyPr wrap="square" lIns="0" tIns="0" rIns="0" bIns="0" rtlCol="0" anchor="t">
              <a:spAutoFit/>
            </a:bodyPr>
            <a:lstStyle/>
            <a:p>
              <a:pPr lvl="0" algn="ct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lang="en-US" altLang="zh-CN" sz="1100" kern="0" dirty="0">
                <a:solidFill>
                  <a:srgbClr val="262626">
                    <a:lumMod val="65000"/>
                    <a:lumOff val="35000"/>
                  </a:srgbClr>
                </a:solidFill>
              </a:endParaRPr>
            </a:p>
          </p:txBody>
        </p:sp>
      </p:grpSp>
      <p:grpSp>
        <p:nvGrpSpPr>
          <p:cNvPr id="32" name="Group 88"/>
          <p:cNvGrpSpPr/>
          <p:nvPr/>
        </p:nvGrpSpPr>
        <p:grpSpPr>
          <a:xfrm>
            <a:off x="6555059" y="1275607"/>
            <a:ext cx="1571926" cy="686155"/>
            <a:chOff x="805797" y="645969"/>
            <a:chExt cx="1155277" cy="372900"/>
          </a:xfrm>
        </p:grpSpPr>
        <p:sp>
          <p:nvSpPr>
            <p:cNvPr id="33" name="TextBox 32"/>
            <p:cNvSpPr txBox="1"/>
            <p:nvPr/>
          </p:nvSpPr>
          <p:spPr>
            <a:xfrm>
              <a:off x="1149124" y="645969"/>
              <a:ext cx="527796" cy="117086"/>
            </a:xfrm>
            <a:prstGeom prst="rect">
              <a:avLst/>
            </a:prstGeom>
            <a:noFill/>
          </p:spPr>
          <p:txBody>
            <a:bodyPr wrap="none" lIns="0" tIns="0" rIns="0" bIns="0" rtlCol="0" anchor="t">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34" name="TextBox 33"/>
            <p:cNvSpPr txBox="1"/>
            <p:nvPr/>
          </p:nvSpPr>
          <p:spPr>
            <a:xfrm>
              <a:off x="805797" y="757552"/>
              <a:ext cx="1155277" cy="261317"/>
            </a:xfrm>
            <a:prstGeom prst="rect">
              <a:avLst/>
            </a:prstGeom>
            <a:noFill/>
          </p:spPr>
          <p:txBody>
            <a:bodyPr wrap="square" lIns="0" tIns="0" rIns="0" bIns="0" rtlCol="0" anchor="t">
              <a:spAutoFit/>
            </a:bodyPr>
            <a:lstStyle/>
            <a:p>
              <a:pPr lvl="0" algn="ct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lang="en-US" altLang="zh-CN" sz="1100" kern="0" dirty="0">
                <a:solidFill>
                  <a:srgbClr val="262626">
                    <a:lumMod val="65000"/>
                    <a:lumOff val="35000"/>
                  </a:srgbClr>
                </a:solidFill>
              </a:endParaRPr>
            </a:p>
          </p:txBody>
        </p:sp>
      </p:grpSp>
      <p:sp>
        <p:nvSpPr>
          <p:cNvPr id="35" name="Block Arc 35"/>
          <p:cNvSpPr/>
          <p:nvPr/>
        </p:nvSpPr>
        <p:spPr>
          <a:xfrm rot="10800000">
            <a:off x="925758" y="2113528"/>
            <a:ext cx="1663184" cy="1663184"/>
          </a:xfrm>
          <a:prstGeom prst="blockArc">
            <a:avLst>
              <a:gd name="adj1" fmla="val 10800000"/>
              <a:gd name="adj2" fmla="val 3"/>
              <a:gd name="adj3" fmla="val 15291"/>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36" name="Block Arc 52"/>
          <p:cNvSpPr/>
          <p:nvPr/>
        </p:nvSpPr>
        <p:spPr>
          <a:xfrm rot="10800000">
            <a:off x="2332371" y="2113529"/>
            <a:ext cx="1663184" cy="1663184"/>
          </a:xfrm>
          <a:prstGeom prst="blockArc">
            <a:avLst>
              <a:gd name="adj1" fmla="val 10800000"/>
              <a:gd name="adj2" fmla="val 3"/>
              <a:gd name="adj3" fmla="val 15291"/>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37" name="Block Arc 39"/>
          <p:cNvSpPr/>
          <p:nvPr/>
        </p:nvSpPr>
        <p:spPr>
          <a:xfrm rot="10800000">
            <a:off x="6555059" y="2113529"/>
            <a:ext cx="1663184" cy="1663184"/>
          </a:xfrm>
          <a:prstGeom prst="blockArc">
            <a:avLst>
              <a:gd name="adj1" fmla="val 10800000"/>
              <a:gd name="adj2" fmla="val 3"/>
              <a:gd name="adj3" fmla="val 15291"/>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38" name="Block Arc 54"/>
          <p:cNvSpPr/>
          <p:nvPr/>
        </p:nvSpPr>
        <p:spPr>
          <a:xfrm rot="10800000">
            <a:off x="5147059" y="2113529"/>
            <a:ext cx="1663184" cy="1663184"/>
          </a:xfrm>
          <a:prstGeom prst="blockArc">
            <a:avLst>
              <a:gd name="adj1" fmla="val 10800000"/>
              <a:gd name="adj2" fmla="val 3"/>
              <a:gd name="adj3" fmla="val 15291"/>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62626"/>
              </a:solidFill>
              <a:effectLst/>
              <a:uLnTx/>
              <a:uFillTx/>
              <a:latin typeface="Arial" panose="020B0604020202020204"/>
              <a:ea typeface="+mn-ea"/>
            </a:endParaRPr>
          </a:p>
        </p:txBody>
      </p:sp>
      <p:sp>
        <p:nvSpPr>
          <p:cNvPr id="39" name="Freeform 178"/>
          <p:cNvSpPr>
            <a:spLocks noEditPoints="1"/>
          </p:cNvSpPr>
          <p:nvPr/>
        </p:nvSpPr>
        <p:spPr bwMode="auto">
          <a:xfrm>
            <a:off x="4323238" y="2770111"/>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116"/>
          <p:cNvSpPr>
            <a:spLocks noEditPoints="1"/>
          </p:cNvSpPr>
          <p:nvPr/>
        </p:nvSpPr>
        <p:spPr bwMode="auto">
          <a:xfrm>
            <a:off x="1561981" y="2803786"/>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105"/>
          <p:cNvSpPr>
            <a:spLocks noEditPoints="1"/>
          </p:cNvSpPr>
          <p:nvPr/>
        </p:nvSpPr>
        <p:spPr bwMode="auto">
          <a:xfrm>
            <a:off x="2954130" y="2750586"/>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09C2A">
                  <a:lumMod val="50000"/>
                </a:srgbClr>
              </a:solidFill>
              <a:effectLst/>
              <a:uLnTx/>
              <a:uFillTx/>
            </a:endParaRPr>
          </a:p>
        </p:txBody>
      </p:sp>
      <p:sp>
        <p:nvSpPr>
          <p:cNvPr id="42" name="Freeform 62"/>
          <p:cNvSpPr>
            <a:spLocks noChangeAspect="1" noEditPoints="1"/>
          </p:cNvSpPr>
          <p:nvPr/>
        </p:nvSpPr>
        <p:spPr bwMode="auto">
          <a:xfrm>
            <a:off x="5778993" y="2750586"/>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45"/>
          <p:cNvSpPr>
            <a:spLocks noEditPoints="1"/>
          </p:cNvSpPr>
          <p:nvPr/>
        </p:nvSpPr>
        <p:spPr bwMode="auto">
          <a:xfrm>
            <a:off x="7206189" y="2769460"/>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upRight)">
                                      <p:cBhvr>
                                        <p:cTn id="11" dur="1000"/>
                                        <p:tgtEl>
                                          <p:spTgt spid="6"/>
                                        </p:tgtEl>
                                      </p:cBhvr>
                                    </p:animEffect>
                                  </p:childTnLst>
                                </p:cTn>
                              </p:par>
                            </p:childTnLst>
                          </p:cTn>
                        </p:par>
                        <p:par>
                          <p:cTn id="12" fill="hold">
                            <p:stCondLst>
                              <p:cond delay="2000"/>
                            </p:stCondLst>
                            <p:childTnLst>
                              <p:par>
                                <p:cTn id="13" presetID="18" presetClass="entr" presetSubtype="3"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strips(upRight)">
                                      <p:cBhvr>
                                        <p:cTn id="15" dur="500"/>
                                        <p:tgtEl>
                                          <p:spTgt spid="36"/>
                                        </p:tgtEl>
                                      </p:cBhvr>
                                    </p:animEffect>
                                  </p:childTnLst>
                                </p:cTn>
                              </p:par>
                            </p:childTnLst>
                          </p:cTn>
                        </p:par>
                        <p:par>
                          <p:cTn id="16" fill="hold">
                            <p:stCondLst>
                              <p:cond delay="2500"/>
                            </p:stCondLst>
                            <p:childTnLst>
                              <p:par>
                                <p:cTn id="17" presetID="18" presetClass="entr" presetSubtype="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Right)">
                                      <p:cBhvr>
                                        <p:cTn id="19" dur="500"/>
                                        <p:tgtEl>
                                          <p:spTgt spid="7"/>
                                        </p:tgtEl>
                                      </p:cBhvr>
                                    </p:animEffect>
                                  </p:childTnLst>
                                </p:cTn>
                              </p:par>
                            </p:childTnLst>
                          </p:cTn>
                        </p:par>
                        <p:par>
                          <p:cTn id="20" fill="hold">
                            <p:stCondLst>
                              <p:cond delay="3000"/>
                            </p:stCondLst>
                            <p:childTnLst>
                              <p:par>
                                <p:cTn id="21" presetID="18" presetClass="entr" presetSubtype="3"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strips(upRight)">
                                      <p:cBhvr>
                                        <p:cTn id="23" dur="500"/>
                                        <p:tgtEl>
                                          <p:spTgt spid="38"/>
                                        </p:tgtEl>
                                      </p:cBhvr>
                                    </p:animEffect>
                                  </p:childTnLst>
                                </p:cTn>
                              </p:par>
                            </p:childTnLst>
                          </p:cTn>
                        </p:par>
                        <p:par>
                          <p:cTn id="24" fill="hold">
                            <p:stCondLst>
                              <p:cond delay="3500"/>
                            </p:stCondLst>
                            <p:childTnLst>
                              <p:par>
                                <p:cTn id="25" presetID="18" presetClass="entr" presetSubtype="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childTnLst>
                          </p:cTn>
                        </p:par>
                        <p:par>
                          <p:cTn id="28" fill="hold">
                            <p:stCondLst>
                              <p:cond delay="4000"/>
                            </p:stCondLst>
                            <p:childTnLst>
                              <p:par>
                                <p:cTn id="29" presetID="18" presetClass="entr" presetSubtype="3"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strips(upRight)">
                                      <p:cBhvr>
                                        <p:cTn id="31" dur="1000"/>
                                        <p:tgtEl>
                                          <p:spTgt spid="35"/>
                                        </p:tgtEl>
                                      </p:cBhvr>
                                    </p:animEffect>
                                  </p:childTnLst>
                                </p:cTn>
                              </p:par>
                            </p:childTnLst>
                          </p:cTn>
                        </p:par>
                        <p:par>
                          <p:cTn id="32" fill="hold">
                            <p:stCondLst>
                              <p:cond delay="5000"/>
                            </p:stCondLst>
                            <p:childTnLst>
                              <p:par>
                                <p:cTn id="33" presetID="18" presetClass="entr" presetSubtype="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Right)">
                                      <p:cBhvr>
                                        <p:cTn id="35" dur="1000"/>
                                        <p:tgtEl>
                                          <p:spTgt spid="5"/>
                                        </p:tgtEl>
                                      </p:cBhvr>
                                    </p:animEffect>
                                  </p:childTnLst>
                                </p:cTn>
                              </p:par>
                            </p:childTnLst>
                          </p:cTn>
                        </p:par>
                        <p:par>
                          <p:cTn id="36" fill="hold">
                            <p:stCondLst>
                              <p:cond delay="6000"/>
                            </p:stCondLst>
                            <p:childTnLst>
                              <p:par>
                                <p:cTn id="37" presetID="18" presetClass="entr" presetSubtype="3"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strips(upRight)">
                                      <p:cBhvr>
                                        <p:cTn id="39" dur="1000"/>
                                        <p:tgtEl>
                                          <p:spTgt spid="4"/>
                                        </p:tgtEl>
                                      </p:cBhvr>
                                    </p:animEffect>
                                  </p:childTnLst>
                                </p:cTn>
                              </p:par>
                            </p:childTnLst>
                          </p:cTn>
                        </p:par>
                        <p:par>
                          <p:cTn id="40" fill="hold">
                            <p:stCondLst>
                              <p:cond delay="7000"/>
                            </p:stCondLst>
                            <p:childTnLst>
                              <p:par>
                                <p:cTn id="41" presetID="18" presetClass="entr" presetSubtype="6"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strips(downRight)">
                                      <p:cBhvr>
                                        <p:cTn id="43" dur="1000"/>
                                        <p:tgtEl>
                                          <p:spTgt spid="3"/>
                                        </p:tgtEl>
                                      </p:cBhvr>
                                    </p:animEffect>
                                  </p:childTnLst>
                                </p:cTn>
                              </p:par>
                            </p:childTnLst>
                          </p:cTn>
                        </p:par>
                        <p:par>
                          <p:cTn id="44" fill="hold">
                            <p:stCondLst>
                              <p:cond delay="8000"/>
                            </p:stCondLst>
                            <p:childTnLst>
                              <p:par>
                                <p:cTn id="45" presetID="18" presetClass="entr" presetSubtype="3"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strips(upRight)">
                                      <p:cBhvr>
                                        <p:cTn id="47" dur="1000"/>
                                        <p:tgtEl>
                                          <p:spTgt spid="37"/>
                                        </p:tgtEl>
                                      </p:cBhvr>
                                    </p:animEffect>
                                  </p:childTnLst>
                                </p:cTn>
                              </p:par>
                            </p:childTnLst>
                          </p:cTn>
                        </p:par>
                        <p:par>
                          <p:cTn id="48" fill="hold">
                            <p:stCondLst>
                              <p:cond delay="9000"/>
                            </p:stCondLst>
                            <p:childTnLst>
                              <p:par>
                                <p:cTn id="49" presetID="53" presetClass="entr" presetSubtype="16"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9500"/>
                            </p:stCondLst>
                            <p:childTnLst>
                              <p:par>
                                <p:cTn id="55" presetID="53" presetClass="entr" presetSubtype="16"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childTnLst>
                          </p:cTn>
                        </p:par>
                        <p:par>
                          <p:cTn id="60" fill="hold">
                            <p:stCondLst>
                              <p:cond delay="10000"/>
                            </p:stCondLst>
                            <p:childTnLst>
                              <p:par>
                                <p:cTn id="61" presetID="12" presetClass="entr" presetSubtype="4"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lide(fromBottom)">
                                      <p:cBhvr>
                                        <p:cTn id="63" dur="500"/>
                                        <p:tgtEl>
                                          <p:spTgt spid="14"/>
                                        </p:tgtEl>
                                      </p:cBhvr>
                                    </p:animEffect>
                                  </p:childTnLst>
                                </p:cTn>
                              </p:par>
                            </p:childTnLst>
                          </p:cTn>
                        </p:par>
                        <p:par>
                          <p:cTn id="64" fill="hold">
                            <p:stCondLst>
                              <p:cond delay="10500"/>
                            </p:stCondLst>
                            <p:childTnLst>
                              <p:par>
                                <p:cTn id="65" presetID="12" presetClass="entr" presetSubtype="4"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lide(fromBottom)">
                                      <p:cBhvr>
                                        <p:cTn id="67" dur="500"/>
                                        <p:tgtEl>
                                          <p:spTgt spid="20"/>
                                        </p:tgtEl>
                                      </p:cBhvr>
                                    </p:animEffect>
                                  </p:childTnLst>
                                </p:cTn>
                              </p:par>
                            </p:childTnLst>
                          </p:cTn>
                        </p:par>
                        <p:par>
                          <p:cTn id="68" fill="hold">
                            <p:stCondLst>
                              <p:cond delay="11000"/>
                            </p:stCondLst>
                            <p:childTnLst>
                              <p:par>
                                <p:cTn id="69" presetID="53" presetClass="entr" presetSubtype="16"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par>
                          <p:cTn id="74" fill="hold">
                            <p:stCondLst>
                              <p:cond delay="11500"/>
                            </p:stCondLst>
                            <p:childTnLst>
                              <p:par>
                                <p:cTn id="75" presetID="53" presetClass="entr" presetSubtype="16"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p:cTn id="77" dur="500" fill="hold"/>
                                        <p:tgtEl>
                                          <p:spTgt spid="41"/>
                                        </p:tgtEl>
                                        <p:attrNameLst>
                                          <p:attrName>ppt_w</p:attrName>
                                        </p:attrNameLst>
                                      </p:cBhvr>
                                      <p:tavLst>
                                        <p:tav tm="0">
                                          <p:val>
                                            <p:fltVal val="0"/>
                                          </p:val>
                                        </p:tav>
                                        <p:tav tm="100000">
                                          <p:val>
                                            <p:strVal val="#ppt_w"/>
                                          </p:val>
                                        </p:tav>
                                      </p:tavLst>
                                    </p:anim>
                                    <p:anim calcmode="lin" valueType="num">
                                      <p:cBhvr>
                                        <p:cTn id="78" dur="500" fill="hold"/>
                                        <p:tgtEl>
                                          <p:spTgt spid="41"/>
                                        </p:tgtEl>
                                        <p:attrNameLst>
                                          <p:attrName>ppt_h</p:attrName>
                                        </p:attrNameLst>
                                      </p:cBhvr>
                                      <p:tavLst>
                                        <p:tav tm="0">
                                          <p:val>
                                            <p:fltVal val="0"/>
                                          </p:val>
                                        </p:tav>
                                        <p:tav tm="100000">
                                          <p:val>
                                            <p:strVal val="#ppt_h"/>
                                          </p:val>
                                        </p:tav>
                                      </p:tavLst>
                                    </p:anim>
                                    <p:animEffect transition="in" filter="fade">
                                      <p:cBhvr>
                                        <p:cTn id="79" dur="500"/>
                                        <p:tgtEl>
                                          <p:spTgt spid="41"/>
                                        </p:tgtEl>
                                      </p:cBhvr>
                                    </p:animEffect>
                                  </p:childTnLst>
                                </p:cTn>
                              </p:par>
                            </p:childTnLst>
                          </p:cTn>
                        </p:par>
                        <p:par>
                          <p:cTn id="80" fill="hold">
                            <p:stCondLst>
                              <p:cond delay="12000"/>
                            </p:stCondLst>
                            <p:childTnLst>
                              <p:par>
                                <p:cTn id="81" presetID="12" presetClass="entr" presetSubtype="4"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slide(fromBottom)">
                                      <p:cBhvr>
                                        <p:cTn id="83" dur="500"/>
                                        <p:tgtEl>
                                          <p:spTgt spid="15"/>
                                        </p:tgtEl>
                                      </p:cBhvr>
                                    </p:animEffect>
                                  </p:childTnLst>
                                </p:cTn>
                              </p:par>
                            </p:childTnLst>
                          </p:cTn>
                        </p:par>
                        <p:par>
                          <p:cTn id="84" fill="hold">
                            <p:stCondLst>
                              <p:cond delay="12500"/>
                            </p:stCondLst>
                            <p:childTnLst>
                              <p:par>
                                <p:cTn id="85" presetID="12" presetClass="entr" presetSubtype="4"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slide(fromBottom)">
                                      <p:cBhvr>
                                        <p:cTn id="87" dur="500"/>
                                        <p:tgtEl>
                                          <p:spTgt spid="23"/>
                                        </p:tgtEl>
                                      </p:cBhvr>
                                    </p:animEffect>
                                  </p:childTnLst>
                                </p:cTn>
                              </p:par>
                            </p:childTnLst>
                          </p:cTn>
                        </p:par>
                        <p:par>
                          <p:cTn id="88" fill="hold">
                            <p:stCondLst>
                              <p:cond delay="13000"/>
                            </p:stCondLst>
                            <p:childTnLst>
                              <p:par>
                                <p:cTn id="89" presetID="53" presetClass="entr" presetSubtype="16"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Effect transition="in" filter="fade">
                                      <p:cBhvr>
                                        <p:cTn id="93" dur="500"/>
                                        <p:tgtEl>
                                          <p:spTgt spid="11"/>
                                        </p:tgtEl>
                                      </p:cBhvr>
                                    </p:animEffect>
                                  </p:childTnLst>
                                </p:cTn>
                              </p:par>
                            </p:childTnLst>
                          </p:cTn>
                        </p:par>
                        <p:par>
                          <p:cTn id="94" fill="hold">
                            <p:stCondLst>
                              <p:cond delay="13500"/>
                            </p:stCondLst>
                            <p:childTnLst>
                              <p:par>
                                <p:cTn id="95" presetID="53" presetClass="entr" presetSubtype="16"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p:cTn id="97" dur="500" fill="hold"/>
                                        <p:tgtEl>
                                          <p:spTgt spid="39"/>
                                        </p:tgtEl>
                                        <p:attrNameLst>
                                          <p:attrName>ppt_w</p:attrName>
                                        </p:attrNameLst>
                                      </p:cBhvr>
                                      <p:tavLst>
                                        <p:tav tm="0">
                                          <p:val>
                                            <p:fltVal val="0"/>
                                          </p:val>
                                        </p:tav>
                                        <p:tav tm="100000">
                                          <p:val>
                                            <p:strVal val="#ppt_w"/>
                                          </p:val>
                                        </p:tav>
                                      </p:tavLst>
                                    </p:anim>
                                    <p:anim calcmode="lin" valueType="num">
                                      <p:cBhvr>
                                        <p:cTn id="98" dur="500" fill="hold"/>
                                        <p:tgtEl>
                                          <p:spTgt spid="39"/>
                                        </p:tgtEl>
                                        <p:attrNameLst>
                                          <p:attrName>ppt_h</p:attrName>
                                        </p:attrNameLst>
                                      </p:cBhvr>
                                      <p:tavLst>
                                        <p:tav tm="0">
                                          <p:val>
                                            <p:fltVal val="0"/>
                                          </p:val>
                                        </p:tav>
                                        <p:tav tm="100000">
                                          <p:val>
                                            <p:strVal val="#ppt_h"/>
                                          </p:val>
                                        </p:tav>
                                      </p:tavLst>
                                    </p:anim>
                                    <p:animEffect transition="in" filter="fade">
                                      <p:cBhvr>
                                        <p:cTn id="99" dur="500"/>
                                        <p:tgtEl>
                                          <p:spTgt spid="39"/>
                                        </p:tgtEl>
                                      </p:cBhvr>
                                    </p:animEffect>
                                  </p:childTnLst>
                                </p:cTn>
                              </p:par>
                            </p:childTnLst>
                          </p:cTn>
                        </p:par>
                        <p:par>
                          <p:cTn id="100" fill="hold">
                            <p:stCondLst>
                              <p:cond delay="14000"/>
                            </p:stCondLst>
                            <p:childTnLst>
                              <p:par>
                                <p:cTn id="101" presetID="12" presetClass="entr" presetSubtype="4" fill="hold" grpId="0" nodeType="after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slide(fromBottom)">
                                      <p:cBhvr>
                                        <p:cTn id="103" dur="500"/>
                                        <p:tgtEl>
                                          <p:spTgt spid="16"/>
                                        </p:tgtEl>
                                      </p:cBhvr>
                                    </p:animEffect>
                                  </p:childTnLst>
                                </p:cTn>
                              </p:par>
                            </p:childTnLst>
                          </p:cTn>
                        </p:par>
                        <p:par>
                          <p:cTn id="104" fill="hold">
                            <p:stCondLst>
                              <p:cond delay="14500"/>
                            </p:stCondLst>
                            <p:childTnLst>
                              <p:par>
                                <p:cTn id="105" presetID="12" presetClass="entr" presetSubtype="4" fill="hold"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slide(fromBottom)">
                                      <p:cBhvr>
                                        <p:cTn id="107" dur="500"/>
                                        <p:tgtEl>
                                          <p:spTgt spid="26"/>
                                        </p:tgtEl>
                                      </p:cBhvr>
                                    </p:animEffect>
                                  </p:childTnLst>
                                </p:cTn>
                              </p:par>
                            </p:childTnLst>
                          </p:cTn>
                        </p:par>
                        <p:par>
                          <p:cTn id="108" fill="hold">
                            <p:stCondLst>
                              <p:cond delay="15000"/>
                            </p:stCondLst>
                            <p:childTnLst>
                              <p:par>
                                <p:cTn id="109" presetID="53" presetClass="entr" presetSubtype="16" fill="hold" grpId="0" nodeType="after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p:cTn id="111" dur="500" fill="hold"/>
                                        <p:tgtEl>
                                          <p:spTgt spid="12"/>
                                        </p:tgtEl>
                                        <p:attrNameLst>
                                          <p:attrName>ppt_w</p:attrName>
                                        </p:attrNameLst>
                                      </p:cBhvr>
                                      <p:tavLst>
                                        <p:tav tm="0">
                                          <p:val>
                                            <p:fltVal val="0"/>
                                          </p:val>
                                        </p:tav>
                                        <p:tav tm="100000">
                                          <p:val>
                                            <p:strVal val="#ppt_w"/>
                                          </p:val>
                                        </p:tav>
                                      </p:tavLst>
                                    </p:anim>
                                    <p:anim calcmode="lin" valueType="num">
                                      <p:cBhvr>
                                        <p:cTn id="112" dur="500" fill="hold"/>
                                        <p:tgtEl>
                                          <p:spTgt spid="12"/>
                                        </p:tgtEl>
                                        <p:attrNameLst>
                                          <p:attrName>ppt_h</p:attrName>
                                        </p:attrNameLst>
                                      </p:cBhvr>
                                      <p:tavLst>
                                        <p:tav tm="0">
                                          <p:val>
                                            <p:fltVal val="0"/>
                                          </p:val>
                                        </p:tav>
                                        <p:tav tm="100000">
                                          <p:val>
                                            <p:strVal val="#ppt_h"/>
                                          </p:val>
                                        </p:tav>
                                      </p:tavLst>
                                    </p:anim>
                                    <p:animEffect transition="in" filter="fade">
                                      <p:cBhvr>
                                        <p:cTn id="113" dur="500"/>
                                        <p:tgtEl>
                                          <p:spTgt spid="12"/>
                                        </p:tgtEl>
                                      </p:cBhvr>
                                    </p:animEffect>
                                  </p:childTnLst>
                                </p:cTn>
                              </p:par>
                            </p:childTnLst>
                          </p:cTn>
                        </p:par>
                        <p:par>
                          <p:cTn id="114" fill="hold">
                            <p:stCondLst>
                              <p:cond delay="15500"/>
                            </p:stCondLst>
                            <p:childTnLst>
                              <p:par>
                                <p:cTn id="115" presetID="53" presetClass="entr" presetSubtype="16"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p:cTn id="117" dur="500" fill="hold"/>
                                        <p:tgtEl>
                                          <p:spTgt spid="42"/>
                                        </p:tgtEl>
                                        <p:attrNameLst>
                                          <p:attrName>ppt_w</p:attrName>
                                        </p:attrNameLst>
                                      </p:cBhvr>
                                      <p:tavLst>
                                        <p:tav tm="0">
                                          <p:val>
                                            <p:fltVal val="0"/>
                                          </p:val>
                                        </p:tav>
                                        <p:tav tm="100000">
                                          <p:val>
                                            <p:strVal val="#ppt_w"/>
                                          </p:val>
                                        </p:tav>
                                      </p:tavLst>
                                    </p:anim>
                                    <p:anim calcmode="lin" valueType="num">
                                      <p:cBhvr>
                                        <p:cTn id="118" dur="500" fill="hold"/>
                                        <p:tgtEl>
                                          <p:spTgt spid="42"/>
                                        </p:tgtEl>
                                        <p:attrNameLst>
                                          <p:attrName>ppt_h</p:attrName>
                                        </p:attrNameLst>
                                      </p:cBhvr>
                                      <p:tavLst>
                                        <p:tav tm="0">
                                          <p:val>
                                            <p:fltVal val="0"/>
                                          </p:val>
                                        </p:tav>
                                        <p:tav tm="100000">
                                          <p:val>
                                            <p:strVal val="#ppt_h"/>
                                          </p:val>
                                        </p:tav>
                                      </p:tavLst>
                                    </p:anim>
                                    <p:animEffect transition="in" filter="fade">
                                      <p:cBhvr>
                                        <p:cTn id="119" dur="500"/>
                                        <p:tgtEl>
                                          <p:spTgt spid="42"/>
                                        </p:tgtEl>
                                      </p:cBhvr>
                                    </p:animEffect>
                                  </p:childTnLst>
                                </p:cTn>
                              </p:par>
                            </p:childTnLst>
                          </p:cTn>
                        </p:par>
                        <p:par>
                          <p:cTn id="120" fill="hold">
                            <p:stCondLst>
                              <p:cond delay="16000"/>
                            </p:stCondLst>
                            <p:childTnLst>
                              <p:par>
                                <p:cTn id="121" presetID="12" presetClass="entr" presetSubtype="4" fill="hold" grpId="0" nodeType="after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slide(fromBottom)">
                                      <p:cBhvr>
                                        <p:cTn id="123" dur="500"/>
                                        <p:tgtEl>
                                          <p:spTgt spid="17"/>
                                        </p:tgtEl>
                                      </p:cBhvr>
                                    </p:animEffect>
                                  </p:childTnLst>
                                </p:cTn>
                              </p:par>
                            </p:childTnLst>
                          </p:cTn>
                        </p:par>
                        <p:par>
                          <p:cTn id="124" fill="hold">
                            <p:stCondLst>
                              <p:cond delay="16500"/>
                            </p:stCondLst>
                            <p:childTnLst>
                              <p:par>
                                <p:cTn id="125" presetID="12" presetClass="entr" presetSubtype="4" fill="hold"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slide(fromBottom)">
                                      <p:cBhvr>
                                        <p:cTn id="127" dur="500"/>
                                        <p:tgtEl>
                                          <p:spTgt spid="29"/>
                                        </p:tgtEl>
                                      </p:cBhvr>
                                    </p:animEffect>
                                  </p:childTnLst>
                                </p:cTn>
                              </p:par>
                            </p:childTnLst>
                          </p:cTn>
                        </p:par>
                        <p:par>
                          <p:cTn id="128" fill="hold">
                            <p:stCondLst>
                              <p:cond delay="17000"/>
                            </p:stCondLst>
                            <p:childTnLst>
                              <p:par>
                                <p:cTn id="129" presetID="53" presetClass="entr" presetSubtype="16" fill="hold" grpId="0" nodeType="afterEffect">
                                  <p:stCondLst>
                                    <p:cond delay="0"/>
                                  </p:stCondLst>
                                  <p:childTnLst>
                                    <p:set>
                                      <p:cBhvr>
                                        <p:cTn id="130" dur="1" fill="hold">
                                          <p:stCondLst>
                                            <p:cond delay="0"/>
                                          </p:stCondLst>
                                        </p:cTn>
                                        <p:tgtEl>
                                          <p:spTgt spid="13"/>
                                        </p:tgtEl>
                                        <p:attrNameLst>
                                          <p:attrName>style.visibility</p:attrName>
                                        </p:attrNameLst>
                                      </p:cBhvr>
                                      <p:to>
                                        <p:strVal val="visible"/>
                                      </p:to>
                                    </p:set>
                                    <p:anim calcmode="lin" valueType="num">
                                      <p:cBhvr>
                                        <p:cTn id="131" dur="500" fill="hold"/>
                                        <p:tgtEl>
                                          <p:spTgt spid="13"/>
                                        </p:tgtEl>
                                        <p:attrNameLst>
                                          <p:attrName>ppt_w</p:attrName>
                                        </p:attrNameLst>
                                      </p:cBhvr>
                                      <p:tavLst>
                                        <p:tav tm="0">
                                          <p:val>
                                            <p:fltVal val="0"/>
                                          </p:val>
                                        </p:tav>
                                        <p:tav tm="100000">
                                          <p:val>
                                            <p:strVal val="#ppt_w"/>
                                          </p:val>
                                        </p:tav>
                                      </p:tavLst>
                                    </p:anim>
                                    <p:anim calcmode="lin" valueType="num">
                                      <p:cBhvr>
                                        <p:cTn id="132" dur="500" fill="hold"/>
                                        <p:tgtEl>
                                          <p:spTgt spid="13"/>
                                        </p:tgtEl>
                                        <p:attrNameLst>
                                          <p:attrName>ppt_h</p:attrName>
                                        </p:attrNameLst>
                                      </p:cBhvr>
                                      <p:tavLst>
                                        <p:tav tm="0">
                                          <p:val>
                                            <p:fltVal val="0"/>
                                          </p:val>
                                        </p:tav>
                                        <p:tav tm="100000">
                                          <p:val>
                                            <p:strVal val="#ppt_h"/>
                                          </p:val>
                                        </p:tav>
                                      </p:tavLst>
                                    </p:anim>
                                    <p:animEffect transition="in" filter="fade">
                                      <p:cBhvr>
                                        <p:cTn id="133" dur="500"/>
                                        <p:tgtEl>
                                          <p:spTgt spid="13"/>
                                        </p:tgtEl>
                                      </p:cBhvr>
                                    </p:animEffect>
                                  </p:childTnLst>
                                </p:cTn>
                              </p:par>
                            </p:childTnLst>
                          </p:cTn>
                        </p:par>
                        <p:par>
                          <p:cTn id="134" fill="hold">
                            <p:stCondLst>
                              <p:cond delay="17500"/>
                            </p:stCondLst>
                            <p:childTnLst>
                              <p:par>
                                <p:cTn id="135" presetID="53" presetClass="entr" presetSubtype="16" fill="hold" grpId="0" nodeType="after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p:cTn id="137" dur="500" fill="hold"/>
                                        <p:tgtEl>
                                          <p:spTgt spid="43"/>
                                        </p:tgtEl>
                                        <p:attrNameLst>
                                          <p:attrName>ppt_w</p:attrName>
                                        </p:attrNameLst>
                                      </p:cBhvr>
                                      <p:tavLst>
                                        <p:tav tm="0">
                                          <p:val>
                                            <p:fltVal val="0"/>
                                          </p:val>
                                        </p:tav>
                                        <p:tav tm="100000">
                                          <p:val>
                                            <p:strVal val="#ppt_w"/>
                                          </p:val>
                                        </p:tav>
                                      </p:tavLst>
                                    </p:anim>
                                    <p:anim calcmode="lin" valueType="num">
                                      <p:cBhvr>
                                        <p:cTn id="138" dur="500" fill="hold"/>
                                        <p:tgtEl>
                                          <p:spTgt spid="43"/>
                                        </p:tgtEl>
                                        <p:attrNameLst>
                                          <p:attrName>ppt_h</p:attrName>
                                        </p:attrNameLst>
                                      </p:cBhvr>
                                      <p:tavLst>
                                        <p:tav tm="0">
                                          <p:val>
                                            <p:fltVal val="0"/>
                                          </p:val>
                                        </p:tav>
                                        <p:tav tm="100000">
                                          <p:val>
                                            <p:strVal val="#ppt_h"/>
                                          </p:val>
                                        </p:tav>
                                      </p:tavLst>
                                    </p:anim>
                                    <p:animEffect transition="in" filter="fade">
                                      <p:cBhvr>
                                        <p:cTn id="139" dur="500"/>
                                        <p:tgtEl>
                                          <p:spTgt spid="43"/>
                                        </p:tgtEl>
                                      </p:cBhvr>
                                    </p:animEffect>
                                  </p:childTnLst>
                                </p:cTn>
                              </p:par>
                            </p:childTnLst>
                          </p:cTn>
                        </p:par>
                        <p:par>
                          <p:cTn id="140" fill="hold">
                            <p:stCondLst>
                              <p:cond delay="18000"/>
                            </p:stCondLst>
                            <p:childTnLst>
                              <p:par>
                                <p:cTn id="141" presetID="12" presetClass="entr" presetSubtype="4" fill="hold" grpId="0" nodeType="after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slide(fromBottom)">
                                      <p:cBhvr>
                                        <p:cTn id="143" dur="500"/>
                                        <p:tgtEl>
                                          <p:spTgt spid="18"/>
                                        </p:tgtEl>
                                      </p:cBhvr>
                                    </p:animEffect>
                                  </p:childTnLst>
                                </p:cTn>
                              </p:par>
                            </p:childTnLst>
                          </p:cTn>
                        </p:par>
                        <p:par>
                          <p:cTn id="144" fill="hold">
                            <p:stCondLst>
                              <p:cond delay="18500"/>
                            </p:stCondLst>
                            <p:childTnLst>
                              <p:par>
                                <p:cTn id="145" presetID="12" presetClass="entr" presetSubtype="4" fill="hold" nodeType="after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slide(fromBottom)">
                                      <p:cBhvr>
                                        <p:cTn id="1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4427984" y="1436929"/>
            <a:ext cx="3600400" cy="110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2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rPr>
              <a:t>添加章节标题</a:t>
            </a:r>
            <a:endParaRPr lang="en-US" altLang="zh-CN" sz="32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endParaRPr>
          </a:p>
          <a:p>
            <a:pPr marL="0" lvl="1" algn="ctr"/>
            <a:r>
              <a:rPr lang="en-US" altLang="zh-CN" sz="32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rPr>
              <a:t>ADD THE TITLE</a:t>
            </a:r>
            <a:endParaRPr lang="en-US" altLang="zh-CN" sz="32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endParaRPr>
          </a:p>
        </p:txBody>
      </p:sp>
      <p:grpSp>
        <p:nvGrpSpPr>
          <p:cNvPr id="8" name="组合 7"/>
          <p:cNvGrpSpPr/>
          <p:nvPr/>
        </p:nvGrpSpPr>
        <p:grpSpPr>
          <a:xfrm>
            <a:off x="5775566" y="411510"/>
            <a:ext cx="905236" cy="905234"/>
            <a:chOff x="4163366" y="1949571"/>
            <a:chExt cx="905236" cy="905234"/>
          </a:xfrm>
        </p:grpSpPr>
        <p:grpSp>
          <p:nvGrpSpPr>
            <p:cNvPr id="9" name="组合 8"/>
            <p:cNvGrpSpPr/>
            <p:nvPr/>
          </p:nvGrpSpPr>
          <p:grpSpPr>
            <a:xfrm>
              <a:off x="4163366" y="1949571"/>
              <a:ext cx="905236" cy="905234"/>
              <a:chOff x="4806461" y="1624948"/>
              <a:chExt cx="1347237" cy="1347237"/>
            </a:xfrm>
            <a:effectLst>
              <a:outerShdw blurRad="50800" dist="38100" dir="2700000" algn="tl" rotWithShape="0">
                <a:prstClr val="black">
                  <a:alpha val="40000"/>
                </a:prstClr>
              </a:outerShdw>
            </a:effectLst>
          </p:grpSpPr>
          <p:sp>
            <p:nvSpPr>
              <p:cNvPr id="19" name="椭圆 18"/>
              <p:cNvSpPr/>
              <p:nvPr/>
            </p:nvSpPr>
            <p:spPr>
              <a:xfrm>
                <a:off x="4806461"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4906501" y="1724988"/>
                <a:ext cx="1147157" cy="1147157"/>
              </a:xfrm>
              <a:prstGeom prst="ellipse">
                <a:avLst/>
              </a:prstGeom>
              <a:solidFill>
                <a:srgbClr val="317B9D"/>
              </a:solidFill>
              <a:ln w="25400" cap="flat" cmpd="sng" algn="ctr">
                <a:noFill/>
                <a:prstDash val="solid"/>
              </a:ln>
              <a:effectLst>
                <a:innerShdw dist="114300" dir="13500000">
                  <a:srgbClr val="F17475">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0" name="组合 9"/>
            <p:cNvGrpSpPr/>
            <p:nvPr/>
          </p:nvGrpSpPr>
          <p:grpSpPr>
            <a:xfrm>
              <a:off x="4391811" y="2270316"/>
              <a:ext cx="530046" cy="333580"/>
              <a:chOff x="4366561" y="2254424"/>
              <a:chExt cx="580546" cy="365363"/>
            </a:xfrm>
          </p:grpSpPr>
          <p:sp>
            <p:nvSpPr>
              <p:cNvPr id="16" name="Freeform 92"/>
              <p:cNvSpPr>
                <a:spLocks noEditPoints="1"/>
              </p:cNvSpPr>
              <p:nvPr/>
            </p:nvSpPr>
            <p:spPr bwMode="auto">
              <a:xfrm>
                <a:off x="4366561" y="2254424"/>
                <a:ext cx="580546" cy="327257"/>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93"/>
              <p:cNvSpPr>
                <a:spLocks noEditPoints="1"/>
              </p:cNvSpPr>
              <p:nvPr/>
            </p:nvSpPr>
            <p:spPr bwMode="auto">
              <a:xfrm>
                <a:off x="4440529" y="2521162"/>
                <a:ext cx="98625" cy="98625"/>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94"/>
              <p:cNvSpPr>
                <a:spLocks noEditPoints="1"/>
              </p:cNvSpPr>
              <p:nvPr/>
            </p:nvSpPr>
            <p:spPr bwMode="auto">
              <a:xfrm>
                <a:off x="4758821" y="2521162"/>
                <a:ext cx="103108" cy="98625"/>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43" name="六边形 42"/>
          <p:cNvSpPr/>
          <p:nvPr/>
        </p:nvSpPr>
        <p:spPr>
          <a:xfrm>
            <a:off x="3624857" y="988725"/>
            <a:ext cx="1330325" cy="1146175"/>
          </a:xfrm>
          <a:prstGeom prst="hexagon">
            <a:avLst/>
          </a:prstGeom>
          <a:solidFill>
            <a:srgbClr val="317B9D"/>
          </a:solidFill>
          <a:ln w="25400" cap="flat" cmpd="sng" algn="ctr">
            <a:noFill/>
            <a:prstDash val="solid"/>
          </a:ln>
          <a:effectLst/>
        </p:spPr>
        <p:txBody>
          <a:bodyPr lIns="70564" tIns="35282" rIns="70564" bIns="35282" anchor="ctr"/>
          <a:lstStyle/>
          <a:p>
            <a:pPr algn="ctr" fontAlgn="auto">
              <a:spcBef>
                <a:spcPts val="0"/>
              </a:spcBef>
              <a:spcAft>
                <a:spcPts val="0"/>
              </a:spcAft>
              <a:defRPr/>
            </a:pPr>
            <a:r>
              <a:rPr lang="zh-CN" altLang="en-US" sz="1900" kern="0">
                <a:solidFill>
                  <a:sysClr val="window" lastClr="FFFFFF"/>
                </a:solidFill>
                <a:latin typeface="微软雅黑" panose="020B0503020204020204" pitchFamily="34" charset="-122"/>
                <a:ea typeface="微软雅黑" panose="020B0503020204020204" pitchFamily="34" charset="-122"/>
              </a:rPr>
              <a:t>标题</a:t>
            </a:r>
            <a:endParaRPr lang="zh-CN" altLang="en-US" sz="1900" kern="0">
              <a:solidFill>
                <a:sysClr val="window" lastClr="FFFFFF"/>
              </a:solidFill>
              <a:latin typeface="微软雅黑" panose="020B0503020204020204" pitchFamily="34" charset="-122"/>
              <a:ea typeface="微软雅黑" panose="020B0503020204020204" pitchFamily="34" charset="-122"/>
            </a:endParaRPr>
          </a:p>
        </p:txBody>
      </p:sp>
      <p:sp>
        <p:nvSpPr>
          <p:cNvPr id="44" name="六边形 43"/>
          <p:cNvSpPr/>
          <p:nvPr/>
        </p:nvSpPr>
        <p:spPr>
          <a:xfrm>
            <a:off x="4751982" y="1620550"/>
            <a:ext cx="1330325" cy="1146175"/>
          </a:xfrm>
          <a:prstGeom prst="hexagon">
            <a:avLst/>
          </a:prstGeom>
          <a:solidFill>
            <a:srgbClr val="317B9D"/>
          </a:solidFill>
          <a:ln w="25400" cap="flat" cmpd="sng" algn="ctr">
            <a:noFill/>
            <a:prstDash val="solid"/>
          </a:ln>
          <a:effectLst/>
        </p:spPr>
        <p:txBody>
          <a:bodyPr lIns="70564" tIns="35282" rIns="70564" bIns="35282" anchor="ctr"/>
          <a:lstStyle/>
          <a:p>
            <a:pPr algn="ctr" fontAlgn="auto">
              <a:spcBef>
                <a:spcPts val="0"/>
              </a:spcBef>
              <a:spcAft>
                <a:spcPts val="0"/>
              </a:spcAft>
              <a:defRPr/>
            </a:pPr>
            <a:r>
              <a:rPr lang="zh-CN" altLang="en-US" sz="1900" kern="0">
                <a:solidFill>
                  <a:sysClr val="window" lastClr="FFFFFF"/>
                </a:solidFill>
                <a:latin typeface="微软雅黑" panose="020B0503020204020204" pitchFamily="34" charset="-122"/>
                <a:ea typeface="微软雅黑" panose="020B0503020204020204" pitchFamily="34" charset="-122"/>
              </a:rPr>
              <a:t>标题</a:t>
            </a:r>
            <a:endParaRPr lang="zh-CN" altLang="en-US" sz="1900" kern="0">
              <a:solidFill>
                <a:sysClr val="window" lastClr="FFFFFF"/>
              </a:solidFill>
              <a:latin typeface="微软雅黑" panose="020B0503020204020204" pitchFamily="34" charset="-122"/>
              <a:ea typeface="微软雅黑" panose="020B0503020204020204" pitchFamily="34" charset="-122"/>
            </a:endParaRPr>
          </a:p>
        </p:txBody>
      </p:sp>
      <p:sp>
        <p:nvSpPr>
          <p:cNvPr id="45" name="六边形 44"/>
          <p:cNvSpPr/>
          <p:nvPr/>
        </p:nvSpPr>
        <p:spPr>
          <a:xfrm>
            <a:off x="3624975" y="2235900"/>
            <a:ext cx="1330501" cy="1147050"/>
          </a:xfrm>
          <a:prstGeom prst="hexagon">
            <a:avLst/>
          </a:prstGeom>
          <a:blipFill dpi="0" rotWithShape="1">
            <a:blip r:embed="rId1" cstate="email"/>
            <a:srcRect/>
            <a:stretch>
              <a:fillRect/>
            </a:stretch>
          </a:blipFill>
          <a:ln w="25400" cap="flat" cmpd="sng" algn="ctr">
            <a:noFill/>
            <a:prstDash val="solid"/>
          </a:ln>
          <a:effectLst/>
        </p:spPr>
        <p:txBody>
          <a:bodyPr lIns="70564" tIns="35282" rIns="70564" bIns="35282"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6" name="六边形 45"/>
          <p:cNvSpPr/>
          <p:nvPr/>
        </p:nvSpPr>
        <p:spPr>
          <a:xfrm>
            <a:off x="5879107" y="2252375"/>
            <a:ext cx="1330325" cy="1147762"/>
          </a:xfrm>
          <a:prstGeom prst="hexagon">
            <a:avLst/>
          </a:prstGeom>
          <a:blipFill>
            <a:blip r:embed="rId2" cstate="email"/>
            <a:stretch>
              <a:fillRect/>
            </a:stretch>
          </a:blipFill>
          <a:ln w="25400" cap="flat" cmpd="sng" algn="ctr">
            <a:noFill/>
            <a:prstDash val="solid"/>
          </a:ln>
          <a:effectLst/>
        </p:spPr>
        <p:txBody>
          <a:bodyPr lIns="70564" tIns="35282" rIns="70564" bIns="35282"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7" name="六边形 46"/>
          <p:cNvSpPr/>
          <p:nvPr/>
        </p:nvSpPr>
        <p:spPr>
          <a:xfrm>
            <a:off x="4755157" y="2860387"/>
            <a:ext cx="1330325" cy="1146175"/>
          </a:xfrm>
          <a:prstGeom prst="hexagon">
            <a:avLst/>
          </a:prstGeom>
          <a:solidFill>
            <a:srgbClr val="317B9D"/>
          </a:solidFill>
          <a:ln w="25400" cap="flat" cmpd="sng" algn="ctr">
            <a:noFill/>
            <a:prstDash val="solid"/>
          </a:ln>
          <a:effectLst/>
        </p:spPr>
        <p:txBody>
          <a:bodyPr lIns="70564" tIns="35282" rIns="70564" bIns="35282" anchor="ctr"/>
          <a:lstStyle/>
          <a:p>
            <a:pPr algn="ctr" fontAlgn="auto">
              <a:spcBef>
                <a:spcPts val="0"/>
              </a:spcBef>
              <a:spcAft>
                <a:spcPts val="0"/>
              </a:spcAft>
              <a:defRPr/>
            </a:pPr>
            <a:r>
              <a:rPr lang="zh-CN" altLang="en-US" sz="1900" kern="0">
                <a:solidFill>
                  <a:sysClr val="window" lastClr="FFFFFF"/>
                </a:solidFill>
                <a:latin typeface="微软雅黑" panose="020B0503020204020204" pitchFamily="34" charset="-122"/>
                <a:ea typeface="微软雅黑" panose="020B0503020204020204" pitchFamily="34" charset="-122"/>
              </a:rPr>
              <a:t>标题</a:t>
            </a:r>
            <a:endParaRPr lang="zh-CN" altLang="en-US" sz="1900" kern="0">
              <a:solidFill>
                <a:sysClr val="window" lastClr="FFFFFF"/>
              </a:solidFill>
              <a:latin typeface="微软雅黑" panose="020B0503020204020204" pitchFamily="34" charset="-122"/>
              <a:ea typeface="微软雅黑" panose="020B0503020204020204" pitchFamily="34" charset="-122"/>
            </a:endParaRPr>
          </a:p>
        </p:txBody>
      </p:sp>
      <p:sp>
        <p:nvSpPr>
          <p:cNvPr id="48" name="六边形 47"/>
          <p:cNvSpPr/>
          <p:nvPr/>
        </p:nvSpPr>
        <p:spPr>
          <a:xfrm>
            <a:off x="7006232" y="1623725"/>
            <a:ext cx="1330325" cy="1146175"/>
          </a:xfrm>
          <a:prstGeom prst="hexagon">
            <a:avLst/>
          </a:prstGeom>
          <a:solidFill>
            <a:srgbClr val="317B9D"/>
          </a:solidFill>
          <a:ln w="25400" cap="flat" cmpd="sng" algn="ctr">
            <a:noFill/>
            <a:prstDash val="solid"/>
          </a:ln>
          <a:effectLst/>
        </p:spPr>
        <p:txBody>
          <a:bodyPr lIns="70564" tIns="35282" rIns="70564" bIns="35282" anchor="ctr"/>
          <a:lstStyle/>
          <a:p>
            <a:pPr algn="ctr" fontAlgn="auto">
              <a:spcBef>
                <a:spcPts val="0"/>
              </a:spcBef>
              <a:spcAft>
                <a:spcPts val="0"/>
              </a:spcAft>
              <a:defRPr/>
            </a:pPr>
            <a:r>
              <a:rPr lang="zh-CN" altLang="en-US" sz="1900" kern="0">
                <a:solidFill>
                  <a:sysClr val="window" lastClr="FFFFFF"/>
                </a:solidFill>
                <a:latin typeface="微软雅黑" panose="020B0503020204020204" pitchFamily="34" charset="-122"/>
                <a:ea typeface="微软雅黑" panose="020B0503020204020204" pitchFamily="34" charset="-122"/>
              </a:rPr>
              <a:t>标题</a:t>
            </a:r>
            <a:endParaRPr lang="zh-CN" altLang="en-US" sz="1900" kern="0">
              <a:solidFill>
                <a:sysClr val="window" lastClr="FFFFFF"/>
              </a:solidFill>
              <a:latin typeface="微软雅黑" panose="020B0503020204020204" pitchFamily="34" charset="-122"/>
              <a:ea typeface="微软雅黑" panose="020B0503020204020204" pitchFamily="34" charset="-122"/>
            </a:endParaRPr>
          </a:p>
        </p:txBody>
      </p:sp>
      <p:sp>
        <p:nvSpPr>
          <p:cNvPr id="49" name="六边形 48"/>
          <p:cNvSpPr/>
          <p:nvPr/>
        </p:nvSpPr>
        <p:spPr>
          <a:xfrm>
            <a:off x="2498115" y="1622953"/>
            <a:ext cx="1330501" cy="1147050"/>
          </a:xfrm>
          <a:prstGeom prst="hexagon">
            <a:avLst/>
          </a:prstGeom>
          <a:blipFill>
            <a:blip r:embed="rId3" cstate="email"/>
            <a:stretch>
              <a:fillRect/>
            </a:stretch>
          </a:blipFill>
          <a:ln w="25400" cap="flat" cmpd="sng" algn="ctr">
            <a:noFill/>
            <a:prstDash val="solid"/>
          </a:ln>
          <a:effectLst/>
        </p:spPr>
        <p:txBody>
          <a:bodyPr lIns="70564" tIns="35282" rIns="70564" bIns="35282"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50" name="六边形 49"/>
          <p:cNvSpPr/>
          <p:nvPr/>
        </p:nvSpPr>
        <p:spPr>
          <a:xfrm>
            <a:off x="3624977" y="3483620"/>
            <a:ext cx="1330501" cy="1147050"/>
          </a:xfrm>
          <a:prstGeom prst="hexagon">
            <a:avLst/>
          </a:prstGeom>
          <a:blipFill>
            <a:blip r:embed="rId4" cstate="email"/>
            <a:stretch>
              <a:fillRect/>
            </a:stretch>
          </a:blipFill>
          <a:ln w="25400" cap="flat" cmpd="sng" algn="ctr">
            <a:noFill/>
            <a:prstDash val="solid"/>
          </a:ln>
          <a:effectLst/>
        </p:spPr>
        <p:txBody>
          <a:bodyPr lIns="70564" tIns="35282" rIns="70564" bIns="35282"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51" name="六边形 50"/>
          <p:cNvSpPr/>
          <p:nvPr/>
        </p:nvSpPr>
        <p:spPr>
          <a:xfrm>
            <a:off x="5879107" y="3484275"/>
            <a:ext cx="1330325" cy="1146175"/>
          </a:xfrm>
          <a:prstGeom prst="hexagon">
            <a:avLst/>
          </a:prstGeom>
          <a:solidFill>
            <a:srgbClr val="317B9D"/>
          </a:solidFill>
          <a:ln w="25400" cap="flat" cmpd="sng" algn="ctr">
            <a:noFill/>
            <a:prstDash val="solid"/>
          </a:ln>
          <a:effectLst/>
        </p:spPr>
        <p:txBody>
          <a:bodyPr lIns="70564" tIns="35282" rIns="70564" bIns="35282" anchor="ctr"/>
          <a:lstStyle/>
          <a:p>
            <a:pPr algn="ctr" fontAlgn="auto">
              <a:spcBef>
                <a:spcPts val="0"/>
              </a:spcBef>
              <a:spcAft>
                <a:spcPts val="0"/>
              </a:spcAft>
              <a:defRPr/>
            </a:pPr>
            <a:r>
              <a:rPr lang="zh-CN" altLang="en-US" sz="1900" kern="0">
                <a:solidFill>
                  <a:sysClr val="window" lastClr="FFFFFF"/>
                </a:solidFill>
                <a:latin typeface="微软雅黑" panose="020B0503020204020204" pitchFamily="34" charset="-122"/>
                <a:ea typeface="微软雅黑" panose="020B0503020204020204" pitchFamily="34" charset="-122"/>
              </a:rPr>
              <a:t>标题</a:t>
            </a:r>
            <a:endParaRPr lang="zh-CN" altLang="en-US" sz="1900" kern="0">
              <a:solidFill>
                <a:sysClr val="window" lastClr="FFFFFF"/>
              </a:solidFill>
              <a:latin typeface="微软雅黑" panose="020B0503020204020204" pitchFamily="34" charset="-122"/>
              <a:ea typeface="微软雅黑" panose="020B0503020204020204" pitchFamily="34" charset="-122"/>
            </a:endParaRPr>
          </a:p>
        </p:txBody>
      </p:sp>
      <p:sp>
        <p:nvSpPr>
          <p:cNvPr id="52" name="六边形 51"/>
          <p:cNvSpPr/>
          <p:nvPr/>
        </p:nvSpPr>
        <p:spPr>
          <a:xfrm>
            <a:off x="7006232" y="2850862"/>
            <a:ext cx="1330325" cy="1146175"/>
          </a:xfrm>
          <a:prstGeom prst="hexagon">
            <a:avLst/>
          </a:prstGeom>
          <a:solidFill>
            <a:srgbClr val="317B9D"/>
          </a:solidFill>
          <a:ln w="25400" cap="flat" cmpd="sng" algn="ctr">
            <a:noFill/>
            <a:prstDash val="solid"/>
          </a:ln>
          <a:effectLst/>
        </p:spPr>
        <p:txBody>
          <a:bodyPr lIns="70564" tIns="35282" rIns="70564" bIns="35282" anchor="ctr"/>
          <a:lstStyle/>
          <a:p>
            <a:pPr algn="ctr" fontAlgn="auto">
              <a:spcBef>
                <a:spcPts val="0"/>
              </a:spcBef>
              <a:spcAft>
                <a:spcPts val="0"/>
              </a:spcAft>
              <a:defRPr/>
            </a:pPr>
            <a:r>
              <a:rPr lang="zh-CN" altLang="en-US" sz="1900" kern="0">
                <a:solidFill>
                  <a:sysClr val="window" lastClr="FFFFFF"/>
                </a:solidFill>
                <a:latin typeface="微软雅黑" panose="020B0503020204020204" pitchFamily="34" charset="-122"/>
                <a:ea typeface="微软雅黑" panose="020B0503020204020204" pitchFamily="34" charset="-122"/>
              </a:rPr>
              <a:t>标题</a:t>
            </a:r>
            <a:endParaRPr lang="zh-CN" altLang="en-US" sz="1900" kern="0">
              <a:solidFill>
                <a:sysClr val="window" lastClr="FFFFFF"/>
              </a:solidFill>
              <a:latin typeface="微软雅黑" panose="020B0503020204020204" pitchFamily="34" charset="-122"/>
              <a:ea typeface="微软雅黑" panose="020B0503020204020204" pitchFamily="34" charset="-122"/>
            </a:endParaRPr>
          </a:p>
        </p:txBody>
      </p:sp>
      <p:sp>
        <p:nvSpPr>
          <p:cNvPr id="53" name="六边形 52"/>
          <p:cNvSpPr/>
          <p:nvPr/>
        </p:nvSpPr>
        <p:spPr>
          <a:xfrm>
            <a:off x="2497732" y="2850862"/>
            <a:ext cx="1330325" cy="1146175"/>
          </a:xfrm>
          <a:prstGeom prst="hexagon">
            <a:avLst/>
          </a:prstGeom>
          <a:solidFill>
            <a:srgbClr val="317B9D"/>
          </a:solidFill>
          <a:ln w="25400" cap="flat" cmpd="sng" algn="ctr">
            <a:noFill/>
            <a:prstDash val="solid"/>
          </a:ln>
          <a:effectLst/>
        </p:spPr>
        <p:txBody>
          <a:bodyPr lIns="70564" tIns="35282" rIns="70564" bIns="35282" anchor="ctr"/>
          <a:lstStyle/>
          <a:p>
            <a:pPr algn="ctr" fontAlgn="auto">
              <a:spcBef>
                <a:spcPts val="0"/>
              </a:spcBef>
              <a:spcAft>
                <a:spcPts val="0"/>
              </a:spcAft>
              <a:defRPr/>
            </a:pPr>
            <a:r>
              <a:rPr lang="zh-CN" altLang="en-US" sz="1900" kern="0" dirty="0">
                <a:solidFill>
                  <a:sysClr val="window" lastClr="FFFFFF"/>
                </a:solidFill>
                <a:latin typeface="微软雅黑" panose="020B0503020204020204" pitchFamily="34" charset="-122"/>
                <a:ea typeface="微软雅黑" panose="020B0503020204020204" pitchFamily="34" charset="-122"/>
              </a:rPr>
              <a:t>标题</a:t>
            </a:r>
            <a:endParaRPr lang="zh-CN" altLang="en-US" sz="1900" kern="0" dirty="0">
              <a:solidFill>
                <a:sysClr val="window" lastClr="FFFFFF"/>
              </a:solidFill>
              <a:latin typeface="微软雅黑" panose="020B0503020204020204" pitchFamily="34" charset="-122"/>
              <a:ea typeface="微软雅黑" panose="020B0503020204020204" pitchFamily="34" charset="-122"/>
            </a:endParaRPr>
          </a:p>
        </p:txBody>
      </p:sp>
      <p:sp>
        <p:nvSpPr>
          <p:cNvPr id="54" name="六边形 53"/>
          <p:cNvSpPr/>
          <p:nvPr/>
        </p:nvSpPr>
        <p:spPr>
          <a:xfrm>
            <a:off x="1370607" y="2252375"/>
            <a:ext cx="1331912" cy="1147762"/>
          </a:xfrm>
          <a:prstGeom prst="hexagon">
            <a:avLst/>
          </a:prstGeom>
          <a:solidFill>
            <a:srgbClr val="317B9D"/>
          </a:solidFill>
          <a:ln w="25400" cap="flat" cmpd="sng" algn="ctr">
            <a:noFill/>
            <a:prstDash val="solid"/>
          </a:ln>
          <a:effectLst/>
        </p:spPr>
        <p:txBody>
          <a:bodyPr lIns="70564" tIns="35282" rIns="70564" bIns="35282" anchor="ctr"/>
          <a:lstStyle/>
          <a:p>
            <a:pPr algn="ctr" fontAlgn="auto">
              <a:spcBef>
                <a:spcPts val="0"/>
              </a:spcBef>
              <a:spcAft>
                <a:spcPts val="0"/>
              </a:spcAft>
              <a:defRPr/>
            </a:pPr>
            <a:r>
              <a:rPr lang="zh-CN" altLang="en-US" sz="1900" kern="0">
                <a:solidFill>
                  <a:sysClr val="window" lastClr="FFFFFF"/>
                </a:solidFill>
                <a:latin typeface="微软雅黑" panose="020B0503020204020204" pitchFamily="34" charset="-122"/>
                <a:ea typeface="微软雅黑" panose="020B0503020204020204" pitchFamily="34" charset="-122"/>
              </a:rPr>
              <a:t>标题</a:t>
            </a:r>
            <a:endParaRPr lang="zh-CN" altLang="en-US" sz="1900" kern="0">
              <a:solidFill>
                <a:sysClr val="window" lastClr="FFFFFF"/>
              </a:solidFill>
              <a:latin typeface="微软雅黑" panose="020B0503020204020204" pitchFamily="34" charset="-122"/>
              <a:ea typeface="微软雅黑" panose="020B0503020204020204" pitchFamily="34" charset="-122"/>
            </a:endParaRPr>
          </a:p>
        </p:txBody>
      </p:sp>
      <p:sp>
        <p:nvSpPr>
          <p:cNvPr id="55" name="TextBox 54"/>
          <p:cNvSpPr txBox="1">
            <a:spLocks noChangeArrowheads="1"/>
          </p:cNvSpPr>
          <p:nvPr/>
        </p:nvSpPr>
        <p:spPr bwMode="auto">
          <a:xfrm flipH="1">
            <a:off x="827584" y="3867894"/>
            <a:ext cx="14335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564" tIns="35282" rIns="70564" bIns="3528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zh-CN" altLang="en-US" sz="1600" b="1">
                <a:solidFill>
                  <a:srgbClr val="404040"/>
                </a:solidFill>
                <a:latin typeface="Arial Rounded MT Bold" pitchFamily="34" charset="0"/>
                <a:ea typeface="微软雅黑" panose="020B0503020204020204" pitchFamily="34" charset="-122"/>
                <a:cs typeface="Times New Roman" panose="02020603050405020304" charset="0"/>
              </a:rPr>
              <a:t>添加标题</a:t>
            </a:r>
            <a:endParaRPr lang="zh-CN" altLang="en-US" sz="1600" b="1">
              <a:solidFill>
                <a:srgbClr val="404040"/>
              </a:solidFill>
              <a:latin typeface="Arial Rounded MT Bold" pitchFamily="34" charset="0"/>
              <a:ea typeface="微软雅黑" panose="020B0503020204020204" pitchFamily="34" charset="-122"/>
              <a:cs typeface="Times New Roman" panose="02020603050405020304" charset="0"/>
            </a:endParaRPr>
          </a:p>
        </p:txBody>
      </p:sp>
      <p:sp>
        <p:nvSpPr>
          <p:cNvPr id="56" name="TextBox 55"/>
          <p:cNvSpPr txBox="1"/>
          <p:nvPr/>
        </p:nvSpPr>
        <p:spPr>
          <a:xfrm>
            <a:off x="827584" y="4113957"/>
            <a:ext cx="2901057" cy="511374"/>
          </a:xfrm>
          <a:prstGeom prst="rect">
            <a:avLst/>
          </a:prstGeom>
          <a:noFill/>
        </p:spPr>
        <p:txBody>
          <a:bodyPr wrap="square" lIns="70564" tIns="35282" rIns="70564" bIns="35282">
            <a:spAutoFit/>
          </a:bodyPr>
          <a:lstStyle/>
          <a:p>
            <a:pPr fontAlgn="auto">
              <a:lnSpc>
                <a:spcPct val="130000"/>
              </a:lnSpc>
              <a:spcBef>
                <a:spcPts val="0"/>
              </a:spcBef>
              <a:spcAft>
                <a:spcPts val="0"/>
              </a:spcAft>
              <a:defRPr/>
            </a:pPr>
            <a:r>
              <a:rPr lang="zh-CN" altLang="en-US" sz="11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3" presetClass="entr" presetSubtype="52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300" fill="hold"/>
                                        <p:tgtEl>
                                          <p:spTgt spid="54"/>
                                        </p:tgtEl>
                                        <p:attrNameLst>
                                          <p:attrName>ppt_w</p:attrName>
                                        </p:attrNameLst>
                                      </p:cBhvr>
                                      <p:tavLst>
                                        <p:tav tm="0">
                                          <p:val>
                                            <p:fltVal val="0"/>
                                          </p:val>
                                        </p:tav>
                                        <p:tav tm="100000">
                                          <p:val>
                                            <p:strVal val="#ppt_w"/>
                                          </p:val>
                                        </p:tav>
                                      </p:tavLst>
                                    </p:anim>
                                    <p:anim calcmode="lin" valueType="num">
                                      <p:cBhvr>
                                        <p:cTn id="12" dur="300" fill="hold"/>
                                        <p:tgtEl>
                                          <p:spTgt spid="54"/>
                                        </p:tgtEl>
                                        <p:attrNameLst>
                                          <p:attrName>ppt_h</p:attrName>
                                        </p:attrNameLst>
                                      </p:cBhvr>
                                      <p:tavLst>
                                        <p:tav tm="0">
                                          <p:val>
                                            <p:fltVal val="0"/>
                                          </p:val>
                                        </p:tav>
                                        <p:tav tm="100000">
                                          <p:val>
                                            <p:strVal val="#ppt_h"/>
                                          </p:val>
                                        </p:tav>
                                      </p:tavLst>
                                    </p:anim>
                                    <p:anim calcmode="lin" valueType="num">
                                      <p:cBhvr>
                                        <p:cTn id="13" dur="300" fill="hold"/>
                                        <p:tgtEl>
                                          <p:spTgt spid="54"/>
                                        </p:tgtEl>
                                        <p:attrNameLst>
                                          <p:attrName>ppt_x</p:attrName>
                                        </p:attrNameLst>
                                      </p:cBhvr>
                                      <p:tavLst>
                                        <p:tav tm="0">
                                          <p:val>
                                            <p:fltVal val="0.5"/>
                                          </p:val>
                                        </p:tav>
                                        <p:tav tm="100000">
                                          <p:val>
                                            <p:strVal val="#ppt_x"/>
                                          </p:val>
                                        </p:tav>
                                      </p:tavLst>
                                    </p:anim>
                                    <p:anim calcmode="lin" valueType="num">
                                      <p:cBhvr>
                                        <p:cTn id="14" dur="300" fill="hold"/>
                                        <p:tgtEl>
                                          <p:spTgt spid="54"/>
                                        </p:tgtEl>
                                        <p:attrNameLst>
                                          <p:attrName>ppt_y</p:attrName>
                                        </p:attrNameLst>
                                      </p:cBhvr>
                                      <p:tavLst>
                                        <p:tav tm="0">
                                          <p:val>
                                            <p:fltVal val="0.5"/>
                                          </p:val>
                                        </p:tav>
                                        <p:tav tm="100000">
                                          <p:val>
                                            <p:strVal val="#ppt_y"/>
                                          </p:val>
                                        </p:tav>
                                      </p:tavLst>
                                    </p:anim>
                                  </p:childTnLst>
                                </p:cTn>
                              </p:par>
                              <p:par>
                                <p:cTn id="15" presetID="26" presetClass="emph" presetSubtype="0" fill="hold" grpId="1" nodeType="withEffect">
                                  <p:stCondLst>
                                    <p:cond delay="300"/>
                                  </p:stCondLst>
                                  <p:childTnLst>
                                    <p:animEffect transition="out" filter="fade">
                                      <p:cBhvr>
                                        <p:cTn id="16" dur="300" tmFilter="0, 0; .2, .5; .8, .5; 1, 0"/>
                                        <p:tgtEl>
                                          <p:spTgt spid="54"/>
                                        </p:tgtEl>
                                      </p:cBhvr>
                                    </p:animEffect>
                                    <p:animScale>
                                      <p:cBhvr>
                                        <p:cTn id="17" dur="150" autoRev="1" fill="hold"/>
                                        <p:tgtEl>
                                          <p:spTgt spid="54"/>
                                        </p:tgtEl>
                                      </p:cBhvr>
                                      <p:by x="105000" y="105000"/>
                                    </p:animScale>
                                  </p:childTnLst>
                                </p:cTn>
                              </p:par>
                              <p:par>
                                <p:cTn id="18" presetID="23" presetClass="entr" presetSubtype="528" fill="hold" nodeType="withEffect">
                                  <p:stCondLst>
                                    <p:cond delay="100"/>
                                  </p:stCondLst>
                                  <p:childTnLst>
                                    <p:set>
                                      <p:cBhvr>
                                        <p:cTn id="19" dur="1" fill="hold">
                                          <p:stCondLst>
                                            <p:cond delay="0"/>
                                          </p:stCondLst>
                                        </p:cTn>
                                        <p:tgtEl>
                                          <p:spTgt spid="49"/>
                                        </p:tgtEl>
                                        <p:attrNameLst>
                                          <p:attrName>style.visibility</p:attrName>
                                        </p:attrNameLst>
                                      </p:cBhvr>
                                      <p:to>
                                        <p:strVal val="visible"/>
                                      </p:to>
                                    </p:set>
                                    <p:anim calcmode="lin" valueType="num">
                                      <p:cBhvr>
                                        <p:cTn id="20" dur="300" fill="hold"/>
                                        <p:tgtEl>
                                          <p:spTgt spid="49"/>
                                        </p:tgtEl>
                                        <p:attrNameLst>
                                          <p:attrName>ppt_w</p:attrName>
                                        </p:attrNameLst>
                                      </p:cBhvr>
                                      <p:tavLst>
                                        <p:tav tm="0">
                                          <p:val>
                                            <p:fltVal val="0"/>
                                          </p:val>
                                        </p:tav>
                                        <p:tav tm="100000">
                                          <p:val>
                                            <p:strVal val="#ppt_w"/>
                                          </p:val>
                                        </p:tav>
                                      </p:tavLst>
                                    </p:anim>
                                    <p:anim calcmode="lin" valueType="num">
                                      <p:cBhvr>
                                        <p:cTn id="21" dur="300" fill="hold"/>
                                        <p:tgtEl>
                                          <p:spTgt spid="49"/>
                                        </p:tgtEl>
                                        <p:attrNameLst>
                                          <p:attrName>ppt_h</p:attrName>
                                        </p:attrNameLst>
                                      </p:cBhvr>
                                      <p:tavLst>
                                        <p:tav tm="0">
                                          <p:val>
                                            <p:fltVal val="0"/>
                                          </p:val>
                                        </p:tav>
                                        <p:tav tm="100000">
                                          <p:val>
                                            <p:strVal val="#ppt_h"/>
                                          </p:val>
                                        </p:tav>
                                      </p:tavLst>
                                    </p:anim>
                                    <p:anim calcmode="lin" valueType="num">
                                      <p:cBhvr>
                                        <p:cTn id="22" dur="300" fill="hold"/>
                                        <p:tgtEl>
                                          <p:spTgt spid="49"/>
                                        </p:tgtEl>
                                        <p:attrNameLst>
                                          <p:attrName>ppt_x</p:attrName>
                                        </p:attrNameLst>
                                      </p:cBhvr>
                                      <p:tavLst>
                                        <p:tav tm="0">
                                          <p:val>
                                            <p:fltVal val="0.5"/>
                                          </p:val>
                                        </p:tav>
                                        <p:tav tm="100000">
                                          <p:val>
                                            <p:strVal val="#ppt_x"/>
                                          </p:val>
                                        </p:tav>
                                      </p:tavLst>
                                    </p:anim>
                                    <p:anim calcmode="lin" valueType="num">
                                      <p:cBhvr>
                                        <p:cTn id="23" dur="300" fill="hold"/>
                                        <p:tgtEl>
                                          <p:spTgt spid="49"/>
                                        </p:tgtEl>
                                        <p:attrNameLst>
                                          <p:attrName>ppt_y</p:attrName>
                                        </p:attrNameLst>
                                      </p:cBhvr>
                                      <p:tavLst>
                                        <p:tav tm="0">
                                          <p:val>
                                            <p:fltVal val="0.5"/>
                                          </p:val>
                                        </p:tav>
                                        <p:tav tm="100000">
                                          <p:val>
                                            <p:strVal val="#ppt_y"/>
                                          </p:val>
                                        </p:tav>
                                      </p:tavLst>
                                    </p:anim>
                                  </p:childTnLst>
                                </p:cTn>
                              </p:par>
                              <p:par>
                                <p:cTn id="24" presetID="26" presetClass="emph" presetSubtype="0" fill="hold" nodeType="withEffect">
                                  <p:stCondLst>
                                    <p:cond delay="400"/>
                                  </p:stCondLst>
                                  <p:childTnLst>
                                    <p:animEffect transition="out" filter="fade">
                                      <p:cBhvr>
                                        <p:cTn id="25" dur="300" tmFilter="0, 0; .2, .5; .8, .5; 1, 0"/>
                                        <p:tgtEl>
                                          <p:spTgt spid="49"/>
                                        </p:tgtEl>
                                      </p:cBhvr>
                                    </p:animEffect>
                                    <p:animScale>
                                      <p:cBhvr>
                                        <p:cTn id="26" dur="150" autoRev="1" fill="hold"/>
                                        <p:tgtEl>
                                          <p:spTgt spid="49"/>
                                        </p:tgtEl>
                                      </p:cBhvr>
                                      <p:by x="105000" y="105000"/>
                                    </p:animScale>
                                  </p:childTnLst>
                                </p:cTn>
                              </p:par>
                              <p:par>
                                <p:cTn id="27" presetID="23" presetClass="entr" presetSubtype="528" fill="hold" grpId="0" nodeType="withEffect">
                                  <p:stCondLst>
                                    <p:cond delay="200"/>
                                  </p:stCondLst>
                                  <p:childTnLst>
                                    <p:set>
                                      <p:cBhvr>
                                        <p:cTn id="28" dur="1" fill="hold">
                                          <p:stCondLst>
                                            <p:cond delay="0"/>
                                          </p:stCondLst>
                                        </p:cTn>
                                        <p:tgtEl>
                                          <p:spTgt spid="43"/>
                                        </p:tgtEl>
                                        <p:attrNameLst>
                                          <p:attrName>style.visibility</p:attrName>
                                        </p:attrNameLst>
                                      </p:cBhvr>
                                      <p:to>
                                        <p:strVal val="visible"/>
                                      </p:to>
                                    </p:set>
                                    <p:anim calcmode="lin" valueType="num">
                                      <p:cBhvr>
                                        <p:cTn id="29" dur="300" fill="hold"/>
                                        <p:tgtEl>
                                          <p:spTgt spid="43"/>
                                        </p:tgtEl>
                                        <p:attrNameLst>
                                          <p:attrName>ppt_w</p:attrName>
                                        </p:attrNameLst>
                                      </p:cBhvr>
                                      <p:tavLst>
                                        <p:tav tm="0">
                                          <p:val>
                                            <p:fltVal val="0"/>
                                          </p:val>
                                        </p:tav>
                                        <p:tav tm="100000">
                                          <p:val>
                                            <p:strVal val="#ppt_w"/>
                                          </p:val>
                                        </p:tav>
                                      </p:tavLst>
                                    </p:anim>
                                    <p:anim calcmode="lin" valueType="num">
                                      <p:cBhvr>
                                        <p:cTn id="30" dur="300" fill="hold"/>
                                        <p:tgtEl>
                                          <p:spTgt spid="43"/>
                                        </p:tgtEl>
                                        <p:attrNameLst>
                                          <p:attrName>ppt_h</p:attrName>
                                        </p:attrNameLst>
                                      </p:cBhvr>
                                      <p:tavLst>
                                        <p:tav tm="0">
                                          <p:val>
                                            <p:fltVal val="0"/>
                                          </p:val>
                                        </p:tav>
                                        <p:tav tm="100000">
                                          <p:val>
                                            <p:strVal val="#ppt_h"/>
                                          </p:val>
                                        </p:tav>
                                      </p:tavLst>
                                    </p:anim>
                                    <p:anim calcmode="lin" valueType="num">
                                      <p:cBhvr>
                                        <p:cTn id="31" dur="300" fill="hold"/>
                                        <p:tgtEl>
                                          <p:spTgt spid="43"/>
                                        </p:tgtEl>
                                        <p:attrNameLst>
                                          <p:attrName>ppt_x</p:attrName>
                                        </p:attrNameLst>
                                      </p:cBhvr>
                                      <p:tavLst>
                                        <p:tav tm="0">
                                          <p:val>
                                            <p:fltVal val="0.5"/>
                                          </p:val>
                                        </p:tav>
                                        <p:tav tm="100000">
                                          <p:val>
                                            <p:strVal val="#ppt_x"/>
                                          </p:val>
                                        </p:tav>
                                      </p:tavLst>
                                    </p:anim>
                                    <p:anim calcmode="lin" valueType="num">
                                      <p:cBhvr>
                                        <p:cTn id="32" dur="300" fill="hold"/>
                                        <p:tgtEl>
                                          <p:spTgt spid="43"/>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500"/>
                                  </p:stCondLst>
                                  <p:childTnLst>
                                    <p:animEffect transition="out" filter="fade">
                                      <p:cBhvr>
                                        <p:cTn id="34" dur="300" tmFilter="0, 0; .2, .5; .8, .5; 1, 0"/>
                                        <p:tgtEl>
                                          <p:spTgt spid="43"/>
                                        </p:tgtEl>
                                      </p:cBhvr>
                                    </p:animEffect>
                                    <p:animScale>
                                      <p:cBhvr>
                                        <p:cTn id="35" dur="150" autoRev="1" fill="hold"/>
                                        <p:tgtEl>
                                          <p:spTgt spid="43"/>
                                        </p:tgtEl>
                                      </p:cBhvr>
                                      <p:by x="105000" y="105000"/>
                                    </p:animScale>
                                  </p:childTnLst>
                                </p:cTn>
                              </p:par>
                              <p:par>
                                <p:cTn id="36" presetID="23" presetClass="entr" presetSubtype="528" fill="hold" grpId="0"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p:cTn id="38" dur="300" fill="hold"/>
                                        <p:tgtEl>
                                          <p:spTgt spid="44"/>
                                        </p:tgtEl>
                                        <p:attrNameLst>
                                          <p:attrName>ppt_w</p:attrName>
                                        </p:attrNameLst>
                                      </p:cBhvr>
                                      <p:tavLst>
                                        <p:tav tm="0">
                                          <p:val>
                                            <p:fltVal val="0"/>
                                          </p:val>
                                        </p:tav>
                                        <p:tav tm="100000">
                                          <p:val>
                                            <p:strVal val="#ppt_w"/>
                                          </p:val>
                                        </p:tav>
                                      </p:tavLst>
                                    </p:anim>
                                    <p:anim calcmode="lin" valueType="num">
                                      <p:cBhvr>
                                        <p:cTn id="39" dur="300" fill="hold"/>
                                        <p:tgtEl>
                                          <p:spTgt spid="44"/>
                                        </p:tgtEl>
                                        <p:attrNameLst>
                                          <p:attrName>ppt_h</p:attrName>
                                        </p:attrNameLst>
                                      </p:cBhvr>
                                      <p:tavLst>
                                        <p:tav tm="0">
                                          <p:val>
                                            <p:fltVal val="0"/>
                                          </p:val>
                                        </p:tav>
                                        <p:tav tm="100000">
                                          <p:val>
                                            <p:strVal val="#ppt_h"/>
                                          </p:val>
                                        </p:tav>
                                      </p:tavLst>
                                    </p:anim>
                                    <p:anim calcmode="lin" valueType="num">
                                      <p:cBhvr>
                                        <p:cTn id="40" dur="300" fill="hold"/>
                                        <p:tgtEl>
                                          <p:spTgt spid="44"/>
                                        </p:tgtEl>
                                        <p:attrNameLst>
                                          <p:attrName>ppt_x</p:attrName>
                                        </p:attrNameLst>
                                      </p:cBhvr>
                                      <p:tavLst>
                                        <p:tav tm="0">
                                          <p:val>
                                            <p:fltVal val="0.5"/>
                                          </p:val>
                                        </p:tav>
                                        <p:tav tm="100000">
                                          <p:val>
                                            <p:strVal val="#ppt_x"/>
                                          </p:val>
                                        </p:tav>
                                      </p:tavLst>
                                    </p:anim>
                                    <p:anim calcmode="lin" valueType="num">
                                      <p:cBhvr>
                                        <p:cTn id="41" dur="300" fill="hold"/>
                                        <p:tgtEl>
                                          <p:spTgt spid="44"/>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600"/>
                                  </p:stCondLst>
                                  <p:childTnLst>
                                    <p:animEffect transition="out" filter="fade">
                                      <p:cBhvr>
                                        <p:cTn id="43" dur="300" tmFilter="0, 0; .2, .5; .8, .5; 1, 0"/>
                                        <p:tgtEl>
                                          <p:spTgt spid="44"/>
                                        </p:tgtEl>
                                      </p:cBhvr>
                                    </p:animEffect>
                                    <p:animScale>
                                      <p:cBhvr>
                                        <p:cTn id="44" dur="150" autoRev="1" fill="hold"/>
                                        <p:tgtEl>
                                          <p:spTgt spid="44"/>
                                        </p:tgtEl>
                                      </p:cBhvr>
                                      <p:by x="105000" y="105000"/>
                                    </p:animScale>
                                  </p:childTnLst>
                                </p:cTn>
                              </p:par>
                              <p:par>
                                <p:cTn id="45" presetID="23" presetClass="entr" presetSubtype="528" fill="hold" grpId="0" nodeType="withEffect">
                                  <p:stCondLst>
                                    <p:cond delay="4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300" fill="hold"/>
                                        <p:tgtEl>
                                          <p:spTgt spid="46"/>
                                        </p:tgtEl>
                                        <p:attrNameLst>
                                          <p:attrName>ppt_w</p:attrName>
                                        </p:attrNameLst>
                                      </p:cBhvr>
                                      <p:tavLst>
                                        <p:tav tm="0">
                                          <p:val>
                                            <p:fltVal val="0"/>
                                          </p:val>
                                        </p:tav>
                                        <p:tav tm="100000">
                                          <p:val>
                                            <p:strVal val="#ppt_w"/>
                                          </p:val>
                                        </p:tav>
                                      </p:tavLst>
                                    </p:anim>
                                    <p:anim calcmode="lin" valueType="num">
                                      <p:cBhvr>
                                        <p:cTn id="48" dur="300" fill="hold"/>
                                        <p:tgtEl>
                                          <p:spTgt spid="46"/>
                                        </p:tgtEl>
                                        <p:attrNameLst>
                                          <p:attrName>ppt_h</p:attrName>
                                        </p:attrNameLst>
                                      </p:cBhvr>
                                      <p:tavLst>
                                        <p:tav tm="0">
                                          <p:val>
                                            <p:fltVal val="0"/>
                                          </p:val>
                                        </p:tav>
                                        <p:tav tm="100000">
                                          <p:val>
                                            <p:strVal val="#ppt_h"/>
                                          </p:val>
                                        </p:tav>
                                      </p:tavLst>
                                    </p:anim>
                                    <p:anim calcmode="lin" valueType="num">
                                      <p:cBhvr>
                                        <p:cTn id="49" dur="300" fill="hold"/>
                                        <p:tgtEl>
                                          <p:spTgt spid="46"/>
                                        </p:tgtEl>
                                        <p:attrNameLst>
                                          <p:attrName>ppt_x</p:attrName>
                                        </p:attrNameLst>
                                      </p:cBhvr>
                                      <p:tavLst>
                                        <p:tav tm="0">
                                          <p:val>
                                            <p:fltVal val="0.5"/>
                                          </p:val>
                                        </p:tav>
                                        <p:tav tm="100000">
                                          <p:val>
                                            <p:strVal val="#ppt_x"/>
                                          </p:val>
                                        </p:tav>
                                      </p:tavLst>
                                    </p:anim>
                                    <p:anim calcmode="lin" valueType="num">
                                      <p:cBhvr>
                                        <p:cTn id="50" dur="300" fill="hold"/>
                                        <p:tgtEl>
                                          <p:spTgt spid="46"/>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700"/>
                                  </p:stCondLst>
                                  <p:childTnLst>
                                    <p:animEffect transition="out" filter="fade">
                                      <p:cBhvr>
                                        <p:cTn id="52" dur="300" tmFilter="0, 0; .2, .5; .8, .5; 1, 0"/>
                                        <p:tgtEl>
                                          <p:spTgt spid="46"/>
                                        </p:tgtEl>
                                      </p:cBhvr>
                                    </p:animEffect>
                                    <p:animScale>
                                      <p:cBhvr>
                                        <p:cTn id="53" dur="150" autoRev="1" fill="hold"/>
                                        <p:tgtEl>
                                          <p:spTgt spid="46"/>
                                        </p:tgtEl>
                                      </p:cBhvr>
                                      <p:by x="105000" y="105000"/>
                                    </p:animScale>
                                  </p:childTnLst>
                                </p:cTn>
                              </p:par>
                              <p:par>
                                <p:cTn id="54" presetID="23" presetClass="entr" presetSubtype="528" fill="hold" grpId="0" nodeType="withEffect">
                                  <p:stCondLst>
                                    <p:cond delay="500"/>
                                  </p:stCondLst>
                                  <p:childTnLst>
                                    <p:set>
                                      <p:cBhvr>
                                        <p:cTn id="55" dur="1" fill="hold">
                                          <p:stCondLst>
                                            <p:cond delay="0"/>
                                          </p:stCondLst>
                                        </p:cTn>
                                        <p:tgtEl>
                                          <p:spTgt spid="48"/>
                                        </p:tgtEl>
                                        <p:attrNameLst>
                                          <p:attrName>style.visibility</p:attrName>
                                        </p:attrNameLst>
                                      </p:cBhvr>
                                      <p:to>
                                        <p:strVal val="visible"/>
                                      </p:to>
                                    </p:set>
                                    <p:anim calcmode="lin" valueType="num">
                                      <p:cBhvr>
                                        <p:cTn id="56" dur="300" fill="hold"/>
                                        <p:tgtEl>
                                          <p:spTgt spid="48"/>
                                        </p:tgtEl>
                                        <p:attrNameLst>
                                          <p:attrName>ppt_w</p:attrName>
                                        </p:attrNameLst>
                                      </p:cBhvr>
                                      <p:tavLst>
                                        <p:tav tm="0">
                                          <p:val>
                                            <p:fltVal val="0"/>
                                          </p:val>
                                        </p:tav>
                                        <p:tav tm="100000">
                                          <p:val>
                                            <p:strVal val="#ppt_w"/>
                                          </p:val>
                                        </p:tav>
                                      </p:tavLst>
                                    </p:anim>
                                    <p:anim calcmode="lin" valueType="num">
                                      <p:cBhvr>
                                        <p:cTn id="57" dur="300" fill="hold"/>
                                        <p:tgtEl>
                                          <p:spTgt spid="48"/>
                                        </p:tgtEl>
                                        <p:attrNameLst>
                                          <p:attrName>ppt_h</p:attrName>
                                        </p:attrNameLst>
                                      </p:cBhvr>
                                      <p:tavLst>
                                        <p:tav tm="0">
                                          <p:val>
                                            <p:fltVal val="0"/>
                                          </p:val>
                                        </p:tav>
                                        <p:tav tm="100000">
                                          <p:val>
                                            <p:strVal val="#ppt_h"/>
                                          </p:val>
                                        </p:tav>
                                      </p:tavLst>
                                    </p:anim>
                                    <p:anim calcmode="lin" valueType="num">
                                      <p:cBhvr>
                                        <p:cTn id="58" dur="300" fill="hold"/>
                                        <p:tgtEl>
                                          <p:spTgt spid="48"/>
                                        </p:tgtEl>
                                        <p:attrNameLst>
                                          <p:attrName>ppt_x</p:attrName>
                                        </p:attrNameLst>
                                      </p:cBhvr>
                                      <p:tavLst>
                                        <p:tav tm="0">
                                          <p:val>
                                            <p:fltVal val="0.5"/>
                                          </p:val>
                                        </p:tav>
                                        <p:tav tm="100000">
                                          <p:val>
                                            <p:strVal val="#ppt_x"/>
                                          </p:val>
                                        </p:tav>
                                      </p:tavLst>
                                    </p:anim>
                                    <p:anim calcmode="lin" valueType="num">
                                      <p:cBhvr>
                                        <p:cTn id="59" dur="300" fill="hold"/>
                                        <p:tgtEl>
                                          <p:spTgt spid="48"/>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800"/>
                                  </p:stCondLst>
                                  <p:childTnLst>
                                    <p:animEffect transition="out" filter="fade">
                                      <p:cBhvr>
                                        <p:cTn id="61" dur="300" tmFilter="0, 0; .2, .5; .8, .5; 1, 0"/>
                                        <p:tgtEl>
                                          <p:spTgt spid="48"/>
                                        </p:tgtEl>
                                      </p:cBhvr>
                                    </p:animEffect>
                                    <p:animScale>
                                      <p:cBhvr>
                                        <p:cTn id="62" dur="150" autoRev="1" fill="hold"/>
                                        <p:tgtEl>
                                          <p:spTgt spid="48"/>
                                        </p:tgtEl>
                                      </p:cBhvr>
                                      <p:by x="105000" y="105000"/>
                                    </p:animScale>
                                  </p:childTnLst>
                                </p:cTn>
                              </p:par>
                              <p:par>
                                <p:cTn id="63" presetID="23" presetClass="entr" presetSubtype="528" fill="hold" grpId="0" nodeType="withEffect">
                                  <p:stCondLst>
                                    <p:cond delay="600"/>
                                  </p:stCondLst>
                                  <p:childTnLst>
                                    <p:set>
                                      <p:cBhvr>
                                        <p:cTn id="64" dur="1" fill="hold">
                                          <p:stCondLst>
                                            <p:cond delay="0"/>
                                          </p:stCondLst>
                                        </p:cTn>
                                        <p:tgtEl>
                                          <p:spTgt spid="53"/>
                                        </p:tgtEl>
                                        <p:attrNameLst>
                                          <p:attrName>style.visibility</p:attrName>
                                        </p:attrNameLst>
                                      </p:cBhvr>
                                      <p:to>
                                        <p:strVal val="visible"/>
                                      </p:to>
                                    </p:set>
                                    <p:anim calcmode="lin" valueType="num">
                                      <p:cBhvr>
                                        <p:cTn id="65" dur="300" fill="hold"/>
                                        <p:tgtEl>
                                          <p:spTgt spid="53"/>
                                        </p:tgtEl>
                                        <p:attrNameLst>
                                          <p:attrName>ppt_w</p:attrName>
                                        </p:attrNameLst>
                                      </p:cBhvr>
                                      <p:tavLst>
                                        <p:tav tm="0">
                                          <p:val>
                                            <p:fltVal val="0"/>
                                          </p:val>
                                        </p:tav>
                                        <p:tav tm="100000">
                                          <p:val>
                                            <p:strVal val="#ppt_w"/>
                                          </p:val>
                                        </p:tav>
                                      </p:tavLst>
                                    </p:anim>
                                    <p:anim calcmode="lin" valueType="num">
                                      <p:cBhvr>
                                        <p:cTn id="66" dur="300" fill="hold"/>
                                        <p:tgtEl>
                                          <p:spTgt spid="53"/>
                                        </p:tgtEl>
                                        <p:attrNameLst>
                                          <p:attrName>ppt_h</p:attrName>
                                        </p:attrNameLst>
                                      </p:cBhvr>
                                      <p:tavLst>
                                        <p:tav tm="0">
                                          <p:val>
                                            <p:fltVal val="0"/>
                                          </p:val>
                                        </p:tav>
                                        <p:tav tm="100000">
                                          <p:val>
                                            <p:strVal val="#ppt_h"/>
                                          </p:val>
                                        </p:tav>
                                      </p:tavLst>
                                    </p:anim>
                                    <p:anim calcmode="lin" valueType="num">
                                      <p:cBhvr>
                                        <p:cTn id="67" dur="300" fill="hold"/>
                                        <p:tgtEl>
                                          <p:spTgt spid="53"/>
                                        </p:tgtEl>
                                        <p:attrNameLst>
                                          <p:attrName>ppt_x</p:attrName>
                                        </p:attrNameLst>
                                      </p:cBhvr>
                                      <p:tavLst>
                                        <p:tav tm="0">
                                          <p:val>
                                            <p:fltVal val="0.5"/>
                                          </p:val>
                                        </p:tav>
                                        <p:tav tm="100000">
                                          <p:val>
                                            <p:strVal val="#ppt_x"/>
                                          </p:val>
                                        </p:tav>
                                      </p:tavLst>
                                    </p:anim>
                                    <p:anim calcmode="lin" valueType="num">
                                      <p:cBhvr>
                                        <p:cTn id="68" dur="300" fill="hold"/>
                                        <p:tgtEl>
                                          <p:spTgt spid="53"/>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900"/>
                                  </p:stCondLst>
                                  <p:childTnLst>
                                    <p:animEffect transition="out" filter="fade">
                                      <p:cBhvr>
                                        <p:cTn id="70" dur="300" tmFilter="0, 0; .2, .5; .8, .5; 1, 0"/>
                                        <p:tgtEl>
                                          <p:spTgt spid="53"/>
                                        </p:tgtEl>
                                      </p:cBhvr>
                                    </p:animEffect>
                                    <p:animScale>
                                      <p:cBhvr>
                                        <p:cTn id="71" dur="150" autoRev="1" fill="hold"/>
                                        <p:tgtEl>
                                          <p:spTgt spid="53"/>
                                        </p:tgtEl>
                                      </p:cBhvr>
                                      <p:by x="105000" y="105000"/>
                                    </p:animScale>
                                  </p:childTnLst>
                                </p:cTn>
                              </p:par>
                              <p:par>
                                <p:cTn id="72" presetID="23" presetClass="entr" presetSubtype="528" fill="hold" nodeType="withEffect">
                                  <p:stCondLst>
                                    <p:cond delay="700"/>
                                  </p:stCondLst>
                                  <p:childTnLst>
                                    <p:set>
                                      <p:cBhvr>
                                        <p:cTn id="73" dur="1" fill="hold">
                                          <p:stCondLst>
                                            <p:cond delay="0"/>
                                          </p:stCondLst>
                                        </p:cTn>
                                        <p:tgtEl>
                                          <p:spTgt spid="45"/>
                                        </p:tgtEl>
                                        <p:attrNameLst>
                                          <p:attrName>style.visibility</p:attrName>
                                        </p:attrNameLst>
                                      </p:cBhvr>
                                      <p:to>
                                        <p:strVal val="visible"/>
                                      </p:to>
                                    </p:set>
                                    <p:anim calcmode="lin" valueType="num">
                                      <p:cBhvr>
                                        <p:cTn id="74" dur="300" fill="hold"/>
                                        <p:tgtEl>
                                          <p:spTgt spid="45"/>
                                        </p:tgtEl>
                                        <p:attrNameLst>
                                          <p:attrName>ppt_w</p:attrName>
                                        </p:attrNameLst>
                                      </p:cBhvr>
                                      <p:tavLst>
                                        <p:tav tm="0">
                                          <p:val>
                                            <p:fltVal val="0"/>
                                          </p:val>
                                        </p:tav>
                                        <p:tav tm="100000">
                                          <p:val>
                                            <p:strVal val="#ppt_w"/>
                                          </p:val>
                                        </p:tav>
                                      </p:tavLst>
                                    </p:anim>
                                    <p:anim calcmode="lin" valueType="num">
                                      <p:cBhvr>
                                        <p:cTn id="75" dur="300" fill="hold"/>
                                        <p:tgtEl>
                                          <p:spTgt spid="45"/>
                                        </p:tgtEl>
                                        <p:attrNameLst>
                                          <p:attrName>ppt_h</p:attrName>
                                        </p:attrNameLst>
                                      </p:cBhvr>
                                      <p:tavLst>
                                        <p:tav tm="0">
                                          <p:val>
                                            <p:fltVal val="0"/>
                                          </p:val>
                                        </p:tav>
                                        <p:tav tm="100000">
                                          <p:val>
                                            <p:strVal val="#ppt_h"/>
                                          </p:val>
                                        </p:tav>
                                      </p:tavLst>
                                    </p:anim>
                                    <p:anim calcmode="lin" valueType="num">
                                      <p:cBhvr>
                                        <p:cTn id="76" dur="300" fill="hold"/>
                                        <p:tgtEl>
                                          <p:spTgt spid="45"/>
                                        </p:tgtEl>
                                        <p:attrNameLst>
                                          <p:attrName>ppt_x</p:attrName>
                                        </p:attrNameLst>
                                      </p:cBhvr>
                                      <p:tavLst>
                                        <p:tav tm="0">
                                          <p:val>
                                            <p:fltVal val="0.5"/>
                                          </p:val>
                                        </p:tav>
                                        <p:tav tm="100000">
                                          <p:val>
                                            <p:strVal val="#ppt_x"/>
                                          </p:val>
                                        </p:tav>
                                      </p:tavLst>
                                    </p:anim>
                                    <p:anim calcmode="lin" valueType="num">
                                      <p:cBhvr>
                                        <p:cTn id="77" dur="300" fill="hold"/>
                                        <p:tgtEl>
                                          <p:spTgt spid="45"/>
                                        </p:tgtEl>
                                        <p:attrNameLst>
                                          <p:attrName>ppt_y</p:attrName>
                                        </p:attrNameLst>
                                      </p:cBhvr>
                                      <p:tavLst>
                                        <p:tav tm="0">
                                          <p:val>
                                            <p:fltVal val="0.5"/>
                                          </p:val>
                                        </p:tav>
                                        <p:tav tm="100000">
                                          <p:val>
                                            <p:strVal val="#ppt_y"/>
                                          </p:val>
                                        </p:tav>
                                      </p:tavLst>
                                    </p:anim>
                                  </p:childTnLst>
                                </p:cTn>
                              </p:par>
                              <p:par>
                                <p:cTn id="78" presetID="26" presetClass="emph" presetSubtype="0" fill="hold" nodeType="withEffect">
                                  <p:stCondLst>
                                    <p:cond delay="1000"/>
                                  </p:stCondLst>
                                  <p:childTnLst>
                                    <p:animEffect transition="out" filter="fade">
                                      <p:cBhvr>
                                        <p:cTn id="79" dur="300" tmFilter="0, 0; .2, .5; .8, .5; 1, 0"/>
                                        <p:tgtEl>
                                          <p:spTgt spid="45"/>
                                        </p:tgtEl>
                                      </p:cBhvr>
                                    </p:animEffect>
                                    <p:animScale>
                                      <p:cBhvr>
                                        <p:cTn id="80" dur="150" autoRev="1" fill="hold"/>
                                        <p:tgtEl>
                                          <p:spTgt spid="45"/>
                                        </p:tgtEl>
                                      </p:cBhvr>
                                      <p:by x="105000" y="105000"/>
                                    </p:animScale>
                                  </p:childTnLst>
                                </p:cTn>
                              </p:par>
                              <p:par>
                                <p:cTn id="81" presetID="23" presetClass="entr" presetSubtype="528" fill="hold" grpId="0" nodeType="withEffect">
                                  <p:stCondLst>
                                    <p:cond delay="700"/>
                                  </p:stCondLst>
                                  <p:childTnLst>
                                    <p:set>
                                      <p:cBhvr>
                                        <p:cTn id="82" dur="1" fill="hold">
                                          <p:stCondLst>
                                            <p:cond delay="0"/>
                                          </p:stCondLst>
                                        </p:cTn>
                                        <p:tgtEl>
                                          <p:spTgt spid="47"/>
                                        </p:tgtEl>
                                        <p:attrNameLst>
                                          <p:attrName>style.visibility</p:attrName>
                                        </p:attrNameLst>
                                      </p:cBhvr>
                                      <p:to>
                                        <p:strVal val="visible"/>
                                      </p:to>
                                    </p:set>
                                    <p:anim calcmode="lin" valueType="num">
                                      <p:cBhvr>
                                        <p:cTn id="83" dur="300" fill="hold"/>
                                        <p:tgtEl>
                                          <p:spTgt spid="47"/>
                                        </p:tgtEl>
                                        <p:attrNameLst>
                                          <p:attrName>ppt_w</p:attrName>
                                        </p:attrNameLst>
                                      </p:cBhvr>
                                      <p:tavLst>
                                        <p:tav tm="0">
                                          <p:val>
                                            <p:fltVal val="0"/>
                                          </p:val>
                                        </p:tav>
                                        <p:tav tm="100000">
                                          <p:val>
                                            <p:strVal val="#ppt_w"/>
                                          </p:val>
                                        </p:tav>
                                      </p:tavLst>
                                    </p:anim>
                                    <p:anim calcmode="lin" valueType="num">
                                      <p:cBhvr>
                                        <p:cTn id="84" dur="300" fill="hold"/>
                                        <p:tgtEl>
                                          <p:spTgt spid="47"/>
                                        </p:tgtEl>
                                        <p:attrNameLst>
                                          <p:attrName>ppt_h</p:attrName>
                                        </p:attrNameLst>
                                      </p:cBhvr>
                                      <p:tavLst>
                                        <p:tav tm="0">
                                          <p:val>
                                            <p:fltVal val="0"/>
                                          </p:val>
                                        </p:tav>
                                        <p:tav tm="100000">
                                          <p:val>
                                            <p:strVal val="#ppt_h"/>
                                          </p:val>
                                        </p:tav>
                                      </p:tavLst>
                                    </p:anim>
                                    <p:anim calcmode="lin" valueType="num">
                                      <p:cBhvr>
                                        <p:cTn id="85" dur="300" fill="hold"/>
                                        <p:tgtEl>
                                          <p:spTgt spid="47"/>
                                        </p:tgtEl>
                                        <p:attrNameLst>
                                          <p:attrName>ppt_x</p:attrName>
                                        </p:attrNameLst>
                                      </p:cBhvr>
                                      <p:tavLst>
                                        <p:tav tm="0">
                                          <p:val>
                                            <p:fltVal val="0.5"/>
                                          </p:val>
                                        </p:tav>
                                        <p:tav tm="100000">
                                          <p:val>
                                            <p:strVal val="#ppt_x"/>
                                          </p:val>
                                        </p:tav>
                                      </p:tavLst>
                                    </p:anim>
                                    <p:anim calcmode="lin" valueType="num">
                                      <p:cBhvr>
                                        <p:cTn id="86" dur="300" fill="hold"/>
                                        <p:tgtEl>
                                          <p:spTgt spid="47"/>
                                        </p:tgtEl>
                                        <p:attrNameLst>
                                          <p:attrName>ppt_y</p:attrName>
                                        </p:attrNameLst>
                                      </p:cBhvr>
                                      <p:tavLst>
                                        <p:tav tm="0">
                                          <p:val>
                                            <p:fltVal val="0.5"/>
                                          </p:val>
                                        </p:tav>
                                        <p:tav tm="100000">
                                          <p:val>
                                            <p:strVal val="#ppt_y"/>
                                          </p:val>
                                        </p:tav>
                                      </p:tavLst>
                                    </p:anim>
                                  </p:childTnLst>
                                </p:cTn>
                              </p:par>
                              <p:par>
                                <p:cTn id="87" presetID="26" presetClass="emph" presetSubtype="0" fill="hold" grpId="1" nodeType="withEffect">
                                  <p:stCondLst>
                                    <p:cond delay="1000"/>
                                  </p:stCondLst>
                                  <p:childTnLst>
                                    <p:animEffect transition="out" filter="fade">
                                      <p:cBhvr>
                                        <p:cTn id="88" dur="300" tmFilter="0, 0; .2, .5; .8, .5; 1, 0"/>
                                        <p:tgtEl>
                                          <p:spTgt spid="47"/>
                                        </p:tgtEl>
                                      </p:cBhvr>
                                    </p:animEffect>
                                    <p:animScale>
                                      <p:cBhvr>
                                        <p:cTn id="89" dur="150" autoRev="1" fill="hold"/>
                                        <p:tgtEl>
                                          <p:spTgt spid="47"/>
                                        </p:tgtEl>
                                      </p:cBhvr>
                                      <p:by x="105000" y="105000"/>
                                    </p:animScale>
                                  </p:childTnLst>
                                </p:cTn>
                              </p:par>
                              <p:par>
                                <p:cTn id="90" presetID="23" presetClass="entr" presetSubtype="528" fill="hold" grpId="0" nodeType="withEffect">
                                  <p:stCondLst>
                                    <p:cond delay="800"/>
                                  </p:stCondLst>
                                  <p:childTnLst>
                                    <p:set>
                                      <p:cBhvr>
                                        <p:cTn id="91" dur="1" fill="hold">
                                          <p:stCondLst>
                                            <p:cond delay="0"/>
                                          </p:stCondLst>
                                        </p:cTn>
                                        <p:tgtEl>
                                          <p:spTgt spid="51"/>
                                        </p:tgtEl>
                                        <p:attrNameLst>
                                          <p:attrName>style.visibility</p:attrName>
                                        </p:attrNameLst>
                                      </p:cBhvr>
                                      <p:to>
                                        <p:strVal val="visible"/>
                                      </p:to>
                                    </p:set>
                                    <p:anim calcmode="lin" valueType="num">
                                      <p:cBhvr>
                                        <p:cTn id="92" dur="300" fill="hold"/>
                                        <p:tgtEl>
                                          <p:spTgt spid="51"/>
                                        </p:tgtEl>
                                        <p:attrNameLst>
                                          <p:attrName>ppt_w</p:attrName>
                                        </p:attrNameLst>
                                      </p:cBhvr>
                                      <p:tavLst>
                                        <p:tav tm="0">
                                          <p:val>
                                            <p:fltVal val="0"/>
                                          </p:val>
                                        </p:tav>
                                        <p:tav tm="100000">
                                          <p:val>
                                            <p:strVal val="#ppt_w"/>
                                          </p:val>
                                        </p:tav>
                                      </p:tavLst>
                                    </p:anim>
                                    <p:anim calcmode="lin" valueType="num">
                                      <p:cBhvr>
                                        <p:cTn id="93" dur="300" fill="hold"/>
                                        <p:tgtEl>
                                          <p:spTgt spid="51"/>
                                        </p:tgtEl>
                                        <p:attrNameLst>
                                          <p:attrName>ppt_h</p:attrName>
                                        </p:attrNameLst>
                                      </p:cBhvr>
                                      <p:tavLst>
                                        <p:tav tm="0">
                                          <p:val>
                                            <p:fltVal val="0"/>
                                          </p:val>
                                        </p:tav>
                                        <p:tav tm="100000">
                                          <p:val>
                                            <p:strVal val="#ppt_h"/>
                                          </p:val>
                                        </p:tav>
                                      </p:tavLst>
                                    </p:anim>
                                    <p:anim calcmode="lin" valueType="num">
                                      <p:cBhvr>
                                        <p:cTn id="94" dur="300" fill="hold"/>
                                        <p:tgtEl>
                                          <p:spTgt spid="51"/>
                                        </p:tgtEl>
                                        <p:attrNameLst>
                                          <p:attrName>ppt_x</p:attrName>
                                        </p:attrNameLst>
                                      </p:cBhvr>
                                      <p:tavLst>
                                        <p:tav tm="0">
                                          <p:val>
                                            <p:fltVal val="0.5"/>
                                          </p:val>
                                        </p:tav>
                                        <p:tav tm="100000">
                                          <p:val>
                                            <p:strVal val="#ppt_x"/>
                                          </p:val>
                                        </p:tav>
                                      </p:tavLst>
                                    </p:anim>
                                    <p:anim calcmode="lin" valueType="num">
                                      <p:cBhvr>
                                        <p:cTn id="95" dur="300" fill="hold"/>
                                        <p:tgtEl>
                                          <p:spTgt spid="51"/>
                                        </p:tgtEl>
                                        <p:attrNameLst>
                                          <p:attrName>ppt_y</p:attrName>
                                        </p:attrNameLst>
                                      </p:cBhvr>
                                      <p:tavLst>
                                        <p:tav tm="0">
                                          <p:val>
                                            <p:fltVal val="0.5"/>
                                          </p:val>
                                        </p:tav>
                                        <p:tav tm="100000">
                                          <p:val>
                                            <p:strVal val="#ppt_y"/>
                                          </p:val>
                                        </p:tav>
                                      </p:tavLst>
                                    </p:anim>
                                  </p:childTnLst>
                                </p:cTn>
                              </p:par>
                              <p:par>
                                <p:cTn id="96" presetID="26" presetClass="emph" presetSubtype="0" fill="hold" grpId="1" nodeType="withEffect">
                                  <p:stCondLst>
                                    <p:cond delay="1100"/>
                                  </p:stCondLst>
                                  <p:childTnLst>
                                    <p:animEffect transition="out" filter="fade">
                                      <p:cBhvr>
                                        <p:cTn id="97" dur="300" tmFilter="0, 0; .2, .5; .8, .5; 1, 0"/>
                                        <p:tgtEl>
                                          <p:spTgt spid="51"/>
                                        </p:tgtEl>
                                      </p:cBhvr>
                                    </p:animEffect>
                                    <p:animScale>
                                      <p:cBhvr>
                                        <p:cTn id="98" dur="150" autoRev="1" fill="hold"/>
                                        <p:tgtEl>
                                          <p:spTgt spid="51"/>
                                        </p:tgtEl>
                                      </p:cBhvr>
                                      <p:by x="105000" y="105000"/>
                                    </p:animScale>
                                  </p:childTnLst>
                                </p:cTn>
                              </p:par>
                              <p:par>
                                <p:cTn id="99" presetID="23" presetClass="entr" presetSubtype="528" fill="hold" grpId="0" nodeType="withEffect">
                                  <p:stCondLst>
                                    <p:cond delay="900"/>
                                  </p:stCondLst>
                                  <p:childTnLst>
                                    <p:set>
                                      <p:cBhvr>
                                        <p:cTn id="100" dur="1" fill="hold">
                                          <p:stCondLst>
                                            <p:cond delay="0"/>
                                          </p:stCondLst>
                                        </p:cTn>
                                        <p:tgtEl>
                                          <p:spTgt spid="52"/>
                                        </p:tgtEl>
                                        <p:attrNameLst>
                                          <p:attrName>style.visibility</p:attrName>
                                        </p:attrNameLst>
                                      </p:cBhvr>
                                      <p:to>
                                        <p:strVal val="visible"/>
                                      </p:to>
                                    </p:set>
                                    <p:anim calcmode="lin" valueType="num">
                                      <p:cBhvr>
                                        <p:cTn id="101" dur="300" fill="hold"/>
                                        <p:tgtEl>
                                          <p:spTgt spid="52"/>
                                        </p:tgtEl>
                                        <p:attrNameLst>
                                          <p:attrName>ppt_w</p:attrName>
                                        </p:attrNameLst>
                                      </p:cBhvr>
                                      <p:tavLst>
                                        <p:tav tm="0">
                                          <p:val>
                                            <p:fltVal val="0"/>
                                          </p:val>
                                        </p:tav>
                                        <p:tav tm="100000">
                                          <p:val>
                                            <p:strVal val="#ppt_w"/>
                                          </p:val>
                                        </p:tav>
                                      </p:tavLst>
                                    </p:anim>
                                    <p:anim calcmode="lin" valueType="num">
                                      <p:cBhvr>
                                        <p:cTn id="102" dur="300" fill="hold"/>
                                        <p:tgtEl>
                                          <p:spTgt spid="52"/>
                                        </p:tgtEl>
                                        <p:attrNameLst>
                                          <p:attrName>ppt_h</p:attrName>
                                        </p:attrNameLst>
                                      </p:cBhvr>
                                      <p:tavLst>
                                        <p:tav tm="0">
                                          <p:val>
                                            <p:fltVal val="0"/>
                                          </p:val>
                                        </p:tav>
                                        <p:tav tm="100000">
                                          <p:val>
                                            <p:strVal val="#ppt_h"/>
                                          </p:val>
                                        </p:tav>
                                      </p:tavLst>
                                    </p:anim>
                                    <p:anim calcmode="lin" valueType="num">
                                      <p:cBhvr>
                                        <p:cTn id="103" dur="300" fill="hold"/>
                                        <p:tgtEl>
                                          <p:spTgt spid="52"/>
                                        </p:tgtEl>
                                        <p:attrNameLst>
                                          <p:attrName>ppt_x</p:attrName>
                                        </p:attrNameLst>
                                      </p:cBhvr>
                                      <p:tavLst>
                                        <p:tav tm="0">
                                          <p:val>
                                            <p:fltVal val="0.5"/>
                                          </p:val>
                                        </p:tav>
                                        <p:tav tm="100000">
                                          <p:val>
                                            <p:strVal val="#ppt_x"/>
                                          </p:val>
                                        </p:tav>
                                      </p:tavLst>
                                    </p:anim>
                                    <p:anim calcmode="lin" valueType="num">
                                      <p:cBhvr>
                                        <p:cTn id="104" dur="300" fill="hold"/>
                                        <p:tgtEl>
                                          <p:spTgt spid="52"/>
                                        </p:tgtEl>
                                        <p:attrNameLst>
                                          <p:attrName>ppt_y</p:attrName>
                                        </p:attrNameLst>
                                      </p:cBhvr>
                                      <p:tavLst>
                                        <p:tav tm="0">
                                          <p:val>
                                            <p:fltVal val="0.5"/>
                                          </p:val>
                                        </p:tav>
                                        <p:tav tm="100000">
                                          <p:val>
                                            <p:strVal val="#ppt_y"/>
                                          </p:val>
                                        </p:tav>
                                      </p:tavLst>
                                    </p:anim>
                                  </p:childTnLst>
                                </p:cTn>
                              </p:par>
                              <p:par>
                                <p:cTn id="105" presetID="26" presetClass="emph" presetSubtype="0" fill="hold" grpId="1" nodeType="withEffect">
                                  <p:stCondLst>
                                    <p:cond delay="1200"/>
                                  </p:stCondLst>
                                  <p:childTnLst>
                                    <p:animEffect transition="out" filter="fade">
                                      <p:cBhvr>
                                        <p:cTn id="106" dur="300" tmFilter="0, 0; .2, .5; .8, .5; 1, 0"/>
                                        <p:tgtEl>
                                          <p:spTgt spid="52"/>
                                        </p:tgtEl>
                                      </p:cBhvr>
                                    </p:animEffect>
                                    <p:animScale>
                                      <p:cBhvr>
                                        <p:cTn id="107" dur="150" autoRev="1" fill="hold"/>
                                        <p:tgtEl>
                                          <p:spTgt spid="52"/>
                                        </p:tgtEl>
                                      </p:cBhvr>
                                      <p:by x="105000" y="105000"/>
                                    </p:animScale>
                                  </p:childTnLst>
                                </p:cTn>
                              </p:par>
                              <p:par>
                                <p:cTn id="108" presetID="23" presetClass="entr" presetSubtype="528" fill="hold" nodeType="withEffect">
                                  <p:stCondLst>
                                    <p:cond delay="100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300" fill="hold"/>
                                        <p:tgtEl>
                                          <p:spTgt spid="50"/>
                                        </p:tgtEl>
                                        <p:attrNameLst>
                                          <p:attrName>ppt_w</p:attrName>
                                        </p:attrNameLst>
                                      </p:cBhvr>
                                      <p:tavLst>
                                        <p:tav tm="0">
                                          <p:val>
                                            <p:fltVal val="0"/>
                                          </p:val>
                                        </p:tav>
                                        <p:tav tm="100000">
                                          <p:val>
                                            <p:strVal val="#ppt_w"/>
                                          </p:val>
                                        </p:tav>
                                      </p:tavLst>
                                    </p:anim>
                                    <p:anim calcmode="lin" valueType="num">
                                      <p:cBhvr>
                                        <p:cTn id="111" dur="300" fill="hold"/>
                                        <p:tgtEl>
                                          <p:spTgt spid="50"/>
                                        </p:tgtEl>
                                        <p:attrNameLst>
                                          <p:attrName>ppt_h</p:attrName>
                                        </p:attrNameLst>
                                      </p:cBhvr>
                                      <p:tavLst>
                                        <p:tav tm="0">
                                          <p:val>
                                            <p:fltVal val="0"/>
                                          </p:val>
                                        </p:tav>
                                        <p:tav tm="100000">
                                          <p:val>
                                            <p:strVal val="#ppt_h"/>
                                          </p:val>
                                        </p:tav>
                                      </p:tavLst>
                                    </p:anim>
                                    <p:anim calcmode="lin" valueType="num">
                                      <p:cBhvr>
                                        <p:cTn id="112" dur="300" fill="hold"/>
                                        <p:tgtEl>
                                          <p:spTgt spid="50"/>
                                        </p:tgtEl>
                                        <p:attrNameLst>
                                          <p:attrName>ppt_x</p:attrName>
                                        </p:attrNameLst>
                                      </p:cBhvr>
                                      <p:tavLst>
                                        <p:tav tm="0">
                                          <p:val>
                                            <p:fltVal val="0.5"/>
                                          </p:val>
                                        </p:tav>
                                        <p:tav tm="100000">
                                          <p:val>
                                            <p:strVal val="#ppt_x"/>
                                          </p:val>
                                        </p:tav>
                                      </p:tavLst>
                                    </p:anim>
                                    <p:anim calcmode="lin" valueType="num">
                                      <p:cBhvr>
                                        <p:cTn id="113" dur="300" fill="hold"/>
                                        <p:tgtEl>
                                          <p:spTgt spid="50"/>
                                        </p:tgtEl>
                                        <p:attrNameLst>
                                          <p:attrName>ppt_y</p:attrName>
                                        </p:attrNameLst>
                                      </p:cBhvr>
                                      <p:tavLst>
                                        <p:tav tm="0">
                                          <p:val>
                                            <p:fltVal val="0.5"/>
                                          </p:val>
                                        </p:tav>
                                        <p:tav tm="100000">
                                          <p:val>
                                            <p:strVal val="#ppt_y"/>
                                          </p:val>
                                        </p:tav>
                                      </p:tavLst>
                                    </p:anim>
                                  </p:childTnLst>
                                </p:cTn>
                              </p:par>
                              <p:par>
                                <p:cTn id="114" presetID="26" presetClass="emph" presetSubtype="0" fill="hold" nodeType="withEffect">
                                  <p:stCondLst>
                                    <p:cond delay="1300"/>
                                  </p:stCondLst>
                                  <p:childTnLst>
                                    <p:animEffect transition="out" filter="fade">
                                      <p:cBhvr>
                                        <p:cTn id="115" dur="300" tmFilter="0, 0; .2, .5; .8, .5; 1, 0"/>
                                        <p:tgtEl>
                                          <p:spTgt spid="50"/>
                                        </p:tgtEl>
                                      </p:cBhvr>
                                    </p:animEffect>
                                    <p:animScale>
                                      <p:cBhvr>
                                        <p:cTn id="116" dur="150" autoRev="1" fill="hold"/>
                                        <p:tgtEl>
                                          <p:spTgt spid="50"/>
                                        </p:tgtEl>
                                      </p:cBhvr>
                                      <p:by x="105000" y="105000"/>
                                    </p:animScale>
                                  </p:childTnLst>
                                </p:cTn>
                              </p:par>
                              <p:par>
                                <p:cTn id="117" presetID="10" presetClass="entr" presetSubtype="0" fill="hold" grpId="0" nodeType="withEffect">
                                  <p:stCondLst>
                                    <p:cond delay="1000"/>
                                  </p:stCondLst>
                                  <p:iterate type="lt">
                                    <p:tmPct val="10000"/>
                                  </p:iterate>
                                  <p:childTnLst>
                                    <p:set>
                                      <p:cBhvr>
                                        <p:cTn id="118" dur="1" fill="hold">
                                          <p:stCondLst>
                                            <p:cond delay="0"/>
                                          </p:stCondLst>
                                        </p:cTn>
                                        <p:tgtEl>
                                          <p:spTgt spid="55"/>
                                        </p:tgtEl>
                                        <p:attrNameLst>
                                          <p:attrName>style.visibility</p:attrName>
                                        </p:attrNameLst>
                                      </p:cBhvr>
                                      <p:to>
                                        <p:strVal val="visible"/>
                                      </p:to>
                                    </p:set>
                                    <p:animEffect transition="in" filter="fade">
                                      <p:cBhvr>
                                        <p:cTn id="119" dur="100"/>
                                        <p:tgtEl>
                                          <p:spTgt spid="55"/>
                                        </p:tgtEl>
                                      </p:cBhvr>
                                    </p:animEffect>
                                  </p:childTnLst>
                                </p:cTn>
                              </p:par>
                              <p:par>
                                <p:cTn id="120" presetID="10" presetClass="entr" presetSubtype="0" fill="hold" grpId="0" nodeType="withEffect">
                                  <p:stCondLst>
                                    <p:cond delay="1000"/>
                                  </p:stCondLst>
                                  <p:iterate type="lt">
                                    <p:tmPct val="10000"/>
                                  </p:iterate>
                                  <p:childTnLst>
                                    <p:set>
                                      <p:cBhvr>
                                        <p:cTn id="121" dur="1" fill="hold">
                                          <p:stCondLst>
                                            <p:cond delay="0"/>
                                          </p:stCondLst>
                                        </p:cTn>
                                        <p:tgtEl>
                                          <p:spTgt spid="56"/>
                                        </p:tgtEl>
                                        <p:attrNameLst>
                                          <p:attrName>style.visibility</p:attrName>
                                        </p:attrNameLst>
                                      </p:cBhvr>
                                      <p:to>
                                        <p:strVal val="visible"/>
                                      </p:to>
                                    </p:set>
                                    <p:animEffect transition="in" filter="fade">
                                      <p:cBhvr>
                                        <p:cTn id="122" dur="1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3" grpId="0" animBg="1"/>
      <p:bldP spid="43" grpId="1" animBg="1"/>
      <p:bldP spid="44" grpId="0" animBg="1"/>
      <p:bldP spid="44" grpId="1" animBg="1"/>
      <p:bldP spid="46" grpId="0" animBg="1"/>
      <p:bldP spid="46" grpId="1" animBg="1"/>
      <p:bldP spid="47" grpId="0" animBg="1"/>
      <p:bldP spid="47" grpId="1" animBg="1"/>
      <p:bldP spid="48" grpId="0" animBg="1"/>
      <p:bldP spid="48" grpId="1" animBg="1"/>
      <p:bldP spid="51" grpId="0" animBg="1"/>
      <p:bldP spid="51" grpId="1" animBg="1"/>
      <p:bldP spid="52" grpId="0" animBg="1"/>
      <p:bldP spid="52" grpId="1" animBg="1"/>
      <p:bldP spid="53" grpId="0" animBg="1"/>
      <p:bldP spid="53" grpId="1" animBg="1"/>
      <p:bldP spid="54" grpId="0" animBg="1"/>
      <p:bldP spid="54" grpId="1" animBg="1"/>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Rectangular Callout 228"/>
          <p:cNvSpPr/>
          <p:nvPr/>
        </p:nvSpPr>
        <p:spPr>
          <a:xfrm>
            <a:off x="5206853" y="1309230"/>
            <a:ext cx="1230350" cy="888984"/>
          </a:xfrm>
          <a:prstGeom prst="wedgeRectCallout">
            <a:avLst>
              <a:gd name="adj1" fmla="val -30714"/>
              <a:gd name="adj2" fmla="val 77460"/>
            </a:avLst>
          </a:prstGeom>
          <a:noFill/>
          <a:ln w="19050" cap="flat" cmpd="sng" algn="ctr">
            <a:solidFill>
              <a:srgbClr val="31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rgbClr val="377790">
                  <a:lumMod val="75000"/>
                </a:srgbClr>
              </a:solidFill>
              <a:effectLst/>
              <a:uLnTx/>
              <a:uFillTx/>
              <a:latin typeface="FontAwesome" pitchFamily="2" charset="0"/>
              <a:ea typeface="+mn-ea"/>
            </a:endParaRPr>
          </a:p>
        </p:txBody>
      </p:sp>
      <p:sp>
        <p:nvSpPr>
          <p:cNvPr id="4" name="Rectangular Callout 227"/>
          <p:cNvSpPr/>
          <p:nvPr/>
        </p:nvSpPr>
        <p:spPr>
          <a:xfrm rot="10800000">
            <a:off x="2677126" y="3822007"/>
            <a:ext cx="1230350" cy="888984"/>
          </a:xfrm>
          <a:prstGeom prst="wedgeRectCallout">
            <a:avLst>
              <a:gd name="adj1" fmla="val -30714"/>
              <a:gd name="adj2" fmla="val 77460"/>
            </a:avLst>
          </a:prstGeom>
          <a:noFill/>
          <a:ln w="19050" cap="flat" cmpd="sng" algn="ctr">
            <a:solidFill>
              <a:srgbClr val="31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rgbClr val="377790">
                  <a:lumMod val="75000"/>
                </a:srgbClr>
              </a:solidFill>
              <a:effectLst/>
              <a:uLnTx/>
              <a:uFillTx/>
              <a:latin typeface="FontAwesome" pitchFamily="2" charset="0"/>
              <a:ea typeface="+mn-ea"/>
            </a:endParaRPr>
          </a:p>
        </p:txBody>
      </p:sp>
      <p:grpSp>
        <p:nvGrpSpPr>
          <p:cNvPr id="5" name="Group 231"/>
          <p:cNvGrpSpPr/>
          <p:nvPr/>
        </p:nvGrpSpPr>
        <p:grpSpPr>
          <a:xfrm>
            <a:off x="1185155" y="2500742"/>
            <a:ext cx="1732920" cy="688178"/>
            <a:chOff x="1185155" y="2341843"/>
            <a:chExt cx="1732920" cy="688178"/>
          </a:xfrm>
          <a:solidFill>
            <a:srgbClr val="317B9D"/>
          </a:solidFill>
        </p:grpSpPr>
        <p:sp>
          <p:nvSpPr>
            <p:cNvPr id="6" name="Freeform 36"/>
            <p:cNvSpPr/>
            <p:nvPr/>
          </p:nvSpPr>
          <p:spPr bwMode="auto">
            <a:xfrm rot="5400000">
              <a:off x="2607246"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 name="Group 71"/>
            <p:cNvGrpSpPr/>
            <p:nvPr/>
          </p:nvGrpSpPr>
          <p:grpSpPr>
            <a:xfrm rot="5400000">
              <a:off x="2039780" y="2480127"/>
              <a:ext cx="444754" cy="247916"/>
              <a:chOff x="1795463" y="1947863"/>
              <a:chExt cx="566738" cy="315913"/>
            </a:xfrm>
            <a:grpFill/>
          </p:grpSpPr>
          <p:sp>
            <p:nvSpPr>
              <p:cNvPr id="24"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8" name="Group 72"/>
            <p:cNvGrpSpPr/>
            <p:nvPr/>
          </p:nvGrpSpPr>
          <p:grpSpPr>
            <a:xfrm rot="5400000">
              <a:off x="2349364" y="2531828"/>
              <a:ext cx="325156" cy="264111"/>
              <a:chOff x="1947863" y="1619250"/>
              <a:chExt cx="414338" cy="336550"/>
            </a:xfrm>
            <a:grpFill/>
          </p:grpSpPr>
          <p:sp>
            <p:nvSpPr>
              <p:cNvPr id="22"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9" name="Group 70"/>
            <p:cNvGrpSpPr/>
            <p:nvPr/>
          </p:nvGrpSpPr>
          <p:grpSpPr>
            <a:xfrm rot="5400000">
              <a:off x="1768817" y="2472030"/>
              <a:ext cx="484620" cy="224246"/>
              <a:chOff x="1744663" y="2282825"/>
              <a:chExt cx="617538" cy="285750"/>
            </a:xfrm>
            <a:grpFill/>
          </p:grpSpPr>
          <p:sp>
            <p:nvSpPr>
              <p:cNvPr id="20"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 name="Group 69"/>
            <p:cNvGrpSpPr/>
            <p:nvPr/>
          </p:nvGrpSpPr>
          <p:grpSpPr>
            <a:xfrm rot="5400000">
              <a:off x="1527752" y="2491339"/>
              <a:ext cx="469670" cy="200576"/>
              <a:chOff x="1763713" y="2614613"/>
              <a:chExt cx="598488" cy="255588"/>
            </a:xfrm>
            <a:grpFill/>
          </p:grpSpPr>
          <p:sp>
            <p:nvSpPr>
              <p:cNvPr id="17"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1" name="Group 68"/>
            <p:cNvGrpSpPr/>
            <p:nvPr/>
          </p:nvGrpSpPr>
          <p:grpSpPr>
            <a:xfrm rot="5400000">
              <a:off x="1303507" y="2543663"/>
              <a:ext cx="399905" cy="165693"/>
              <a:chOff x="1852613" y="2967038"/>
              <a:chExt cx="509588" cy="211138"/>
            </a:xfrm>
            <a:grpFill/>
          </p:grpSpPr>
          <p:sp>
            <p:nvSpPr>
              <p:cNvPr id="15"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 name="Group 67"/>
            <p:cNvGrpSpPr/>
            <p:nvPr/>
          </p:nvGrpSpPr>
          <p:grpSpPr>
            <a:xfrm rot="5400000">
              <a:off x="1123488" y="2626510"/>
              <a:ext cx="261620" cy="138285"/>
              <a:chOff x="2028826" y="3302000"/>
              <a:chExt cx="333375" cy="176213"/>
            </a:xfrm>
            <a:grpFill/>
          </p:grpSpPr>
          <p:sp>
            <p:nvSpPr>
              <p:cNvPr id="13"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26" name="Group 230"/>
          <p:cNvGrpSpPr/>
          <p:nvPr/>
        </p:nvGrpSpPr>
        <p:grpSpPr>
          <a:xfrm>
            <a:off x="851278" y="2877468"/>
            <a:ext cx="1729182" cy="663051"/>
            <a:chOff x="851278" y="2718569"/>
            <a:chExt cx="1729182" cy="663051"/>
          </a:xfrm>
          <a:solidFill>
            <a:srgbClr val="317B9D"/>
          </a:solidFill>
        </p:grpSpPr>
        <p:sp>
          <p:nvSpPr>
            <p:cNvPr id="27" name="Freeform 47"/>
            <p:cNvSpPr/>
            <p:nvPr/>
          </p:nvSpPr>
          <p:spPr bwMode="auto">
            <a:xfrm rot="5400000">
              <a:off x="850656" y="2719191"/>
              <a:ext cx="311452" cy="310207"/>
            </a:xfrm>
            <a:custGeom>
              <a:avLst/>
              <a:gdLst/>
              <a:ahLst/>
              <a:cxnLst>
                <a:cxn ang="0">
                  <a:pos x="0" y="79"/>
                </a:cxn>
                <a:cxn ang="0">
                  <a:pos x="24" y="23"/>
                </a:cxn>
                <a:cxn ang="0">
                  <a:pos x="79" y="0"/>
                </a:cxn>
                <a:cxn ang="0">
                  <a:pos x="135" y="23"/>
                </a:cxn>
                <a:cxn ang="0">
                  <a:pos x="158" y="79"/>
                </a:cxn>
                <a:cxn ang="0">
                  <a:pos x="135" y="135"/>
                </a:cxn>
                <a:cxn ang="0">
                  <a:pos x="79" y="158"/>
                </a:cxn>
                <a:cxn ang="0">
                  <a:pos x="24" y="135"/>
                </a:cxn>
                <a:cxn ang="0">
                  <a:pos x="0" y="79"/>
                </a:cxn>
              </a:cxnLst>
              <a:rect l="0" t="0" r="r" b="b"/>
              <a:pathLst>
                <a:path w="158" h="158">
                  <a:moveTo>
                    <a:pt x="0" y="79"/>
                  </a:moveTo>
                  <a:cubicBezTo>
                    <a:pt x="0" y="57"/>
                    <a:pt x="8" y="39"/>
                    <a:pt x="24" y="23"/>
                  </a:cubicBezTo>
                  <a:cubicBezTo>
                    <a:pt x="39" y="8"/>
                    <a:pt x="58" y="0"/>
                    <a:pt x="79" y="0"/>
                  </a:cubicBezTo>
                  <a:cubicBezTo>
                    <a:pt x="101" y="0"/>
                    <a:pt x="120" y="8"/>
                    <a:pt x="135" y="23"/>
                  </a:cubicBez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8" name="Group 62"/>
            <p:cNvGrpSpPr/>
            <p:nvPr/>
          </p:nvGrpSpPr>
          <p:grpSpPr>
            <a:xfrm rot="5400000">
              <a:off x="2063451" y="3015353"/>
              <a:ext cx="397412" cy="165693"/>
              <a:chOff x="2387601" y="2000250"/>
              <a:chExt cx="506412" cy="211138"/>
            </a:xfrm>
            <a:grpFill/>
          </p:grpSpPr>
          <p:sp>
            <p:nvSpPr>
              <p:cNvPr id="44"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9" name="Group 61"/>
            <p:cNvGrpSpPr/>
            <p:nvPr/>
          </p:nvGrpSpPr>
          <p:grpSpPr>
            <a:xfrm rot="5400000">
              <a:off x="2381754" y="2961161"/>
              <a:ext cx="260374" cy="137039"/>
              <a:chOff x="2387601" y="1700213"/>
              <a:chExt cx="331788" cy="174625"/>
            </a:xfrm>
            <a:grpFill/>
          </p:grpSpPr>
          <p:sp>
            <p:nvSpPr>
              <p:cNvPr id="42"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0" name="Group 63"/>
            <p:cNvGrpSpPr/>
            <p:nvPr/>
          </p:nvGrpSpPr>
          <p:grpSpPr>
            <a:xfrm rot="5400000">
              <a:off x="1776292" y="3033417"/>
              <a:ext cx="468424" cy="200576"/>
              <a:chOff x="2387601" y="2298700"/>
              <a:chExt cx="596900" cy="255588"/>
            </a:xfrm>
            <a:grpFill/>
          </p:grpSpPr>
          <p:sp>
            <p:nvSpPr>
              <p:cNvPr id="40"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1" name="Group 64"/>
            <p:cNvGrpSpPr/>
            <p:nvPr/>
          </p:nvGrpSpPr>
          <p:grpSpPr>
            <a:xfrm rot="5400000">
              <a:off x="1522147" y="3028434"/>
              <a:ext cx="482127" cy="224246"/>
              <a:chOff x="2387601" y="2598738"/>
              <a:chExt cx="614362" cy="285750"/>
            </a:xfrm>
            <a:grpFill/>
          </p:grpSpPr>
          <p:sp>
            <p:nvSpPr>
              <p:cNvPr id="38"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2" name="Group 65"/>
            <p:cNvGrpSpPr/>
            <p:nvPr/>
          </p:nvGrpSpPr>
          <p:grpSpPr>
            <a:xfrm rot="5400000">
              <a:off x="1281706" y="2997289"/>
              <a:ext cx="443508" cy="247916"/>
              <a:chOff x="2387601" y="2914650"/>
              <a:chExt cx="565150" cy="315913"/>
            </a:xfrm>
            <a:grpFill/>
          </p:grpSpPr>
          <p:sp>
            <p:nvSpPr>
              <p:cNvPr id="36"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3" name="Group 66"/>
            <p:cNvGrpSpPr/>
            <p:nvPr/>
          </p:nvGrpSpPr>
          <p:grpSpPr>
            <a:xfrm rot="5400000">
              <a:off x="1092965" y="2929392"/>
              <a:ext cx="322665" cy="262866"/>
              <a:chOff x="2387601" y="3222625"/>
              <a:chExt cx="411163" cy="334963"/>
            </a:xfrm>
            <a:grpFill/>
          </p:grpSpPr>
          <p:sp>
            <p:nvSpPr>
              <p:cNvPr id="34"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46" name="Group 232"/>
          <p:cNvGrpSpPr/>
          <p:nvPr/>
        </p:nvGrpSpPr>
        <p:grpSpPr>
          <a:xfrm>
            <a:off x="2969380" y="2500742"/>
            <a:ext cx="1732920" cy="688178"/>
            <a:chOff x="2969380" y="2341843"/>
            <a:chExt cx="1732920" cy="688178"/>
          </a:xfrm>
          <a:solidFill>
            <a:srgbClr val="317B9D"/>
          </a:solidFill>
        </p:grpSpPr>
        <p:sp>
          <p:nvSpPr>
            <p:cNvPr id="47" name="Freeform 36"/>
            <p:cNvSpPr/>
            <p:nvPr/>
          </p:nvSpPr>
          <p:spPr bwMode="auto">
            <a:xfrm rot="5400000">
              <a:off x="4391471"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8" name="Group 77"/>
            <p:cNvGrpSpPr/>
            <p:nvPr/>
          </p:nvGrpSpPr>
          <p:grpSpPr>
            <a:xfrm rot="5400000">
              <a:off x="3824005" y="2480127"/>
              <a:ext cx="444754" cy="247916"/>
              <a:chOff x="1795463" y="1947863"/>
              <a:chExt cx="566738" cy="315913"/>
            </a:xfrm>
            <a:grpFill/>
          </p:grpSpPr>
          <p:sp>
            <p:nvSpPr>
              <p:cNvPr id="64"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9" name="Group 78"/>
            <p:cNvGrpSpPr/>
            <p:nvPr/>
          </p:nvGrpSpPr>
          <p:grpSpPr>
            <a:xfrm rot="5400000">
              <a:off x="4133589" y="2531828"/>
              <a:ext cx="325156" cy="264111"/>
              <a:chOff x="1947863" y="1619250"/>
              <a:chExt cx="414338" cy="336550"/>
            </a:xfrm>
            <a:grpFill/>
          </p:grpSpPr>
          <p:sp>
            <p:nvSpPr>
              <p:cNvPr id="62"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0" name="Group 79"/>
            <p:cNvGrpSpPr/>
            <p:nvPr/>
          </p:nvGrpSpPr>
          <p:grpSpPr>
            <a:xfrm rot="5400000">
              <a:off x="3553042" y="2472030"/>
              <a:ext cx="484620" cy="224246"/>
              <a:chOff x="1744663" y="2282825"/>
              <a:chExt cx="617538" cy="285750"/>
            </a:xfrm>
            <a:grpFill/>
          </p:grpSpPr>
          <p:sp>
            <p:nvSpPr>
              <p:cNvPr id="60"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1" name="Group 80"/>
            <p:cNvGrpSpPr/>
            <p:nvPr/>
          </p:nvGrpSpPr>
          <p:grpSpPr>
            <a:xfrm rot="5400000">
              <a:off x="3311977" y="2491339"/>
              <a:ext cx="469670" cy="200576"/>
              <a:chOff x="1763713" y="2614613"/>
              <a:chExt cx="598488" cy="255588"/>
            </a:xfrm>
            <a:grpFill/>
          </p:grpSpPr>
          <p:sp>
            <p:nvSpPr>
              <p:cNvPr id="58"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2" name="Group 81"/>
            <p:cNvGrpSpPr/>
            <p:nvPr/>
          </p:nvGrpSpPr>
          <p:grpSpPr>
            <a:xfrm rot="5400000">
              <a:off x="3087731" y="2543663"/>
              <a:ext cx="399905" cy="165693"/>
              <a:chOff x="1852613" y="2967038"/>
              <a:chExt cx="509588" cy="211138"/>
            </a:xfrm>
            <a:grpFill/>
          </p:grpSpPr>
          <p:sp>
            <p:nvSpPr>
              <p:cNvPr id="56"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3" name="Group 82"/>
            <p:cNvGrpSpPr/>
            <p:nvPr/>
          </p:nvGrpSpPr>
          <p:grpSpPr>
            <a:xfrm rot="5400000">
              <a:off x="2907713" y="2626510"/>
              <a:ext cx="261620" cy="138285"/>
              <a:chOff x="2028826" y="3302000"/>
              <a:chExt cx="333375" cy="176213"/>
            </a:xfrm>
            <a:grpFill/>
          </p:grpSpPr>
          <p:sp>
            <p:nvSpPr>
              <p:cNvPr id="54"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66" name="Group 242"/>
          <p:cNvGrpSpPr/>
          <p:nvPr/>
        </p:nvGrpSpPr>
        <p:grpSpPr>
          <a:xfrm>
            <a:off x="2907090" y="3058391"/>
            <a:ext cx="1457595" cy="482128"/>
            <a:chOff x="2907090" y="2899492"/>
            <a:chExt cx="1457595" cy="482128"/>
          </a:xfrm>
          <a:solidFill>
            <a:srgbClr val="317B9D"/>
          </a:solidFill>
        </p:grpSpPr>
        <p:grpSp>
          <p:nvGrpSpPr>
            <p:cNvPr id="67" name="Group 86"/>
            <p:cNvGrpSpPr/>
            <p:nvPr/>
          </p:nvGrpSpPr>
          <p:grpSpPr>
            <a:xfrm rot="5400000">
              <a:off x="3306372" y="3028434"/>
              <a:ext cx="482127" cy="224246"/>
              <a:chOff x="2387601" y="2598738"/>
              <a:chExt cx="614362" cy="285750"/>
            </a:xfrm>
            <a:grpFill/>
          </p:grpSpPr>
          <p:sp>
            <p:nvSpPr>
              <p:cNvPr id="84"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8" name="Group 233"/>
            <p:cNvGrpSpPr/>
            <p:nvPr/>
          </p:nvGrpSpPr>
          <p:grpSpPr>
            <a:xfrm>
              <a:off x="2907090" y="2899492"/>
              <a:ext cx="1457595" cy="468425"/>
              <a:chOff x="2907090" y="2899492"/>
              <a:chExt cx="1457595" cy="468425"/>
            </a:xfrm>
            <a:grpFill/>
          </p:grpSpPr>
          <p:grpSp>
            <p:nvGrpSpPr>
              <p:cNvPr id="69" name="Group 83"/>
              <p:cNvGrpSpPr/>
              <p:nvPr/>
            </p:nvGrpSpPr>
            <p:grpSpPr>
              <a:xfrm rot="5400000">
                <a:off x="3847676" y="3015353"/>
                <a:ext cx="397412" cy="165693"/>
                <a:chOff x="2387601" y="2000250"/>
                <a:chExt cx="506412" cy="211138"/>
              </a:xfrm>
              <a:grpFill/>
            </p:grpSpPr>
            <p:sp>
              <p:nvSpPr>
                <p:cNvPr id="82"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0" name="Group 84"/>
              <p:cNvGrpSpPr/>
              <p:nvPr/>
            </p:nvGrpSpPr>
            <p:grpSpPr>
              <a:xfrm rot="5400000">
                <a:off x="4165979" y="2961161"/>
                <a:ext cx="260374" cy="137039"/>
                <a:chOff x="2387601" y="1700213"/>
                <a:chExt cx="331788" cy="174625"/>
              </a:xfrm>
              <a:grpFill/>
            </p:grpSpPr>
            <p:sp>
              <p:nvSpPr>
                <p:cNvPr id="80"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1" name="Group 85"/>
              <p:cNvGrpSpPr/>
              <p:nvPr/>
            </p:nvGrpSpPr>
            <p:grpSpPr>
              <a:xfrm rot="5400000">
                <a:off x="3560517" y="3033417"/>
                <a:ext cx="468424" cy="200576"/>
                <a:chOff x="2387601" y="2298700"/>
                <a:chExt cx="596900" cy="255588"/>
              </a:xfrm>
              <a:grpFill/>
            </p:grpSpPr>
            <p:sp>
              <p:nvSpPr>
                <p:cNvPr id="78"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2" name="Group 87"/>
              <p:cNvGrpSpPr/>
              <p:nvPr/>
            </p:nvGrpSpPr>
            <p:grpSpPr>
              <a:xfrm rot="5400000">
                <a:off x="3065930" y="2997289"/>
                <a:ext cx="443508" cy="247916"/>
                <a:chOff x="2387601" y="2914650"/>
                <a:chExt cx="565150" cy="315913"/>
              </a:xfrm>
              <a:grpFill/>
            </p:grpSpPr>
            <p:sp>
              <p:nvSpPr>
                <p:cNvPr id="76"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3" name="Group 88"/>
              <p:cNvGrpSpPr/>
              <p:nvPr/>
            </p:nvGrpSpPr>
            <p:grpSpPr>
              <a:xfrm rot="5400000">
                <a:off x="2877190" y="2929392"/>
                <a:ext cx="322665" cy="262866"/>
                <a:chOff x="2387601" y="3222625"/>
                <a:chExt cx="411163" cy="334963"/>
              </a:xfrm>
              <a:grpFill/>
            </p:grpSpPr>
            <p:sp>
              <p:nvSpPr>
                <p:cNvPr id="74"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nvGrpSpPr>
          <p:cNvPr id="86" name="Group 244"/>
          <p:cNvGrpSpPr/>
          <p:nvPr/>
        </p:nvGrpSpPr>
        <p:grpSpPr>
          <a:xfrm>
            <a:off x="4764591" y="2500742"/>
            <a:ext cx="1458842" cy="484620"/>
            <a:chOff x="4764591" y="2341843"/>
            <a:chExt cx="1458842" cy="484620"/>
          </a:xfrm>
          <a:solidFill>
            <a:srgbClr val="317B9D"/>
          </a:solidFill>
        </p:grpSpPr>
        <p:grpSp>
          <p:nvGrpSpPr>
            <p:cNvPr id="87" name="Group 115"/>
            <p:cNvGrpSpPr/>
            <p:nvPr/>
          </p:nvGrpSpPr>
          <p:grpSpPr>
            <a:xfrm rot="5400000">
              <a:off x="5619216" y="2480127"/>
              <a:ext cx="444754" cy="247916"/>
              <a:chOff x="1795463" y="1947863"/>
              <a:chExt cx="566738" cy="315913"/>
            </a:xfrm>
            <a:grpFill/>
          </p:grpSpPr>
          <p:sp>
            <p:nvSpPr>
              <p:cNvPr id="103"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88" name="Group 116"/>
            <p:cNvGrpSpPr/>
            <p:nvPr/>
          </p:nvGrpSpPr>
          <p:grpSpPr>
            <a:xfrm rot="5400000">
              <a:off x="5928800" y="2531828"/>
              <a:ext cx="325156" cy="264111"/>
              <a:chOff x="1947863" y="1619250"/>
              <a:chExt cx="414338" cy="336550"/>
            </a:xfrm>
            <a:grpFill/>
          </p:grpSpPr>
          <p:sp>
            <p:nvSpPr>
              <p:cNvPr id="101"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89" name="Group 117"/>
            <p:cNvGrpSpPr/>
            <p:nvPr/>
          </p:nvGrpSpPr>
          <p:grpSpPr>
            <a:xfrm rot="5400000">
              <a:off x="5348253" y="2472030"/>
              <a:ext cx="484620" cy="224246"/>
              <a:chOff x="1744663" y="2282825"/>
              <a:chExt cx="617538" cy="285750"/>
            </a:xfrm>
            <a:grpFill/>
          </p:grpSpPr>
          <p:sp>
            <p:nvSpPr>
              <p:cNvPr id="99"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90" name="Group 118"/>
            <p:cNvGrpSpPr/>
            <p:nvPr/>
          </p:nvGrpSpPr>
          <p:grpSpPr>
            <a:xfrm rot="5400000">
              <a:off x="5107188" y="2491339"/>
              <a:ext cx="469670" cy="200576"/>
              <a:chOff x="1763713" y="2614613"/>
              <a:chExt cx="598488" cy="255588"/>
            </a:xfrm>
            <a:grpFill/>
          </p:grpSpPr>
          <p:sp>
            <p:nvSpPr>
              <p:cNvPr id="97"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91" name="Group 119"/>
            <p:cNvGrpSpPr/>
            <p:nvPr/>
          </p:nvGrpSpPr>
          <p:grpSpPr>
            <a:xfrm rot="5400000">
              <a:off x="4882942" y="2543663"/>
              <a:ext cx="399905" cy="165693"/>
              <a:chOff x="1852613" y="2967038"/>
              <a:chExt cx="509588" cy="211138"/>
            </a:xfrm>
            <a:grpFill/>
          </p:grpSpPr>
          <p:sp>
            <p:nvSpPr>
              <p:cNvPr id="95"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92" name="Group 120"/>
            <p:cNvGrpSpPr/>
            <p:nvPr/>
          </p:nvGrpSpPr>
          <p:grpSpPr>
            <a:xfrm rot="5400000">
              <a:off x="4702924" y="2626510"/>
              <a:ext cx="261620" cy="138285"/>
              <a:chOff x="2028826" y="3302000"/>
              <a:chExt cx="333375" cy="176213"/>
            </a:xfrm>
            <a:grpFill/>
          </p:grpSpPr>
          <p:sp>
            <p:nvSpPr>
              <p:cNvPr id="93"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05" name="Group 243"/>
          <p:cNvGrpSpPr/>
          <p:nvPr/>
        </p:nvGrpSpPr>
        <p:grpSpPr>
          <a:xfrm>
            <a:off x="4702301" y="2877468"/>
            <a:ext cx="1795210" cy="663051"/>
            <a:chOff x="4702301" y="2718569"/>
            <a:chExt cx="1795210" cy="663051"/>
          </a:xfrm>
          <a:solidFill>
            <a:srgbClr val="317B9D"/>
          </a:solidFill>
        </p:grpSpPr>
        <p:sp>
          <p:nvSpPr>
            <p:cNvPr id="106" name="Freeform 36"/>
            <p:cNvSpPr/>
            <p:nvPr/>
          </p:nvSpPr>
          <p:spPr bwMode="auto">
            <a:xfrm rot="5400000">
              <a:off x="6186682"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7" name="Group 121"/>
            <p:cNvGrpSpPr/>
            <p:nvPr/>
          </p:nvGrpSpPr>
          <p:grpSpPr>
            <a:xfrm rot="5400000">
              <a:off x="5642887" y="3015353"/>
              <a:ext cx="397412" cy="165693"/>
              <a:chOff x="2387601" y="2000250"/>
              <a:chExt cx="506412" cy="211138"/>
            </a:xfrm>
            <a:grpFill/>
          </p:grpSpPr>
          <p:sp>
            <p:nvSpPr>
              <p:cNvPr id="123"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8" name="Group 122"/>
            <p:cNvGrpSpPr/>
            <p:nvPr/>
          </p:nvGrpSpPr>
          <p:grpSpPr>
            <a:xfrm rot="5400000">
              <a:off x="5961190" y="2961161"/>
              <a:ext cx="260374" cy="137039"/>
              <a:chOff x="2387601" y="1700213"/>
              <a:chExt cx="331788" cy="174625"/>
            </a:xfrm>
            <a:grpFill/>
          </p:grpSpPr>
          <p:sp>
            <p:nvSpPr>
              <p:cNvPr id="121"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9" name="Group 123"/>
            <p:cNvGrpSpPr/>
            <p:nvPr/>
          </p:nvGrpSpPr>
          <p:grpSpPr>
            <a:xfrm rot="5400000">
              <a:off x="5355728" y="3033417"/>
              <a:ext cx="468424" cy="200576"/>
              <a:chOff x="2387601" y="2298700"/>
              <a:chExt cx="596900" cy="255588"/>
            </a:xfrm>
            <a:grpFill/>
          </p:grpSpPr>
          <p:sp>
            <p:nvSpPr>
              <p:cNvPr id="119"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10" name="Group 124"/>
            <p:cNvGrpSpPr/>
            <p:nvPr/>
          </p:nvGrpSpPr>
          <p:grpSpPr>
            <a:xfrm rot="5400000">
              <a:off x="5101583" y="3028434"/>
              <a:ext cx="482127" cy="224246"/>
              <a:chOff x="2387601" y="2598738"/>
              <a:chExt cx="614362" cy="285750"/>
            </a:xfrm>
            <a:grpFill/>
          </p:grpSpPr>
          <p:sp>
            <p:nvSpPr>
              <p:cNvPr id="117"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11" name="Group 125"/>
            <p:cNvGrpSpPr/>
            <p:nvPr/>
          </p:nvGrpSpPr>
          <p:grpSpPr>
            <a:xfrm rot="5400000">
              <a:off x="4861141" y="2997289"/>
              <a:ext cx="443508" cy="247916"/>
              <a:chOff x="2387601" y="2914650"/>
              <a:chExt cx="565150" cy="315913"/>
            </a:xfrm>
            <a:grpFill/>
          </p:grpSpPr>
          <p:sp>
            <p:nvSpPr>
              <p:cNvPr id="115"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12" name="Group 126"/>
            <p:cNvGrpSpPr/>
            <p:nvPr/>
          </p:nvGrpSpPr>
          <p:grpSpPr>
            <a:xfrm rot="5400000">
              <a:off x="4672401" y="2929392"/>
              <a:ext cx="322665" cy="262866"/>
              <a:chOff x="2387601" y="3222625"/>
              <a:chExt cx="411163" cy="334963"/>
            </a:xfrm>
            <a:grpFill/>
          </p:grpSpPr>
          <p:sp>
            <p:nvSpPr>
              <p:cNvPr id="113"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25" name="Group 246"/>
          <p:cNvGrpSpPr/>
          <p:nvPr/>
        </p:nvGrpSpPr>
        <p:grpSpPr>
          <a:xfrm>
            <a:off x="6559802" y="2500742"/>
            <a:ext cx="1458842" cy="484620"/>
            <a:chOff x="6559802" y="2341843"/>
            <a:chExt cx="1458842" cy="484620"/>
          </a:xfrm>
          <a:solidFill>
            <a:srgbClr val="317B9D"/>
          </a:solidFill>
        </p:grpSpPr>
        <p:grpSp>
          <p:nvGrpSpPr>
            <p:cNvPr id="126" name="Group 153"/>
            <p:cNvGrpSpPr/>
            <p:nvPr/>
          </p:nvGrpSpPr>
          <p:grpSpPr>
            <a:xfrm rot="5400000">
              <a:off x="7414427" y="2480127"/>
              <a:ext cx="444754" cy="247916"/>
              <a:chOff x="1795463" y="1947863"/>
              <a:chExt cx="566738" cy="315913"/>
            </a:xfrm>
            <a:grpFill/>
          </p:grpSpPr>
          <p:sp>
            <p:nvSpPr>
              <p:cNvPr id="142" name="Freeform 37"/>
              <p:cNvSpPr/>
              <p:nvPr/>
            </p:nvSpPr>
            <p:spPr bwMode="auto">
              <a:xfrm>
                <a:off x="1795463" y="1947863"/>
                <a:ext cx="315913" cy="315913"/>
              </a:xfrm>
              <a:custGeom>
                <a:avLst/>
                <a:gdLst/>
                <a:ahLst/>
                <a:cxnLst>
                  <a:cxn ang="0">
                    <a:pos x="108" y="19"/>
                  </a:cxn>
                  <a:cxn ang="0">
                    <a:pos x="126" y="63"/>
                  </a:cxn>
                  <a:cxn ang="0">
                    <a:pos x="108" y="107"/>
                  </a:cxn>
                  <a:cxn ang="0">
                    <a:pos x="63" y="126"/>
                  </a:cxn>
                  <a:cxn ang="0">
                    <a:pos x="19" y="107"/>
                  </a:cxn>
                  <a:cxn ang="0">
                    <a:pos x="0" y="63"/>
                  </a:cxn>
                  <a:cxn ang="0">
                    <a:pos x="19" y="19"/>
                  </a:cxn>
                  <a:cxn ang="0">
                    <a:pos x="63" y="0"/>
                  </a:cxn>
                  <a:cxn ang="0">
                    <a:pos x="108" y="19"/>
                  </a:cxn>
                </a:cxnLst>
                <a:rect l="0" t="0" r="r" b="b"/>
                <a:pathLst>
                  <a:path w="126" h="126">
                    <a:moveTo>
                      <a:pt x="108" y="19"/>
                    </a:moveTo>
                    <a:cubicBezTo>
                      <a:pt x="120" y="31"/>
                      <a:pt x="126" y="45"/>
                      <a:pt x="126" y="63"/>
                    </a:cubicBezTo>
                    <a:cubicBezTo>
                      <a:pt x="126" y="80"/>
                      <a:pt x="120" y="95"/>
                      <a:pt x="108" y="107"/>
                    </a:cubicBezTo>
                    <a:cubicBezTo>
                      <a:pt x="96" y="120"/>
                      <a:pt x="81" y="126"/>
                      <a:pt x="63" y="126"/>
                    </a:cubicBezTo>
                    <a:cubicBezTo>
                      <a:pt x="46" y="126"/>
                      <a:pt x="31" y="120"/>
                      <a:pt x="19" y="107"/>
                    </a:cubicBezTo>
                    <a:cubicBezTo>
                      <a:pt x="6" y="95"/>
                      <a:pt x="0" y="80"/>
                      <a:pt x="0" y="63"/>
                    </a:cubicBezTo>
                    <a:cubicBezTo>
                      <a:pt x="0" y="45"/>
                      <a:pt x="6" y="31"/>
                      <a:pt x="19" y="19"/>
                    </a:cubicBezTo>
                    <a:cubicBezTo>
                      <a:pt x="31" y="6"/>
                      <a:pt x="46" y="0"/>
                      <a:pt x="63" y="0"/>
                    </a:cubicBezTo>
                    <a:cubicBezTo>
                      <a:pt x="81" y="0"/>
                      <a:pt x="96" y="6"/>
                      <a:pt x="108" y="1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Rectangle 48"/>
              <p:cNvSpPr>
                <a:spLocks noChangeArrowheads="1"/>
              </p:cNvSpPr>
              <p:nvPr/>
            </p:nvSpPr>
            <p:spPr bwMode="auto">
              <a:xfrm>
                <a:off x="1941513" y="2078038"/>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7" name="Group 154"/>
            <p:cNvGrpSpPr/>
            <p:nvPr/>
          </p:nvGrpSpPr>
          <p:grpSpPr>
            <a:xfrm rot="5400000">
              <a:off x="7724011" y="2531828"/>
              <a:ext cx="325156" cy="264111"/>
              <a:chOff x="1947863" y="1619250"/>
              <a:chExt cx="414338" cy="336550"/>
            </a:xfrm>
            <a:grpFill/>
          </p:grpSpPr>
          <p:sp>
            <p:nvSpPr>
              <p:cNvPr id="140" name="Freeform 38"/>
              <p:cNvSpPr/>
              <p:nvPr/>
            </p:nvSpPr>
            <p:spPr bwMode="auto">
              <a:xfrm>
                <a:off x="1947863" y="1619250"/>
                <a:ext cx="336550" cy="336550"/>
              </a:xfrm>
              <a:custGeom>
                <a:avLst/>
                <a:gdLst/>
                <a:ahLst/>
                <a:cxnLst>
                  <a:cxn ang="0">
                    <a:pos x="67" y="0"/>
                  </a:cxn>
                  <a:cxn ang="0">
                    <a:pos x="115" y="20"/>
                  </a:cxn>
                  <a:cxn ang="0">
                    <a:pos x="134" y="67"/>
                  </a:cxn>
                  <a:cxn ang="0">
                    <a:pos x="115" y="114"/>
                  </a:cxn>
                  <a:cxn ang="0">
                    <a:pos x="67" y="134"/>
                  </a:cxn>
                  <a:cxn ang="0">
                    <a:pos x="20" y="114"/>
                  </a:cxn>
                  <a:cxn ang="0">
                    <a:pos x="0" y="67"/>
                  </a:cxn>
                  <a:cxn ang="0">
                    <a:pos x="20" y="20"/>
                  </a:cxn>
                  <a:cxn ang="0">
                    <a:pos x="67" y="0"/>
                  </a:cxn>
                </a:cxnLst>
                <a:rect l="0" t="0" r="r" b="b"/>
                <a:pathLst>
                  <a:path w="134" h="134">
                    <a:moveTo>
                      <a:pt x="67" y="0"/>
                    </a:moveTo>
                    <a:cubicBezTo>
                      <a:pt x="86" y="0"/>
                      <a:pt x="102" y="6"/>
                      <a:pt x="115" y="20"/>
                    </a:cubicBezTo>
                    <a:cubicBezTo>
                      <a:pt x="128" y="33"/>
                      <a:pt x="134" y="48"/>
                      <a:pt x="134" y="67"/>
                    </a:cubicBezTo>
                    <a:cubicBezTo>
                      <a:pt x="134" y="85"/>
                      <a:pt x="128" y="101"/>
                      <a:pt x="115" y="114"/>
                    </a:cubicBezTo>
                    <a:cubicBezTo>
                      <a:pt x="102" y="127"/>
                      <a:pt x="86" y="134"/>
                      <a:pt x="67" y="134"/>
                    </a:cubicBezTo>
                    <a:cubicBezTo>
                      <a:pt x="49" y="134"/>
                      <a:pt x="33" y="127"/>
                      <a:pt x="20" y="114"/>
                    </a:cubicBezTo>
                    <a:cubicBezTo>
                      <a:pt x="7" y="101"/>
                      <a:pt x="0" y="85"/>
                      <a:pt x="0" y="67"/>
                    </a:cubicBezTo>
                    <a:cubicBezTo>
                      <a:pt x="0" y="48"/>
                      <a:pt x="7" y="33"/>
                      <a:pt x="20" y="20"/>
                    </a:cubicBezTo>
                    <a:cubicBezTo>
                      <a:pt x="33" y="6"/>
                      <a:pt x="49" y="0"/>
                      <a:pt x="67"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Rectangle 49"/>
              <p:cNvSpPr>
                <a:spLocks noChangeArrowheads="1"/>
              </p:cNvSpPr>
              <p:nvPr/>
            </p:nvSpPr>
            <p:spPr bwMode="auto">
              <a:xfrm>
                <a:off x="2109788" y="1760538"/>
                <a:ext cx="252413" cy="53975"/>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8" name="Group 155"/>
            <p:cNvGrpSpPr/>
            <p:nvPr/>
          </p:nvGrpSpPr>
          <p:grpSpPr>
            <a:xfrm rot="5400000">
              <a:off x="7143464" y="2472030"/>
              <a:ext cx="484620" cy="224246"/>
              <a:chOff x="1744663" y="2282825"/>
              <a:chExt cx="617538" cy="285750"/>
            </a:xfrm>
            <a:grpFill/>
          </p:grpSpPr>
          <p:sp>
            <p:nvSpPr>
              <p:cNvPr id="138" name="Freeform 39"/>
              <p:cNvSpPr/>
              <p:nvPr/>
            </p:nvSpPr>
            <p:spPr bwMode="auto">
              <a:xfrm>
                <a:off x="1744663" y="2282825"/>
                <a:ext cx="287338" cy="285750"/>
              </a:xfrm>
              <a:custGeom>
                <a:avLst/>
                <a:gdLst/>
                <a:ahLst/>
                <a:cxnLst>
                  <a:cxn ang="0">
                    <a:pos x="0" y="57"/>
                  </a:cxn>
                  <a:cxn ang="0">
                    <a:pos x="17" y="17"/>
                  </a:cxn>
                  <a:cxn ang="0">
                    <a:pos x="57" y="0"/>
                  </a:cxn>
                  <a:cxn ang="0">
                    <a:pos x="98" y="17"/>
                  </a:cxn>
                  <a:cxn ang="0">
                    <a:pos x="114" y="57"/>
                  </a:cxn>
                  <a:cxn ang="0">
                    <a:pos x="98" y="97"/>
                  </a:cxn>
                  <a:cxn ang="0">
                    <a:pos x="57" y="114"/>
                  </a:cxn>
                  <a:cxn ang="0">
                    <a:pos x="17" y="97"/>
                  </a:cxn>
                  <a:cxn ang="0">
                    <a:pos x="0" y="57"/>
                  </a:cxn>
                </a:cxnLst>
                <a:rect l="0" t="0" r="r" b="b"/>
                <a:pathLst>
                  <a:path w="114" h="114">
                    <a:moveTo>
                      <a:pt x="0" y="57"/>
                    </a:moveTo>
                    <a:cubicBezTo>
                      <a:pt x="0" y="41"/>
                      <a:pt x="6" y="28"/>
                      <a:pt x="17" y="17"/>
                    </a:cubicBezTo>
                    <a:cubicBezTo>
                      <a:pt x="28" y="5"/>
                      <a:pt x="42" y="0"/>
                      <a:pt x="57" y="0"/>
                    </a:cubicBezTo>
                    <a:cubicBezTo>
                      <a:pt x="73" y="0"/>
                      <a:pt x="87" y="5"/>
                      <a:pt x="98" y="17"/>
                    </a:cubicBezTo>
                    <a:cubicBezTo>
                      <a:pt x="109" y="28"/>
                      <a:pt x="114" y="41"/>
                      <a:pt x="114" y="57"/>
                    </a:cubicBezTo>
                    <a:cubicBezTo>
                      <a:pt x="114" y="73"/>
                      <a:pt x="109" y="86"/>
                      <a:pt x="98" y="97"/>
                    </a:cubicBezTo>
                    <a:cubicBezTo>
                      <a:pt x="87" y="108"/>
                      <a:pt x="73" y="114"/>
                      <a:pt x="57" y="114"/>
                    </a:cubicBezTo>
                    <a:cubicBezTo>
                      <a:pt x="42" y="114"/>
                      <a:pt x="28" y="108"/>
                      <a:pt x="17" y="97"/>
                    </a:cubicBezTo>
                    <a:cubicBezTo>
                      <a:pt x="6" y="86"/>
                      <a:pt x="0" y="73"/>
                      <a:pt x="0" y="5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Rectangle 50"/>
              <p:cNvSpPr>
                <a:spLocks noChangeArrowheads="1"/>
              </p:cNvSpPr>
              <p:nvPr/>
            </p:nvSpPr>
            <p:spPr bwMode="auto">
              <a:xfrm>
                <a:off x="1881188" y="2403475"/>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9" name="Group 156"/>
            <p:cNvGrpSpPr/>
            <p:nvPr/>
          </p:nvGrpSpPr>
          <p:grpSpPr>
            <a:xfrm rot="5400000">
              <a:off x="6902399" y="2491339"/>
              <a:ext cx="469670" cy="200576"/>
              <a:chOff x="1763713" y="2614613"/>
              <a:chExt cx="598488" cy="255588"/>
            </a:xfrm>
            <a:grpFill/>
          </p:grpSpPr>
          <p:sp>
            <p:nvSpPr>
              <p:cNvPr id="136" name="Freeform 45"/>
              <p:cNvSpPr/>
              <p:nvPr/>
            </p:nvSpPr>
            <p:spPr bwMode="auto">
              <a:xfrm>
                <a:off x="1763713" y="2614613"/>
                <a:ext cx="255588" cy="255588"/>
              </a:xfrm>
              <a:custGeom>
                <a:avLst/>
                <a:gdLst/>
                <a:ahLst/>
                <a:cxnLst>
                  <a:cxn ang="0">
                    <a:pos x="102" y="51"/>
                  </a:cxn>
                  <a:cxn ang="0">
                    <a:pos x="87" y="87"/>
                  </a:cxn>
                  <a:cxn ang="0">
                    <a:pos x="51" y="102"/>
                  </a:cxn>
                  <a:cxn ang="0">
                    <a:pos x="15" y="87"/>
                  </a:cxn>
                  <a:cxn ang="0">
                    <a:pos x="0" y="51"/>
                  </a:cxn>
                  <a:cxn ang="0">
                    <a:pos x="15" y="15"/>
                  </a:cxn>
                  <a:cxn ang="0">
                    <a:pos x="51" y="0"/>
                  </a:cxn>
                  <a:cxn ang="0">
                    <a:pos x="87" y="15"/>
                  </a:cxn>
                  <a:cxn ang="0">
                    <a:pos x="102" y="51"/>
                  </a:cxn>
                </a:cxnLst>
                <a:rect l="0" t="0" r="r" b="b"/>
                <a:pathLst>
                  <a:path w="102" h="102">
                    <a:moveTo>
                      <a:pt x="102" y="51"/>
                    </a:moveTo>
                    <a:cubicBezTo>
                      <a:pt x="102" y="65"/>
                      <a:pt x="97" y="77"/>
                      <a:pt x="87" y="87"/>
                    </a:cubicBezTo>
                    <a:cubicBezTo>
                      <a:pt x="77" y="97"/>
                      <a:pt x="65" y="102"/>
                      <a:pt x="51" y="102"/>
                    </a:cubicBezTo>
                    <a:cubicBezTo>
                      <a:pt x="37" y="102"/>
                      <a:pt x="25" y="97"/>
                      <a:pt x="15" y="87"/>
                    </a:cubicBezTo>
                    <a:cubicBezTo>
                      <a:pt x="5" y="77"/>
                      <a:pt x="0" y="65"/>
                      <a:pt x="0" y="51"/>
                    </a:cubicBezTo>
                    <a:cubicBezTo>
                      <a:pt x="0" y="37"/>
                      <a:pt x="5" y="25"/>
                      <a:pt x="15" y="15"/>
                    </a:cubicBezTo>
                    <a:cubicBezTo>
                      <a:pt x="25" y="5"/>
                      <a:pt x="37" y="0"/>
                      <a:pt x="51" y="0"/>
                    </a:cubicBezTo>
                    <a:cubicBezTo>
                      <a:pt x="65" y="0"/>
                      <a:pt x="77" y="5"/>
                      <a:pt x="87" y="15"/>
                    </a:cubicBezTo>
                    <a:cubicBezTo>
                      <a:pt x="97" y="25"/>
                      <a:pt x="102" y="37"/>
                      <a:pt x="102" y="5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Rectangle 51"/>
              <p:cNvSpPr>
                <a:spLocks noChangeArrowheads="1"/>
              </p:cNvSpPr>
              <p:nvPr/>
            </p:nvSpPr>
            <p:spPr bwMode="auto">
              <a:xfrm>
                <a:off x="1881188" y="2719388"/>
                <a:ext cx="48101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30" name="Group 157"/>
            <p:cNvGrpSpPr/>
            <p:nvPr/>
          </p:nvGrpSpPr>
          <p:grpSpPr>
            <a:xfrm rot="5400000">
              <a:off x="6678153" y="2543663"/>
              <a:ext cx="399905" cy="165693"/>
              <a:chOff x="1852613" y="2967038"/>
              <a:chExt cx="509588" cy="211138"/>
            </a:xfrm>
            <a:grpFill/>
          </p:grpSpPr>
          <p:sp>
            <p:nvSpPr>
              <p:cNvPr id="134" name="Freeform 46"/>
              <p:cNvSpPr/>
              <p:nvPr/>
            </p:nvSpPr>
            <p:spPr bwMode="auto">
              <a:xfrm>
                <a:off x="1852613" y="2967038"/>
                <a:ext cx="211138" cy="211138"/>
              </a:xfrm>
              <a:custGeom>
                <a:avLst/>
                <a:gdLst/>
                <a:ahLst/>
                <a:cxnLst>
                  <a:cxn ang="0">
                    <a:pos x="72" y="12"/>
                  </a:cxn>
                  <a:cxn ang="0">
                    <a:pos x="84" y="42"/>
                  </a:cxn>
                  <a:cxn ang="0">
                    <a:pos x="72" y="72"/>
                  </a:cxn>
                  <a:cxn ang="0">
                    <a:pos x="42" y="84"/>
                  </a:cxn>
                  <a:cxn ang="0">
                    <a:pos x="12" y="72"/>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2"/>
                    </a:cubicBezTo>
                    <a:cubicBezTo>
                      <a:pt x="64" y="80"/>
                      <a:pt x="54" y="84"/>
                      <a:pt x="42" y="84"/>
                    </a:cubicBezTo>
                    <a:cubicBezTo>
                      <a:pt x="31" y="84"/>
                      <a:pt x="21" y="80"/>
                      <a:pt x="12" y="72"/>
                    </a:cubicBezTo>
                    <a:cubicBezTo>
                      <a:pt x="4" y="63"/>
                      <a:pt x="0" y="53"/>
                      <a:pt x="0" y="42"/>
                    </a:cubicBezTo>
                    <a:cubicBezTo>
                      <a:pt x="0" y="30"/>
                      <a:pt x="4" y="20"/>
                      <a:pt x="12" y="12"/>
                    </a:cubicBezTo>
                    <a:cubicBezTo>
                      <a:pt x="21" y="4"/>
                      <a:pt x="31" y="0"/>
                      <a:pt x="42" y="0"/>
                    </a:cubicBezTo>
                    <a:cubicBezTo>
                      <a:pt x="54" y="0"/>
                      <a:pt x="64" y="4"/>
                      <a:pt x="72" y="1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Rectangle 52"/>
              <p:cNvSpPr>
                <a:spLocks noChangeArrowheads="1"/>
              </p:cNvSpPr>
              <p:nvPr/>
            </p:nvSpPr>
            <p:spPr bwMode="auto">
              <a:xfrm>
                <a:off x="1941513" y="3040063"/>
                <a:ext cx="420688"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31" name="Group 158"/>
            <p:cNvGrpSpPr/>
            <p:nvPr/>
          </p:nvGrpSpPr>
          <p:grpSpPr>
            <a:xfrm rot="5400000">
              <a:off x="6498135" y="2626510"/>
              <a:ext cx="261620" cy="138285"/>
              <a:chOff x="2028826" y="3302000"/>
              <a:chExt cx="333375" cy="176213"/>
            </a:xfrm>
            <a:grpFill/>
          </p:grpSpPr>
          <p:sp>
            <p:nvSpPr>
              <p:cNvPr id="132" name="Freeform 44"/>
              <p:cNvSpPr/>
              <p:nvPr/>
            </p:nvSpPr>
            <p:spPr bwMode="auto">
              <a:xfrm>
                <a:off x="2028826" y="3302000"/>
                <a:ext cx="176213" cy="176213"/>
              </a:xfrm>
              <a:custGeom>
                <a:avLst/>
                <a:gdLst/>
                <a:ahLst/>
                <a:cxnLst>
                  <a:cxn ang="0">
                    <a:pos x="70" y="35"/>
                  </a:cxn>
                  <a:cxn ang="0">
                    <a:pos x="60" y="60"/>
                  </a:cxn>
                  <a:cxn ang="0">
                    <a:pos x="35" y="70"/>
                  </a:cxn>
                  <a:cxn ang="0">
                    <a:pos x="10" y="60"/>
                  </a:cxn>
                  <a:cxn ang="0">
                    <a:pos x="0" y="35"/>
                  </a:cxn>
                  <a:cxn ang="0">
                    <a:pos x="10" y="10"/>
                  </a:cxn>
                  <a:cxn ang="0">
                    <a:pos x="35" y="0"/>
                  </a:cxn>
                  <a:cxn ang="0">
                    <a:pos x="60" y="10"/>
                  </a:cxn>
                  <a:cxn ang="0">
                    <a:pos x="70" y="35"/>
                  </a:cxn>
                </a:cxnLst>
                <a:rect l="0" t="0" r="r" b="b"/>
                <a:pathLst>
                  <a:path w="70" h="70">
                    <a:moveTo>
                      <a:pt x="70" y="35"/>
                    </a:moveTo>
                    <a:cubicBezTo>
                      <a:pt x="70" y="45"/>
                      <a:pt x="67" y="53"/>
                      <a:pt x="60" y="60"/>
                    </a:cubicBezTo>
                    <a:cubicBezTo>
                      <a:pt x="53" y="66"/>
                      <a:pt x="45" y="70"/>
                      <a:pt x="35" y="70"/>
                    </a:cubicBezTo>
                    <a:cubicBezTo>
                      <a:pt x="25" y="70"/>
                      <a:pt x="17" y="66"/>
                      <a:pt x="10" y="60"/>
                    </a:cubicBezTo>
                    <a:cubicBezTo>
                      <a:pt x="3" y="53"/>
                      <a:pt x="0" y="45"/>
                      <a:pt x="0" y="35"/>
                    </a:cubicBezTo>
                    <a:cubicBezTo>
                      <a:pt x="0" y="25"/>
                      <a:pt x="3" y="17"/>
                      <a:pt x="10" y="10"/>
                    </a:cubicBezTo>
                    <a:cubicBezTo>
                      <a:pt x="17" y="3"/>
                      <a:pt x="25" y="0"/>
                      <a:pt x="35" y="0"/>
                    </a:cubicBezTo>
                    <a:cubicBezTo>
                      <a:pt x="45" y="0"/>
                      <a:pt x="53" y="3"/>
                      <a:pt x="60" y="10"/>
                    </a:cubicBezTo>
                    <a:cubicBezTo>
                      <a:pt x="67" y="17"/>
                      <a:pt x="70" y="25"/>
                      <a:pt x="70" y="3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Rectangle 53"/>
              <p:cNvSpPr>
                <a:spLocks noChangeArrowheads="1"/>
              </p:cNvSpPr>
              <p:nvPr/>
            </p:nvSpPr>
            <p:spPr bwMode="auto">
              <a:xfrm>
                <a:off x="2092326" y="3357563"/>
                <a:ext cx="2698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44" name="Group 245"/>
          <p:cNvGrpSpPr/>
          <p:nvPr/>
        </p:nvGrpSpPr>
        <p:grpSpPr>
          <a:xfrm>
            <a:off x="6497512" y="2877468"/>
            <a:ext cx="1795210" cy="663051"/>
            <a:chOff x="6497512" y="2718569"/>
            <a:chExt cx="1795210" cy="663051"/>
          </a:xfrm>
          <a:solidFill>
            <a:srgbClr val="317B9D"/>
          </a:solidFill>
        </p:grpSpPr>
        <p:sp>
          <p:nvSpPr>
            <p:cNvPr id="145" name="Freeform 36"/>
            <p:cNvSpPr/>
            <p:nvPr/>
          </p:nvSpPr>
          <p:spPr bwMode="auto">
            <a:xfrm rot="5400000">
              <a:off x="7981893" y="2719191"/>
              <a:ext cx="311452" cy="310207"/>
            </a:xfrm>
            <a:custGeom>
              <a:avLst/>
              <a:gdLst/>
              <a:ahLst/>
              <a:cxnLst>
                <a:cxn ang="0">
                  <a:pos x="135" y="23"/>
                </a:cxn>
                <a:cxn ang="0">
                  <a:pos x="158" y="79"/>
                </a:cxn>
                <a:cxn ang="0">
                  <a:pos x="135" y="135"/>
                </a:cxn>
                <a:cxn ang="0">
                  <a:pos x="79" y="158"/>
                </a:cxn>
                <a:cxn ang="0">
                  <a:pos x="24" y="135"/>
                </a:cxn>
                <a:cxn ang="0">
                  <a:pos x="0" y="79"/>
                </a:cxn>
                <a:cxn ang="0">
                  <a:pos x="24" y="23"/>
                </a:cxn>
                <a:cxn ang="0">
                  <a:pos x="79" y="0"/>
                </a:cxn>
                <a:cxn ang="0">
                  <a:pos x="135" y="23"/>
                </a:cxn>
              </a:cxnLst>
              <a:rect l="0" t="0" r="r" b="b"/>
              <a:pathLst>
                <a:path w="158" h="158">
                  <a:moveTo>
                    <a:pt x="135" y="23"/>
                  </a:moveTo>
                  <a:cubicBezTo>
                    <a:pt x="150" y="39"/>
                    <a:pt x="158" y="57"/>
                    <a:pt x="158" y="79"/>
                  </a:cubicBezTo>
                  <a:cubicBezTo>
                    <a:pt x="158" y="100"/>
                    <a:pt x="150" y="119"/>
                    <a:pt x="135" y="135"/>
                  </a:cubicBezTo>
                  <a:cubicBezTo>
                    <a:pt x="120" y="150"/>
                    <a:pt x="101" y="158"/>
                    <a:pt x="79" y="158"/>
                  </a:cubicBezTo>
                  <a:cubicBezTo>
                    <a:pt x="58" y="158"/>
                    <a:pt x="39" y="150"/>
                    <a:pt x="24" y="135"/>
                  </a:cubicBezTo>
                  <a:cubicBezTo>
                    <a:pt x="8" y="119"/>
                    <a:pt x="0" y="100"/>
                    <a:pt x="0" y="79"/>
                  </a:cubicBezTo>
                  <a:cubicBezTo>
                    <a:pt x="0" y="57"/>
                    <a:pt x="8" y="39"/>
                    <a:pt x="24" y="23"/>
                  </a:cubicBezTo>
                  <a:cubicBezTo>
                    <a:pt x="39" y="8"/>
                    <a:pt x="58" y="0"/>
                    <a:pt x="79" y="0"/>
                  </a:cubicBezTo>
                  <a:cubicBezTo>
                    <a:pt x="101" y="0"/>
                    <a:pt x="120" y="8"/>
                    <a:pt x="135" y="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46" name="Group 159"/>
            <p:cNvGrpSpPr/>
            <p:nvPr/>
          </p:nvGrpSpPr>
          <p:grpSpPr>
            <a:xfrm rot="5400000">
              <a:off x="7438098" y="3015353"/>
              <a:ext cx="397412" cy="165693"/>
              <a:chOff x="2387601" y="2000250"/>
              <a:chExt cx="506412" cy="211138"/>
            </a:xfrm>
            <a:grpFill/>
          </p:grpSpPr>
          <p:sp>
            <p:nvSpPr>
              <p:cNvPr id="162" name="Freeform 41"/>
              <p:cNvSpPr/>
              <p:nvPr/>
            </p:nvSpPr>
            <p:spPr bwMode="auto">
              <a:xfrm>
                <a:off x="2684463" y="2000250"/>
                <a:ext cx="209550" cy="211138"/>
              </a:xfrm>
              <a:custGeom>
                <a:avLst/>
                <a:gdLst/>
                <a:ahLst/>
                <a:cxnLst>
                  <a:cxn ang="0">
                    <a:pos x="71" y="12"/>
                  </a:cxn>
                  <a:cxn ang="0">
                    <a:pos x="84" y="42"/>
                  </a:cxn>
                  <a:cxn ang="0">
                    <a:pos x="71" y="71"/>
                  </a:cxn>
                  <a:cxn ang="0">
                    <a:pos x="42" y="84"/>
                  </a:cxn>
                  <a:cxn ang="0">
                    <a:pos x="12" y="71"/>
                  </a:cxn>
                  <a:cxn ang="0">
                    <a:pos x="0" y="42"/>
                  </a:cxn>
                  <a:cxn ang="0">
                    <a:pos x="12" y="12"/>
                  </a:cxn>
                  <a:cxn ang="0">
                    <a:pos x="42" y="0"/>
                  </a:cxn>
                  <a:cxn ang="0">
                    <a:pos x="71" y="12"/>
                  </a:cxn>
                </a:cxnLst>
                <a:rect l="0" t="0" r="r" b="b"/>
                <a:pathLst>
                  <a:path w="84" h="84">
                    <a:moveTo>
                      <a:pt x="71" y="12"/>
                    </a:moveTo>
                    <a:cubicBezTo>
                      <a:pt x="80" y="20"/>
                      <a:pt x="84" y="30"/>
                      <a:pt x="84" y="42"/>
                    </a:cubicBezTo>
                    <a:cubicBezTo>
                      <a:pt x="84" y="53"/>
                      <a:pt x="80" y="63"/>
                      <a:pt x="71" y="71"/>
                    </a:cubicBezTo>
                    <a:cubicBezTo>
                      <a:pt x="63" y="80"/>
                      <a:pt x="53" y="84"/>
                      <a:pt x="42" y="84"/>
                    </a:cubicBezTo>
                    <a:cubicBezTo>
                      <a:pt x="30" y="84"/>
                      <a:pt x="20" y="80"/>
                      <a:pt x="12" y="71"/>
                    </a:cubicBezTo>
                    <a:cubicBezTo>
                      <a:pt x="4" y="63"/>
                      <a:pt x="0" y="53"/>
                      <a:pt x="0" y="42"/>
                    </a:cubicBezTo>
                    <a:cubicBezTo>
                      <a:pt x="0" y="30"/>
                      <a:pt x="4" y="20"/>
                      <a:pt x="12" y="12"/>
                    </a:cubicBezTo>
                    <a:cubicBezTo>
                      <a:pt x="20" y="4"/>
                      <a:pt x="30" y="0"/>
                      <a:pt x="42" y="0"/>
                    </a:cubicBezTo>
                    <a:cubicBezTo>
                      <a:pt x="53" y="0"/>
                      <a:pt x="63" y="4"/>
                      <a:pt x="71" y="12"/>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Rectangle 54"/>
              <p:cNvSpPr>
                <a:spLocks noChangeArrowheads="1"/>
              </p:cNvSpPr>
              <p:nvPr/>
            </p:nvSpPr>
            <p:spPr bwMode="auto">
              <a:xfrm>
                <a:off x="2387601" y="2078038"/>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7" name="Group 160"/>
            <p:cNvGrpSpPr/>
            <p:nvPr/>
          </p:nvGrpSpPr>
          <p:grpSpPr>
            <a:xfrm rot="5400000">
              <a:off x="7756401" y="2961161"/>
              <a:ext cx="260374" cy="137039"/>
              <a:chOff x="2387601" y="1700213"/>
              <a:chExt cx="331788" cy="174625"/>
            </a:xfrm>
            <a:grpFill/>
          </p:grpSpPr>
          <p:sp>
            <p:nvSpPr>
              <p:cNvPr id="160" name="Freeform 40"/>
              <p:cNvSpPr/>
              <p:nvPr/>
            </p:nvSpPr>
            <p:spPr bwMode="auto">
              <a:xfrm>
                <a:off x="2543176" y="1700213"/>
                <a:ext cx="176213" cy="174625"/>
              </a:xfrm>
              <a:custGeom>
                <a:avLst/>
                <a:gdLst/>
                <a:ahLst/>
                <a:cxnLst>
                  <a:cxn ang="0">
                    <a:pos x="35" y="0"/>
                  </a:cxn>
                  <a:cxn ang="0">
                    <a:pos x="59" y="10"/>
                  </a:cxn>
                  <a:cxn ang="0">
                    <a:pos x="70" y="35"/>
                  </a:cxn>
                  <a:cxn ang="0">
                    <a:pos x="59" y="59"/>
                  </a:cxn>
                  <a:cxn ang="0">
                    <a:pos x="35" y="70"/>
                  </a:cxn>
                  <a:cxn ang="0">
                    <a:pos x="10" y="59"/>
                  </a:cxn>
                  <a:cxn ang="0">
                    <a:pos x="0" y="35"/>
                  </a:cxn>
                  <a:cxn ang="0">
                    <a:pos x="10" y="10"/>
                  </a:cxn>
                  <a:cxn ang="0">
                    <a:pos x="35" y="0"/>
                  </a:cxn>
                </a:cxnLst>
                <a:rect l="0" t="0" r="r" b="b"/>
                <a:pathLst>
                  <a:path w="70" h="70">
                    <a:moveTo>
                      <a:pt x="35" y="0"/>
                    </a:moveTo>
                    <a:cubicBezTo>
                      <a:pt x="44" y="0"/>
                      <a:pt x="53" y="3"/>
                      <a:pt x="59" y="10"/>
                    </a:cubicBezTo>
                    <a:cubicBezTo>
                      <a:pt x="66" y="17"/>
                      <a:pt x="70" y="25"/>
                      <a:pt x="70" y="35"/>
                    </a:cubicBezTo>
                    <a:cubicBezTo>
                      <a:pt x="70" y="44"/>
                      <a:pt x="66" y="53"/>
                      <a:pt x="59" y="59"/>
                    </a:cubicBezTo>
                    <a:cubicBezTo>
                      <a:pt x="53" y="66"/>
                      <a:pt x="44" y="70"/>
                      <a:pt x="35" y="70"/>
                    </a:cubicBezTo>
                    <a:cubicBezTo>
                      <a:pt x="25" y="70"/>
                      <a:pt x="17" y="66"/>
                      <a:pt x="10" y="59"/>
                    </a:cubicBezTo>
                    <a:cubicBezTo>
                      <a:pt x="3" y="53"/>
                      <a:pt x="0" y="44"/>
                      <a:pt x="0" y="35"/>
                    </a:cubicBezTo>
                    <a:cubicBezTo>
                      <a:pt x="0" y="25"/>
                      <a:pt x="3" y="17"/>
                      <a:pt x="10" y="10"/>
                    </a:cubicBezTo>
                    <a:cubicBezTo>
                      <a:pt x="17" y="3"/>
                      <a:pt x="25" y="0"/>
                      <a:pt x="35"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Rectangle 55"/>
              <p:cNvSpPr>
                <a:spLocks noChangeArrowheads="1"/>
              </p:cNvSpPr>
              <p:nvPr/>
            </p:nvSpPr>
            <p:spPr bwMode="auto">
              <a:xfrm>
                <a:off x="2387601" y="1760538"/>
                <a:ext cx="254000" cy="53975"/>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8" name="Group 161"/>
            <p:cNvGrpSpPr/>
            <p:nvPr/>
          </p:nvGrpSpPr>
          <p:grpSpPr>
            <a:xfrm rot="5400000">
              <a:off x="7150939" y="3033417"/>
              <a:ext cx="468424" cy="200576"/>
              <a:chOff x="2387601" y="2298700"/>
              <a:chExt cx="596900" cy="255588"/>
            </a:xfrm>
            <a:grpFill/>
          </p:grpSpPr>
          <p:sp>
            <p:nvSpPr>
              <p:cNvPr id="158" name="Freeform 34"/>
              <p:cNvSpPr/>
              <p:nvPr/>
            </p:nvSpPr>
            <p:spPr bwMode="auto">
              <a:xfrm>
                <a:off x="2728913" y="2298700"/>
                <a:ext cx="255588" cy="255588"/>
              </a:xfrm>
              <a:custGeom>
                <a:avLst/>
                <a:gdLst/>
                <a:ahLst/>
                <a:cxnLst>
                  <a:cxn ang="0">
                    <a:pos x="87" y="87"/>
                  </a:cxn>
                  <a:cxn ang="0">
                    <a:pos x="51" y="102"/>
                  </a:cxn>
                  <a:cxn ang="0">
                    <a:pos x="15" y="87"/>
                  </a:cxn>
                  <a:cxn ang="0">
                    <a:pos x="0" y="51"/>
                  </a:cxn>
                  <a:cxn ang="0">
                    <a:pos x="15" y="15"/>
                  </a:cxn>
                  <a:cxn ang="0">
                    <a:pos x="51" y="0"/>
                  </a:cxn>
                  <a:cxn ang="0">
                    <a:pos x="87" y="15"/>
                  </a:cxn>
                  <a:cxn ang="0">
                    <a:pos x="102" y="51"/>
                  </a:cxn>
                  <a:cxn ang="0">
                    <a:pos x="87" y="87"/>
                  </a:cxn>
                </a:cxnLst>
                <a:rect l="0" t="0" r="r" b="b"/>
                <a:pathLst>
                  <a:path w="102" h="102">
                    <a:moveTo>
                      <a:pt x="87" y="87"/>
                    </a:moveTo>
                    <a:cubicBezTo>
                      <a:pt x="77" y="97"/>
                      <a:pt x="65" y="102"/>
                      <a:pt x="51" y="102"/>
                    </a:cubicBezTo>
                    <a:cubicBezTo>
                      <a:pt x="37" y="102"/>
                      <a:pt x="24" y="97"/>
                      <a:pt x="15" y="87"/>
                    </a:cubicBezTo>
                    <a:cubicBezTo>
                      <a:pt x="5" y="77"/>
                      <a:pt x="0" y="65"/>
                      <a:pt x="0" y="51"/>
                    </a:cubicBezTo>
                    <a:cubicBezTo>
                      <a:pt x="0" y="37"/>
                      <a:pt x="5" y="25"/>
                      <a:pt x="15" y="15"/>
                    </a:cubicBezTo>
                    <a:cubicBezTo>
                      <a:pt x="24" y="5"/>
                      <a:pt x="37" y="0"/>
                      <a:pt x="51" y="0"/>
                    </a:cubicBezTo>
                    <a:cubicBezTo>
                      <a:pt x="65" y="0"/>
                      <a:pt x="77" y="5"/>
                      <a:pt x="87" y="15"/>
                    </a:cubicBezTo>
                    <a:cubicBezTo>
                      <a:pt x="97" y="25"/>
                      <a:pt x="102" y="37"/>
                      <a:pt x="102" y="51"/>
                    </a:cubicBezTo>
                    <a:cubicBezTo>
                      <a:pt x="102" y="65"/>
                      <a:pt x="97" y="77"/>
                      <a:pt x="87" y="8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Rectangle 56"/>
              <p:cNvSpPr>
                <a:spLocks noChangeArrowheads="1"/>
              </p:cNvSpPr>
              <p:nvPr/>
            </p:nvSpPr>
            <p:spPr bwMode="auto">
              <a:xfrm>
                <a:off x="2387601" y="2403475"/>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9" name="Group 162"/>
            <p:cNvGrpSpPr/>
            <p:nvPr/>
          </p:nvGrpSpPr>
          <p:grpSpPr>
            <a:xfrm rot="5400000">
              <a:off x="6896794" y="3028434"/>
              <a:ext cx="482127" cy="224246"/>
              <a:chOff x="2387601" y="2598738"/>
              <a:chExt cx="614362" cy="285750"/>
            </a:xfrm>
            <a:grpFill/>
          </p:grpSpPr>
          <p:sp>
            <p:nvSpPr>
              <p:cNvPr id="156" name="Freeform 35"/>
              <p:cNvSpPr/>
              <p:nvPr/>
            </p:nvSpPr>
            <p:spPr bwMode="auto">
              <a:xfrm>
                <a:off x="2716213" y="2598738"/>
                <a:ext cx="285750" cy="285750"/>
              </a:xfrm>
              <a:custGeom>
                <a:avLst/>
                <a:gdLst/>
                <a:ahLst/>
                <a:cxnLst>
                  <a:cxn ang="0">
                    <a:pos x="114" y="57"/>
                  </a:cxn>
                  <a:cxn ang="0">
                    <a:pos x="97" y="97"/>
                  </a:cxn>
                  <a:cxn ang="0">
                    <a:pos x="57" y="114"/>
                  </a:cxn>
                  <a:cxn ang="0">
                    <a:pos x="16" y="97"/>
                  </a:cxn>
                  <a:cxn ang="0">
                    <a:pos x="0" y="57"/>
                  </a:cxn>
                  <a:cxn ang="0">
                    <a:pos x="16" y="16"/>
                  </a:cxn>
                  <a:cxn ang="0">
                    <a:pos x="57" y="0"/>
                  </a:cxn>
                  <a:cxn ang="0">
                    <a:pos x="97" y="16"/>
                  </a:cxn>
                  <a:cxn ang="0">
                    <a:pos x="114" y="57"/>
                  </a:cxn>
                </a:cxnLst>
                <a:rect l="0" t="0" r="r" b="b"/>
                <a:pathLst>
                  <a:path w="114" h="114">
                    <a:moveTo>
                      <a:pt x="114" y="57"/>
                    </a:moveTo>
                    <a:cubicBezTo>
                      <a:pt x="114" y="72"/>
                      <a:pt x="108" y="86"/>
                      <a:pt x="97" y="97"/>
                    </a:cubicBezTo>
                    <a:cubicBezTo>
                      <a:pt x="86" y="108"/>
                      <a:pt x="72" y="114"/>
                      <a:pt x="57" y="114"/>
                    </a:cubicBezTo>
                    <a:cubicBezTo>
                      <a:pt x="41" y="114"/>
                      <a:pt x="27" y="108"/>
                      <a:pt x="16" y="97"/>
                    </a:cubicBezTo>
                    <a:cubicBezTo>
                      <a:pt x="5" y="86"/>
                      <a:pt x="0" y="72"/>
                      <a:pt x="0" y="57"/>
                    </a:cubicBezTo>
                    <a:cubicBezTo>
                      <a:pt x="0" y="41"/>
                      <a:pt x="5" y="28"/>
                      <a:pt x="16" y="16"/>
                    </a:cubicBezTo>
                    <a:cubicBezTo>
                      <a:pt x="27" y="5"/>
                      <a:pt x="41" y="0"/>
                      <a:pt x="57" y="0"/>
                    </a:cubicBezTo>
                    <a:cubicBezTo>
                      <a:pt x="72" y="0"/>
                      <a:pt x="86" y="5"/>
                      <a:pt x="97" y="16"/>
                    </a:cubicBezTo>
                    <a:cubicBezTo>
                      <a:pt x="108" y="28"/>
                      <a:pt x="114" y="41"/>
                      <a:pt x="114" y="5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Rectangle 57"/>
              <p:cNvSpPr>
                <a:spLocks noChangeArrowheads="1"/>
              </p:cNvSpPr>
              <p:nvPr/>
            </p:nvSpPr>
            <p:spPr bwMode="auto">
              <a:xfrm>
                <a:off x="2387601" y="2719388"/>
                <a:ext cx="482600"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0" name="Group 163"/>
            <p:cNvGrpSpPr/>
            <p:nvPr/>
          </p:nvGrpSpPr>
          <p:grpSpPr>
            <a:xfrm rot="5400000">
              <a:off x="6656352" y="2997289"/>
              <a:ext cx="443508" cy="247916"/>
              <a:chOff x="2387601" y="2914650"/>
              <a:chExt cx="565150" cy="315913"/>
            </a:xfrm>
            <a:grpFill/>
          </p:grpSpPr>
          <p:sp>
            <p:nvSpPr>
              <p:cNvPr id="154" name="Freeform 42"/>
              <p:cNvSpPr/>
              <p:nvPr/>
            </p:nvSpPr>
            <p:spPr bwMode="auto">
              <a:xfrm>
                <a:off x="2636838" y="2914650"/>
                <a:ext cx="315913" cy="315913"/>
              </a:xfrm>
              <a:custGeom>
                <a:avLst/>
                <a:gdLst/>
                <a:ahLst/>
                <a:cxnLst>
                  <a:cxn ang="0">
                    <a:pos x="107" y="18"/>
                  </a:cxn>
                  <a:cxn ang="0">
                    <a:pos x="126" y="63"/>
                  </a:cxn>
                  <a:cxn ang="0">
                    <a:pos x="107" y="107"/>
                  </a:cxn>
                  <a:cxn ang="0">
                    <a:pos x="63" y="126"/>
                  </a:cxn>
                  <a:cxn ang="0">
                    <a:pos x="18" y="107"/>
                  </a:cxn>
                  <a:cxn ang="0">
                    <a:pos x="0" y="63"/>
                  </a:cxn>
                  <a:cxn ang="0">
                    <a:pos x="18" y="18"/>
                  </a:cxn>
                  <a:cxn ang="0">
                    <a:pos x="63" y="0"/>
                  </a:cxn>
                  <a:cxn ang="0">
                    <a:pos x="107" y="18"/>
                  </a:cxn>
                </a:cxnLst>
                <a:rect l="0" t="0" r="r" b="b"/>
                <a:pathLst>
                  <a:path w="126" h="126">
                    <a:moveTo>
                      <a:pt x="107" y="18"/>
                    </a:moveTo>
                    <a:cubicBezTo>
                      <a:pt x="120" y="31"/>
                      <a:pt x="126" y="45"/>
                      <a:pt x="126" y="63"/>
                    </a:cubicBezTo>
                    <a:cubicBezTo>
                      <a:pt x="126" y="80"/>
                      <a:pt x="120" y="95"/>
                      <a:pt x="107" y="107"/>
                    </a:cubicBezTo>
                    <a:cubicBezTo>
                      <a:pt x="95" y="120"/>
                      <a:pt x="80" y="126"/>
                      <a:pt x="63" y="126"/>
                    </a:cubicBezTo>
                    <a:cubicBezTo>
                      <a:pt x="45" y="126"/>
                      <a:pt x="30" y="120"/>
                      <a:pt x="18" y="107"/>
                    </a:cubicBezTo>
                    <a:cubicBezTo>
                      <a:pt x="6" y="95"/>
                      <a:pt x="0" y="80"/>
                      <a:pt x="0" y="63"/>
                    </a:cubicBezTo>
                    <a:cubicBezTo>
                      <a:pt x="0" y="45"/>
                      <a:pt x="6" y="31"/>
                      <a:pt x="18" y="18"/>
                    </a:cubicBezTo>
                    <a:cubicBezTo>
                      <a:pt x="30" y="6"/>
                      <a:pt x="45" y="0"/>
                      <a:pt x="63" y="0"/>
                    </a:cubicBezTo>
                    <a:cubicBezTo>
                      <a:pt x="80" y="0"/>
                      <a:pt x="95" y="6"/>
                      <a:pt x="107" y="1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Rectangle 58"/>
              <p:cNvSpPr>
                <a:spLocks noChangeArrowheads="1"/>
              </p:cNvSpPr>
              <p:nvPr/>
            </p:nvSpPr>
            <p:spPr bwMode="auto">
              <a:xfrm>
                <a:off x="2387601" y="3040063"/>
                <a:ext cx="422275"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1" name="Group 164"/>
            <p:cNvGrpSpPr/>
            <p:nvPr/>
          </p:nvGrpSpPr>
          <p:grpSpPr>
            <a:xfrm rot="5400000">
              <a:off x="6467612" y="2929392"/>
              <a:ext cx="322665" cy="262866"/>
              <a:chOff x="2387601" y="3222625"/>
              <a:chExt cx="411163" cy="334963"/>
            </a:xfrm>
            <a:grpFill/>
          </p:grpSpPr>
          <p:sp>
            <p:nvSpPr>
              <p:cNvPr id="152" name="Freeform 43"/>
              <p:cNvSpPr/>
              <p:nvPr/>
            </p:nvSpPr>
            <p:spPr bwMode="auto">
              <a:xfrm>
                <a:off x="2463801" y="3222625"/>
                <a:ext cx="334963" cy="334963"/>
              </a:xfrm>
              <a:custGeom>
                <a:avLst/>
                <a:gdLst/>
                <a:ahLst/>
                <a:cxnLst>
                  <a:cxn ang="0">
                    <a:pos x="0" y="67"/>
                  </a:cxn>
                  <a:cxn ang="0">
                    <a:pos x="19" y="19"/>
                  </a:cxn>
                  <a:cxn ang="0">
                    <a:pos x="67" y="0"/>
                  </a:cxn>
                  <a:cxn ang="0">
                    <a:pos x="114" y="19"/>
                  </a:cxn>
                  <a:cxn ang="0">
                    <a:pos x="134" y="67"/>
                  </a:cxn>
                  <a:cxn ang="0">
                    <a:pos x="114" y="114"/>
                  </a:cxn>
                  <a:cxn ang="0">
                    <a:pos x="67" y="134"/>
                  </a:cxn>
                  <a:cxn ang="0">
                    <a:pos x="19" y="114"/>
                  </a:cxn>
                  <a:cxn ang="0">
                    <a:pos x="0" y="67"/>
                  </a:cxn>
                </a:cxnLst>
                <a:rect l="0" t="0" r="r" b="b"/>
                <a:pathLst>
                  <a:path w="134" h="134">
                    <a:moveTo>
                      <a:pt x="0" y="67"/>
                    </a:moveTo>
                    <a:cubicBezTo>
                      <a:pt x="0" y="48"/>
                      <a:pt x="6" y="33"/>
                      <a:pt x="19" y="19"/>
                    </a:cubicBezTo>
                    <a:cubicBezTo>
                      <a:pt x="32" y="6"/>
                      <a:pt x="48" y="0"/>
                      <a:pt x="67" y="0"/>
                    </a:cubicBezTo>
                    <a:cubicBezTo>
                      <a:pt x="85" y="0"/>
                      <a:pt x="101" y="6"/>
                      <a:pt x="114" y="19"/>
                    </a:cubicBezTo>
                    <a:cubicBezTo>
                      <a:pt x="127" y="33"/>
                      <a:pt x="134" y="48"/>
                      <a:pt x="134" y="67"/>
                    </a:cubicBezTo>
                    <a:cubicBezTo>
                      <a:pt x="134" y="85"/>
                      <a:pt x="127" y="101"/>
                      <a:pt x="114" y="114"/>
                    </a:cubicBezTo>
                    <a:cubicBezTo>
                      <a:pt x="101" y="127"/>
                      <a:pt x="85" y="134"/>
                      <a:pt x="67" y="134"/>
                    </a:cubicBezTo>
                    <a:cubicBezTo>
                      <a:pt x="48" y="134"/>
                      <a:pt x="32" y="127"/>
                      <a:pt x="19" y="114"/>
                    </a:cubicBezTo>
                    <a:cubicBezTo>
                      <a:pt x="6" y="101"/>
                      <a:pt x="0" y="85"/>
                      <a:pt x="0" y="6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Rectangle 59"/>
              <p:cNvSpPr>
                <a:spLocks noChangeArrowheads="1"/>
              </p:cNvSpPr>
              <p:nvPr/>
            </p:nvSpPr>
            <p:spPr bwMode="auto">
              <a:xfrm>
                <a:off x="2387601" y="3357563"/>
                <a:ext cx="271463" cy="55563"/>
              </a:xfrm>
              <a:prstGeom prst="rect">
                <a:avLst/>
              </a:prstGeom>
              <a:grp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164" name="Rectangular Callout 194"/>
          <p:cNvSpPr/>
          <p:nvPr/>
        </p:nvSpPr>
        <p:spPr>
          <a:xfrm>
            <a:off x="1634043" y="1290995"/>
            <a:ext cx="1230350" cy="888984"/>
          </a:xfrm>
          <a:prstGeom prst="wedgeRectCallout">
            <a:avLst>
              <a:gd name="adj1" fmla="val -30714"/>
              <a:gd name="adj2" fmla="val 77460"/>
            </a:avLst>
          </a:prstGeom>
          <a:noFill/>
          <a:ln w="19050" cap="flat" cmpd="sng" algn="ctr">
            <a:solidFill>
              <a:srgbClr val="31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rgbClr val="377790">
                  <a:lumMod val="75000"/>
                </a:srgbClr>
              </a:solidFill>
              <a:effectLst/>
              <a:uLnTx/>
              <a:uFillTx/>
              <a:latin typeface="FontAwesome" pitchFamily="2" charset="0"/>
              <a:ea typeface="+mn-ea"/>
            </a:endParaRPr>
          </a:p>
        </p:txBody>
      </p:sp>
      <p:grpSp>
        <p:nvGrpSpPr>
          <p:cNvPr id="165" name="Group 195"/>
          <p:cNvGrpSpPr/>
          <p:nvPr/>
        </p:nvGrpSpPr>
        <p:grpSpPr>
          <a:xfrm>
            <a:off x="1964947" y="1409886"/>
            <a:ext cx="623015" cy="610759"/>
            <a:chOff x="6718300" y="2185988"/>
            <a:chExt cx="484188" cy="474663"/>
          </a:xfrm>
          <a:solidFill>
            <a:srgbClr val="317B9D"/>
          </a:solidFill>
        </p:grpSpPr>
        <p:sp>
          <p:nvSpPr>
            <p:cNvPr id="166" name="Freeform 92"/>
            <p:cNvSpPr/>
            <p:nvPr/>
          </p:nvSpPr>
          <p:spPr bwMode="auto">
            <a:xfrm>
              <a:off x="6718300" y="2297113"/>
              <a:ext cx="128588" cy="134938"/>
            </a:xfrm>
            <a:custGeom>
              <a:avLst/>
              <a:gdLst/>
              <a:ahLst/>
              <a:cxnLst>
                <a:cxn ang="0">
                  <a:pos x="40" y="85"/>
                </a:cxn>
                <a:cxn ang="0">
                  <a:pos x="81" y="65"/>
                </a:cxn>
                <a:cxn ang="0">
                  <a:pos x="81" y="22"/>
                </a:cxn>
                <a:cxn ang="0">
                  <a:pos x="40" y="0"/>
                </a:cxn>
                <a:cxn ang="0">
                  <a:pos x="0" y="22"/>
                </a:cxn>
                <a:cxn ang="0">
                  <a:pos x="0" y="65"/>
                </a:cxn>
                <a:cxn ang="0">
                  <a:pos x="40" y="85"/>
                </a:cxn>
              </a:cxnLst>
              <a:rect l="0" t="0" r="r" b="b"/>
              <a:pathLst>
                <a:path w="81" h="85">
                  <a:moveTo>
                    <a:pt x="40" y="85"/>
                  </a:moveTo>
                  <a:lnTo>
                    <a:pt x="81" y="65"/>
                  </a:lnTo>
                  <a:lnTo>
                    <a:pt x="81" y="22"/>
                  </a:lnTo>
                  <a:lnTo>
                    <a:pt x="40" y="0"/>
                  </a:lnTo>
                  <a:lnTo>
                    <a:pt x="0" y="22"/>
                  </a:lnTo>
                  <a:lnTo>
                    <a:pt x="0" y="65"/>
                  </a:lnTo>
                  <a:lnTo>
                    <a:pt x="40" y="8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Freeform 93"/>
            <p:cNvSpPr/>
            <p:nvPr/>
          </p:nvSpPr>
          <p:spPr bwMode="auto">
            <a:xfrm>
              <a:off x="6858000" y="2297113"/>
              <a:ext cx="130175" cy="134938"/>
            </a:xfrm>
            <a:custGeom>
              <a:avLst/>
              <a:gdLst/>
              <a:ahLst/>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Freeform 94"/>
            <p:cNvSpPr/>
            <p:nvPr/>
          </p:nvSpPr>
          <p:spPr bwMode="auto">
            <a:xfrm>
              <a:off x="6784975" y="2185988"/>
              <a:ext cx="130175" cy="134938"/>
            </a:xfrm>
            <a:custGeom>
              <a:avLst/>
              <a:gdLst/>
              <a:ahLst/>
              <a:cxnLst>
                <a:cxn ang="0">
                  <a:pos x="41" y="85"/>
                </a:cxn>
                <a:cxn ang="0">
                  <a:pos x="82" y="64"/>
                </a:cxn>
                <a:cxn ang="0">
                  <a:pos x="82" y="22"/>
                </a:cxn>
                <a:cxn ang="0">
                  <a:pos x="41" y="0"/>
                </a:cxn>
                <a:cxn ang="0">
                  <a:pos x="0" y="22"/>
                </a:cxn>
                <a:cxn ang="0">
                  <a:pos x="0" y="64"/>
                </a:cxn>
                <a:cxn ang="0">
                  <a:pos x="41" y="85"/>
                </a:cxn>
              </a:cxnLst>
              <a:rect l="0" t="0" r="r" b="b"/>
              <a:pathLst>
                <a:path w="82" h="85">
                  <a:moveTo>
                    <a:pt x="41" y="85"/>
                  </a:moveTo>
                  <a:lnTo>
                    <a:pt x="82" y="64"/>
                  </a:lnTo>
                  <a:lnTo>
                    <a:pt x="82" y="22"/>
                  </a:lnTo>
                  <a:lnTo>
                    <a:pt x="41" y="0"/>
                  </a:lnTo>
                  <a:lnTo>
                    <a:pt x="0" y="22"/>
                  </a:lnTo>
                  <a:lnTo>
                    <a:pt x="0" y="64"/>
                  </a:lnTo>
                  <a:lnTo>
                    <a:pt x="41" y="8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Freeform 95"/>
            <p:cNvSpPr/>
            <p:nvPr/>
          </p:nvSpPr>
          <p:spPr bwMode="auto">
            <a:xfrm>
              <a:off x="6718300" y="2522538"/>
              <a:ext cx="128588" cy="138113"/>
            </a:xfrm>
            <a:custGeom>
              <a:avLst/>
              <a:gdLst/>
              <a:ahLst/>
              <a:cxnLst>
                <a:cxn ang="0">
                  <a:pos x="40" y="87"/>
                </a:cxn>
                <a:cxn ang="0">
                  <a:pos x="81" y="67"/>
                </a:cxn>
                <a:cxn ang="0">
                  <a:pos x="81" y="23"/>
                </a:cxn>
                <a:cxn ang="0">
                  <a:pos x="40" y="0"/>
                </a:cxn>
                <a:cxn ang="0">
                  <a:pos x="0" y="23"/>
                </a:cxn>
                <a:cxn ang="0">
                  <a:pos x="0" y="67"/>
                </a:cxn>
                <a:cxn ang="0">
                  <a:pos x="40" y="87"/>
                </a:cxn>
              </a:cxnLst>
              <a:rect l="0" t="0" r="r" b="b"/>
              <a:pathLst>
                <a:path w="81" h="87">
                  <a:moveTo>
                    <a:pt x="40" y="87"/>
                  </a:moveTo>
                  <a:lnTo>
                    <a:pt x="81" y="67"/>
                  </a:lnTo>
                  <a:lnTo>
                    <a:pt x="81" y="23"/>
                  </a:lnTo>
                  <a:lnTo>
                    <a:pt x="40" y="0"/>
                  </a:lnTo>
                  <a:lnTo>
                    <a:pt x="0" y="23"/>
                  </a:lnTo>
                  <a:lnTo>
                    <a:pt x="0" y="67"/>
                  </a:lnTo>
                  <a:lnTo>
                    <a:pt x="40" y="87"/>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Freeform 96"/>
            <p:cNvSpPr/>
            <p:nvPr/>
          </p:nvSpPr>
          <p:spPr bwMode="auto">
            <a:xfrm>
              <a:off x="6858000" y="2522538"/>
              <a:ext cx="130175" cy="138113"/>
            </a:xfrm>
            <a:custGeom>
              <a:avLst/>
              <a:gdLst/>
              <a:ahLst/>
              <a:cxnLst>
                <a:cxn ang="0">
                  <a:pos x="41" y="87"/>
                </a:cxn>
                <a:cxn ang="0">
                  <a:pos x="82" y="67"/>
                </a:cxn>
                <a:cxn ang="0">
                  <a:pos x="82" y="23"/>
                </a:cxn>
                <a:cxn ang="0">
                  <a:pos x="39" y="0"/>
                </a:cxn>
                <a:cxn ang="0">
                  <a:pos x="0" y="23"/>
                </a:cxn>
                <a:cxn ang="0">
                  <a:pos x="0" y="67"/>
                </a:cxn>
                <a:cxn ang="0">
                  <a:pos x="41" y="87"/>
                </a:cxn>
              </a:cxnLst>
              <a:rect l="0" t="0" r="r" b="b"/>
              <a:pathLst>
                <a:path w="82" h="87">
                  <a:moveTo>
                    <a:pt x="41" y="87"/>
                  </a:moveTo>
                  <a:lnTo>
                    <a:pt x="82" y="67"/>
                  </a:lnTo>
                  <a:lnTo>
                    <a:pt x="82" y="23"/>
                  </a:lnTo>
                  <a:lnTo>
                    <a:pt x="39" y="0"/>
                  </a:lnTo>
                  <a:lnTo>
                    <a:pt x="0" y="23"/>
                  </a:lnTo>
                  <a:lnTo>
                    <a:pt x="0" y="67"/>
                  </a:lnTo>
                  <a:lnTo>
                    <a:pt x="41" y="87"/>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Freeform 97"/>
            <p:cNvSpPr/>
            <p:nvPr/>
          </p:nvSpPr>
          <p:spPr bwMode="auto">
            <a:xfrm>
              <a:off x="6784975" y="2411413"/>
              <a:ext cx="130175" cy="138113"/>
            </a:xfrm>
            <a:custGeom>
              <a:avLst/>
              <a:gdLst/>
              <a:ahLst/>
              <a:cxnLst>
                <a:cxn ang="0">
                  <a:pos x="41" y="87"/>
                </a:cxn>
                <a:cxn ang="0">
                  <a:pos x="82" y="67"/>
                </a:cxn>
                <a:cxn ang="0">
                  <a:pos x="82" y="22"/>
                </a:cxn>
                <a:cxn ang="0">
                  <a:pos x="41" y="0"/>
                </a:cxn>
                <a:cxn ang="0">
                  <a:pos x="0" y="22"/>
                </a:cxn>
                <a:cxn ang="0">
                  <a:pos x="0" y="67"/>
                </a:cxn>
                <a:cxn ang="0">
                  <a:pos x="41" y="87"/>
                </a:cxn>
              </a:cxnLst>
              <a:rect l="0" t="0" r="r" b="b"/>
              <a:pathLst>
                <a:path w="82" h="87">
                  <a:moveTo>
                    <a:pt x="41" y="87"/>
                  </a:moveTo>
                  <a:lnTo>
                    <a:pt x="82" y="67"/>
                  </a:lnTo>
                  <a:lnTo>
                    <a:pt x="82" y="22"/>
                  </a:lnTo>
                  <a:lnTo>
                    <a:pt x="41" y="0"/>
                  </a:lnTo>
                  <a:lnTo>
                    <a:pt x="0" y="22"/>
                  </a:lnTo>
                  <a:lnTo>
                    <a:pt x="0" y="67"/>
                  </a:lnTo>
                  <a:lnTo>
                    <a:pt x="41" y="87"/>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2" name="Freeform 98"/>
            <p:cNvSpPr/>
            <p:nvPr/>
          </p:nvSpPr>
          <p:spPr bwMode="auto">
            <a:xfrm>
              <a:off x="6932613" y="2414588"/>
              <a:ext cx="131763" cy="134938"/>
            </a:xfrm>
            <a:custGeom>
              <a:avLst/>
              <a:gdLst/>
              <a:ahLst/>
              <a:cxnLst>
                <a:cxn ang="0">
                  <a:pos x="40" y="85"/>
                </a:cxn>
                <a:cxn ang="0">
                  <a:pos x="83" y="65"/>
                </a:cxn>
                <a:cxn ang="0">
                  <a:pos x="83" y="22"/>
                </a:cxn>
                <a:cxn ang="0">
                  <a:pos x="40" y="0"/>
                </a:cxn>
                <a:cxn ang="0">
                  <a:pos x="0" y="22"/>
                </a:cxn>
                <a:cxn ang="0">
                  <a:pos x="0" y="65"/>
                </a:cxn>
                <a:cxn ang="0">
                  <a:pos x="40" y="85"/>
                </a:cxn>
              </a:cxnLst>
              <a:rect l="0" t="0" r="r" b="b"/>
              <a:pathLst>
                <a:path w="83" h="85">
                  <a:moveTo>
                    <a:pt x="40" y="85"/>
                  </a:moveTo>
                  <a:lnTo>
                    <a:pt x="83" y="65"/>
                  </a:lnTo>
                  <a:lnTo>
                    <a:pt x="83" y="22"/>
                  </a:lnTo>
                  <a:lnTo>
                    <a:pt x="40" y="0"/>
                  </a:lnTo>
                  <a:lnTo>
                    <a:pt x="0" y="22"/>
                  </a:lnTo>
                  <a:lnTo>
                    <a:pt x="0" y="65"/>
                  </a:lnTo>
                  <a:lnTo>
                    <a:pt x="40" y="8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Freeform 99"/>
            <p:cNvSpPr/>
            <p:nvPr/>
          </p:nvSpPr>
          <p:spPr bwMode="auto">
            <a:xfrm>
              <a:off x="7072313" y="2414588"/>
              <a:ext cx="130175" cy="134938"/>
            </a:xfrm>
            <a:custGeom>
              <a:avLst/>
              <a:gdLst/>
              <a:ahLst/>
              <a:cxnLst>
                <a:cxn ang="0">
                  <a:pos x="41" y="85"/>
                </a:cxn>
                <a:cxn ang="0">
                  <a:pos x="82" y="65"/>
                </a:cxn>
                <a:cxn ang="0">
                  <a:pos x="82" y="22"/>
                </a:cxn>
                <a:cxn ang="0">
                  <a:pos x="39" y="0"/>
                </a:cxn>
                <a:cxn ang="0">
                  <a:pos x="0" y="22"/>
                </a:cxn>
                <a:cxn ang="0">
                  <a:pos x="0" y="65"/>
                </a:cxn>
                <a:cxn ang="0">
                  <a:pos x="41" y="85"/>
                </a:cxn>
              </a:cxnLst>
              <a:rect l="0" t="0" r="r" b="b"/>
              <a:pathLst>
                <a:path w="82" h="85">
                  <a:moveTo>
                    <a:pt x="41" y="85"/>
                  </a:moveTo>
                  <a:lnTo>
                    <a:pt x="82" y="65"/>
                  </a:lnTo>
                  <a:lnTo>
                    <a:pt x="82" y="22"/>
                  </a:lnTo>
                  <a:lnTo>
                    <a:pt x="39" y="0"/>
                  </a:lnTo>
                  <a:lnTo>
                    <a:pt x="0" y="22"/>
                  </a:lnTo>
                  <a:lnTo>
                    <a:pt x="0" y="65"/>
                  </a:lnTo>
                  <a:lnTo>
                    <a:pt x="41" y="8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4" name="Freeform 100"/>
            <p:cNvSpPr/>
            <p:nvPr/>
          </p:nvSpPr>
          <p:spPr bwMode="auto">
            <a:xfrm>
              <a:off x="6999288" y="2303463"/>
              <a:ext cx="131763" cy="134938"/>
            </a:xfrm>
            <a:custGeom>
              <a:avLst/>
              <a:gdLst/>
              <a:ahLst/>
              <a:cxnLst>
                <a:cxn ang="0">
                  <a:pos x="41" y="85"/>
                </a:cxn>
                <a:cxn ang="0">
                  <a:pos x="83" y="64"/>
                </a:cxn>
                <a:cxn ang="0">
                  <a:pos x="83" y="22"/>
                </a:cxn>
                <a:cxn ang="0">
                  <a:pos x="41" y="0"/>
                </a:cxn>
                <a:cxn ang="0">
                  <a:pos x="0" y="22"/>
                </a:cxn>
                <a:cxn ang="0">
                  <a:pos x="0" y="64"/>
                </a:cxn>
                <a:cxn ang="0">
                  <a:pos x="41" y="85"/>
                </a:cxn>
              </a:cxnLst>
              <a:rect l="0" t="0" r="r" b="b"/>
              <a:pathLst>
                <a:path w="83" h="85">
                  <a:moveTo>
                    <a:pt x="41" y="85"/>
                  </a:moveTo>
                  <a:lnTo>
                    <a:pt x="83" y="64"/>
                  </a:lnTo>
                  <a:lnTo>
                    <a:pt x="83" y="22"/>
                  </a:lnTo>
                  <a:lnTo>
                    <a:pt x="41" y="0"/>
                  </a:lnTo>
                  <a:lnTo>
                    <a:pt x="0" y="22"/>
                  </a:lnTo>
                  <a:lnTo>
                    <a:pt x="0" y="64"/>
                  </a:lnTo>
                  <a:lnTo>
                    <a:pt x="41" y="85"/>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75" name="Group 205"/>
          <p:cNvGrpSpPr/>
          <p:nvPr/>
        </p:nvGrpSpPr>
        <p:grpSpPr>
          <a:xfrm>
            <a:off x="3014427" y="3950473"/>
            <a:ext cx="566717" cy="633129"/>
            <a:chOff x="6445250" y="2822575"/>
            <a:chExt cx="812800" cy="908050"/>
          </a:xfrm>
          <a:solidFill>
            <a:srgbClr val="317B9D"/>
          </a:solidFill>
        </p:grpSpPr>
        <p:sp>
          <p:nvSpPr>
            <p:cNvPr id="176" name="Freeform 101"/>
            <p:cNvSpPr>
              <a:spLocks noEditPoints="1"/>
            </p:cNvSpPr>
            <p:nvPr/>
          </p:nvSpPr>
          <p:spPr bwMode="auto">
            <a:xfrm>
              <a:off x="6445250" y="2822575"/>
              <a:ext cx="812800" cy="908050"/>
            </a:xfrm>
            <a:custGeom>
              <a:avLst/>
              <a:gdLst/>
              <a:ahLst/>
              <a:cxnLst>
                <a:cxn ang="0">
                  <a:pos x="249" y="169"/>
                </a:cxn>
                <a:cxn ang="0">
                  <a:pos x="256" y="131"/>
                </a:cxn>
                <a:cxn ang="0">
                  <a:pos x="243" y="112"/>
                </a:cxn>
                <a:cxn ang="0">
                  <a:pos x="234" y="143"/>
                </a:cxn>
                <a:cxn ang="0">
                  <a:pos x="203" y="152"/>
                </a:cxn>
                <a:cxn ang="0">
                  <a:pos x="171" y="115"/>
                </a:cxn>
                <a:cxn ang="0">
                  <a:pos x="175" y="85"/>
                </a:cxn>
                <a:cxn ang="0">
                  <a:pos x="173" y="52"/>
                </a:cxn>
                <a:cxn ang="0">
                  <a:pos x="157" y="88"/>
                </a:cxn>
                <a:cxn ang="0">
                  <a:pos x="109" y="98"/>
                </a:cxn>
                <a:cxn ang="0">
                  <a:pos x="87" y="74"/>
                </a:cxn>
                <a:cxn ang="0">
                  <a:pos x="91" y="38"/>
                </a:cxn>
                <a:cxn ang="0">
                  <a:pos x="91" y="5"/>
                </a:cxn>
                <a:cxn ang="0">
                  <a:pos x="73" y="47"/>
                </a:cxn>
                <a:cxn ang="0">
                  <a:pos x="40" y="56"/>
                </a:cxn>
                <a:cxn ang="0">
                  <a:pos x="39" y="72"/>
                </a:cxn>
                <a:cxn ang="0">
                  <a:pos x="73" y="81"/>
                </a:cxn>
                <a:cxn ang="0">
                  <a:pos x="77" y="105"/>
                </a:cxn>
                <a:cxn ang="0">
                  <a:pos x="63" y="143"/>
                </a:cxn>
                <a:cxn ang="0">
                  <a:pos x="31" y="151"/>
                </a:cxn>
                <a:cxn ang="0">
                  <a:pos x="32" y="168"/>
                </a:cxn>
                <a:cxn ang="0">
                  <a:pos x="63" y="177"/>
                </a:cxn>
                <a:cxn ang="0">
                  <a:pos x="77" y="214"/>
                </a:cxn>
                <a:cxn ang="0">
                  <a:pos x="71" y="235"/>
                </a:cxn>
                <a:cxn ang="0">
                  <a:pos x="45" y="249"/>
                </a:cxn>
                <a:cxn ang="0">
                  <a:pos x="25" y="269"/>
                </a:cxn>
                <a:cxn ang="0">
                  <a:pos x="55" y="261"/>
                </a:cxn>
                <a:cxn ang="0">
                  <a:pos x="74" y="282"/>
                </a:cxn>
                <a:cxn ang="0">
                  <a:pos x="89" y="273"/>
                </a:cxn>
                <a:cxn ang="0">
                  <a:pos x="84" y="244"/>
                </a:cxn>
                <a:cxn ang="0">
                  <a:pos x="109" y="221"/>
                </a:cxn>
                <a:cxn ang="0">
                  <a:pos x="157" y="231"/>
                </a:cxn>
                <a:cxn ang="0">
                  <a:pos x="161" y="254"/>
                </a:cxn>
                <a:cxn ang="0">
                  <a:pos x="205" y="257"/>
                </a:cxn>
                <a:cxn ang="0">
                  <a:pos x="225" y="237"/>
                </a:cxn>
                <a:cxn ang="0">
                  <a:pos x="193" y="246"/>
                </a:cxn>
                <a:cxn ang="0">
                  <a:pos x="170" y="225"/>
                </a:cxn>
                <a:cxn ang="0">
                  <a:pos x="182" y="179"/>
                </a:cxn>
                <a:cxn ang="0">
                  <a:pos x="214" y="163"/>
                </a:cxn>
                <a:cxn ang="0">
                  <a:pos x="248" y="191"/>
                </a:cxn>
                <a:cxn ang="0">
                  <a:pos x="277" y="207"/>
                </a:cxn>
                <a:cxn ang="0">
                  <a:pos x="157" y="197"/>
                </a:cxn>
                <a:cxn ang="0">
                  <a:pos x="109" y="207"/>
                </a:cxn>
                <a:cxn ang="0">
                  <a:pos x="77" y="169"/>
                </a:cxn>
                <a:cxn ang="0">
                  <a:pos x="87" y="125"/>
                </a:cxn>
                <a:cxn ang="0">
                  <a:pos x="138" y="109"/>
                </a:cxn>
                <a:cxn ang="0">
                  <a:pos x="175" y="144"/>
                </a:cxn>
                <a:cxn ang="0">
                  <a:pos x="175" y="175"/>
                </a:cxn>
              </a:cxnLst>
              <a:rect l="0" t="0" r="r" b="b"/>
              <a:pathLst>
                <a:path w="277" h="309">
                  <a:moveTo>
                    <a:pt x="260" y="190"/>
                  </a:moveTo>
                  <a:cubicBezTo>
                    <a:pt x="257" y="190"/>
                    <a:pt x="257" y="190"/>
                    <a:pt x="255" y="188"/>
                  </a:cubicBezTo>
                  <a:cubicBezTo>
                    <a:pt x="253" y="184"/>
                    <a:pt x="250" y="178"/>
                    <a:pt x="248" y="175"/>
                  </a:cubicBezTo>
                  <a:cubicBezTo>
                    <a:pt x="246" y="171"/>
                    <a:pt x="248" y="170"/>
                    <a:pt x="249" y="169"/>
                  </a:cubicBezTo>
                  <a:cubicBezTo>
                    <a:pt x="250" y="166"/>
                    <a:pt x="251" y="163"/>
                    <a:pt x="251" y="160"/>
                  </a:cubicBezTo>
                  <a:cubicBezTo>
                    <a:pt x="251" y="157"/>
                    <a:pt x="250" y="154"/>
                    <a:pt x="249" y="151"/>
                  </a:cubicBezTo>
                  <a:cubicBezTo>
                    <a:pt x="248" y="150"/>
                    <a:pt x="246" y="148"/>
                    <a:pt x="248" y="145"/>
                  </a:cubicBezTo>
                  <a:cubicBezTo>
                    <a:pt x="249" y="143"/>
                    <a:pt x="254" y="135"/>
                    <a:pt x="256" y="131"/>
                  </a:cubicBezTo>
                  <a:cubicBezTo>
                    <a:pt x="257" y="129"/>
                    <a:pt x="257" y="129"/>
                    <a:pt x="260" y="129"/>
                  </a:cubicBezTo>
                  <a:cubicBezTo>
                    <a:pt x="269" y="129"/>
                    <a:pt x="277" y="122"/>
                    <a:pt x="277" y="112"/>
                  </a:cubicBezTo>
                  <a:cubicBezTo>
                    <a:pt x="277" y="103"/>
                    <a:pt x="269" y="96"/>
                    <a:pt x="260" y="96"/>
                  </a:cubicBezTo>
                  <a:cubicBezTo>
                    <a:pt x="250" y="96"/>
                    <a:pt x="243" y="103"/>
                    <a:pt x="243" y="112"/>
                  </a:cubicBezTo>
                  <a:cubicBezTo>
                    <a:pt x="243" y="117"/>
                    <a:pt x="244" y="121"/>
                    <a:pt x="247" y="124"/>
                  </a:cubicBezTo>
                  <a:cubicBezTo>
                    <a:pt x="248" y="125"/>
                    <a:pt x="249" y="126"/>
                    <a:pt x="248" y="128"/>
                  </a:cubicBezTo>
                  <a:cubicBezTo>
                    <a:pt x="246" y="132"/>
                    <a:pt x="243" y="138"/>
                    <a:pt x="242" y="140"/>
                  </a:cubicBezTo>
                  <a:cubicBezTo>
                    <a:pt x="240" y="144"/>
                    <a:pt x="236" y="143"/>
                    <a:pt x="234" y="143"/>
                  </a:cubicBezTo>
                  <a:cubicBezTo>
                    <a:pt x="227" y="143"/>
                    <a:pt x="222" y="147"/>
                    <a:pt x="219" y="153"/>
                  </a:cubicBezTo>
                  <a:cubicBezTo>
                    <a:pt x="219" y="154"/>
                    <a:pt x="217" y="155"/>
                    <a:pt x="215" y="155"/>
                  </a:cubicBezTo>
                  <a:cubicBezTo>
                    <a:pt x="214" y="155"/>
                    <a:pt x="211" y="155"/>
                    <a:pt x="208" y="155"/>
                  </a:cubicBezTo>
                  <a:cubicBezTo>
                    <a:pt x="205" y="155"/>
                    <a:pt x="204" y="154"/>
                    <a:pt x="203" y="152"/>
                  </a:cubicBezTo>
                  <a:cubicBezTo>
                    <a:pt x="200" y="146"/>
                    <a:pt x="195" y="143"/>
                    <a:pt x="188" y="143"/>
                  </a:cubicBezTo>
                  <a:cubicBezTo>
                    <a:pt x="184" y="143"/>
                    <a:pt x="184" y="143"/>
                    <a:pt x="182" y="141"/>
                  </a:cubicBezTo>
                  <a:cubicBezTo>
                    <a:pt x="179" y="135"/>
                    <a:pt x="171" y="122"/>
                    <a:pt x="171" y="121"/>
                  </a:cubicBezTo>
                  <a:cubicBezTo>
                    <a:pt x="170" y="119"/>
                    <a:pt x="170" y="116"/>
                    <a:pt x="171" y="115"/>
                  </a:cubicBezTo>
                  <a:cubicBezTo>
                    <a:pt x="173" y="112"/>
                    <a:pt x="174" y="109"/>
                    <a:pt x="174" y="105"/>
                  </a:cubicBezTo>
                  <a:cubicBezTo>
                    <a:pt x="174" y="102"/>
                    <a:pt x="174" y="99"/>
                    <a:pt x="172" y="97"/>
                  </a:cubicBezTo>
                  <a:cubicBezTo>
                    <a:pt x="171" y="94"/>
                    <a:pt x="170" y="94"/>
                    <a:pt x="171" y="91"/>
                  </a:cubicBezTo>
                  <a:cubicBezTo>
                    <a:pt x="172" y="89"/>
                    <a:pt x="174" y="87"/>
                    <a:pt x="175" y="85"/>
                  </a:cubicBezTo>
                  <a:cubicBezTo>
                    <a:pt x="176" y="83"/>
                    <a:pt x="179" y="83"/>
                    <a:pt x="180" y="83"/>
                  </a:cubicBezTo>
                  <a:cubicBezTo>
                    <a:pt x="184" y="83"/>
                    <a:pt x="187" y="83"/>
                    <a:pt x="190" y="81"/>
                  </a:cubicBezTo>
                  <a:cubicBezTo>
                    <a:pt x="198" y="76"/>
                    <a:pt x="201" y="66"/>
                    <a:pt x="196" y="58"/>
                  </a:cubicBezTo>
                  <a:cubicBezTo>
                    <a:pt x="192" y="50"/>
                    <a:pt x="181" y="47"/>
                    <a:pt x="173" y="52"/>
                  </a:cubicBezTo>
                  <a:cubicBezTo>
                    <a:pt x="165" y="56"/>
                    <a:pt x="162" y="67"/>
                    <a:pt x="167" y="75"/>
                  </a:cubicBezTo>
                  <a:cubicBezTo>
                    <a:pt x="169" y="78"/>
                    <a:pt x="170" y="78"/>
                    <a:pt x="168" y="81"/>
                  </a:cubicBezTo>
                  <a:cubicBezTo>
                    <a:pt x="167" y="83"/>
                    <a:pt x="166" y="85"/>
                    <a:pt x="165" y="86"/>
                  </a:cubicBezTo>
                  <a:cubicBezTo>
                    <a:pt x="163" y="89"/>
                    <a:pt x="159" y="88"/>
                    <a:pt x="157" y="88"/>
                  </a:cubicBezTo>
                  <a:cubicBezTo>
                    <a:pt x="151" y="88"/>
                    <a:pt x="145" y="92"/>
                    <a:pt x="142" y="98"/>
                  </a:cubicBezTo>
                  <a:cubicBezTo>
                    <a:pt x="142" y="99"/>
                    <a:pt x="139" y="101"/>
                    <a:pt x="137" y="101"/>
                  </a:cubicBezTo>
                  <a:cubicBezTo>
                    <a:pt x="130" y="101"/>
                    <a:pt x="117" y="101"/>
                    <a:pt x="114" y="101"/>
                  </a:cubicBezTo>
                  <a:cubicBezTo>
                    <a:pt x="111" y="101"/>
                    <a:pt x="110" y="99"/>
                    <a:pt x="109" y="98"/>
                  </a:cubicBezTo>
                  <a:cubicBezTo>
                    <a:pt x="107" y="92"/>
                    <a:pt x="101" y="88"/>
                    <a:pt x="94" y="88"/>
                  </a:cubicBezTo>
                  <a:cubicBezTo>
                    <a:pt x="93" y="88"/>
                    <a:pt x="90" y="87"/>
                    <a:pt x="89" y="86"/>
                  </a:cubicBezTo>
                  <a:cubicBezTo>
                    <a:pt x="88" y="84"/>
                    <a:pt x="87" y="82"/>
                    <a:pt x="86" y="81"/>
                  </a:cubicBezTo>
                  <a:cubicBezTo>
                    <a:pt x="84" y="77"/>
                    <a:pt x="86" y="75"/>
                    <a:pt x="87" y="74"/>
                  </a:cubicBezTo>
                  <a:cubicBezTo>
                    <a:pt x="89" y="71"/>
                    <a:pt x="90" y="68"/>
                    <a:pt x="90" y="64"/>
                  </a:cubicBezTo>
                  <a:cubicBezTo>
                    <a:pt x="90" y="60"/>
                    <a:pt x="88" y="57"/>
                    <a:pt x="86" y="54"/>
                  </a:cubicBezTo>
                  <a:cubicBezTo>
                    <a:pt x="85" y="53"/>
                    <a:pt x="84" y="50"/>
                    <a:pt x="85" y="48"/>
                  </a:cubicBezTo>
                  <a:cubicBezTo>
                    <a:pt x="87" y="45"/>
                    <a:pt x="90" y="40"/>
                    <a:pt x="91" y="38"/>
                  </a:cubicBezTo>
                  <a:cubicBezTo>
                    <a:pt x="93" y="36"/>
                    <a:pt x="95" y="36"/>
                    <a:pt x="96" y="36"/>
                  </a:cubicBezTo>
                  <a:cubicBezTo>
                    <a:pt x="100" y="37"/>
                    <a:pt x="104" y="36"/>
                    <a:pt x="108" y="34"/>
                  </a:cubicBezTo>
                  <a:cubicBezTo>
                    <a:pt x="116" y="30"/>
                    <a:pt x="119" y="19"/>
                    <a:pt x="114" y="11"/>
                  </a:cubicBezTo>
                  <a:cubicBezTo>
                    <a:pt x="110" y="3"/>
                    <a:pt x="99" y="0"/>
                    <a:pt x="91" y="5"/>
                  </a:cubicBezTo>
                  <a:cubicBezTo>
                    <a:pt x="83" y="10"/>
                    <a:pt x="80" y="20"/>
                    <a:pt x="85" y="28"/>
                  </a:cubicBezTo>
                  <a:cubicBezTo>
                    <a:pt x="86" y="29"/>
                    <a:pt x="86" y="31"/>
                    <a:pt x="85" y="34"/>
                  </a:cubicBezTo>
                  <a:cubicBezTo>
                    <a:pt x="84" y="36"/>
                    <a:pt x="80" y="41"/>
                    <a:pt x="78" y="45"/>
                  </a:cubicBezTo>
                  <a:cubicBezTo>
                    <a:pt x="76" y="47"/>
                    <a:pt x="75" y="47"/>
                    <a:pt x="73" y="47"/>
                  </a:cubicBezTo>
                  <a:cubicBezTo>
                    <a:pt x="67" y="47"/>
                    <a:pt x="61" y="51"/>
                    <a:pt x="58" y="56"/>
                  </a:cubicBezTo>
                  <a:cubicBezTo>
                    <a:pt x="57" y="59"/>
                    <a:pt x="57" y="60"/>
                    <a:pt x="53" y="60"/>
                  </a:cubicBezTo>
                  <a:cubicBezTo>
                    <a:pt x="51" y="60"/>
                    <a:pt x="47" y="60"/>
                    <a:pt x="45" y="60"/>
                  </a:cubicBezTo>
                  <a:cubicBezTo>
                    <a:pt x="42" y="60"/>
                    <a:pt x="40" y="57"/>
                    <a:pt x="40" y="56"/>
                  </a:cubicBezTo>
                  <a:cubicBezTo>
                    <a:pt x="37" y="50"/>
                    <a:pt x="31" y="46"/>
                    <a:pt x="25" y="46"/>
                  </a:cubicBezTo>
                  <a:cubicBezTo>
                    <a:pt x="15" y="46"/>
                    <a:pt x="8" y="54"/>
                    <a:pt x="8" y="63"/>
                  </a:cubicBezTo>
                  <a:cubicBezTo>
                    <a:pt x="8" y="72"/>
                    <a:pt x="15" y="80"/>
                    <a:pt x="25" y="80"/>
                  </a:cubicBezTo>
                  <a:cubicBezTo>
                    <a:pt x="31" y="80"/>
                    <a:pt x="36" y="77"/>
                    <a:pt x="39" y="72"/>
                  </a:cubicBezTo>
                  <a:cubicBezTo>
                    <a:pt x="41" y="69"/>
                    <a:pt x="41" y="68"/>
                    <a:pt x="44" y="68"/>
                  </a:cubicBezTo>
                  <a:cubicBezTo>
                    <a:pt x="47" y="68"/>
                    <a:pt x="50" y="68"/>
                    <a:pt x="53" y="68"/>
                  </a:cubicBezTo>
                  <a:cubicBezTo>
                    <a:pt x="56" y="68"/>
                    <a:pt x="57" y="70"/>
                    <a:pt x="57" y="70"/>
                  </a:cubicBezTo>
                  <a:cubicBezTo>
                    <a:pt x="60" y="77"/>
                    <a:pt x="66" y="81"/>
                    <a:pt x="73" y="81"/>
                  </a:cubicBezTo>
                  <a:cubicBezTo>
                    <a:pt x="74" y="81"/>
                    <a:pt x="77" y="81"/>
                    <a:pt x="79" y="84"/>
                  </a:cubicBezTo>
                  <a:cubicBezTo>
                    <a:pt x="80" y="85"/>
                    <a:pt x="81" y="87"/>
                    <a:pt x="82" y="88"/>
                  </a:cubicBezTo>
                  <a:cubicBezTo>
                    <a:pt x="83" y="90"/>
                    <a:pt x="82" y="94"/>
                    <a:pt x="81" y="95"/>
                  </a:cubicBezTo>
                  <a:cubicBezTo>
                    <a:pt x="79" y="97"/>
                    <a:pt x="77" y="101"/>
                    <a:pt x="77" y="105"/>
                  </a:cubicBezTo>
                  <a:cubicBezTo>
                    <a:pt x="77" y="108"/>
                    <a:pt x="78" y="111"/>
                    <a:pt x="80" y="114"/>
                  </a:cubicBezTo>
                  <a:cubicBezTo>
                    <a:pt x="81" y="115"/>
                    <a:pt x="82" y="118"/>
                    <a:pt x="80" y="121"/>
                  </a:cubicBezTo>
                  <a:cubicBezTo>
                    <a:pt x="79" y="124"/>
                    <a:pt x="73" y="134"/>
                    <a:pt x="70" y="140"/>
                  </a:cubicBezTo>
                  <a:cubicBezTo>
                    <a:pt x="67" y="143"/>
                    <a:pt x="65" y="143"/>
                    <a:pt x="63" y="143"/>
                  </a:cubicBezTo>
                  <a:cubicBezTo>
                    <a:pt x="57" y="143"/>
                    <a:pt x="51" y="146"/>
                    <a:pt x="48" y="152"/>
                  </a:cubicBezTo>
                  <a:cubicBezTo>
                    <a:pt x="47" y="153"/>
                    <a:pt x="47" y="155"/>
                    <a:pt x="43" y="155"/>
                  </a:cubicBezTo>
                  <a:cubicBezTo>
                    <a:pt x="41" y="155"/>
                    <a:pt x="38" y="155"/>
                    <a:pt x="37" y="155"/>
                  </a:cubicBezTo>
                  <a:cubicBezTo>
                    <a:pt x="33" y="155"/>
                    <a:pt x="32" y="152"/>
                    <a:pt x="31" y="151"/>
                  </a:cubicBezTo>
                  <a:cubicBezTo>
                    <a:pt x="28" y="146"/>
                    <a:pt x="23" y="143"/>
                    <a:pt x="17" y="143"/>
                  </a:cubicBezTo>
                  <a:cubicBezTo>
                    <a:pt x="8" y="143"/>
                    <a:pt x="0" y="150"/>
                    <a:pt x="0" y="160"/>
                  </a:cubicBezTo>
                  <a:cubicBezTo>
                    <a:pt x="0" y="169"/>
                    <a:pt x="8" y="177"/>
                    <a:pt x="17" y="177"/>
                  </a:cubicBezTo>
                  <a:cubicBezTo>
                    <a:pt x="24" y="177"/>
                    <a:pt x="29" y="173"/>
                    <a:pt x="32" y="168"/>
                  </a:cubicBezTo>
                  <a:cubicBezTo>
                    <a:pt x="33" y="165"/>
                    <a:pt x="34" y="163"/>
                    <a:pt x="37" y="163"/>
                  </a:cubicBezTo>
                  <a:cubicBezTo>
                    <a:pt x="38" y="163"/>
                    <a:pt x="40" y="163"/>
                    <a:pt x="42" y="163"/>
                  </a:cubicBezTo>
                  <a:cubicBezTo>
                    <a:pt x="46" y="163"/>
                    <a:pt x="47" y="166"/>
                    <a:pt x="48" y="168"/>
                  </a:cubicBezTo>
                  <a:cubicBezTo>
                    <a:pt x="51" y="173"/>
                    <a:pt x="57" y="177"/>
                    <a:pt x="63" y="177"/>
                  </a:cubicBezTo>
                  <a:cubicBezTo>
                    <a:pt x="65" y="177"/>
                    <a:pt x="68" y="176"/>
                    <a:pt x="70" y="180"/>
                  </a:cubicBezTo>
                  <a:cubicBezTo>
                    <a:pt x="71" y="182"/>
                    <a:pt x="77" y="192"/>
                    <a:pt x="80" y="198"/>
                  </a:cubicBezTo>
                  <a:cubicBezTo>
                    <a:pt x="82" y="202"/>
                    <a:pt x="82" y="202"/>
                    <a:pt x="80" y="205"/>
                  </a:cubicBezTo>
                  <a:cubicBezTo>
                    <a:pt x="78" y="207"/>
                    <a:pt x="77" y="211"/>
                    <a:pt x="77" y="214"/>
                  </a:cubicBezTo>
                  <a:cubicBezTo>
                    <a:pt x="77" y="217"/>
                    <a:pt x="78" y="219"/>
                    <a:pt x="79" y="221"/>
                  </a:cubicBezTo>
                  <a:cubicBezTo>
                    <a:pt x="80" y="223"/>
                    <a:pt x="82" y="225"/>
                    <a:pt x="80" y="228"/>
                  </a:cubicBezTo>
                  <a:cubicBezTo>
                    <a:pt x="79" y="230"/>
                    <a:pt x="78" y="232"/>
                    <a:pt x="77" y="234"/>
                  </a:cubicBezTo>
                  <a:cubicBezTo>
                    <a:pt x="75" y="237"/>
                    <a:pt x="73" y="235"/>
                    <a:pt x="71" y="235"/>
                  </a:cubicBezTo>
                  <a:cubicBezTo>
                    <a:pt x="68" y="235"/>
                    <a:pt x="64" y="236"/>
                    <a:pt x="61" y="237"/>
                  </a:cubicBezTo>
                  <a:cubicBezTo>
                    <a:pt x="58" y="239"/>
                    <a:pt x="56" y="242"/>
                    <a:pt x="54" y="245"/>
                  </a:cubicBezTo>
                  <a:cubicBezTo>
                    <a:pt x="54" y="246"/>
                    <a:pt x="52" y="249"/>
                    <a:pt x="49" y="249"/>
                  </a:cubicBezTo>
                  <a:cubicBezTo>
                    <a:pt x="48" y="249"/>
                    <a:pt x="46" y="249"/>
                    <a:pt x="45" y="249"/>
                  </a:cubicBezTo>
                  <a:cubicBezTo>
                    <a:pt x="42" y="249"/>
                    <a:pt x="41" y="246"/>
                    <a:pt x="40" y="244"/>
                  </a:cubicBezTo>
                  <a:cubicBezTo>
                    <a:pt x="37" y="239"/>
                    <a:pt x="31" y="235"/>
                    <a:pt x="25" y="235"/>
                  </a:cubicBezTo>
                  <a:cubicBezTo>
                    <a:pt x="15" y="235"/>
                    <a:pt x="8" y="243"/>
                    <a:pt x="8" y="252"/>
                  </a:cubicBezTo>
                  <a:cubicBezTo>
                    <a:pt x="8" y="261"/>
                    <a:pt x="15" y="269"/>
                    <a:pt x="25" y="269"/>
                  </a:cubicBezTo>
                  <a:cubicBezTo>
                    <a:pt x="31" y="269"/>
                    <a:pt x="36" y="266"/>
                    <a:pt x="39" y="261"/>
                  </a:cubicBezTo>
                  <a:cubicBezTo>
                    <a:pt x="41" y="258"/>
                    <a:pt x="43" y="257"/>
                    <a:pt x="45" y="257"/>
                  </a:cubicBezTo>
                  <a:cubicBezTo>
                    <a:pt x="46" y="257"/>
                    <a:pt x="48" y="257"/>
                    <a:pt x="49" y="257"/>
                  </a:cubicBezTo>
                  <a:cubicBezTo>
                    <a:pt x="52" y="257"/>
                    <a:pt x="54" y="259"/>
                    <a:pt x="55" y="261"/>
                  </a:cubicBezTo>
                  <a:cubicBezTo>
                    <a:pt x="58" y="266"/>
                    <a:pt x="63" y="269"/>
                    <a:pt x="69" y="269"/>
                  </a:cubicBezTo>
                  <a:cubicBezTo>
                    <a:pt x="72" y="269"/>
                    <a:pt x="73" y="269"/>
                    <a:pt x="75" y="272"/>
                  </a:cubicBezTo>
                  <a:cubicBezTo>
                    <a:pt x="76" y="274"/>
                    <a:pt x="76" y="274"/>
                    <a:pt x="76" y="274"/>
                  </a:cubicBezTo>
                  <a:cubicBezTo>
                    <a:pt x="77" y="277"/>
                    <a:pt x="76" y="278"/>
                    <a:pt x="74" y="282"/>
                  </a:cubicBezTo>
                  <a:cubicBezTo>
                    <a:pt x="69" y="290"/>
                    <a:pt x="72" y="300"/>
                    <a:pt x="80" y="305"/>
                  </a:cubicBezTo>
                  <a:cubicBezTo>
                    <a:pt x="88" y="309"/>
                    <a:pt x="99" y="307"/>
                    <a:pt x="103" y="299"/>
                  </a:cubicBezTo>
                  <a:cubicBezTo>
                    <a:pt x="108" y="291"/>
                    <a:pt x="105" y="280"/>
                    <a:pt x="97" y="276"/>
                  </a:cubicBezTo>
                  <a:cubicBezTo>
                    <a:pt x="95" y="274"/>
                    <a:pt x="92" y="273"/>
                    <a:pt x="89" y="273"/>
                  </a:cubicBezTo>
                  <a:cubicBezTo>
                    <a:pt x="86" y="273"/>
                    <a:pt x="84" y="273"/>
                    <a:pt x="83" y="271"/>
                  </a:cubicBezTo>
                  <a:cubicBezTo>
                    <a:pt x="82" y="268"/>
                    <a:pt x="82" y="268"/>
                    <a:pt x="82" y="268"/>
                  </a:cubicBezTo>
                  <a:cubicBezTo>
                    <a:pt x="80" y="266"/>
                    <a:pt x="80" y="266"/>
                    <a:pt x="83" y="262"/>
                  </a:cubicBezTo>
                  <a:cubicBezTo>
                    <a:pt x="87" y="257"/>
                    <a:pt x="88" y="250"/>
                    <a:pt x="84" y="244"/>
                  </a:cubicBezTo>
                  <a:cubicBezTo>
                    <a:pt x="83" y="242"/>
                    <a:pt x="82" y="240"/>
                    <a:pt x="83" y="238"/>
                  </a:cubicBezTo>
                  <a:cubicBezTo>
                    <a:pt x="84" y="236"/>
                    <a:pt x="86" y="234"/>
                    <a:pt x="87" y="232"/>
                  </a:cubicBezTo>
                  <a:cubicBezTo>
                    <a:pt x="88" y="230"/>
                    <a:pt x="90" y="231"/>
                    <a:pt x="94" y="231"/>
                  </a:cubicBezTo>
                  <a:cubicBezTo>
                    <a:pt x="101" y="231"/>
                    <a:pt x="107" y="227"/>
                    <a:pt x="109" y="221"/>
                  </a:cubicBezTo>
                  <a:cubicBezTo>
                    <a:pt x="110" y="220"/>
                    <a:pt x="110" y="218"/>
                    <a:pt x="113" y="218"/>
                  </a:cubicBezTo>
                  <a:cubicBezTo>
                    <a:pt x="116" y="218"/>
                    <a:pt x="132" y="218"/>
                    <a:pt x="138" y="218"/>
                  </a:cubicBezTo>
                  <a:cubicBezTo>
                    <a:pt x="140" y="218"/>
                    <a:pt x="142" y="220"/>
                    <a:pt x="142" y="221"/>
                  </a:cubicBezTo>
                  <a:cubicBezTo>
                    <a:pt x="145" y="227"/>
                    <a:pt x="151" y="231"/>
                    <a:pt x="157" y="231"/>
                  </a:cubicBezTo>
                  <a:cubicBezTo>
                    <a:pt x="158" y="231"/>
                    <a:pt x="161" y="230"/>
                    <a:pt x="162" y="233"/>
                  </a:cubicBezTo>
                  <a:cubicBezTo>
                    <a:pt x="162" y="234"/>
                    <a:pt x="164" y="236"/>
                    <a:pt x="165" y="238"/>
                  </a:cubicBezTo>
                  <a:cubicBezTo>
                    <a:pt x="166" y="241"/>
                    <a:pt x="165" y="243"/>
                    <a:pt x="164" y="245"/>
                  </a:cubicBezTo>
                  <a:cubicBezTo>
                    <a:pt x="162" y="247"/>
                    <a:pt x="161" y="251"/>
                    <a:pt x="161" y="254"/>
                  </a:cubicBezTo>
                  <a:cubicBezTo>
                    <a:pt x="161" y="264"/>
                    <a:pt x="169" y="271"/>
                    <a:pt x="178" y="271"/>
                  </a:cubicBezTo>
                  <a:cubicBezTo>
                    <a:pt x="186" y="271"/>
                    <a:pt x="192" y="267"/>
                    <a:pt x="194" y="260"/>
                  </a:cubicBezTo>
                  <a:cubicBezTo>
                    <a:pt x="195" y="259"/>
                    <a:pt x="195" y="257"/>
                    <a:pt x="198" y="257"/>
                  </a:cubicBezTo>
                  <a:cubicBezTo>
                    <a:pt x="200" y="257"/>
                    <a:pt x="202" y="257"/>
                    <a:pt x="205" y="257"/>
                  </a:cubicBezTo>
                  <a:cubicBezTo>
                    <a:pt x="206" y="257"/>
                    <a:pt x="208" y="259"/>
                    <a:pt x="208" y="260"/>
                  </a:cubicBezTo>
                  <a:cubicBezTo>
                    <a:pt x="211" y="266"/>
                    <a:pt x="217" y="271"/>
                    <a:pt x="225" y="271"/>
                  </a:cubicBezTo>
                  <a:cubicBezTo>
                    <a:pt x="234" y="271"/>
                    <a:pt x="241" y="264"/>
                    <a:pt x="241" y="254"/>
                  </a:cubicBezTo>
                  <a:cubicBezTo>
                    <a:pt x="241" y="245"/>
                    <a:pt x="234" y="237"/>
                    <a:pt x="225" y="237"/>
                  </a:cubicBezTo>
                  <a:cubicBezTo>
                    <a:pt x="218" y="237"/>
                    <a:pt x="213" y="241"/>
                    <a:pt x="210" y="246"/>
                  </a:cubicBezTo>
                  <a:cubicBezTo>
                    <a:pt x="208" y="248"/>
                    <a:pt x="208" y="249"/>
                    <a:pt x="205" y="249"/>
                  </a:cubicBezTo>
                  <a:cubicBezTo>
                    <a:pt x="203" y="249"/>
                    <a:pt x="200" y="249"/>
                    <a:pt x="198" y="249"/>
                  </a:cubicBezTo>
                  <a:cubicBezTo>
                    <a:pt x="194" y="249"/>
                    <a:pt x="193" y="247"/>
                    <a:pt x="193" y="246"/>
                  </a:cubicBezTo>
                  <a:cubicBezTo>
                    <a:pt x="190" y="241"/>
                    <a:pt x="184" y="237"/>
                    <a:pt x="178" y="237"/>
                  </a:cubicBezTo>
                  <a:cubicBezTo>
                    <a:pt x="174" y="237"/>
                    <a:pt x="174" y="238"/>
                    <a:pt x="172" y="235"/>
                  </a:cubicBezTo>
                  <a:cubicBezTo>
                    <a:pt x="171" y="234"/>
                    <a:pt x="170" y="232"/>
                    <a:pt x="169" y="230"/>
                  </a:cubicBezTo>
                  <a:cubicBezTo>
                    <a:pt x="168" y="228"/>
                    <a:pt x="170" y="226"/>
                    <a:pt x="170" y="225"/>
                  </a:cubicBezTo>
                  <a:cubicBezTo>
                    <a:pt x="173" y="222"/>
                    <a:pt x="174" y="218"/>
                    <a:pt x="174" y="214"/>
                  </a:cubicBezTo>
                  <a:cubicBezTo>
                    <a:pt x="174" y="210"/>
                    <a:pt x="173" y="207"/>
                    <a:pt x="171" y="204"/>
                  </a:cubicBezTo>
                  <a:cubicBezTo>
                    <a:pt x="170" y="203"/>
                    <a:pt x="168" y="202"/>
                    <a:pt x="170" y="198"/>
                  </a:cubicBezTo>
                  <a:cubicBezTo>
                    <a:pt x="172" y="196"/>
                    <a:pt x="179" y="184"/>
                    <a:pt x="182" y="179"/>
                  </a:cubicBezTo>
                  <a:cubicBezTo>
                    <a:pt x="183" y="177"/>
                    <a:pt x="185" y="177"/>
                    <a:pt x="188" y="177"/>
                  </a:cubicBezTo>
                  <a:cubicBezTo>
                    <a:pt x="195" y="177"/>
                    <a:pt x="201" y="173"/>
                    <a:pt x="204" y="167"/>
                  </a:cubicBezTo>
                  <a:cubicBezTo>
                    <a:pt x="204" y="166"/>
                    <a:pt x="205" y="163"/>
                    <a:pt x="208" y="163"/>
                  </a:cubicBezTo>
                  <a:cubicBezTo>
                    <a:pt x="209" y="163"/>
                    <a:pt x="212" y="163"/>
                    <a:pt x="214" y="163"/>
                  </a:cubicBezTo>
                  <a:cubicBezTo>
                    <a:pt x="217" y="163"/>
                    <a:pt x="218" y="165"/>
                    <a:pt x="219" y="167"/>
                  </a:cubicBezTo>
                  <a:cubicBezTo>
                    <a:pt x="222" y="173"/>
                    <a:pt x="227" y="177"/>
                    <a:pt x="234" y="177"/>
                  </a:cubicBezTo>
                  <a:cubicBezTo>
                    <a:pt x="236" y="177"/>
                    <a:pt x="239" y="175"/>
                    <a:pt x="241" y="179"/>
                  </a:cubicBezTo>
                  <a:cubicBezTo>
                    <a:pt x="243" y="181"/>
                    <a:pt x="246" y="187"/>
                    <a:pt x="248" y="191"/>
                  </a:cubicBezTo>
                  <a:cubicBezTo>
                    <a:pt x="249" y="193"/>
                    <a:pt x="249" y="194"/>
                    <a:pt x="247" y="196"/>
                  </a:cubicBezTo>
                  <a:cubicBezTo>
                    <a:pt x="244" y="199"/>
                    <a:pt x="243" y="203"/>
                    <a:pt x="243" y="207"/>
                  </a:cubicBezTo>
                  <a:cubicBezTo>
                    <a:pt x="243" y="216"/>
                    <a:pt x="250" y="224"/>
                    <a:pt x="260" y="224"/>
                  </a:cubicBezTo>
                  <a:cubicBezTo>
                    <a:pt x="269" y="224"/>
                    <a:pt x="277" y="216"/>
                    <a:pt x="277" y="207"/>
                  </a:cubicBezTo>
                  <a:cubicBezTo>
                    <a:pt x="277" y="198"/>
                    <a:pt x="269" y="190"/>
                    <a:pt x="260" y="190"/>
                  </a:cubicBezTo>
                  <a:close/>
                  <a:moveTo>
                    <a:pt x="175" y="175"/>
                  </a:moveTo>
                  <a:cubicBezTo>
                    <a:pt x="174" y="176"/>
                    <a:pt x="167" y="188"/>
                    <a:pt x="164" y="194"/>
                  </a:cubicBezTo>
                  <a:cubicBezTo>
                    <a:pt x="162" y="198"/>
                    <a:pt x="160" y="197"/>
                    <a:pt x="157" y="197"/>
                  </a:cubicBezTo>
                  <a:cubicBezTo>
                    <a:pt x="151" y="197"/>
                    <a:pt x="145" y="201"/>
                    <a:pt x="142" y="206"/>
                  </a:cubicBezTo>
                  <a:cubicBezTo>
                    <a:pt x="142" y="208"/>
                    <a:pt x="141" y="210"/>
                    <a:pt x="138" y="210"/>
                  </a:cubicBezTo>
                  <a:cubicBezTo>
                    <a:pt x="136" y="210"/>
                    <a:pt x="120" y="210"/>
                    <a:pt x="114" y="210"/>
                  </a:cubicBezTo>
                  <a:cubicBezTo>
                    <a:pt x="111" y="210"/>
                    <a:pt x="110" y="208"/>
                    <a:pt x="109" y="207"/>
                  </a:cubicBezTo>
                  <a:cubicBezTo>
                    <a:pt x="107" y="201"/>
                    <a:pt x="101" y="197"/>
                    <a:pt x="94" y="197"/>
                  </a:cubicBezTo>
                  <a:cubicBezTo>
                    <a:pt x="93" y="197"/>
                    <a:pt x="89" y="198"/>
                    <a:pt x="87" y="194"/>
                  </a:cubicBezTo>
                  <a:cubicBezTo>
                    <a:pt x="85" y="190"/>
                    <a:pt x="77" y="176"/>
                    <a:pt x="77" y="176"/>
                  </a:cubicBezTo>
                  <a:cubicBezTo>
                    <a:pt x="75" y="173"/>
                    <a:pt x="76" y="172"/>
                    <a:pt x="77" y="169"/>
                  </a:cubicBezTo>
                  <a:cubicBezTo>
                    <a:pt x="79" y="166"/>
                    <a:pt x="80" y="163"/>
                    <a:pt x="80" y="160"/>
                  </a:cubicBezTo>
                  <a:cubicBezTo>
                    <a:pt x="80" y="156"/>
                    <a:pt x="79" y="153"/>
                    <a:pt x="77" y="150"/>
                  </a:cubicBezTo>
                  <a:cubicBezTo>
                    <a:pt x="75" y="148"/>
                    <a:pt x="75" y="146"/>
                    <a:pt x="76" y="144"/>
                  </a:cubicBezTo>
                  <a:cubicBezTo>
                    <a:pt x="80" y="138"/>
                    <a:pt x="86" y="127"/>
                    <a:pt x="87" y="125"/>
                  </a:cubicBezTo>
                  <a:cubicBezTo>
                    <a:pt x="89" y="122"/>
                    <a:pt x="93" y="122"/>
                    <a:pt x="94" y="122"/>
                  </a:cubicBezTo>
                  <a:cubicBezTo>
                    <a:pt x="101" y="122"/>
                    <a:pt x="106" y="118"/>
                    <a:pt x="109" y="113"/>
                  </a:cubicBezTo>
                  <a:cubicBezTo>
                    <a:pt x="110" y="112"/>
                    <a:pt x="111" y="109"/>
                    <a:pt x="115" y="109"/>
                  </a:cubicBezTo>
                  <a:cubicBezTo>
                    <a:pt x="118" y="109"/>
                    <a:pt x="131" y="109"/>
                    <a:pt x="138" y="109"/>
                  </a:cubicBezTo>
                  <a:cubicBezTo>
                    <a:pt x="140" y="109"/>
                    <a:pt x="142" y="111"/>
                    <a:pt x="142" y="112"/>
                  </a:cubicBezTo>
                  <a:cubicBezTo>
                    <a:pt x="145" y="118"/>
                    <a:pt x="151" y="122"/>
                    <a:pt x="157" y="122"/>
                  </a:cubicBezTo>
                  <a:cubicBezTo>
                    <a:pt x="159" y="122"/>
                    <a:pt x="162" y="122"/>
                    <a:pt x="164" y="124"/>
                  </a:cubicBezTo>
                  <a:cubicBezTo>
                    <a:pt x="165" y="127"/>
                    <a:pt x="172" y="139"/>
                    <a:pt x="175" y="144"/>
                  </a:cubicBezTo>
                  <a:cubicBezTo>
                    <a:pt x="176" y="146"/>
                    <a:pt x="175" y="149"/>
                    <a:pt x="175" y="150"/>
                  </a:cubicBezTo>
                  <a:cubicBezTo>
                    <a:pt x="173" y="152"/>
                    <a:pt x="171" y="156"/>
                    <a:pt x="171" y="160"/>
                  </a:cubicBezTo>
                  <a:cubicBezTo>
                    <a:pt x="171" y="163"/>
                    <a:pt x="172" y="166"/>
                    <a:pt x="174" y="169"/>
                  </a:cubicBezTo>
                  <a:cubicBezTo>
                    <a:pt x="175" y="170"/>
                    <a:pt x="176" y="173"/>
                    <a:pt x="175" y="17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Oval 102"/>
            <p:cNvSpPr>
              <a:spLocks noChangeArrowheads="1"/>
            </p:cNvSpPr>
            <p:nvPr/>
          </p:nvSpPr>
          <p:spPr bwMode="auto">
            <a:xfrm>
              <a:off x="6684963" y="3095625"/>
              <a:ext cx="74613" cy="71438"/>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Oval 103"/>
            <p:cNvSpPr>
              <a:spLocks noChangeArrowheads="1"/>
            </p:cNvSpPr>
            <p:nvPr/>
          </p:nvSpPr>
          <p:spPr bwMode="auto">
            <a:xfrm>
              <a:off x="6932613" y="3533775"/>
              <a:ext cx="73025" cy="73025"/>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Freeform 104"/>
            <p:cNvSpPr/>
            <p:nvPr/>
          </p:nvSpPr>
          <p:spPr bwMode="auto">
            <a:xfrm>
              <a:off x="6937375" y="2974975"/>
              <a:ext cx="82550" cy="82550"/>
            </a:xfrm>
            <a:custGeom>
              <a:avLst/>
              <a:gdLst/>
              <a:ahLst/>
              <a:cxnLst>
                <a:cxn ang="0">
                  <a:pos x="20" y="25"/>
                </a:cxn>
                <a:cxn ang="0">
                  <a:pos x="3" y="21"/>
                </a:cxn>
                <a:cxn ang="0">
                  <a:pos x="8" y="4"/>
                </a:cxn>
                <a:cxn ang="0">
                  <a:pos x="24" y="8"/>
                </a:cxn>
                <a:cxn ang="0">
                  <a:pos x="20" y="25"/>
                </a:cxn>
              </a:cxnLst>
              <a:rect l="0" t="0" r="r" b="b"/>
              <a:pathLst>
                <a:path w="28" h="28">
                  <a:moveTo>
                    <a:pt x="20" y="25"/>
                  </a:moveTo>
                  <a:cubicBezTo>
                    <a:pt x="14" y="28"/>
                    <a:pt x="7" y="26"/>
                    <a:pt x="3" y="21"/>
                  </a:cubicBezTo>
                  <a:cubicBezTo>
                    <a:pt x="0" y="15"/>
                    <a:pt x="2" y="7"/>
                    <a:pt x="8" y="4"/>
                  </a:cubicBezTo>
                  <a:cubicBezTo>
                    <a:pt x="14" y="0"/>
                    <a:pt x="21" y="2"/>
                    <a:pt x="24" y="8"/>
                  </a:cubicBezTo>
                  <a:cubicBezTo>
                    <a:pt x="28" y="14"/>
                    <a:pt x="26" y="22"/>
                    <a:pt x="20" y="2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Oval 105"/>
            <p:cNvSpPr>
              <a:spLocks noChangeArrowheads="1"/>
            </p:cNvSpPr>
            <p:nvPr/>
          </p:nvSpPr>
          <p:spPr bwMode="auto">
            <a:xfrm>
              <a:off x="6624638" y="2974975"/>
              <a:ext cx="69850" cy="74613"/>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Freeform 106"/>
            <p:cNvSpPr/>
            <p:nvPr/>
          </p:nvSpPr>
          <p:spPr bwMode="auto">
            <a:xfrm>
              <a:off x="6608763" y="3522663"/>
              <a:ext cx="82550" cy="80963"/>
            </a:xfrm>
            <a:custGeom>
              <a:avLst/>
              <a:gdLst/>
              <a:ahLst/>
              <a:cxnLst>
                <a:cxn ang="0">
                  <a:pos x="8" y="3"/>
                </a:cxn>
                <a:cxn ang="0">
                  <a:pos x="24" y="8"/>
                </a:cxn>
                <a:cxn ang="0">
                  <a:pos x="20" y="25"/>
                </a:cxn>
                <a:cxn ang="0">
                  <a:pos x="3" y="20"/>
                </a:cxn>
                <a:cxn ang="0">
                  <a:pos x="8" y="3"/>
                </a:cxn>
              </a:cxnLst>
              <a:rect l="0" t="0" r="r" b="b"/>
              <a:pathLst>
                <a:path w="28" h="28">
                  <a:moveTo>
                    <a:pt x="8" y="3"/>
                  </a:moveTo>
                  <a:cubicBezTo>
                    <a:pt x="14" y="0"/>
                    <a:pt x="21" y="2"/>
                    <a:pt x="24" y="8"/>
                  </a:cubicBezTo>
                  <a:cubicBezTo>
                    <a:pt x="28" y="14"/>
                    <a:pt x="26" y="21"/>
                    <a:pt x="20" y="25"/>
                  </a:cubicBezTo>
                  <a:cubicBezTo>
                    <a:pt x="14" y="28"/>
                    <a:pt x="7" y="26"/>
                    <a:pt x="3" y="20"/>
                  </a:cubicBezTo>
                  <a:cubicBezTo>
                    <a:pt x="0" y="14"/>
                    <a:pt x="2" y="7"/>
                    <a:pt x="8" y="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Oval 107"/>
            <p:cNvSpPr>
              <a:spLocks noChangeArrowheads="1"/>
            </p:cNvSpPr>
            <p:nvPr/>
          </p:nvSpPr>
          <p:spPr bwMode="auto">
            <a:xfrm>
              <a:off x="6684963" y="3416300"/>
              <a:ext cx="74613" cy="69850"/>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Oval 108"/>
            <p:cNvSpPr>
              <a:spLocks noChangeArrowheads="1"/>
            </p:cNvSpPr>
            <p:nvPr/>
          </p:nvSpPr>
          <p:spPr bwMode="auto">
            <a:xfrm>
              <a:off x="6870700" y="3095625"/>
              <a:ext cx="73025" cy="71438"/>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4" name="Oval 109"/>
            <p:cNvSpPr>
              <a:spLocks noChangeArrowheads="1"/>
            </p:cNvSpPr>
            <p:nvPr/>
          </p:nvSpPr>
          <p:spPr bwMode="auto">
            <a:xfrm>
              <a:off x="6870700" y="3416300"/>
              <a:ext cx="73025" cy="69850"/>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Oval 110"/>
            <p:cNvSpPr>
              <a:spLocks noChangeArrowheads="1"/>
            </p:cNvSpPr>
            <p:nvPr/>
          </p:nvSpPr>
          <p:spPr bwMode="auto">
            <a:xfrm>
              <a:off x="6594475" y="3254375"/>
              <a:ext cx="73025" cy="73025"/>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Oval 111"/>
            <p:cNvSpPr>
              <a:spLocks noChangeArrowheads="1"/>
            </p:cNvSpPr>
            <p:nvPr/>
          </p:nvSpPr>
          <p:spPr bwMode="auto">
            <a:xfrm>
              <a:off x="6459538" y="3254375"/>
              <a:ext cx="73025" cy="73025"/>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Oval 112"/>
            <p:cNvSpPr>
              <a:spLocks noChangeArrowheads="1"/>
            </p:cNvSpPr>
            <p:nvPr/>
          </p:nvSpPr>
          <p:spPr bwMode="auto">
            <a:xfrm>
              <a:off x="6480175" y="3527425"/>
              <a:ext cx="73025" cy="71438"/>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Oval 113"/>
            <p:cNvSpPr>
              <a:spLocks noChangeArrowheads="1"/>
            </p:cNvSpPr>
            <p:nvPr/>
          </p:nvSpPr>
          <p:spPr bwMode="auto">
            <a:xfrm>
              <a:off x="6961188" y="3254375"/>
              <a:ext cx="73025" cy="73025"/>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Oval 114"/>
            <p:cNvSpPr>
              <a:spLocks noChangeArrowheads="1"/>
            </p:cNvSpPr>
            <p:nvPr/>
          </p:nvSpPr>
          <p:spPr bwMode="auto">
            <a:xfrm>
              <a:off x="7096125" y="3254375"/>
              <a:ext cx="73025" cy="73025"/>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Oval 115"/>
            <p:cNvSpPr>
              <a:spLocks noChangeArrowheads="1"/>
            </p:cNvSpPr>
            <p:nvPr/>
          </p:nvSpPr>
          <p:spPr bwMode="auto">
            <a:xfrm>
              <a:off x="7172325" y="3395663"/>
              <a:ext cx="71438" cy="69850"/>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Oval 116"/>
            <p:cNvSpPr>
              <a:spLocks noChangeArrowheads="1"/>
            </p:cNvSpPr>
            <p:nvPr/>
          </p:nvSpPr>
          <p:spPr bwMode="auto">
            <a:xfrm>
              <a:off x="7172325" y="3116263"/>
              <a:ext cx="71438" cy="73025"/>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Freeform 117"/>
            <p:cNvSpPr/>
            <p:nvPr/>
          </p:nvSpPr>
          <p:spPr bwMode="auto">
            <a:xfrm>
              <a:off x="6697663" y="2836863"/>
              <a:ext cx="82550" cy="85725"/>
            </a:xfrm>
            <a:custGeom>
              <a:avLst/>
              <a:gdLst/>
              <a:ahLst/>
              <a:cxnLst>
                <a:cxn ang="0">
                  <a:pos x="8" y="4"/>
                </a:cxn>
                <a:cxn ang="0">
                  <a:pos x="25" y="8"/>
                </a:cxn>
                <a:cxn ang="0">
                  <a:pos x="20" y="25"/>
                </a:cxn>
                <a:cxn ang="0">
                  <a:pos x="3" y="21"/>
                </a:cxn>
                <a:cxn ang="0">
                  <a:pos x="8" y="4"/>
                </a:cxn>
              </a:cxnLst>
              <a:rect l="0" t="0" r="r" b="b"/>
              <a:pathLst>
                <a:path w="28" h="29">
                  <a:moveTo>
                    <a:pt x="8" y="4"/>
                  </a:moveTo>
                  <a:cubicBezTo>
                    <a:pt x="14" y="0"/>
                    <a:pt x="21" y="2"/>
                    <a:pt x="25" y="8"/>
                  </a:cubicBezTo>
                  <a:cubicBezTo>
                    <a:pt x="28" y="14"/>
                    <a:pt x="26" y="22"/>
                    <a:pt x="20" y="25"/>
                  </a:cubicBezTo>
                  <a:cubicBezTo>
                    <a:pt x="14" y="29"/>
                    <a:pt x="7" y="27"/>
                    <a:pt x="3" y="21"/>
                  </a:cubicBezTo>
                  <a:cubicBezTo>
                    <a:pt x="0" y="15"/>
                    <a:pt x="2" y="7"/>
                    <a:pt x="8" y="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Oval 118"/>
            <p:cNvSpPr>
              <a:spLocks noChangeArrowheads="1"/>
            </p:cNvSpPr>
            <p:nvPr/>
          </p:nvSpPr>
          <p:spPr bwMode="auto">
            <a:xfrm>
              <a:off x="6480175" y="2973388"/>
              <a:ext cx="73025" cy="69850"/>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Freeform 119"/>
            <p:cNvSpPr/>
            <p:nvPr/>
          </p:nvSpPr>
          <p:spPr bwMode="auto">
            <a:xfrm>
              <a:off x="6664325" y="3633788"/>
              <a:ext cx="82550" cy="82550"/>
            </a:xfrm>
            <a:custGeom>
              <a:avLst/>
              <a:gdLst/>
              <a:ahLst/>
              <a:cxnLst>
                <a:cxn ang="0">
                  <a:pos x="20" y="4"/>
                </a:cxn>
                <a:cxn ang="0">
                  <a:pos x="3" y="8"/>
                </a:cxn>
                <a:cxn ang="0">
                  <a:pos x="8" y="25"/>
                </a:cxn>
                <a:cxn ang="0">
                  <a:pos x="24" y="20"/>
                </a:cxn>
                <a:cxn ang="0">
                  <a:pos x="20" y="4"/>
                </a:cxn>
              </a:cxnLst>
              <a:rect l="0" t="0" r="r" b="b"/>
              <a:pathLst>
                <a:path w="28" h="28">
                  <a:moveTo>
                    <a:pt x="20" y="4"/>
                  </a:moveTo>
                  <a:cubicBezTo>
                    <a:pt x="14" y="0"/>
                    <a:pt x="7" y="2"/>
                    <a:pt x="3" y="8"/>
                  </a:cubicBezTo>
                  <a:cubicBezTo>
                    <a:pt x="0" y="14"/>
                    <a:pt x="2" y="21"/>
                    <a:pt x="8" y="25"/>
                  </a:cubicBezTo>
                  <a:cubicBezTo>
                    <a:pt x="14" y="28"/>
                    <a:pt x="21" y="26"/>
                    <a:pt x="24" y="20"/>
                  </a:cubicBezTo>
                  <a:cubicBezTo>
                    <a:pt x="28" y="14"/>
                    <a:pt x="26" y="7"/>
                    <a:pt x="20" y="4"/>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Oval 120"/>
            <p:cNvSpPr>
              <a:spLocks noChangeArrowheads="1"/>
            </p:cNvSpPr>
            <p:nvPr/>
          </p:nvSpPr>
          <p:spPr bwMode="auto">
            <a:xfrm>
              <a:off x="7067550" y="3533775"/>
              <a:ext cx="73025" cy="73025"/>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6" name="Freeform 124"/>
          <p:cNvSpPr>
            <a:spLocks noEditPoints="1"/>
          </p:cNvSpPr>
          <p:nvPr/>
        </p:nvSpPr>
        <p:spPr bwMode="auto">
          <a:xfrm>
            <a:off x="5519112" y="1409650"/>
            <a:ext cx="622310" cy="675840"/>
          </a:xfrm>
          <a:custGeom>
            <a:avLst/>
            <a:gdLst/>
            <a:ahLst/>
            <a:cxnLst>
              <a:cxn ang="0">
                <a:pos x="142" y="47"/>
              </a:cxn>
              <a:cxn ang="0">
                <a:pos x="138" y="21"/>
              </a:cxn>
              <a:cxn ang="0">
                <a:pos x="89" y="14"/>
              </a:cxn>
              <a:cxn ang="0">
                <a:pos x="76" y="0"/>
              </a:cxn>
              <a:cxn ang="0">
                <a:pos x="62" y="15"/>
              </a:cxn>
              <a:cxn ang="0">
                <a:pos x="13" y="21"/>
              </a:cxn>
              <a:cxn ang="0">
                <a:pos x="11" y="47"/>
              </a:cxn>
              <a:cxn ang="0">
                <a:pos x="0" y="121"/>
              </a:cxn>
              <a:cxn ang="0">
                <a:pos x="26" y="126"/>
              </a:cxn>
              <a:cxn ang="0">
                <a:pos x="62" y="150"/>
              </a:cxn>
              <a:cxn ang="0">
                <a:pos x="89" y="150"/>
              </a:cxn>
              <a:cxn ang="0">
                <a:pos x="126" y="126"/>
              </a:cxn>
              <a:cxn ang="0">
                <a:pos x="151" y="121"/>
              </a:cxn>
              <a:cxn ang="0">
                <a:pos x="18" y="108"/>
              </a:cxn>
              <a:cxn ang="0">
                <a:pos x="24" y="43"/>
              </a:cxn>
              <a:cxn ang="0">
                <a:pos x="62" y="64"/>
              </a:cxn>
              <a:cxn ang="0">
                <a:pos x="73" y="86"/>
              </a:cxn>
              <a:cxn ang="0">
                <a:pos x="21" y="110"/>
              </a:cxn>
              <a:cxn ang="0">
                <a:pos x="26" y="116"/>
              </a:cxn>
              <a:cxn ang="0">
                <a:pos x="73" y="137"/>
              </a:cxn>
              <a:cxn ang="0">
                <a:pos x="27" y="119"/>
              </a:cxn>
              <a:cxn ang="0">
                <a:pos x="80" y="138"/>
              </a:cxn>
              <a:cxn ang="0">
                <a:pos x="126" y="116"/>
              </a:cxn>
              <a:cxn ang="0">
                <a:pos x="82" y="139"/>
              </a:cxn>
              <a:cxn ang="0">
                <a:pos x="80" y="93"/>
              </a:cxn>
              <a:cxn ang="0">
                <a:pos x="80" y="77"/>
              </a:cxn>
              <a:cxn ang="0">
                <a:pos x="89" y="61"/>
              </a:cxn>
              <a:cxn ang="0">
                <a:pos x="135" y="47"/>
              </a:cxn>
              <a:cxn ang="0">
                <a:pos x="130" y="110"/>
              </a:cxn>
              <a:cxn ang="0">
                <a:pos x="125" y="34"/>
              </a:cxn>
              <a:cxn ang="0">
                <a:pos x="125" y="37"/>
              </a:cxn>
              <a:cxn ang="0">
                <a:pos x="80" y="51"/>
              </a:cxn>
              <a:cxn ang="0">
                <a:pos x="86" y="21"/>
              </a:cxn>
              <a:cxn ang="0">
                <a:pos x="65" y="21"/>
              </a:cxn>
              <a:cxn ang="0">
                <a:pos x="73" y="51"/>
              </a:cxn>
              <a:cxn ang="0">
                <a:pos x="27" y="37"/>
              </a:cxn>
              <a:cxn ang="0">
                <a:pos x="27" y="34"/>
              </a:cxn>
            </a:cxnLst>
            <a:rect l="0" t="0" r="r" b="b"/>
            <a:pathLst>
              <a:path w="151" h="164">
                <a:moveTo>
                  <a:pt x="142" y="108"/>
                </a:moveTo>
                <a:cubicBezTo>
                  <a:pt x="142" y="47"/>
                  <a:pt x="142" y="47"/>
                  <a:pt x="142" y="47"/>
                </a:cubicBezTo>
                <a:cubicBezTo>
                  <a:pt x="148" y="45"/>
                  <a:pt x="151" y="40"/>
                  <a:pt x="151" y="35"/>
                </a:cubicBezTo>
                <a:cubicBezTo>
                  <a:pt x="151" y="27"/>
                  <a:pt x="145" y="21"/>
                  <a:pt x="138" y="21"/>
                </a:cubicBezTo>
                <a:cubicBezTo>
                  <a:pt x="133" y="21"/>
                  <a:pt x="129" y="24"/>
                  <a:pt x="127" y="27"/>
                </a:cubicBezTo>
                <a:cubicBezTo>
                  <a:pt x="89" y="14"/>
                  <a:pt x="89" y="14"/>
                  <a:pt x="89" y="14"/>
                </a:cubicBezTo>
                <a:cubicBezTo>
                  <a:pt x="89" y="14"/>
                  <a:pt x="89" y="14"/>
                  <a:pt x="89" y="13"/>
                </a:cubicBezTo>
                <a:cubicBezTo>
                  <a:pt x="89" y="6"/>
                  <a:pt x="83" y="0"/>
                  <a:pt x="76" y="0"/>
                </a:cubicBezTo>
                <a:cubicBezTo>
                  <a:pt x="68" y="0"/>
                  <a:pt x="62" y="6"/>
                  <a:pt x="62" y="13"/>
                </a:cubicBezTo>
                <a:cubicBezTo>
                  <a:pt x="62" y="14"/>
                  <a:pt x="62" y="14"/>
                  <a:pt x="62" y="15"/>
                </a:cubicBezTo>
                <a:cubicBezTo>
                  <a:pt x="25" y="27"/>
                  <a:pt x="25" y="27"/>
                  <a:pt x="25" y="27"/>
                </a:cubicBezTo>
                <a:cubicBezTo>
                  <a:pt x="22" y="24"/>
                  <a:pt x="18" y="21"/>
                  <a:pt x="13" y="21"/>
                </a:cubicBezTo>
                <a:cubicBezTo>
                  <a:pt x="6" y="21"/>
                  <a:pt x="0" y="27"/>
                  <a:pt x="0" y="35"/>
                </a:cubicBezTo>
                <a:cubicBezTo>
                  <a:pt x="0" y="41"/>
                  <a:pt x="5" y="46"/>
                  <a:pt x="11" y="47"/>
                </a:cubicBezTo>
                <a:cubicBezTo>
                  <a:pt x="11" y="108"/>
                  <a:pt x="11" y="108"/>
                  <a:pt x="11" y="108"/>
                </a:cubicBezTo>
                <a:cubicBezTo>
                  <a:pt x="5" y="109"/>
                  <a:pt x="0" y="115"/>
                  <a:pt x="0" y="121"/>
                </a:cubicBezTo>
                <a:cubicBezTo>
                  <a:pt x="0" y="128"/>
                  <a:pt x="6" y="134"/>
                  <a:pt x="13" y="134"/>
                </a:cubicBezTo>
                <a:cubicBezTo>
                  <a:pt x="19" y="134"/>
                  <a:pt x="24" y="131"/>
                  <a:pt x="26" y="126"/>
                </a:cubicBezTo>
                <a:cubicBezTo>
                  <a:pt x="64" y="144"/>
                  <a:pt x="64" y="144"/>
                  <a:pt x="64" y="144"/>
                </a:cubicBezTo>
                <a:cubicBezTo>
                  <a:pt x="63" y="146"/>
                  <a:pt x="62" y="148"/>
                  <a:pt x="62" y="150"/>
                </a:cubicBezTo>
                <a:cubicBezTo>
                  <a:pt x="62" y="158"/>
                  <a:pt x="68" y="164"/>
                  <a:pt x="76" y="164"/>
                </a:cubicBezTo>
                <a:cubicBezTo>
                  <a:pt x="83" y="164"/>
                  <a:pt x="89" y="158"/>
                  <a:pt x="89" y="150"/>
                </a:cubicBezTo>
                <a:cubicBezTo>
                  <a:pt x="89" y="148"/>
                  <a:pt x="88" y="146"/>
                  <a:pt x="87" y="144"/>
                </a:cubicBezTo>
                <a:cubicBezTo>
                  <a:pt x="126" y="126"/>
                  <a:pt x="126" y="126"/>
                  <a:pt x="126" y="126"/>
                </a:cubicBezTo>
                <a:cubicBezTo>
                  <a:pt x="128" y="131"/>
                  <a:pt x="133" y="134"/>
                  <a:pt x="138" y="134"/>
                </a:cubicBezTo>
                <a:cubicBezTo>
                  <a:pt x="145" y="134"/>
                  <a:pt x="151" y="128"/>
                  <a:pt x="151" y="121"/>
                </a:cubicBezTo>
                <a:cubicBezTo>
                  <a:pt x="151" y="115"/>
                  <a:pt x="148" y="110"/>
                  <a:pt x="142" y="108"/>
                </a:cubicBezTo>
                <a:close/>
                <a:moveTo>
                  <a:pt x="18" y="108"/>
                </a:moveTo>
                <a:cubicBezTo>
                  <a:pt x="18" y="47"/>
                  <a:pt x="18" y="47"/>
                  <a:pt x="18" y="47"/>
                </a:cubicBezTo>
                <a:cubicBezTo>
                  <a:pt x="20" y="46"/>
                  <a:pt x="22" y="45"/>
                  <a:pt x="24" y="43"/>
                </a:cubicBezTo>
                <a:cubicBezTo>
                  <a:pt x="63" y="61"/>
                  <a:pt x="63" y="61"/>
                  <a:pt x="63" y="61"/>
                </a:cubicBezTo>
                <a:cubicBezTo>
                  <a:pt x="62" y="62"/>
                  <a:pt x="62" y="63"/>
                  <a:pt x="62" y="64"/>
                </a:cubicBezTo>
                <a:cubicBezTo>
                  <a:pt x="62" y="70"/>
                  <a:pt x="67" y="76"/>
                  <a:pt x="73" y="77"/>
                </a:cubicBezTo>
                <a:cubicBezTo>
                  <a:pt x="73" y="86"/>
                  <a:pt x="73" y="86"/>
                  <a:pt x="73" y="86"/>
                </a:cubicBezTo>
                <a:cubicBezTo>
                  <a:pt x="73" y="93"/>
                  <a:pt x="73" y="93"/>
                  <a:pt x="73" y="93"/>
                </a:cubicBezTo>
                <a:cubicBezTo>
                  <a:pt x="21" y="110"/>
                  <a:pt x="21" y="110"/>
                  <a:pt x="21" y="110"/>
                </a:cubicBezTo>
                <a:cubicBezTo>
                  <a:pt x="20" y="109"/>
                  <a:pt x="19" y="109"/>
                  <a:pt x="18" y="108"/>
                </a:cubicBezTo>
                <a:close/>
                <a:moveTo>
                  <a:pt x="26" y="116"/>
                </a:moveTo>
                <a:cubicBezTo>
                  <a:pt x="73" y="100"/>
                  <a:pt x="73" y="100"/>
                  <a:pt x="73" y="100"/>
                </a:cubicBezTo>
                <a:cubicBezTo>
                  <a:pt x="73" y="137"/>
                  <a:pt x="73" y="137"/>
                  <a:pt x="73" y="137"/>
                </a:cubicBezTo>
                <a:cubicBezTo>
                  <a:pt x="72" y="138"/>
                  <a:pt x="70" y="138"/>
                  <a:pt x="69" y="139"/>
                </a:cubicBezTo>
                <a:cubicBezTo>
                  <a:pt x="27" y="119"/>
                  <a:pt x="27" y="119"/>
                  <a:pt x="27" y="119"/>
                </a:cubicBezTo>
                <a:cubicBezTo>
                  <a:pt x="26" y="118"/>
                  <a:pt x="26" y="117"/>
                  <a:pt x="26" y="116"/>
                </a:cubicBezTo>
                <a:close/>
                <a:moveTo>
                  <a:pt x="80" y="138"/>
                </a:moveTo>
                <a:cubicBezTo>
                  <a:pt x="80" y="101"/>
                  <a:pt x="80" y="101"/>
                  <a:pt x="80" y="101"/>
                </a:cubicBezTo>
                <a:cubicBezTo>
                  <a:pt x="126" y="116"/>
                  <a:pt x="126" y="116"/>
                  <a:pt x="126" y="116"/>
                </a:cubicBezTo>
                <a:cubicBezTo>
                  <a:pt x="125" y="117"/>
                  <a:pt x="125" y="118"/>
                  <a:pt x="125" y="119"/>
                </a:cubicBezTo>
                <a:cubicBezTo>
                  <a:pt x="82" y="139"/>
                  <a:pt x="82" y="139"/>
                  <a:pt x="82" y="139"/>
                </a:cubicBezTo>
                <a:cubicBezTo>
                  <a:pt x="81" y="138"/>
                  <a:pt x="80" y="138"/>
                  <a:pt x="80" y="138"/>
                </a:cubicBezTo>
                <a:close/>
                <a:moveTo>
                  <a:pt x="80" y="93"/>
                </a:moveTo>
                <a:cubicBezTo>
                  <a:pt x="80" y="85"/>
                  <a:pt x="80" y="85"/>
                  <a:pt x="80" y="85"/>
                </a:cubicBezTo>
                <a:cubicBezTo>
                  <a:pt x="80" y="77"/>
                  <a:pt x="80" y="77"/>
                  <a:pt x="80" y="77"/>
                </a:cubicBezTo>
                <a:cubicBezTo>
                  <a:pt x="85" y="75"/>
                  <a:pt x="89" y="70"/>
                  <a:pt x="89" y="64"/>
                </a:cubicBezTo>
                <a:cubicBezTo>
                  <a:pt x="89" y="63"/>
                  <a:pt x="89" y="62"/>
                  <a:pt x="89" y="61"/>
                </a:cubicBezTo>
                <a:cubicBezTo>
                  <a:pt x="128" y="43"/>
                  <a:pt x="128" y="43"/>
                  <a:pt x="128" y="43"/>
                </a:cubicBezTo>
                <a:cubicBezTo>
                  <a:pt x="130" y="45"/>
                  <a:pt x="132" y="47"/>
                  <a:pt x="135" y="47"/>
                </a:cubicBezTo>
                <a:cubicBezTo>
                  <a:pt x="135" y="108"/>
                  <a:pt x="135" y="108"/>
                  <a:pt x="135" y="108"/>
                </a:cubicBezTo>
                <a:cubicBezTo>
                  <a:pt x="133" y="108"/>
                  <a:pt x="132" y="109"/>
                  <a:pt x="130" y="110"/>
                </a:cubicBezTo>
                <a:lnTo>
                  <a:pt x="80" y="93"/>
                </a:lnTo>
                <a:close/>
                <a:moveTo>
                  <a:pt x="125" y="34"/>
                </a:moveTo>
                <a:cubicBezTo>
                  <a:pt x="125" y="34"/>
                  <a:pt x="125" y="34"/>
                  <a:pt x="125" y="35"/>
                </a:cubicBezTo>
                <a:cubicBezTo>
                  <a:pt x="125" y="35"/>
                  <a:pt x="125" y="36"/>
                  <a:pt x="125" y="37"/>
                </a:cubicBezTo>
                <a:cubicBezTo>
                  <a:pt x="85" y="55"/>
                  <a:pt x="85" y="55"/>
                  <a:pt x="85" y="55"/>
                </a:cubicBezTo>
                <a:cubicBezTo>
                  <a:pt x="84" y="53"/>
                  <a:pt x="82" y="52"/>
                  <a:pt x="80" y="51"/>
                </a:cubicBezTo>
                <a:cubicBezTo>
                  <a:pt x="80" y="26"/>
                  <a:pt x="80" y="26"/>
                  <a:pt x="80" y="26"/>
                </a:cubicBezTo>
                <a:cubicBezTo>
                  <a:pt x="82" y="25"/>
                  <a:pt x="85" y="23"/>
                  <a:pt x="86" y="21"/>
                </a:cubicBezTo>
                <a:lnTo>
                  <a:pt x="125" y="34"/>
                </a:lnTo>
                <a:close/>
                <a:moveTo>
                  <a:pt x="65" y="21"/>
                </a:moveTo>
                <a:cubicBezTo>
                  <a:pt x="67" y="24"/>
                  <a:pt x="69" y="26"/>
                  <a:pt x="73" y="26"/>
                </a:cubicBezTo>
                <a:cubicBezTo>
                  <a:pt x="73" y="51"/>
                  <a:pt x="73" y="51"/>
                  <a:pt x="73" y="51"/>
                </a:cubicBezTo>
                <a:cubicBezTo>
                  <a:pt x="70" y="52"/>
                  <a:pt x="68" y="53"/>
                  <a:pt x="66" y="55"/>
                </a:cubicBezTo>
                <a:cubicBezTo>
                  <a:pt x="27" y="37"/>
                  <a:pt x="27" y="37"/>
                  <a:pt x="27" y="37"/>
                </a:cubicBezTo>
                <a:cubicBezTo>
                  <a:pt x="27" y="36"/>
                  <a:pt x="27" y="35"/>
                  <a:pt x="27" y="35"/>
                </a:cubicBezTo>
                <a:cubicBezTo>
                  <a:pt x="27" y="34"/>
                  <a:pt x="27" y="34"/>
                  <a:pt x="27" y="34"/>
                </a:cubicBezTo>
                <a:lnTo>
                  <a:pt x="65" y="21"/>
                </a:ln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7" name="Rectangular Callout 229"/>
          <p:cNvSpPr/>
          <p:nvPr/>
        </p:nvSpPr>
        <p:spPr>
          <a:xfrm rot="10800000">
            <a:off x="6323608" y="3823053"/>
            <a:ext cx="1230350" cy="888984"/>
          </a:xfrm>
          <a:prstGeom prst="wedgeRectCallout">
            <a:avLst>
              <a:gd name="adj1" fmla="val -30714"/>
              <a:gd name="adj2" fmla="val 77460"/>
            </a:avLst>
          </a:prstGeom>
          <a:noFill/>
          <a:ln w="19050" cap="flat" cmpd="sng" algn="ctr">
            <a:solidFill>
              <a:srgbClr val="31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rgbClr val="377790">
                  <a:lumMod val="75000"/>
                </a:srgbClr>
              </a:solidFill>
              <a:effectLst/>
              <a:uLnTx/>
              <a:uFillTx/>
              <a:latin typeface="FontAwesome" pitchFamily="2" charset="0"/>
              <a:ea typeface="+mn-ea"/>
            </a:endParaRPr>
          </a:p>
        </p:txBody>
      </p:sp>
      <p:sp>
        <p:nvSpPr>
          <p:cNvPr id="198" name="Freeform 63"/>
          <p:cNvSpPr>
            <a:spLocks noEditPoints="1"/>
          </p:cNvSpPr>
          <p:nvPr/>
        </p:nvSpPr>
        <p:spPr bwMode="auto">
          <a:xfrm rot="3952011">
            <a:off x="6576931" y="3839293"/>
            <a:ext cx="684676" cy="806861"/>
          </a:xfrm>
          <a:custGeom>
            <a:avLst/>
            <a:gdLst/>
            <a:ahLst/>
            <a:cxnLst>
              <a:cxn ang="0">
                <a:pos x="413" y="276"/>
              </a:cxn>
              <a:cxn ang="0">
                <a:pos x="375" y="294"/>
              </a:cxn>
              <a:cxn ang="0">
                <a:pos x="317" y="265"/>
              </a:cxn>
              <a:cxn ang="0">
                <a:pos x="318" y="253"/>
              </a:cxn>
              <a:cxn ang="0">
                <a:pos x="292" y="204"/>
              </a:cxn>
              <a:cxn ang="0">
                <a:pos x="329" y="99"/>
              </a:cxn>
              <a:cxn ang="0">
                <a:pos x="379" y="49"/>
              </a:cxn>
              <a:cxn ang="0">
                <a:pos x="329" y="0"/>
              </a:cxn>
              <a:cxn ang="0">
                <a:pos x="280" y="49"/>
              </a:cxn>
              <a:cxn ang="0">
                <a:pos x="305" y="92"/>
              </a:cxn>
              <a:cxn ang="0">
                <a:pos x="269" y="194"/>
              </a:cxn>
              <a:cxn ang="0">
                <a:pos x="258" y="193"/>
              </a:cxn>
              <a:cxn ang="0">
                <a:pos x="198" y="249"/>
              </a:cxn>
              <a:cxn ang="0">
                <a:pos x="96" y="273"/>
              </a:cxn>
              <a:cxn ang="0">
                <a:pos x="49" y="238"/>
              </a:cxn>
              <a:cxn ang="0">
                <a:pos x="0" y="288"/>
              </a:cxn>
              <a:cxn ang="0">
                <a:pos x="49" y="337"/>
              </a:cxn>
              <a:cxn ang="0">
                <a:pos x="98" y="298"/>
              </a:cxn>
              <a:cxn ang="0">
                <a:pos x="202" y="273"/>
              </a:cxn>
              <a:cxn ang="0">
                <a:pos x="256" y="313"/>
              </a:cxn>
              <a:cxn ang="0">
                <a:pos x="262" y="452"/>
              </a:cxn>
              <a:cxn ang="0">
                <a:pos x="236" y="495"/>
              </a:cxn>
              <a:cxn ang="0">
                <a:pos x="286" y="545"/>
              </a:cxn>
              <a:cxn ang="0">
                <a:pos x="335" y="495"/>
              </a:cxn>
              <a:cxn ang="0">
                <a:pos x="288" y="446"/>
              </a:cxn>
              <a:cxn ang="0">
                <a:pos x="281" y="308"/>
              </a:cxn>
              <a:cxn ang="0">
                <a:pos x="307" y="287"/>
              </a:cxn>
              <a:cxn ang="0">
                <a:pos x="364" y="316"/>
              </a:cxn>
              <a:cxn ang="0">
                <a:pos x="363" y="325"/>
              </a:cxn>
              <a:cxn ang="0">
                <a:pos x="413" y="375"/>
              </a:cxn>
              <a:cxn ang="0">
                <a:pos x="462" y="325"/>
              </a:cxn>
              <a:cxn ang="0">
                <a:pos x="413" y="276"/>
              </a:cxn>
              <a:cxn ang="0">
                <a:pos x="413" y="276"/>
              </a:cxn>
              <a:cxn ang="0">
                <a:pos x="413" y="276"/>
              </a:cxn>
            </a:cxnLst>
            <a:rect l="0" t="0" r="r" b="b"/>
            <a:pathLst>
              <a:path w="462" h="545">
                <a:moveTo>
                  <a:pt x="413" y="276"/>
                </a:moveTo>
                <a:cubicBezTo>
                  <a:pt x="397" y="276"/>
                  <a:pt x="384" y="283"/>
                  <a:pt x="375" y="294"/>
                </a:cubicBezTo>
                <a:cubicBezTo>
                  <a:pt x="317" y="265"/>
                  <a:pt x="317" y="265"/>
                  <a:pt x="317" y="265"/>
                </a:cubicBezTo>
                <a:cubicBezTo>
                  <a:pt x="317" y="261"/>
                  <a:pt x="318" y="257"/>
                  <a:pt x="318" y="253"/>
                </a:cubicBezTo>
                <a:cubicBezTo>
                  <a:pt x="318" y="233"/>
                  <a:pt x="308" y="215"/>
                  <a:pt x="292" y="204"/>
                </a:cubicBezTo>
                <a:cubicBezTo>
                  <a:pt x="329" y="99"/>
                  <a:pt x="329" y="99"/>
                  <a:pt x="329" y="99"/>
                </a:cubicBezTo>
                <a:cubicBezTo>
                  <a:pt x="356" y="99"/>
                  <a:pt x="379" y="77"/>
                  <a:pt x="379" y="49"/>
                </a:cubicBezTo>
                <a:cubicBezTo>
                  <a:pt x="379" y="22"/>
                  <a:pt x="356" y="0"/>
                  <a:pt x="329" y="0"/>
                </a:cubicBezTo>
                <a:cubicBezTo>
                  <a:pt x="302" y="0"/>
                  <a:pt x="280" y="22"/>
                  <a:pt x="280" y="49"/>
                </a:cubicBezTo>
                <a:cubicBezTo>
                  <a:pt x="280" y="68"/>
                  <a:pt x="290" y="84"/>
                  <a:pt x="305" y="92"/>
                </a:cubicBezTo>
                <a:cubicBezTo>
                  <a:pt x="269" y="194"/>
                  <a:pt x="269" y="194"/>
                  <a:pt x="269" y="194"/>
                </a:cubicBezTo>
                <a:cubicBezTo>
                  <a:pt x="266" y="193"/>
                  <a:pt x="262" y="193"/>
                  <a:pt x="258" y="193"/>
                </a:cubicBezTo>
                <a:cubicBezTo>
                  <a:pt x="226" y="193"/>
                  <a:pt x="200" y="218"/>
                  <a:pt x="198" y="249"/>
                </a:cubicBezTo>
                <a:cubicBezTo>
                  <a:pt x="96" y="273"/>
                  <a:pt x="96" y="273"/>
                  <a:pt x="96" y="273"/>
                </a:cubicBezTo>
                <a:cubicBezTo>
                  <a:pt x="90" y="253"/>
                  <a:pt x="72" y="238"/>
                  <a:pt x="49" y="238"/>
                </a:cubicBezTo>
                <a:cubicBezTo>
                  <a:pt x="22" y="238"/>
                  <a:pt x="0" y="260"/>
                  <a:pt x="0" y="288"/>
                </a:cubicBezTo>
                <a:cubicBezTo>
                  <a:pt x="0" y="315"/>
                  <a:pt x="22" y="337"/>
                  <a:pt x="49" y="337"/>
                </a:cubicBezTo>
                <a:cubicBezTo>
                  <a:pt x="73" y="337"/>
                  <a:pt x="93" y="320"/>
                  <a:pt x="98" y="298"/>
                </a:cubicBezTo>
                <a:cubicBezTo>
                  <a:pt x="202" y="273"/>
                  <a:pt x="202" y="273"/>
                  <a:pt x="202" y="273"/>
                </a:cubicBezTo>
                <a:cubicBezTo>
                  <a:pt x="210" y="296"/>
                  <a:pt x="231" y="312"/>
                  <a:pt x="256" y="313"/>
                </a:cubicBezTo>
                <a:cubicBezTo>
                  <a:pt x="262" y="452"/>
                  <a:pt x="262" y="452"/>
                  <a:pt x="262" y="452"/>
                </a:cubicBezTo>
                <a:cubicBezTo>
                  <a:pt x="247" y="460"/>
                  <a:pt x="236" y="476"/>
                  <a:pt x="236" y="495"/>
                </a:cubicBezTo>
                <a:cubicBezTo>
                  <a:pt x="236" y="522"/>
                  <a:pt x="259" y="545"/>
                  <a:pt x="286" y="545"/>
                </a:cubicBezTo>
                <a:cubicBezTo>
                  <a:pt x="313" y="545"/>
                  <a:pt x="335" y="522"/>
                  <a:pt x="335" y="495"/>
                </a:cubicBezTo>
                <a:cubicBezTo>
                  <a:pt x="335" y="468"/>
                  <a:pt x="314" y="447"/>
                  <a:pt x="288" y="446"/>
                </a:cubicBezTo>
                <a:cubicBezTo>
                  <a:pt x="281" y="308"/>
                  <a:pt x="281" y="308"/>
                  <a:pt x="281" y="308"/>
                </a:cubicBezTo>
                <a:cubicBezTo>
                  <a:pt x="292" y="304"/>
                  <a:pt x="301" y="296"/>
                  <a:pt x="307" y="287"/>
                </a:cubicBezTo>
                <a:cubicBezTo>
                  <a:pt x="364" y="316"/>
                  <a:pt x="364" y="316"/>
                  <a:pt x="364" y="316"/>
                </a:cubicBezTo>
                <a:cubicBezTo>
                  <a:pt x="364" y="319"/>
                  <a:pt x="363" y="322"/>
                  <a:pt x="363" y="325"/>
                </a:cubicBezTo>
                <a:cubicBezTo>
                  <a:pt x="363" y="352"/>
                  <a:pt x="385" y="375"/>
                  <a:pt x="413" y="375"/>
                </a:cubicBezTo>
                <a:cubicBezTo>
                  <a:pt x="440" y="375"/>
                  <a:pt x="462" y="352"/>
                  <a:pt x="462" y="325"/>
                </a:cubicBezTo>
                <a:cubicBezTo>
                  <a:pt x="462" y="298"/>
                  <a:pt x="440" y="276"/>
                  <a:pt x="413" y="276"/>
                </a:cubicBezTo>
                <a:close/>
                <a:moveTo>
                  <a:pt x="413" y="276"/>
                </a:moveTo>
                <a:cubicBezTo>
                  <a:pt x="413" y="276"/>
                  <a:pt x="413" y="276"/>
                  <a:pt x="413" y="276"/>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Text Placeholder 3"/>
          <p:cNvSpPr txBox="1"/>
          <p:nvPr/>
        </p:nvSpPr>
        <p:spPr>
          <a:xfrm>
            <a:off x="2970002" y="1275606"/>
            <a:ext cx="718145" cy="215444"/>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00" name="Text Placeholder 3"/>
          <p:cNvSpPr txBox="1"/>
          <p:nvPr/>
        </p:nvSpPr>
        <p:spPr>
          <a:xfrm>
            <a:off x="2970002" y="1468801"/>
            <a:ext cx="1988935" cy="7271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kern="0" dirty="0">
              <a:solidFill>
                <a:srgbClr val="7D8287"/>
              </a:solidFill>
              <a:latin typeface="Montserrat" charset="0"/>
              <a:ea typeface="Montserrat" charset="0"/>
              <a:cs typeface="Montserrat" charset="0"/>
            </a:endParaRPr>
          </a:p>
        </p:txBody>
      </p:sp>
      <p:sp>
        <p:nvSpPr>
          <p:cNvPr id="201" name="Text Placeholder 3"/>
          <p:cNvSpPr txBox="1"/>
          <p:nvPr/>
        </p:nvSpPr>
        <p:spPr>
          <a:xfrm>
            <a:off x="6559802" y="1275606"/>
            <a:ext cx="718145" cy="215444"/>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02" name="Text Placeholder 3"/>
          <p:cNvSpPr txBox="1"/>
          <p:nvPr/>
        </p:nvSpPr>
        <p:spPr>
          <a:xfrm>
            <a:off x="6559802" y="1556596"/>
            <a:ext cx="1972638" cy="7271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kern="0" dirty="0">
              <a:solidFill>
                <a:srgbClr val="7D8287"/>
              </a:solidFill>
              <a:latin typeface="Montserrat" charset="0"/>
              <a:ea typeface="Montserrat" charset="0"/>
              <a:cs typeface="Montserrat" charset="0"/>
            </a:endParaRPr>
          </a:p>
        </p:txBody>
      </p:sp>
      <p:sp>
        <p:nvSpPr>
          <p:cNvPr id="203" name="Text Placeholder 3"/>
          <p:cNvSpPr txBox="1"/>
          <p:nvPr/>
        </p:nvSpPr>
        <p:spPr>
          <a:xfrm>
            <a:off x="5510039" y="3835521"/>
            <a:ext cx="718145" cy="215444"/>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04" name="Text Placeholder 3"/>
          <p:cNvSpPr txBox="1"/>
          <p:nvPr/>
        </p:nvSpPr>
        <p:spPr>
          <a:xfrm>
            <a:off x="4274986" y="4076876"/>
            <a:ext cx="1948447" cy="7271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kern="0" dirty="0">
              <a:solidFill>
                <a:srgbClr val="7D8287"/>
              </a:solidFill>
              <a:latin typeface="Montserrat" charset="0"/>
              <a:ea typeface="Montserrat" charset="0"/>
              <a:cs typeface="Montserrat" charset="0"/>
            </a:endParaRPr>
          </a:p>
        </p:txBody>
      </p:sp>
      <p:sp>
        <p:nvSpPr>
          <p:cNvPr id="205" name="Text Placeholder 3"/>
          <p:cNvSpPr txBox="1"/>
          <p:nvPr/>
        </p:nvSpPr>
        <p:spPr>
          <a:xfrm>
            <a:off x="1837631" y="3829083"/>
            <a:ext cx="718145" cy="215444"/>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06" name="Text Placeholder 3"/>
          <p:cNvSpPr txBox="1"/>
          <p:nvPr/>
        </p:nvSpPr>
        <p:spPr>
          <a:xfrm>
            <a:off x="683569" y="4076876"/>
            <a:ext cx="1887598" cy="7271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5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kern="0" dirty="0">
              <a:solidFill>
                <a:srgbClr val="7D8287"/>
              </a:solidFill>
              <a:latin typeface="Montserrat" charset="0"/>
              <a:ea typeface="Montserrat" charset="0"/>
              <a:cs typeface="Montserrat"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 calcmode="lin" valueType="num">
                                      <p:cBhvr additive="base">
                                        <p:cTn id="22" dur="500" fill="hold"/>
                                        <p:tgtEl>
                                          <p:spTgt spid="164"/>
                                        </p:tgtEl>
                                        <p:attrNameLst>
                                          <p:attrName>ppt_x</p:attrName>
                                        </p:attrNameLst>
                                      </p:cBhvr>
                                      <p:tavLst>
                                        <p:tav tm="0">
                                          <p:val>
                                            <p:strVal val="#ppt_x"/>
                                          </p:val>
                                        </p:tav>
                                        <p:tav tm="100000">
                                          <p:val>
                                            <p:strVal val="#ppt_x"/>
                                          </p:val>
                                        </p:tav>
                                      </p:tavLst>
                                    </p:anim>
                                    <p:anim calcmode="lin" valueType="num">
                                      <p:cBhvr additive="base">
                                        <p:cTn id="23" dur="500" fill="hold"/>
                                        <p:tgtEl>
                                          <p:spTgt spid="16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p:cTn id="27" dur="500" fill="hold"/>
                                        <p:tgtEl>
                                          <p:spTgt spid="165"/>
                                        </p:tgtEl>
                                        <p:attrNameLst>
                                          <p:attrName>ppt_w</p:attrName>
                                        </p:attrNameLst>
                                      </p:cBhvr>
                                      <p:tavLst>
                                        <p:tav tm="0">
                                          <p:val>
                                            <p:fltVal val="0"/>
                                          </p:val>
                                        </p:tav>
                                        <p:tav tm="100000">
                                          <p:val>
                                            <p:strVal val="#ppt_w"/>
                                          </p:val>
                                        </p:tav>
                                      </p:tavLst>
                                    </p:anim>
                                    <p:anim calcmode="lin" valueType="num">
                                      <p:cBhvr>
                                        <p:cTn id="28" dur="500" fill="hold"/>
                                        <p:tgtEl>
                                          <p:spTgt spid="165"/>
                                        </p:tgtEl>
                                        <p:attrNameLst>
                                          <p:attrName>ppt_h</p:attrName>
                                        </p:attrNameLst>
                                      </p:cBhvr>
                                      <p:tavLst>
                                        <p:tav tm="0">
                                          <p:val>
                                            <p:fltVal val="0"/>
                                          </p:val>
                                        </p:tav>
                                        <p:tav tm="100000">
                                          <p:val>
                                            <p:strVal val="#ppt_h"/>
                                          </p:val>
                                        </p:tav>
                                      </p:tavLst>
                                    </p:anim>
                                    <p:animEffect transition="in" filter="fade">
                                      <p:cBhvr>
                                        <p:cTn id="29" dur="500"/>
                                        <p:tgtEl>
                                          <p:spTgt spid="165"/>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199"/>
                                        </p:tgtEl>
                                        <p:attrNameLst>
                                          <p:attrName>style.visibility</p:attrName>
                                        </p:attrNameLst>
                                      </p:cBhvr>
                                      <p:to>
                                        <p:strVal val="visible"/>
                                      </p:to>
                                    </p:set>
                                    <p:anim calcmode="lin" valueType="num">
                                      <p:cBhvr additive="base">
                                        <p:cTn id="32" dur="500" fill="hold"/>
                                        <p:tgtEl>
                                          <p:spTgt spid="199"/>
                                        </p:tgtEl>
                                        <p:attrNameLst>
                                          <p:attrName>ppt_x</p:attrName>
                                        </p:attrNameLst>
                                      </p:cBhvr>
                                      <p:tavLst>
                                        <p:tav tm="0">
                                          <p:val>
                                            <p:strVal val="1+#ppt_w/2"/>
                                          </p:val>
                                        </p:tav>
                                        <p:tav tm="100000">
                                          <p:val>
                                            <p:strVal val="#ppt_x"/>
                                          </p:val>
                                        </p:tav>
                                      </p:tavLst>
                                    </p:anim>
                                    <p:anim calcmode="lin" valueType="num">
                                      <p:cBhvr additive="base">
                                        <p:cTn id="33" dur="500" fill="hold"/>
                                        <p:tgtEl>
                                          <p:spTgt spid="199"/>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200"/>
                                        </p:tgtEl>
                                        <p:attrNameLst>
                                          <p:attrName>style.visibility</p:attrName>
                                        </p:attrNameLst>
                                      </p:cBhvr>
                                      <p:to>
                                        <p:strVal val="visible"/>
                                      </p:to>
                                    </p:set>
                                    <p:anim calcmode="lin" valueType="num">
                                      <p:cBhvr additive="base">
                                        <p:cTn id="37" dur="500" fill="hold"/>
                                        <p:tgtEl>
                                          <p:spTgt spid="200"/>
                                        </p:tgtEl>
                                        <p:attrNameLst>
                                          <p:attrName>ppt_x</p:attrName>
                                        </p:attrNameLst>
                                      </p:cBhvr>
                                      <p:tavLst>
                                        <p:tav tm="0">
                                          <p:val>
                                            <p:strVal val="1+#ppt_w/2"/>
                                          </p:val>
                                        </p:tav>
                                        <p:tav tm="100000">
                                          <p:val>
                                            <p:strVal val="#ppt_x"/>
                                          </p:val>
                                        </p:tav>
                                      </p:tavLst>
                                    </p:anim>
                                    <p:anim calcmode="lin" valueType="num">
                                      <p:cBhvr additive="base">
                                        <p:cTn id="38" dur="500" fill="hold"/>
                                        <p:tgtEl>
                                          <p:spTgt spid="200"/>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anim calcmode="lin" valueType="num">
                                      <p:cBhvr>
                                        <p:cTn id="43" dur="500" fill="hold"/>
                                        <p:tgtEl>
                                          <p:spTgt spid="66"/>
                                        </p:tgtEl>
                                        <p:attrNameLst>
                                          <p:attrName>ppt_x</p:attrName>
                                        </p:attrNameLst>
                                      </p:cBhvr>
                                      <p:tavLst>
                                        <p:tav tm="0">
                                          <p:val>
                                            <p:strVal val="#ppt_x"/>
                                          </p:val>
                                        </p:tav>
                                        <p:tav tm="100000">
                                          <p:val>
                                            <p:strVal val="#ppt_x"/>
                                          </p:val>
                                        </p:tav>
                                      </p:tavLst>
                                    </p:anim>
                                    <p:anim calcmode="lin" valueType="num">
                                      <p:cBhvr>
                                        <p:cTn id="44" dur="500" fill="hold"/>
                                        <p:tgtEl>
                                          <p:spTgt spid="6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anim calcmode="lin" valueType="num">
                                      <p:cBhvr>
                                        <p:cTn id="48" dur="500" fill="hold"/>
                                        <p:tgtEl>
                                          <p:spTgt spid="46"/>
                                        </p:tgtEl>
                                        <p:attrNameLst>
                                          <p:attrName>ppt_x</p:attrName>
                                        </p:attrNameLst>
                                      </p:cBhvr>
                                      <p:tavLst>
                                        <p:tav tm="0">
                                          <p:val>
                                            <p:strVal val="#ppt_x"/>
                                          </p:val>
                                        </p:tav>
                                        <p:tav tm="100000">
                                          <p:val>
                                            <p:strVal val="#ppt_x"/>
                                          </p:val>
                                        </p:tav>
                                      </p:tavLst>
                                    </p:anim>
                                    <p:anim calcmode="lin" valueType="num">
                                      <p:cBhvr>
                                        <p:cTn id="49" dur="5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175"/>
                                        </p:tgtEl>
                                        <p:attrNameLst>
                                          <p:attrName>style.visibility</p:attrName>
                                        </p:attrNameLst>
                                      </p:cBhvr>
                                      <p:to>
                                        <p:strVal val="visible"/>
                                      </p:to>
                                    </p:set>
                                    <p:anim calcmode="lin" valueType="num">
                                      <p:cBhvr>
                                        <p:cTn id="58" dur="500" fill="hold"/>
                                        <p:tgtEl>
                                          <p:spTgt spid="175"/>
                                        </p:tgtEl>
                                        <p:attrNameLst>
                                          <p:attrName>ppt_w</p:attrName>
                                        </p:attrNameLst>
                                      </p:cBhvr>
                                      <p:tavLst>
                                        <p:tav tm="0">
                                          <p:val>
                                            <p:fltVal val="0"/>
                                          </p:val>
                                        </p:tav>
                                        <p:tav tm="100000">
                                          <p:val>
                                            <p:strVal val="#ppt_w"/>
                                          </p:val>
                                        </p:tav>
                                      </p:tavLst>
                                    </p:anim>
                                    <p:anim calcmode="lin" valueType="num">
                                      <p:cBhvr>
                                        <p:cTn id="59" dur="500" fill="hold"/>
                                        <p:tgtEl>
                                          <p:spTgt spid="175"/>
                                        </p:tgtEl>
                                        <p:attrNameLst>
                                          <p:attrName>ppt_h</p:attrName>
                                        </p:attrNameLst>
                                      </p:cBhvr>
                                      <p:tavLst>
                                        <p:tav tm="0">
                                          <p:val>
                                            <p:fltVal val="0"/>
                                          </p:val>
                                        </p:tav>
                                        <p:tav tm="100000">
                                          <p:val>
                                            <p:strVal val="#ppt_h"/>
                                          </p:val>
                                        </p:tav>
                                      </p:tavLst>
                                    </p:anim>
                                    <p:animEffect transition="in" filter="fade">
                                      <p:cBhvr>
                                        <p:cTn id="60" dur="500"/>
                                        <p:tgtEl>
                                          <p:spTgt spid="175"/>
                                        </p:tgtEl>
                                      </p:cBhvr>
                                    </p:animEffect>
                                  </p:childTnLst>
                                </p:cTn>
                              </p:par>
                              <p:par>
                                <p:cTn id="61" presetID="2" presetClass="entr" presetSubtype="8" accel="50000" decel="50000" fill="hold" grpId="0" nodeType="withEffect">
                                  <p:stCondLst>
                                    <p:cond delay="0"/>
                                  </p:stCondLst>
                                  <p:childTnLst>
                                    <p:set>
                                      <p:cBhvr>
                                        <p:cTn id="62" dur="1" fill="hold">
                                          <p:stCondLst>
                                            <p:cond delay="0"/>
                                          </p:stCondLst>
                                        </p:cTn>
                                        <p:tgtEl>
                                          <p:spTgt spid="205"/>
                                        </p:tgtEl>
                                        <p:attrNameLst>
                                          <p:attrName>style.visibility</p:attrName>
                                        </p:attrNameLst>
                                      </p:cBhvr>
                                      <p:to>
                                        <p:strVal val="visible"/>
                                      </p:to>
                                    </p:set>
                                    <p:anim calcmode="lin" valueType="num">
                                      <p:cBhvr additive="base">
                                        <p:cTn id="63" dur="500" fill="hold"/>
                                        <p:tgtEl>
                                          <p:spTgt spid="205"/>
                                        </p:tgtEl>
                                        <p:attrNameLst>
                                          <p:attrName>ppt_x</p:attrName>
                                        </p:attrNameLst>
                                      </p:cBhvr>
                                      <p:tavLst>
                                        <p:tav tm="0">
                                          <p:val>
                                            <p:strVal val="0-#ppt_w/2"/>
                                          </p:val>
                                        </p:tav>
                                        <p:tav tm="100000">
                                          <p:val>
                                            <p:strVal val="#ppt_x"/>
                                          </p:val>
                                        </p:tav>
                                      </p:tavLst>
                                    </p:anim>
                                    <p:anim calcmode="lin" valueType="num">
                                      <p:cBhvr additive="base">
                                        <p:cTn id="64" dur="500" fill="hold"/>
                                        <p:tgtEl>
                                          <p:spTgt spid="20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accel="50000" decel="50000" fill="hold" grpId="0" nodeType="afterEffect">
                                  <p:stCondLst>
                                    <p:cond delay="0"/>
                                  </p:stCondLst>
                                  <p:childTnLst>
                                    <p:set>
                                      <p:cBhvr>
                                        <p:cTn id="67" dur="1" fill="hold">
                                          <p:stCondLst>
                                            <p:cond delay="0"/>
                                          </p:stCondLst>
                                        </p:cTn>
                                        <p:tgtEl>
                                          <p:spTgt spid="206"/>
                                        </p:tgtEl>
                                        <p:attrNameLst>
                                          <p:attrName>style.visibility</p:attrName>
                                        </p:attrNameLst>
                                      </p:cBhvr>
                                      <p:to>
                                        <p:strVal val="visible"/>
                                      </p:to>
                                    </p:set>
                                    <p:anim calcmode="lin" valueType="num">
                                      <p:cBhvr additive="base">
                                        <p:cTn id="68" dur="500" fill="hold"/>
                                        <p:tgtEl>
                                          <p:spTgt spid="206"/>
                                        </p:tgtEl>
                                        <p:attrNameLst>
                                          <p:attrName>ppt_x</p:attrName>
                                        </p:attrNameLst>
                                      </p:cBhvr>
                                      <p:tavLst>
                                        <p:tav tm="0">
                                          <p:val>
                                            <p:strVal val="0-#ppt_w/2"/>
                                          </p:val>
                                        </p:tav>
                                        <p:tav tm="100000">
                                          <p:val>
                                            <p:strVal val="#ppt_x"/>
                                          </p:val>
                                        </p:tav>
                                      </p:tavLst>
                                    </p:anim>
                                    <p:anim calcmode="lin" valueType="num">
                                      <p:cBhvr additive="base">
                                        <p:cTn id="69" dur="500" fill="hold"/>
                                        <p:tgtEl>
                                          <p:spTgt spid="206"/>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42" presetClass="entr" presetSubtype="0" fill="hold" nodeType="after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fade">
                                      <p:cBhvr>
                                        <p:cTn id="73" dur="500"/>
                                        <p:tgtEl>
                                          <p:spTgt spid="105"/>
                                        </p:tgtEl>
                                      </p:cBhvr>
                                    </p:animEffect>
                                    <p:anim calcmode="lin" valueType="num">
                                      <p:cBhvr>
                                        <p:cTn id="74" dur="500" fill="hold"/>
                                        <p:tgtEl>
                                          <p:spTgt spid="105"/>
                                        </p:tgtEl>
                                        <p:attrNameLst>
                                          <p:attrName>ppt_x</p:attrName>
                                        </p:attrNameLst>
                                      </p:cBhvr>
                                      <p:tavLst>
                                        <p:tav tm="0">
                                          <p:val>
                                            <p:strVal val="#ppt_x"/>
                                          </p:val>
                                        </p:tav>
                                        <p:tav tm="100000">
                                          <p:val>
                                            <p:strVal val="#ppt_x"/>
                                          </p:val>
                                        </p:tav>
                                      </p:tavLst>
                                    </p:anim>
                                    <p:anim calcmode="lin" valueType="num">
                                      <p:cBhvr>
                                        <p:cTn id="75" dur="500" fill="hold"/>
                                        <p:tgtEl>
                                          <p:spTgt spid="105"/>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500"/>
                                        <p:tgtEl>
                                          <p:spTgt spid="86"/>
                                        </p:tgtEl>
                                      </p:cBhvr>
                                    </p:animEffect>
                                    <p:anim calcmode="lin" valueType="num">
                                      <p:cBhvr>
                                        <p:cTn id="79" dur="500" fill="hold"/>
                                        <p:tgtEl>
                                          <p:spTgt spid="86"/>
                                        </p:tgtEl>
                                        <p:attrNameLst>
                                          <p:attrName>ppt_x</p:attrName>
                                        </p:attrNameLst>
                                      </p:cBhvr>
                                      <p:tavLst>
                                        <p:tav tm="0">
                                          <p:val>
                                            <p:strVal val="#ppt_x"/>
                                          </p:val>
                                        </p:tav>
                                        <p:tav tm="100000">
                                          <p:val>
                                            <p:strVal val="#ppt_x"/>
                                          </p:val>
                                        </p:tav>
                                      </p:tavLst>
                                    </p:anim>
                                    <p:anim calcmode="lin" valueType="num">
                                      <p:cBhvr>
                                        <p:cTn id="80" dur="5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5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additive="base">
                                        <p:cTn id="84" dur="500" fill="hold"/>
                                        <p:tgtEl>
                                          <p:spTgt spid="3"/>
                                        </p:tgtEl>
                                        <p:attrNameLst>
                                          <p:attrName>ppt_x</p:attrName>
                                        </p:attrNameLst>
                                      </p:cBhvr>
                                      <p:tavLst>
                                        <p:tav tm="0">
                                          <p:val>
                                            <p:strVal val="#ppt_x"/>
                                          </p:val>
                                        </p:tav>
                                        <p:tav tm="100000">
                                          <p:val>
                                            <p:strVal val="#ppt_x"/>
                                          </p:val>
                                        </p:tav>
                                      </p:tavLst>
                                    </p:anim>
                                    <p:anim calcmode="lin" valueType="num">
                                      <p:cBhvr additive="base">
                                        <p:cTn id="85" dur="500" fill="hold"/>
                                        <p:tgtEl>
                                          <p:spTgt spid="3"/>
                                        </p:tgtEl>
                                        <p:attrNameLst>
                                          <p:attrName>ppt_y</p:attrName>
                                        </p:attrNameLst>
                                      </p:cBhvr>
                                      <p:tavLst>
                                        <p:tav tm="0">
                                          <p:val>
                                            <p:strVal val="0-#ppt_h/2"/>
                                          </p:val>
                                        </p:tav>
                                        <p:tav tm="100000">
                                          <p:val>
                                            <p:strVal val="#ppt_y"/>
                                          </p:val>
                                        </p:tav>
                                      </p:tavLst>
                                    </p:anim>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201"/>
                                        </p:tgtEl>
                                        <p:attrNameLst>
                                          <p:attrName>style.visibility</p:attrName>
                                        </p:attrNameLst>
                                      </p:cBhvr>
                                      <p:to>
                                        <p:strVal val="visible"/>
                                      </p:to>
                                    </p:set>
                                    <p:anim calcmode="lin" valueType="num">
                                      <p:cBhvr additive="base">
                                        <p:cTn id="94" dur="500" fill="hold"/>
                                        <p:tgtEl>
                                          <p:spTgt spid="201"/>
                                        </p:tgtEl>
                                        <p:attrNameLst>
                                          <p:attrName>ppt_x</p:attrName>
                                        </p:attrNameLst>
                                      </p:cBhvr>
                                      <p:tavLst>
                                        <p:tav tm="0">
                                          <p:val>
                                            <p:strVal val="1+#ppt_w/2"/>
                                          </p:val>
                                        </p:tav>
                                        <p:tav tm="100000">
                                          <p:val>
                                            <p:strVal val="#ppt_x"/>
                                          </p:val>
                                        </p:tav>
                                      </p:tavLst>
                                    </p:anim>
                                    <p:anim calcmode="lin" valueType="num">
                                      <p:cBhvr additive="base">
                                        <p:cTn id="95" dur="500" fill="hold"/>
                                        <p:tgtEl>
                                          <p:spTgt spid="201"/>
                                        </p:tgtEl>
                                        <p:attrNameLst>
                                          <p:attrName>ppt_y</p:attrName>
                                        </p:attrNameLst>
                                      </p:cBhvr>
                                      <p:tavLst>
                                        <p:tav tm="0">
                                          <p:val>
                                            <p:strVal val="#ppt_y"/>
                                          </p:val>
                                        </p:tav>
                                        <p:tav tm="100000">
                                          <p:val>
                                            <p:strVal val="#ppt_y"/>
                                          </p:val>
                                        </p:tav>
                                      </p:tavLst>
                                    </p:anim>
                                  </p:childTnLst>
                                </p:cTn>
                              </p:par>
                            </p:childTnLst>
                          </p:cTn>
                        </p:par>
                        <p:par>
                          <p:cTn id="96" fill="hold">
                            <p:stCondLst>
                              <p:cond delay="6500"/>
                            </p:stCondLst>
                            <p:childTnLst>
                              <p:par>
                                <p:cTn id="97" presetID="2" presetClass="entr" presetSubtype="2" accel="50000" decel="50000" fill="hold" grpId="0" nodeType="afterEffect">
                                  <p:stCondLst>
                                    <p:cond delay="0"/>
                                  </p:stCondLst>
                                  <p:childTnLst>
                                    <p:set>
                                      <p:cBhvr>
                                        <p:cTn id="98" dur="1" fill="hold">
                                          <p:stCondLst>
                                            <p:cond delay="0"/>
                                          </p:stCondLst>
                                        </p:cTn>
                                        <p:tgtEl>
                                          <p:spTgt spid="202"/>
                                        </p:tgtEl>
                                        <p:attrNameLst>
                                          <p:attrName>style.visibility</p:attrName>
                                        </p:attrNameLst>
                                      </p:cBhvr>
                                      <p:to>
                                        <p:strVal val="visible"/>
                                      </p:to>
                                    </p:set>
                                    <p:anim calcmode="lin" valueType="num">
                                      <p:cBhvr additive="base">
                                        <p:cTn id="99" dur="500" fill="hold"/>
                                        <p:tgtEl>
                                          <p:spTgt spid="202"/>
                                        </p:tgtEl>
                                        <p:attrNameLst>
                                          <p:attrName>ppt_x</p:attrName>
                                        </p:attrNameLst>
                                      </p:cBhvr>
                                      <p:tavLst>
                                        <p:tav tm="0">
                                          <p:val>
                                            <p:strVal val="1+#ppt_w/2"/>
                                          </p:val>
                                        </p:tav>
                                        <p:tav tm="100000">
                                          <p:val>
                                            <p:strVal val="#ppt_x"/>
                                          </p:val>
                                        </p:tav>
                                      </p:tavLst>
                                    </p:anim>
                                    <p:anim calcmode="lin" valueType="num">
                                      <p:cBhvr additive="base">
                                        <p:cTn id="100" dur="500" fill="hold"/>
                                        <p:tgtEl>
                                          <p:spTgt spid="202"/>
                                        </p:tgtEl>
                                        <p:attrNameLst>
                                          <p:attrName>ppt_y</p:attrName>
                                        </p:attrNameLst>
                                      </p:cBhvr>
                                      <p:tavLst>
                                        <p:tav tm="0">
                                          <p:val>
                                            <p:strVal val="#ppt_y"/>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144"/>
                                        </p:tgtEl>
                                        <p:attrNameLst>
                                          <p:attrName>style.visibility</p:attrName>
                                        </p:attrNameLst>
                                      </p:cBhvr>
                                      <p:to>
                                        <p:strVal val="visible"/>
                                      </p:to>
                                    </p:set>
                                    <p:animEffect transition="in" filter="fade">
                                      <p:cBhvr>
                                        <p:cTn id="104" dur="500"/>
                                        <p:tgtEl>
                                          <p:spTgt spid="144"/>
                                        </p:tgtEl>
                                      </p:cBhvr>
                                    </p:animEffect>
                                    <p:anim calcmode="lin" valueType="num">
                                      <p:cBhvr>
                                        <p:cTn id="105" dur="500" fill="hold"/>
                                        <p:tgtEl>
                                          <p:spTgt spid="144"/>
                                        </p:tgtEl>
                                        <p:attrNameLst>
                                          <p:attrName>ppt_x</p:attrName>
                                        </p:attrNameLst>
                                      </p:cBhvr>
                                      <p:tavLst>
                                        <p:tav tm="0">
                                          <p:val>
                                            <p:strVal val="#ppt_x"/>
                                          </p:val>
                                        </p:tav>
                                        <p:tav tm="100000">
                                          <p:val>
                                            <p:strVal val="#ppt_x"/>
                                          </p:val>
                                        </p:tav>
                                      </p:tavLst>
                                    </p:anim>
                                    <p:anim calcmode="lin" valueType="num">
                                      <p:cBhvr>
                                        <p:cTn id="106" dur="500" fill="hold"/>
                                        <p:tgtEl>
                                          <p:spTgt spid="144"/>
                                        </p:tgtEl>
                                        <p:attrNameLst>
                                          <p:attrName>ppt_y</p:attrName>
                                        </p:attrNameLst>
                                      </p:cBhvr>
                                      <p:tavLst>
                                        <p:tav tm="0">
                                          <p:val>
                                            <p:strVal val="#ppt_y+.1"/>
                                          </p:val>
                                        </p:tav>
                                        <p:tav tm="100000">
                                          <p:val>
                                            <p:strVal val="#ppt_y"/>
                                          </p:val>
                                        </p:tav>
                                      </p:tavLst>
                                    </p:anim>
                                  </p:childTnLst>
                                </p:cTn>
                              </p:par>
                              <p:par>
                                <p:cTn id="107" presetID="47" presetClass="entr" presetSubtype="0" fill="hold" nodeType="withEffect">
                                  <p:stCondLst>
                                    <p:cond delay="0"/>
                                  </p:stCondLst>
                                  <p:childTnLst>
                                    <p:set>
                                      <p:cBhvr>
                                        <p:cTn id="108" dur="1" fill="hold">
                                          <p:stCondLst>
                                            <p:cond delay="0"/>
                                          </p:stCondLst>
                                        </p:cTn>
                                        <p:tgtEl>
                                          <p:spTgt spid="125"/>
                                        </p:tgtEl>
                                        <p:attrNameLst>
                                          <p:attrName>style.visibility</p:attrName>
                                        </p:attrNameLst>
                                      </p:cBhvr>
                                      <p:to>
                                        <p:strVal val="visible"/>
                                      </p:to>
                                    </p:set>
                                    <p:animEffect transition="in" filter="fade">
                                      <p:cBhvr>
                                        <p:cTn id="109" dur="500"/>
                                        <p:tgtEl>
                                          <p:spTgt spid="125"/>
                                        </p:tgtEl>
                                      </p:cBhvr>
                                    </p:animEffect>
                                    <p:anim calcmode="lin" valueType="num">
                                      <p:cBhvr>
                                        <p:cTn id="110" dur="500" fill="hold"/>
                                        <p:tgtEl>
                                          <p:spTgt spid="125"/>
                                        </p:tgtEl>
                                        <p:attrNameLst>
                                          <p:attrName>ppt_x</p:attrName>
                                        </p:attrNameLst>
                                      </p:cBhvr>
                                      <p:tavLst>
                                        <p:tav tm="0">
                                          <p:val>
                                            <p:strVal val="#ppt_x"/>
                                          </p:val>
                                        </p:tav>
                                        <p:tav tm="100000">
                                          <p:val>
                                            <p:strVal val="#ppt_x"/>
                                          </p:val>
                                        </p:tav>
                                      </p:tavLst>
                                    </p:anim>
                                    <p:anim calcmode="lin" valueType="num">
                                      <p:cBhvr>
                                        <p:cTn id="111" dur="500" fill="hold"/>
                                        <p:tgtEl>
                                          <p:spTgt spid="125"/>
                                        </p:tgtEl>
                                        <p:attrNameLst>
                                          <p:attrName>ppt_y</p:attrName>
                                        </p:attrNameLst>
                                      </p:cBhvr>
                                      <p:tavLst>
                                        <p:tav tm="0">
                                          <p:val>
                                            <p:strVal val="#ppt_y-.1"/>
                                          </p:val>
                                        </p:tav>
                                        <p:tav tm="100000">
                                          <p:val>
                                            <p:strVal val="#ppt_y"/>
                                          </p:val>
                                        </p:tav>
                                      </p:tavLst>
                                    </p:anim>
                                  </p:childTnLst>
                                </p:cTn>
                              </p:par>
                            </p:childTnLst>
                          </p:cTn>
                        </p:par>
                        <p:par>
                          <p:cTn id="112" fill="hold">
                            <p:stCondLst>
                              <p:cond delay="7500"/>
                            </p:stCondLst>
                            <p:childTnLst>
                              <p:par>
                                <p:cTn id="113" presetID="2" presetClass="entr" presetSubtype="4" accel="50000" decel="50000" fill="hold" grpId="0" nodeType="afterEffect">
                                  <p:stCondLst>
                                    <p:cond delay="0"/>
                                  </p:stCondLst>
                                  <p:childTnLst>
                                    <p:set>
                                      <p:cBhvr>
                                        <p:cTn id="114" dur="1" fill="hold">
                                          <p:stCondLst>
                                            <p:cond delay="0"/>
                                          </p:stCondLst>
                                        </p:cTn>
                                        <p:tgtEl>
                                          <p:spTgt spid="197"/>
                                        </p:tgtEl>
                                        <p:attrNameLst>
                                          <p:attrName>style.visibility</p:attrName>
                                        </p:attrNameLst>
                                      </p:cBhvr>
                                      <p:to>
                                        <p:strVal val="visible"/>
                                      </p:to>
                                    </p:set>
                                    <p:anim calcmode="lin" valueType="num">
                                      <p:cBhvr additive="base">
                                        <p:cTn id="115" dur="500" fill="hold"/>
                                        <p:tgtEl>
                                          <p:spTgt spid="197"/>
                                        </p:tgtEl>
                                        <p:attrNameLst>
                                          <p:attrName>ppt_x</p:attrName>
                                        </p:attrNameLst>
                                      </p:cBhvr>
                                      <p:tavLst>
                                        <p:tav tm="0">
                                          <p:val>
                                            <p:strVal val="#ppt_x"/>
                                          </p:val>
                                        </p:tav>
                                        <p:tav tm="100000">
                                          <p:val>
                                            <p:strVal val="#ppt_x"/>
                                          </p:val>
                                        </p:tav>
                                      </p:tavLst>
                                    </p:anim>
                                    <p:anim calcmode="lin" valueType="num">
                                      <p:cBhvr additive="base">
                                        <p:cTn id="116" dur="500" fill="hold"/>
                                        <p:tgtEl>
                                          <p:spTgt spid="197"/>
                                        </p:tgtEl>
                                        <p:attrNameLst>
                                          <p:attrName>ppt_y</p:attrName>
                                        </p:attrNameLst>
                                      </p:cBhvr>
                                      <p:tavLst>
                                        <p:tav tm="0">
                                          <p:val>
                                            <p:strVal val="1+#ppt_h/2"/>
                                          </p:val>
                                        </p:tav>
                                        <p:tav tm="100000">
                                          <p:val>
                                            <p:strVal val="#ppt_y"/>
                                          </p:val>
                                        </p:tav>
                                      </p:tavLst>
                                    </p:anim>
                                  </p:childTnLst>
                                </p:cTn>
                              </p:par>
                            </p:childTnLst>
                          </p:cTn>
                        </p:par>
                        <p:par>
                          <p:cTn id="117" fill="hold">
                            <p:stCondLst>
                              <p:cond delay="8000"/>
                            </p:stCondLst>
                            <p:childTnLst>
                              <p:par>
                                <p:cTn id="118" presetID="53" presetClass="entr" presetSubtype="16" fill="hold" grpId="0" nodeType="afterEffect">
                                  <p:stCondLst>
                                    <p:cond delay="0"/>
                                  </p:stCondLst>
                                  <p:childTnLst>
                                    <p:set>
                                      <p:cBhvr>
                                        <p:cTn id="119" dur="1" fill="hold">
                                          <p:stCondLst>
                                            <p:cond delay="0"/>
                                          </p:stCondLst>
                                        </p:cTn>
                                        <p:tgtEl>
                                          <p:spTgt spid="198"/>
                                        </p:tgtEl>
                                        <p:attrNameLst>
                                          <p:attrName>style.visibility</p:attrName>
                                        </p:attrNameLst>
                                      </p:cBhvr>
                                      <p:to>
                                        <p:strVal val="visible"/>
                                      </p:to>
                                    </p:set>
                                    <p:anim calcmode="lin" valueType="num">
                                      <p:cBhvr>
                                        <p:cTn id="120" dur="500" fill="hold"/>
                                        <p:tgtEl>
                                          <p:spTgt spid="198"/>
                                        </p:tgtEl>
                                        <p:attrNameLst>
                                          <p:attrName>ppt_w</p:attrName>
                                        </p:attrNameLst>
                                      </p:cBhvr>
                                      <p:tavLst>
                                        <p:tav tm="0">
                                          <p:val>
                                            <p:fltVal val="0"/>
                                          </p:val>
                                        </p:tav>
                                        <p:tav tm="100000">
                                          <p:val>
                                            <p:strVal val="#ppt_w"/>
                                          </p:val>
                                        </p:tav>
                                      </p:tavLst>
                                    </p:anim>
                                    <p:anim calcmode="lin" valueType="num">
                                      <p:cBhvr>
                                        <p:cTn id="121" dur="500" fill="hold"/>
                                        <p:tgtEl>
                                          <p:spTgt spid="198"/>
                                        </p:tgtEl>
                                        <p:attrNameLst>
                                          <p:attrName>ppt_h</p:attrName>
                                        </p:attrNameLst>
                                      </p:cBhvr>
                                      <p:tavLst>
                                        <p:tav tm="0">
                                          <p:val>
                                            <p:fltVal val="0"/>
                                          </p:val>
                                        </p:tav>
                                        <p:tav tm="100000">
                                          <p:val>
                                            <p:strVal val="#ppt_h"/>
                                          </p:val>
                                        </p:tav>
                                      </p:tavLst>
                                    </p:anim>
                                    <p:animEffect transition="in" filter="fade">
                                      <p:cBhvr>
                                        <p:cTn id="122" dur="500"/>
                                        <p:tgtEl>
                                          <p:spTgt spid="198"/>
                                        </p:tgtEl>
                                      </p:cBhvr>
                                    </p:animEffect>
                                  </p:childTnLst>
                                </p:cTn>
                              </p:par>
                              <p:par>
                                <p:cTn id="123" presetID="2" presetClass="entr" presetSubtype="4" accel="50000" decel="50000" fill="hold" grpId="0" nodeType="withEffect">
                                  <p:stCondLst>
                                    <p:cond delay="0"/>
                                  </p:stCondLst>
                                  <p:childTnLst>
                                    <p:set>
                                      <p:cBhvr>
                                        <p:cTn id="124" dur="1" fill="hold">
                                          <p:stCondLst>
                                            <p:cond delay="0"/>
                                          </p:stCondLst>
                                        </p:cTn>
                                        <p:tgtEl>
                                          <p:spTgt spid="203"/>
                                        </p:tgtEl>
                                        <p:attrNameLst>
                                          <p:attrName>style.visibility</p:attrName>
                                        </p:attrNameLst>
                                      </p:cBhvr>
                                      <p:to>
                                        <p:strVal val="visible"/>
                                      </p:to>
                                    </p:set>
                                    <p:anim calcmode="lin" valueType="num">
                                      <p:cBhvr additive="base">
                                        <p:cTn id="125" dur="500" fill="hold"/>
                                        <p:tgtEl>
                                          <p:spTgt spid="203"/>
                                        </p:tgtEl>
                                        <p:attrNameLst>
                                          <p:attrName>ppt_x</p:attrName>
                                        </p:attrNameLst>
                                      </p:cBhvr>
                                      <p:tavLst>
                                        <p:tav tm="0">
                                          <p:val>
                                            <p:strVal val="#ppt_x"/>
                                          </p:val>
                                        </p:tav>
                                        <p:tav tm="100000">
                                          <p:val>
                                            <p:strVal val="#ppt_x"/>
                                          </p:val>
                                        </p:tav>
                                      </p:tavLst>
                                    </p:anim>
                                    <p:anim calcmode="lin" valueType="num">
                                      <p:cBhvr additive="base">
                                        <p:cTn id="126" dur="500" fill="hold"/>
                                        <p:tgtEl>
                                          <p:spTgt spid="203"/>
                                        </p:tgtEl>
                                        <p:attrNameLst>
                                          <p:attrName>ppt_y</p:attrName>
                                        </p:attrNameLst>
                                      </p:cBhvr>
                                      <p:tavLst>
                                        <p:tav tm="0">
                                          <p:val>
                                            <p:strVal val="1+#ppt_h/2"/>
                                          </p:val>
                                        </p:tav>
                                        <p:tav tm="100000">
                                          <p:val>
                                            <p:strVal val="#ppt_y"/>
                                          </p:val>
                                        </p:tav>
                                      </p:tavLst>
                                    </p:anim>
                                  </p:childTnLst>
                                </p:cTn>
                              </p:par>
                            </p:childTnLst>
                          </p:cTn>
                        </p:par>
                        <p:par>
                          <p:cTn id="127" fill="hold">
                            <p:stCondLst>
                              <p:cond delay="8500"/>
                            </p:stCondLst>
                            <p:childTnLst>
                              <p:par>
                                <p:cTn id="128" presetID="2" presetClass="entr" presetSubtype="4" accel="50000" decel="50000" fill="hold" grpId="0" nodeType="afterEffect">
                                  <p:stCondLst>
                                    <p:cond delay="0"/>
                                  </p:stCondLst>
                                  <p:childTnLst>
                                    <p:set>
                                      <p:cBhvr>
                                        <p:cTn id="129" dur="1" fill="hold">
                                          <p:stCondLst>
                                            <p:cond delay="0"/>
                                          </p:stCondLst>
                                        </p:cTn>
                                        <p:tgtEl>
                                          <p:spTgt spid="204"/>
                                        </p:tgtEl>
                                        <p:attrNameLst>
                                          <p:attrName>style.visibility</p:attrName>
                                        </p:attrNameLst>
                                      </p:cBhvr>
                                      <p:to>
                                        <p:strVal val="visible"/>
                                      </p:to>
                                    </p:set>
                                    <p:anim calcmode="lin" valueType="num">
                                      <p:cBhvr additive="base">
                                        <p:cTn id="130" dur="500" fill="hold"/>
                                        <p:tgtEl>
                                          <p:spTgt spid="204"/>
                                        </p:tgtEl>
                                        <p:attrNameLst>
                                          <p:attrName>ppt_x</p:attrName>
                                        </p:attrNameLst>
                                      </p:cBhvr>
                                      <p:tavLst>
                                        <p:tav tm="0">
                                          <p:val>
                                            <p:strVal val="#ppt_x"/>
                                          </p:val>
                                        </p:tav>
                                        <p:tav tm="100000">
                                          <p:val>
                                            <p:strVal val="#ppt_x"/>
                                          </p:val>
                                        </p:tav>
                                      </p:tavLst>
                                    </p:anim>
                                    <p:anim calcmode="lin" valueType="num">
                                      <p:cBhvr additive="base">
                                        <p:cTn id="131" dur="500" fill="hold"/>
                                        <p:tgtEl>
                                          <p:spTgt spid="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4" grpId="0" animBg="1"/>
      <p:bldP spid="164" grpId="0" animBg="1"/>
      <p:bldP spid="196" grpId="0" animBg="1"/>
      <p:bldP spid="197" grpId="0" animBg="1"/>
      <p:bldP spid="198" grpId="0" animBg="1"/>
      <p:bldP spid="199" grpId="0"/>
      <p:bldP spid="200" grpId="0"/>
      <p:bldP spid="201" grpId="0"/>
      <p:bldP spid="202" grpId="0"/>
      <p:bldP spid="203" grpId="0"/>
      <p:bldP spid="204" grpId="0"/>
      <p:bldP spid="205" grpId="0"/>
      <p:bldP spid="2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grpSp>
        <p:nvGrpSpPr>
          <p:cNvPr id="104" name="Group 73"/>
          <p:cNvGrpSpPr/>
          <p:nvPr/>
        </p:nvGrpSpPr>
        <p:grpSpPr>
          <a:xfrm>
            <a:off x="2996813" y="1734274"/>
            <a:ext cx="465169" cy="217757"/>
            <a:chOff x="3366566" y="1459073"/>
            <a:chExt cx="465169" cy="221445"/>
          </a:xfrm>
        </p:grpSpPr>
        <p:cxnSp>
          <p:nvCxnSpPr>
            <p:cNvPr id="105" name="Straight Connector 61"/>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106" name="Straight Connector 62"/>
            <p:cNvCxnSpPr/>
            <p:nvPr/>
          </p:nvCxnSpPr>
          <p:spPr>
            <a:xfrm flipH="1">
              <a:off x="3366566" y="1459073"/>
              <a:ext cx="226116" cy="0"/>
            </a:xfrm>
            <a:prstGeom prst="line">
              <a:avLst/>
            </a:prstGeom>
            <a:noFill/>
            <a:ln w="19050" cap="rnd" cmpd="sng" algn="ctr">
              <a:solidFill>
                <a:srgbClr val="317B9D"/>
              </a:solidFill>
              <a:prstDash val="solid"/>
            </a:ln>
            <a:effectLst/>
          </p:spPr>
        </p:cxnSp>
      </p:grpSp>
      <p:grpSp>
        <p:nvGrpSpPr>
          <p:cNvPr id="107" name="Group 74"/>
          <p:cNvGrpSpPr/>
          <p:nvPr/>
        </p:nvGrpSpPr>
        <p:grpSpPr>
          <a:xfrm flipH="1">
            <a:off x="5614188" y="1732471"/>
            <a:ext cx="513201" cy="221363"/>
            <a:chOff x="3318534" y="1459155"/>
            <a:chExt cx="513201" cy="221363"/>
          </a:xfrm>
        </p:grpSpPr>
        <p:cxnSp>
          <p:nvCxnSpPr>
            <p:cNvPr id="108" name="Straight Connector 64"/>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109" name="Straight Connector 65"/>
            <p:cNvCxnSpPr/>
            <p:nvPr/>
          </p:nvCxnSpPr>
          <p:spPr>
            <a:xfrm flipH="1">
              <a:off x="3318534" y="1459155"/>
              <a:ext cx="274147" cy="0"/>
            </a:xfrm>
            <a:prstGeom prst="line">
              <a:avLst/>
            </a:prstGeom>
            <a:noFill/>
            <a:ln w="19050" cap="rnd" cmpd="sng" algn="ctr">
              <a:solidFill>
                <a:srgbClr val="317B9D"/>
              </a:solidFill>
              <a:prstDash val="solid"/>
            </a:ln>
            <a:effectLst/>
          </p:spPr>
        </p:cxnSp>
      </p:grpSp>
      <p:grpSp>
        <p:nvGrpSpPr>
          <p:cNvPr id="110" name="Group 81"/>
          <p:cNvGrpSpPr/>
          <p:nvPr/>
        </p:nvGrpSpPr>
        <p:grpSpPr>
          <a:xfrm flipV="1">
            <a:off x="3001771" y="4153588"/>
            <a:ext cx="455253" cy="217757"/>
            <a:chOff x="3376482" y="1459073"/>
            <a:chExt cx="455253" cy="221445"/>
          </a:xfrm>
        </p:grpSpPr>
        <p:cxnSp>
          <p:nvCxnSpPr>
            <p:cNvPr id="111" name="Straight Connector 67"/>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112" name="Straight Connector 68"/>
            <p:cNvCxnSpPr/>
            <p:nvPr/>
          </p:nvCxnSpPr>
          <p:spPr>
            <a:xfrm flipH="1" flipV="1">
              <a:off x="3376482" y="1459073"/>
              <a:ext cx="216200" cy="0"/>
            </a:xfrm>
            <a:prstGeom prst="line">
              <a:avLst/>
            </a:prstGeom>
            <a:noFill/>
            <a:ln w="19050" cap="rnd" cmpd="sng" algn="ctr">
              <a:solidFill>
                <a:srgbClr val="317B9D"/>
              </a:solidFill>
              <a:prstDash val="solid"/>
            </a:ln>
            <a:effectLst/>
          </p:spPr>
        </p:cxnSp>
      </p:grpSp>
      <p:grpSp>
        <p:nvGrpSpPr>
          <p:cNvPr id="113" name="Group 84"/>
          <p:cNvGrpSpPr/>
          <p:nvPr/>
        </p:nvGrpSpPr>
        <p:grpSpPr>
          <a:xfrm flipH="1" flipV="1">
            <a:off x="5624614" y="4151785"/>
            <a:ext cx="492348" cy="221363"/>
            <a:chOff x="3339387" y="1459155"/>
            <a:chExt cx="492348" cy="221363"/>
          </a:xfrm>
        </p:grpSpPr>
        <p:cxnSp>
          <p:nvCxnSpPr>
            <p:cNvPr id="114" name="Straight Connector 70"/>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115" name="Straight Connector 71"/>
            <p:cNvCxnSpPr/>
            <p:nvPr/>
          </p:nvCxnSpPr>
          <p:spPr>
            <a:xfrm flipH="1" flipV="1">
              <a:off x="3339387" y="1459155"/>
              <a:ext cx="253294" cy="0"/>
            </a:xfrm>
            <a:prstGeom prst="line">
              <a:avLst/>
            </a:prstGeom>
            <a:noFill/>
            <a:ln w="19050" cap="rnd" cmpd="sng" algn="ctr">
              <a:solidFill>
                <a:srgbClr val="317B9D"/>
              </a:solidFill>
              <a:prstDash val="solid"/>
            </a:ln>
            <a:effectLst/>
          </p:spPr>
        </p:cxnSp>
      </p:grpSp>
      <p:grpSp>
        <p:nvGrpSpPr>
          <p:cNvPr id="116" name="Group 87"/>
          <p:cNvGrpSpPr/>
          <p:nvPr/>
        </p:nvGrpSpPr>
        <p:grpSpPr>
          <a:xfrm>
            <a:off x="4390618" y="1315021"/>
            <a:ext cx="1840320" cy="2017712"/>
            <a:chOff x="4390618" y="1243013"/>
            <a:chExt cx="1840320" cy="2017712"/>
          </a:xfrm>
        </p:grpSpPr>
        <p:sp>
          <p:nvSpPr>
            <p:cNvPr id="117" name="Freeform 38"/>
            <p:cNvSpPr/>
            <p:nvPr/>
          </p:nvSpPr>
          <p:spPr bwMode="auto">
            <a:xfrm>
              <a:off x="4390618" y="1257300"/>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rgbClr val="0F594C"/>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Freeform 38"/>
            <p:cNvSpPr/>
            <p:nvPr/>
          </p:nvSpPr>
          <p:spPr bwMode="auto">
            <a:xfrm>
              <a:off x="4435475" y="1243013"/>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19" name="Group 90"/>
          <p:cNvGrpSpPr/>
          <p:nvPr/>
        </p:nvGrpSpPr>
        <p:grpSpPr>
          <a:xfrm>
            <a:off x="4206875" y="2848383"/>
            <a:ext cx="2027238" cy="1787688"/>
            <a:chOff x="4206875" y="2776375"/>
            <a:chExt cx="2027238" cy="1787688"/>
          </a:xfrm>
        </p:grpSpPr>
        <p:sp>
          <p:nvSpPr>
            <p:cNvPr id="120" name="Freeform 37"/>
            <p:cNvSpPr/>
            <p:nvPr/>
          </p:nvSpPr>
          <p:spPr bwMode="auto">
            <a:xfrm>
              <a:off x="4206875" y="2776375"/>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rgbClr val="0F594C"/>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Freeform 37"/>
            <p:cNvSpPr/>
            <p:nvPr/>
          </p:nvSpPr>
          <p:spPr bwMode="auto">
            <a:xfrm>
              <a:off x="4222750" y="2817813"/>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2" name="Group 89"/>
          <p:cNvGrpSpPr/>
          <p:nvPr/>
        </p:nvGrpSpPr>
        <p:grpSpPr>
          <a:xfrm>
            <a:off x="2913063" y="2631559"/>
            <a:ext cx="1829787" cy="2009274"/>
            <a:chOff x="2913063" y="2559551"/>
            <a:chExt cx="1829787" cy="2009274"/>
          </a:xfrm>
        </p:grpSpPr>
        <p:sp>
          <p:nvSpPr>
            <p:cNvPr id="123" name="Freeform 40"/>
            <p:cNvSpPr/>
            <p:nvPr/>
          </p:nvSpPr>
          <p:spPr bwMode="auto">
            <a:xfrm>
              <a:off x="2955325" y="2559551"/>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rgbClr val="377790">
                <a:lumMod val="75000"/>
              </a:srgb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Freeform 40"/>
            <p:cNvSpPr/>
            <p:nvPr/>
          </p:nvSpPr>
          <p:spPr bwMode="auto">
            <a:xfrm>
              <a:off x="2913063" y="2565400"/>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5" name="Group 88"/>
          <p:cNvGrpSpPr/>
          <p:nvPr/>
        </p:nvGrpSpPr>
        <p:grpSpPr>
          <a:xfrm>
            <a:off x="2908300" y="1319783"/>
            <a:ext cx="2007394" cy="1833032"/>
            <a:chOff x="2908300" y="1247775"/>
            <a:chExt cx="2007394" cy="1833032"/>
          </a:xfrm>
        </p:grpSpPr>
        <p:sp>
          <p:nvSpPr>
            <p:cNvPr id="126" name="Freeform 39"/>
            <p:cNvSpPr/>
            <p:nvPr/>
          </p:nvSpPr>
          <p:spPr bwMode="auto">
            <a:xfrm>
              <a:off x="2912269" y="1294870"/>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rgbClr val="189A80">
                <a:lumMod val="50000"/>
              </a:srgb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Freeform 39"/>
            <p:cNvSpPr/>
            <p:nvPr/>
          </p:nvSpPr>
          <p:spPr bwMode="auto">
            <a:xfrm>
              <a:off x="2908300" y="1247775"/>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8" name="Group 59"/>
          <p:cNvGrpSpPr/>
          <p:nvPr/>
        </p:nvGrpSpPr>
        <p:grpSpPr>
          <a:xfrm>
            <a:off x="6291109" y="3867894"/>
            <a:ext cx="2276195" cy="763488"/>
            <a:chOff x="7154104" y="3191760"/>
            <a:chExt cx="2276195" cy="763488"/>
          </a:xfrm>
        </p:grpSpPr>
        <p:sp>
          <p:nvSpPr>
            <p:cNvPr id="129" name="TextBox 128"/>
            <p:cNvSpPr txBox="1"/>
            <p:nvPr/>
          </p:nvSpPr>
          <p:spPr>
            <a:xfrm>
              <a:off x="7154105" y="3470500"/>
              <a:ext cx="2276194" cy="484748"/>
            </a:xfrm>
            <a:prstGeom prst="rect">
              <a:avLst/>
            </a:prstGeom>
            <a:noFill/>
          </p:spPr>
          <p:txBody>
            <a:bodyPr wrap="square" lIns="0" tIns="0" rIns="0" bIns="0" rtlCol="0">
              <a:spAutoFit/>
            </a:bodyPr>
            <a:lstStyle/>
            <a:p>
              <a:pPr lvl="0"/>
              <a:r>
                <a:rPr kumimoji="0" lang="zh-CN" altLang="en-US" sz="105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a:t>
              </a:r>
              <a:endParaRPr lang="en-US" altLang="zh-CN" sz="1050" kern="0" dirty="0">
                <a:solidFill>
                  <a:srgbClr val="262626">
                    <a:lumMod val="65000"/>
                    <a:lumOff val="35000"/>
                  </a:srgbClr>
                </a:solidFill>
              </a:endParaRPr>
            </a:p>
          </p:txBody>
        </p:sp>
        <p:sp>
          <p:nvSpPr>
            <p:cNvPr id="130" name="Rectangle 50"/>
            <p:cNvSpPr/>
            <p:nvPr/>
          </p:nvSpPr>
          <p:spPr>
            <a:xfrm>
              <a:off x="7154104" y="3191760"/>
              <a:ext cx="923330" cy="276999"/>
            </a:xfrm>
            <a:prstGeom prst="rect">
              <a:avLst/>
            </a:prstGeom>
          </p:spPr>
          <p:txBody>
            <a:bodyPr wrap="none" lIns="0" tIns="0" rIns="0" bIns="0">
              <a:spAutoFit/>
            </a:bodyPr>
            <a:lstStyle/>
            <a:p>
              <a:pPr lvl="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131" name="Group 58"/>
          <p:cNvGrpSpPr/>
          <p:nvPr/>
        </p:nvGrpSpPr>
        <p:grpSpPr>
          <a:xfrm>
            <a:off x="6253009" y="1358647"/>
            <a:ext cx="2276195" cy="824463"/>
            <a:chOff x="7174424" y="1334835"/>
            <a:chExt cx="2276195" cy="824463"/>
          </a:xfrm>
        </p:grpSpPr>
        <p:sp>
          <p:nvSpPr>
            <p:cNvPr id="132" name="TextBox 131"/>
            <p:cNvSpPr txBox="1"/>
            <p:nvPr/>
          </p:nvSpPr>
          <p:spPr>
            <a:xfrm>
              <a:off x="7174424" y="1674550"/>
              <a:ext cx="2276195" cy="484748"/>
            </a:xfrm>
            <a:prstGeom prst="rect">
              <a:avLst/>
            </a:prstGeom>
            <a:noFill/>
          </p:spPr>
          <p:txBody>
            <a:bodyPr wrap="square" lIns="0" tIns="0" rIns="0" bIns="0" rtlCol="0">
              <a:spAutoFit/>
            </a:bodyPr>
            <a:lstStyle/>
            <a:p>
              <a:pPr lvl="0"/>
              <a:r>
                <a:rPr kumimoji="0" lang="zh-CN" altLang="en-US" sz="105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a:t>
              </a:r>
              <a:endParaRPr lang="en-US" altLang="zh-CN" sz="1050" kern="0" dirty="0">
                <a:solidFill>
                  <a:srgbClr val="262626">
                    <a:lumMod val="65000"/>
                    <a:lumOff val="35000"/>
                  </a:srgbClr>
                </a:solidFill>
              </a:endParaRPr>
            </a:p>
          </p:txBody>
        </p:sp>
        <p:sp>
          <p:nvSpPr>
            <p:cNvPr id="133" name="Rectangle 53"/>
            <p:cNvSpPr/>
            <p:nvPr/>
          </p:nvSpPr>
          <p:spPr>
            <a:xfrm>
              <a:off x="7174424" y="1334835"/>
              <a:ext cx="923330" cy="276999"/>
            </a:xfrm>
            <a:prstGeom prst="rect">
              <a:avLst/>
            </a:prstGeom>
          </p:spPr>
          <p:txBody>
            <a:bodyPr wrap="none" lIns="0" tIns="0" rIns="0" bIns="0">
              <a:spAutoFit/>
            </a:bodyPr>
            <a:lstStyle/>
            <a:p>
              <a:pPr lvl="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134" name="Group 56"/>
          <p:cNvGrpSpPr/>
          <p:nvPr/>
        </p:nvGrpSpPr>
        <p:grpSpPr>
          <a:xfrm>
            <a:off x="625235" y="1275606"/>
            <a:ext cx="2276196" cy="844788"/>
            <a:chOff x="-296510" y="1262703"/>
            <a:chExt cx="2276196" cy="844788"/>
          </a:xfrm>
        </p:grpSpPr>
        <p:sp>
          <p:nvSpPr>
            <p:cNvPr id="135" name="TextBox 134"/>
            <p:cNvSpPr txBox="1"/>
            <p:nvPr/>
          </p:nvSpPr>
          <p:spPr>
            <a:xfrm>
              <a:off x="-296510" y="1622743"/>
              <a:ext cx="2276196" cy="484748"/>
            </a:xfrm>
            <a:prstGeom prst="rect">
              <a:avLst/>
            </a:prstGeom>
            <a:noFill/>
          </p:spPr>
          <p:txBody>
            <a:bodyPr wrap="square" lIns="0" tIns="0" rIns="0" bIns="0" rtlCol="0">
              <a:spAutoFit/>
            </a:bodyPr>
            <a:lstStyle/>
            <a:p>
              <a:pPr lvl="0"/>
              <a:r>
                <a:rPr kumimoji="0" lang="zh-CN" altLang="en-US" sz="105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a:t>
              </a:r>
              <a:endParaRPr lang="en-US" altLang="zh-CN" sz="1050" kern="0" dirty="0">
                <a:solidFill>
                  <a:srgbClr val="262626">
                    <a:lumMod val="65000"/>
                    <a:lumOff val="35000"/>
                  </a:srgbClr>
                </a:solidFill>
              </a:endParaRPr>
            </a:p>
          </p:txBody>
        </p:sp>
        <p:sp>
          <p:nvSpPr>
            <p:cNvPr id="136" name="Rectangle 56"/>
            <p:cNvSpPr/>
            <p:nvPr/>
          </p:nvSpPr>
          <p:spPr>
            <a:xfrm>
              <a:off x="998733" y="1262703"/>
              <a:ext cx="923330" cy="276999"/>
            </a:xfrm>
            <a:prstGeom prst="rect">
              <a:avLst/>
            </a:prstGeom>
          </p:spPr>
          <p:txBody>
            <a:bodyPr wrap="none" lIns="0" tIns="0" rIns="0" bIns="0">
              <a:spAutoFit/>
            </a:bodyPr>
            <a:lstStyle/>
            <a:p>
              <a:pPr lvl="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137" name="Group 56"/>
          <p:cNvGrpSpPr/>
          <p:nvPr/>
        </p:nvGrpSpPr>
        <p:grpSpPr>
          <a:xfrm>
            <a:off x="596660" y="3939902"/>
            <a:ext cx="2276196" cy="835496"/>
            <a:chOff x="-296510" y="1295261"/>
            <a:chExt cx="2276196" cy="835496"/>
          </a:xfrm>
        </p:grpSpPr>
        <p:sp>
          <p:nvSpPr>
            <p:cNvPr id="138" name="TextBox 137"/>
            <p:cNvSpPr txBox="1"/>
            <p:nvPr/>
          </p:nvSpPr>
          <p:spPr>
            <a:xfrm>
              <a:off x="-296510" y="1646009"/>
              <a:ext cx="2276196" cy="484748"/>
            </a:xfrm>
            <a:prstGeom prst="rect">
              <a:avLst/>
            </a:prstGeom>
            <a:noFill/>
          </p:spPr>
          <p:txBody>
            <a:bodyPr wrap="square" lIns="0" tIns="0" rIns="0" bIns="0" rtlCol="0">
              <a:spAutoFit/>
            </a:bodyPr>
            <a:lstStyle/>
            <a:p>
              <a:pPr lvl="0"/>
              <a:r>
                <a:rPr kumimoji="0" lang="zh-CN" altLang="en-US" sz="105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a:t>
              </a:r>
              <a:endParaRPr lang="en-US" altLang="zh-CN" sz="1050" kern="0" dirty="0">
                <a:solidFill>
                  <a:srgbClr val="262626">
                    <a:lumMod val="65000"/>
                    <a:lumOff val="35000"/>
                  </a:srgbClr>
                </a:solidFill>
              </a:endParaRPr>
            </a:p>
          </p:txBody>
        </p:sp>
        <p:sp>
          <p:nvSpPr>
            <p:cNvPr id="139" name="Rectangle 59"/>
            <p:cNvSpPr/>
            <p:nvPr/>
          </p:nvSpPr>
          <p:spPr>
            <a:xfrm>
              <a:off x="1027308" y="1295261"/>
              <a:ext cx="923330" cy="276999"/>
            </a:xfrm>
            <a:prstGeom prst="rect">
              <a:avLst/>
            </a:prstGeom>
          </p:spPr>
          <p:txBody>
            <a:bodyPr wrap="none" lIns="0" tIns="0" rIns="0" bIns="0">
              <a:spAutoFit/>
            </a:bodyPr>
            <a:lstStyle/>
            <a:p>
              <a:pPr lvl="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140" name="Group 30"/>
          <p:cNvGrpSpPr/>
          <p:nvPr/>
        </p:nvGrpSpPr>
        <p:grpSpPr>
          <a:xfrm>
            <a:off x="3471828" y="3429280"/>
            <a:ext cx="613001" cy="611552"/>
            <a:chOff x="1081088" y="2138363"/>
            <a:chExt cx="671512" cy="669925"/>
          </a:xfrm>
          <a:solidFill>
            <a:srgbClr val="FFFFFF"/>
          </a:solidFill>
        </p:grpSpPr>
        <p:sp>
          <p:nvSpPr>
            <p:cNvPr id="141" name="Freeform 16"/>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close/>
                  <a:moveTo>
                    <a:pt x="53" y="0"/>
                  </a:moveTo>
                  <a:lnTo>
                    <a:pt x="53"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Freeform 17"/>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moveTo>
                    <a:pt x="53" y="0"/>
                  </a:moveTo>
                  <a:lnTo>
                    <a:pt x="53" y="0"/>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Freeform 18"/>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close/>
                  <a:moveTo>
                    <a:pt x="53" y="158"/>
                  </a:moveTo>
                  <a:lnTo>
                    <a:pt x="53" y="158"/>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Freeform 19"/>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moveTo>
                    <a:pt x="53" y="158"/>
                  </a:moveTo>
                  <a:lnTo>
                    <a:pt x="53" y="158"/>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Freeform 20"/>
            <p:cNvSpPr>
              <a:spLocks noEditPoints="1"/>
            </p:cNvSpPr>
            <p:nvPr/>
          </p:nvSpPr>
          <p:spPr bwMode="auto">
            <a:xfrm>
              <a:off x="1331913" y="2138363"/>
              <a:ext cx="295275" cy="669925"/>
            </a:xfrm>
            <a:custGeom>
              <a:avLst/>
              <a:gdLst/>
              <a:ahLst/>
              <a:cxnLst>
                <a:cxn ang="0">
                  <a:pos x="1079" y="450"/>
                </a:cxn>
                <a:cxn ang="0">
                  <a:pos x="630" y="0"/>
                </a:cxn>
                <a:cxn ang="0">
                  <a:pos x="180" y="450"/>
                </a:cxn>
                <a:cxn ang="0">
                  <a:pos x="180" y="1808"/>
                </a:cxn>
                <a:cxn ang="0">
                  <a:pos x="0" y="2247"/>
                </a:cxn>
                <a:cxn ang="0">
                  <a:pos x="630" y="2876"/>
                </a:cxn>
                <a:cxn ang="0">
                  <a:pos x="1259" y="2247"/>
                </a:cxn>
                <a:cxn ang="0">
                  <a:pos x="1079" y="1808"/>
                </a:cxn>
                <a:cxn ang="0">
                  <a:pos x="1079" y="450"/>
                </a:cxn>
                <a:cxn ang="0">
                  <a:pos x="630" y="2696"/>
                </a:cxn>
                <a:cxn ang="0">
                  <a:pos x="575" y="2691"/>
                </a:cxn>
                <a:cxn ang="0">
                  <a:pos x="180" y="2247"/>
                </a:cxn>
                <a:cxn ang="0">
                  <a:pos x="360" y="1890"/>
                </a:cxn>
                <a:cxn ang="0">
                  <a:pos x="360" y="450"/>
                </a:cxn>
                <a:cxn ang="0">
                  <a:pos x="630" y="180"/>
                </a:cxn>
                <a:cxn ang="0">
                  <a:pos x="899" y="450"/>
                </a:cxn>
                <a:cxn ang="0">
                  <a:pos x="899" y="1890"/>
                </a:cxn>
                <a:cxn ang="0">
                  <a:pos x="1079" y="2247"/>
                </a:cxn>
                <a:cxn ang="0">
                  <a:pos x="630" y="2696"/>
                </a:cxn>
                <a:cxn ang="0">
                  <a:pos x="630" y="2696"/>
                </a:cxn>
                <a:cxn ang="0">
                  <a:pos x="630" y="2696"/>
                </a:cxn>
              </a:cxnLst>
              <a:rect l="0" t="0" r="r" b="b"/>
              <a:pathLst>
                <a:path w="1259" h="2876">
                  <a:moveTo>
                    <a:pt x="1079" y="450"/>
                  </a:moveTo>
                  <a:cubicBezTo>
                    <a:pt x="1079" y="202"/>
                    <a:pt x="878" y="0"/>
                    <a:pt x="630" y="0"/>
                  </a:cubicBezTo>
                  <a:cubicBezTo>
                    <a:pt x="381" y="0"/>
                    <a:pt x="180" y="202"/>
                    <a:pt x="180" y="450"/>
                  </a:cubicBezTo>
                  <a:cubicBezTo>
                    <a:pt x="180" y="1808"/>
                    <a:pt x="180" y="1808"/>
                    <a:pt x="180" y="1808"/>
                  </a:cubicBezTo>
                  <a:cubicBezTo>
                    <a:pt x="69" y="1921"/>
                    <a:pt x="0" y="2076"/>
                    <a:pt x="0" y="2247"/>
                  </a:cubicBezTo>
                  <a:cubicBezTo>
                    <a:pt x="0" y="2595"/>
                    <a:pt x="282" y="2876"/>
                    <a:pt x="630" y="2876"/>
                  </a:cubicBezTo>
                  <a:cubicBezTo>
                    <a:pt x="977" y="2876"/>
                    <a:pt x="1259" y="2595"/>
                    <a:pt x="1259" y="2247"/>
                  </a:cubicBezTo>
                  <a:cubicBezTo>
                    <a:pt x="1259" y="2076"/>
                    <a:pt x="1190" y="1921"/>
                    <a:pt x="1079" y="1808"/>
                  </a:cubicBezTo>
                  <a:lnTo>
                    <a:pt x="1079" y="450"/>
                  </a:lnTo>
                  <a:close/>
                  <a:moveTo>
                    <a:pt x="630" y="2696"/>
                  </a:moveTo>
                  <a:cubicBezTo>
                    <a:pt x="611" y="2696"/>
                    <a:pt x="593" y="2694"/>
                    <a:pt x="575" y="2691"/>
                  </a:cubicBezTo>
                  <a:cubicBezTo>
                    <a:pt x="353" y="2664"/>
                    <a:pt x="180" y="2477"/>
                    <a:pt x="180" y="2247"/>
                  </a:cubicBezTo>
                  <a:cubicBezTo>
                    <a:pt x="180" y="2101"/>
                    <a:pt x="251" y="1972"/>
                    <a:pt x="360" y="1890"/>
                  </a:cubicBezTo>
                  <a:cubicBezTo>
                    <a:pt x="360" y="450"/>
                    <a:pt x="360" y="450"/>
                    <a:pt x="360" y="450"/>
                  </a:cubicBezTo>
                  <a:cubicBezTo>
                    <a:pt x="360" y="301"/>
                    <a:pt x="481" y="180"/>
                    <a:pt x="630" y="180"/>
                  </a:cubicBezTo>
                  <a:cubicBezTo>
                    <a:pt x="778" y="180"/>
                    <a:pt x="899" y="301"/>
                    <a:pt x="899" y="450"/>
                  </a:cubicBezTo>
                  <a:cubicBezTo>
                    <a:pt x="899" y="1890"/>
                    <a:pt x="899" y="1890"/>
                    <a:pt x="899" y="1890"/>
                  </a:cubicBezTo>
                  <a:cubicBezTo>
                    <a:pt x="1008" y="1972"/>
                    <a:pt x="1079" y="2101"/>
                    <a:pt x="1079" y="2247"/>
                  </a:cubicBezTo>
                  <a:cubicBezTo>
                    <a:pt x="1079" y="2495"/>
                    <a:pt x="878" y="2696"/>
                    <a:pt x="630" y="2696"/>
                  </a:cubicBezTo>
                  <a:close/>
                  <a:moveTo>
                    <a:pt x="630" y="2696"/>
                  </a:moveTo>
                  <a:cubicBezTo>
                    <a:pt x="630" y="2696"/>
                    <a:pt x="630" y="2696"/>
                    <a:pt x="630" y="2696"/>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Freeform 21"/>
            <p:cNvSpPr>
              <a:spLocks noEditPoints="1"/>
            </p:cNvSpPr>
            <p:nvPr/>
          </p:nvSpPr>
          <p:spPr bwMode="auto">
            <a:xfrm>
              <a:off x="1416050" y="2306638"/>
              <a:ext cx="127000" cy="417513"/>
            </a:xfrm>
            <a:custGeom>
              <a:avLst/>
              <a:gdLst/>
              <a:ahLst/>
              <a:cxnLst>
                <a:cxn ang="0">
                  <a:pos x="359" y="1275"/>
                </a:cxn>
                <a:cxn ang="0">
                  <a:pos x="359" y="0"/>
                </a:cxn>
                <a:cxn ang="0">
                  <a:pos x="180" y="0"/>
                </a:cxn>
                <a:cxn ang="0">
                  <a:pos x="180" y="1275"/>
                </a:cxn>
                <a:cxn ang="0">
                  <a:pos x="0" y="1528"/>
                </a:cxn>
                <a:cxn ang="0">
                  <a:pos x="270" y="1798"/>
                </a:cxn>
                <a:cxn ang="0">
                  <a:pos x="539" y="1528"/>
                </a:cxn>
                <a:cxn ang="0">
                  <a:pos x="359" y="1275"/>
                </a:cxn>
                <a:cxn ang="0">
                  <a:pos x="359" y="1275"/>
                </a:cxn>
                <a:cxn ang="0">
                  <a:pos x="359" y="1275"/>
                </a:cxn>
              </a:cxnLst>
              <a:rect l="0" t="0" r="r" b="b"/>
              <a:pathLst>
                <a:path w="539" h="1798">
                  <a:moveTo>
                    <a:pt x="359" y="1275"/>
                  </a:moveTo>
                  <a:cubicBezTo>
                    <a:pt x="359" y="0"/>
                    <a:pt x="359" y="0"/>
                    <a:pt x="359" y="0"/>
                  </a:cubicBezTo>
                  <a:cubicBezTo>
                    <a:pt x="180" y="0"/>
                    <a:pt x="180" y="0"/>
                    <a:pt x="180" y="0"/>
                  </a:cubicBezTo>
                  <a:cubicBezTo>
                    <a:pt x="180" y="1275"/>
                    <a:pt x="180" y="1275"/>
                    <a:pt x="180" y="1275"/>
                  </a:cubicBezTo>
                  <a:cubicBezTo>
                    <a:pt x="75" y="1312"/>
                    <a:pt x="0" y="1411"/>
                    <a:pt x="0" y="1528"/>
                  </a:cubicBezTo>
                  <a:cubicBezTo>
                    <a:pt x="0" y="1677"/>
                    <a:pt x="121" y="1798"/>
                    <a:pt x="270" y="1798"/>
                  </a:cubicBezTo>
                  <a:cubicBezTo>
                    <a:pt x="418" y="1798"/>
                    <a:pt x="539" y="1677"/>
                    <a:pt x="539" y="1528"/>
                  </a:cubicBezTo>
                  <a:cubicBezTo>
                    <a:pt x="539" y="1411"/>
                    <a:pt x="464" y="1312"/>
                    <a:pt x="359" y="1275"/>
                  </a:cubicBezTo>
                  <a:close/>
                  <a:moveTo>
                    <a:pt x="359" y="1275"/>
                  </a:moveTo>
                  <a:cubicBezTo>
                    <a:pt x="359" y="1275"/>
                    <a:pt x="359" y="1275"/>
                    <a:pt x="359" y="1275"/>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Freeform 22"/>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close/>
                  <a:moveTo>
                    <a:pt x="52" y="26"/>
                  </a:moveTo>
                  <a:lnTo>
                    <a:pt x="52" y="26"/>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Freeform 23"/>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moveTo>
                    <a:pt x="52" y="26"/>
                  </a:moveTo>
                  <a:lnTo>
                    <a:pt x="52" y="26"/>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49" name="Freeform 35"/>
          <p:cNvSpPr>
            <a:spLocks noEditPoints="1"/>
          </p:cNvSpPr>
          <p:nvPr/>
        </p:nvSpPr>
        <p:spPr bwMode="auto">
          <a:xfrm>
            <a:off x="4980967" y="1879138"/>
            <a:ext cx="556729" cy="668484"/>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Freeform 27"/>
          <p:cNvSpPr>
            <a:spLocks noEditPoints="1"/>
          </p:cNvSpPr>
          <p:nvPr/>
        </p:nvSpPr>
        <p:spPr bwMode="auto">
          <a:xfrm>
            <a:off x="3588992" y="1981433"/>
            <a:ext cx="562969" cy="565071"/>
          </a:xfrm>
          <a:custGeom>
            <a:avLst/>
            <a:gdLst/>
            <a:ahLst/>
            <a:cxnLst>
              <a:cxn ang="0">
                <a:pos x="26" y="0"/>
              </a:cxn>
              <a:cxn ang="0">
                <a:pos x="0" y="26"/>
              </a:cxn>
              <a:cxn ang="0">
                <a:pos x="26" y="51"/>
              </a:cxn>
              <a:cxn ang="0">
                <a:pos x="51" y="26"/>
              </a:cxn>
              <a:cxn ang="0">
                <a:pos x="26" y="0"/>
              </a:cxn>
              <a:cxn ang="0">
                <a:pos x="26" y="6"/>
              </a:cxn>
              <a:cxn ang="0">
                <a:pos x="37" y="10"/>
              </a:cxn>
              <a:cxn ang="0">
                <a:pos x="31" y="18"/>
              </a:cxn>
              <a:cxn ang="0">
                <a:pos x="26" y="16"/>
              </a:cxn>
              <a:cxn ang="0">
                <a:pos x="20" y="18"/>
              </a:cxn>
              <a:cxn ang="0">
                <a:pos x="15" y="10"/>
              </a:cxn>
              <a:cxn ang="0">
                <a:pos x="26" y="6"/>
              </a:cxn>
              <a:cxn ang="0">
                <a:pos x="14" y="42"/>
              </a:cxn>
              <a:cxn ang="0">
                <a:pos x="6" y="26"/>
              </a:cxn>
              <a:cxn ang="0">
                <a:pos x="16" y="26"/>
              </a:cxn>
              <a:cxn ang="0">
                <a:pos x="20" y="33"/>
              </a:cxn>
              <a:cxn ang="0">
                <a:pos x="14" y="42"/>
              </a:cxn>
              <a:cxn ang="0">
                <a:pos x="26" y="32"/>
              </a:cxn>
              <a:cxn ang="0">
                <a:pos x="19" y="26"/>
              </a:cxn>
              <a:cxn ang="0">
                <a:pos x="26" y="19"/>
              </a:cxn>
              <a:cxn ang="0">
                <a:pos x="32" y="26"/>
              </a:cxn>
              <a:cxn ang="0">
                <a:pos x="26" y="32"/>
              </a:cxn>
              <a:cxn ang="0">
                <a:pos x="37" y="42"/>
              </a:cxn>
              <a:cxn ang="0">
                <a:pos x="31" y="33"/>
              </a:cxn>
              <a:cxn ang="0">
                <a:pos x="35" y="26"/>
              </a:cxn>
              <a:cxn ang="0">
                <a:pos x="45" y="26"/>
              </a:cxn>
              <a:cxn ang="0">
                <a:pos x="37" y="42"/>
              </a:cxn>
              <a:cxn ang="0">
                <a:pos x="37" y="42"/>
              </a:cxn>
              <a:cxn ang="0">
                <a:pos x="37" y="42"/>
              </a:cxn>
            </a:cxnLst>
            <a:rect l="0" t="0" r="r" b="b"/>
            <a:pathLst>
              <a:path w="51" h="51">
                <a:moveTo>
                  <a:pt x="26" y="0"/>
                </a:moveTo>
                <a:cubicBezTo>
                  <a:pt x="11" y="0"/>
                  <a:pt x="0" y="11"/>
                  <a:pt x="0" y="26"/>
                </a:cubicBezTo>
                <a:cubicBezTo>
                  <a:pt x="0" y="40"/>
                  <a:pt x="11" y="51"/>
                  <a:pt x="26" y="51"/>
                </a:cubicBezTo>
                <a:cubicBezTo>
                  <a:pt x="40" y="51"/>
                  <a:pt x="51" y="40"/>
                  <a:pt x="51" y="26"/>
                </a:cubicBezTo>
                <a:cubicBezTo>
                  <a:pt x="51" y="11"/>
                  <a:pt x="40" y="0"/>
                  <a:pt x="26" y="0"/>
                </a:cubicBezTo>
                <a:close/>
                <a:moveTo>
                  <a:pt x="26" y="6"/>
                </a:moveTo>
                <a:cubicBezTo>
                  <a:pt x="30" y="6"/>
                  <a:pt x="34" y="8"/>
                  <a:pt x="37" y="10"/>
                </a:cubicBezTo>
                <a:cubicBezTo>
                  <a:pt x="31" y="18"/>
                  <a:pt x="31" y="18"/>
                  <a:pt x="31" y="18"/>
                </a:cubicBezTo>
                <a:cubicBezTo>
                  <a:pt x="30" y="17"/>
                  <a:pt x="28" y="16"/>
                  <a:pt x="26" y="16"/>
                </a:cubicBezTo>
                <a:cubicBezTo>
                  <a:pt x="24" y="16"/>
                  <a:pt x="22" y="17"/>
                  <a:pt x="20" y="18"/>
                </a:cubicBezTo>
                <a:cubicBezTo>
                  <a:pt x="15" y="10"/>
                  <a:pt x="15" y="10"/>
                  <a:pt x="15" y="10"/>
                </a:cubicBezTo>
                <a:cubicBezTo>
                  <a:pt x="18" y="8"/>
                  <a:pt x="22" y="6"/>
                  <a:pt x="26" y="6"/>
                </a:cubicBezTo>
                <a:close/>
                <a:moveTo>
                  <a:pt x="14" y="42"/>
                </a:moveTo>
                <a:cubicBezTo>
                  <a:pt x="9" y="38"/>
                  <a:pt x="6" y="32"/>
                  <a:pt x="6" y="26"/>
                </a:cubicBezTo>
                <a:cubicBezTo>
                  <a:pt x="16" y="26"/>
                  <a:pt x="16" y="26"/>
                  <a:pt x="16" y="26"/>
                </a:cubicBezTo>
                <a:cubicBezTo>
                  <a:pt x="16" y="29"/>
                  <a:pt x="18" y="32"/>
                  <a:pt x="20" y="33"/>
                </a:cubicBezTo>
                <a:lnTo>
                  <a:pt x="14" y="42"/>
                </a:lnTo>
                <a:close/>
                <a:moveTo>
                  <a:pt x="26" y="32"/>
                </a:moveTo>
                <a:cubicBezTo>
                  <a:pt x="22" y="32"/>
                  <a:pt x="19" y="29"/>
                  <a:pt x="19" y="26"/>
                </a:cubicBezTo>
                <a:cubicBezTo>
                  <a:pt x="19" y="22"/>
                  <a:pt x="22" y="19"/>
                  <a:pt x="26" y="19"/>
                </a:cubicBezTo>
                <a:cubicBezTo>
                  <a:pt x="29" y="19"/>
                  <a:pt x="32" y="22"/>
                  <a:pt x="32" y="26"/>
                </a:cubicBezTo>
                <a:cubicBezTo>
                  <a:pt x="32" y="29"/>
                  <a:pt x="29" y="32"/>
                  <a:pt x="26" y="32"/>
                </a:cubicBezTo>
                <a:close/>
                <a:moveTo>
                  <a:pt x="37" y="42"/>
                </a:moveTo>
                <a:cubicBezTo>
                  <a:pt x="31" y="33"/>
                  <a:pt x="31" y="33"/>
                  <a:pt x="31" y="33"/>
                </a:cubicBezTo>
                <a:cubicBezTo>
                  <a:pt x="34" y="32"/>
                  <a:pt x="35" y="29"/>
                  <a:pt x="35" y="26"/>
                </a:cubicBezTo>
                <a:cubicBezTo>
                  <a:pt x="45" y="26"/>
                  <a:pt x="45" y="26"/>
                  <a:pt x="45" y="26"/>
                </a:cubicBezTo>
                <a:cubicBezTo>
                  <a:pt x="45" y="32"/>
                  <a:pt x="42" y="38"/>
                  <a:pt x="37" y="42"/>
                </a:cubicBezTo>
                <a:close/>
                <a:moveTo>
                  <a:pt x="37" y="42"/>
                </a:moveTo>
                <a:cubicBezTo>
                  <a:pt x="37" y="42"/>
                  <a:pt x="37" y="42"/>
                  <a:pt x="37" y="4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51" name="Group 42"/>
          <p:cNvGrpSpPr/>
          <p:nvPr/>
        </p:nvGrpSpPr>
        <p:grpSpPr>
          <a:xfrm>
            <a:off x="5003253" y="3386412"/>
            <a:ext cx="472799" cy="703264"/>
            <a:chOff x="990600" y="1889126"/>
            <a:chExt cx="758825" cy="1128713"/>
          </a:xfrm>
          <a:solidFill>
            <a:srgbClr val="FFFFFF"/>
          </a:solidFill>
        </p:grpSpPr>
        <p:sp>
          <p:nvSpPr>
            <p:cNvPr id="152" name="Freeform 31"/>
            <p:cNvSpPr>
              <a:spLocks noEditPoints="1"/>
            </p:cNvSpPr>
            <p:nvPr/>
          </p:nvSpPr>
          <p:spPr bwMode="auto">
            <a:xfrm>
              <a:off x="990600" y="1889126"/>
              <a:ext cx="758825" cy="1128713"/>
            </a:xfrm>
            <a:custGeom>
              <a:avLst/>
              <a:gdLst/>
              <a:ahLst/>
              <a:cxnLst>
                <a:cxn ang="0">
                  <a:pos x="100" y="0"/>
                </a:cxn>
                <a:cxn ang="0">
                  <a:pos x="0" y="100"/>
                </a:cxn>
                <a:cxn ang="0">
                  <a:pos x="100" y="298"/>
                </a:cxn>
                <a:cxn ang="0">
                  <a:pos x="199" y="100"/>
                </a:cxn>
                <a:cxn ang="0">
                  <a:pos x="100" y="0"/>
                </a:cxn>
                <a:cxn ang="0">
                  <a:pos x="100" y="171"/>
                </a:cxn>
                <a:cxn ang="0">
                  <a:pos x="27" y="98"/>
                </a:cxn>
                <a:cxn ang="0">
                  <a:pos x="100" y="26"/>
                </a:cxn>
                <a:cxn ang="0">
                  <a:pos x="172" y="98"/>
                </a:cxn>
                <a:cxn ang="0">
                  <a:pos x="100" y="171"/>
                </a:cxn>
                <a:cxn ang="0">
                  <a:pos x="100" y="171"/>
                </a:cxn>
                <a:cxn ang="0">
                  <a:pos x="100" y="171"/>
                </a:cxn>
              </a:cxnLst>
              <a:rect l="0" t="0" r="r" b="b"/>
              <a:pathLst>
                <a:path w="199" h="298">
                  <a:moveTo>
                    <a:pt x="100" y="0"/>
                  </a:moveTo>
                  <a:cubicBezTo>
                    <a:pt x="45" y="0"/>
                    <a:pt x="0" y="45"/>
                    <a:pt x="0" y="100"/>
                  </a:cubicBezTo>
                  <a:cubicBezTo>
                    <a:pt x="0" y="154"/>
                    <a:pt x="100" y="298"/>
                    <a:pt x="100" y="298"/>
                  </a:cubicBezTo>
                  <a:cubicBezTo>
                    <a:pt x="100" y="298"/>
                    <a:pt x="199" y="154"/>
                    <a:pt x="199" y="100"/>
                  </a:cubicBezTo>
                  <a:cubicBezTo>
                    <a:pt x="199" y="45"/>
                    <a:pt x="154" y="0"/>
                    <a:pt x="100" y="0"/>
                  </a:cubicBezTo>
                  <a:close/>
                  <a:moveTo>
                    <a:pt x="100" y="171"/>
                  </a:moveTo>
                  <a:cubicBezTo>
                    <a:pt x="59" y="171"/>
                    <a:pt x="27" y="138"/>
                    <a:pt x="27" y="98"/>
                  </a:cubicBezTo>
                  <a:cubicBezTo>
                    <a:pt x="27" y="58"/>
                    <a:pt x="59" y="26"/>
                    <a:pt x="100" y="26"/>
                  </a:cubicBezTo>
                  <a:cubicBezTo>
                    <a:pt x="140" y="26"/>
                    <a:pt x="172" y="58"/>
                    <a:pt x="172" y="98"/>
                  </a:cubicBezTo>
                  <a:cubicBezTo>
                    <a:pt x="172" y="138"/>
                    <a:pt x="140" y="171"/>
                    <a:pt x="100" y="171"/>
                  </a:cubicBezTo>
                  <a:close/>
                  <a:moveTo>
                    <a:pt x="100" y="171"/>
                  </a:moveTo>
                  <a:cubicBezTo>
                    <a:pt x="100" y="171"/>
                    <a:pt x="100" y="171"/>
                    <a:pt x="100" y="171"/>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Freeform 32"/>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close/>
                  <a:moveTo>
                    <a:pt x="141" y="0"/>
                  </a:moveTo>
                  <a:lnTo>
                    <a:pt x="141"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Freeform 33"/>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moveTo>
                    <a:pt x="141" y="0"/>
                  </a:moveTo>
                  <a:lnTo>
                    <a:pt x="141" y="0"/>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55" name="Text Placeholder 3"/>
          <p:cNvSpPr txBox="1"/>
          <p:nvPr/>
        </p:nvSpPr>
        <p:spPr>
          <a:xfrm>
            <a:off x="3134424" y="2903218"/>
            <a:ext cx="34304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rPr>
              <a:t>01</a:t>
            </a:r>
            <a:endPar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sp>
        <p:nvSpPr>
          <p:cNvPr id="156" name="Text Placeholder 3"/>
          <p:cNvSpPr txBox="1"/>
          <p:nvPr/>
        </p:nvSpPr>
        <p:spPr>
          <a:xfrm>
            <a:off x="4294836" y="1513427"/>
            <a:ext cx="34304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0" cap="none" spc="0" normalizeH="0" baseline="0" noProof="0" dirty="0" smtClean="0">
                <a:ln>
                  <a:noFill/>
                </a:ln>
                <a:solidFill>
                  <a:srgbClr val="FFFFFF"/>
                </a:solidFill>
                <a:effectLst/>
                <a:uLnTx/>
                <a:uFillTx/>
              </a:rPr>
              <a:t>02</a:t>
            </a:r>
            <a:endPar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sp>
        <p:nvSpPr>
          <p:cNvPr id="157" name="Text Placeholder 3"/>
          <p:cNvSpPr txBox="1"/>
          <p:nvPr/>
        </p:nvSpPr>
        <p:spPr>
          <a:xfrm>
            <a:off x="5680075" y="2737104"/>
            <a:ext cx="34304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0" cap="none" spc="0" normalizeH="0" baseline="0" noProof="0" dirty="0" smtClean="0">
                <a:ln>
                  <a:noFill/>
                </a:ln>
                <a:solidFill>
                  <a:srgbClr val="FFFFFF"/>
                </a:solidFill>
                <a:effectLst/>
                <a:uLnTx/>
                <a:uFillTx/>
              </a:rPr>
              <a:t>03</a:t>
            </a:r>
            <a:endPar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sp>
        <p:nvSpPr>
          <p:cNvPr id="158" name="Text Placeholder 3"/>
          <p:cNvSpPr txBox="1"/>
          <p:nvPr/>
        </p:nvSpPr>
        <p:spPr>
          <a:xfrm>
            <a:off x="4472961" y="4082732"/>
            <a:ext cx="343043"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0" cap="none" spc="0" normalizeH="0" baseline="0" noProof="0" dirty="0" smtClean="0">
                <a:ln>
                  <a:noFill/>
                </a:ln>
                <a:solidFill>
                  <a:srgbClr val="FFFFFF"/>
                </a:solidFill>
                <a:effectLst/>
                <a:uLnTx/>
                <a:uFillTx/>
              </a:rPr>
              <a:t>04</a:t>
            </a:r>
            <a:endParaRPr kumimoji="0" lang="en-US" sz="24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 presetClass="entr" presetSubtype="8" accel="50000" decel="5000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1000" fill="hold"/>
                                        <p:tgtEl>
                                          <p:spTgt spid="122"/>
                                        </p:tgtEl>
                                        <p:attrNameLst>
                                          <p:attrName>ppt_x</p:attrName>
                                        </p:attrNameLst>
                                      </p:cBhvr>
                                      <p:tavLst>
                                        <p:tav tm="0">
                                          <p:val>
                                            <p:strVal val="0-#ppt_w/2"/>
                                          </p:val>
                                        </p:tav>
                                        <p:tav tm="100000">
                                          <p:val>
                                            <p:strVal val="#ppt_x"/>
                                          </p:val>
                                        </p:tav>
                                      </p:tavLst>
                                    </p:anim>
                                    <p:anim calcmode="lin" valueType="num">
                                      <p:cBhvr additive="base">
                                        <p:cTn id="12" dur="1000" fill="hold"/>
                                        <p:tgtEl>
                                          <p:spTgt spid="122"/>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nodeType="withEffect">
                                  <p:stCondLst>
                                    <p:cond delay="0"/>
                                  </p:stCondLst>
                                  <p:childTnLst>
                                    <p:set>
                                      <p:cBhvr>
                                        <p:cTn id="14" dur="1" fill="hold">
                                          <p:stCondLst>
                                            <p:cond delay="0"/>
                                          </p:stCondLst>
                                        </p:cTn>
                                        <p:tgtEl>
                                          <p:spTgt spid="125"/>
                                        </p:tgtEl>
                                        <p:attrNameLst>
                                          <p:attrName>style.visibility</p:attrName>
                                        </p:attrNameLst>
                                      </p:cBhvr>
                                      <p:to>
                                        <p:strVal val="visible"/>
                                      </p:to>
                                    </p:set>
                                    <p:anim calcmode="lin" valueType="num">
                                      <p:cBhvr additive="base">
                                        <p:cTn id="15" dur="1000" fill="hold"/>
                                        <p:tgtEl>
                                          <p:spTgt spid="125"/>
                                        </p:tgtEl>
                                        <p:attrNameLst>
                                          <p:attrName>ppt_x</p:attrName>
                                        </p:attrNameLst>
                                      </p:cBhvr>
                                      <p:tavLst>
                                        <p:tav tm="0">
                                          <p:val>
                                            <p:strVal val="#ppt_x"/>
                                          </p:val>
                                        </p:tav>
                                        <p:tav tm="100000">
                                          <p:val>
                                            <p:strVal val="#ppt_x"/>
                                          </p:val>
                                        </p:tav>
                                      </p:tavLst>
                                    </p:anim>
                                    <p:anim calcmode="lin" valueType="num">
                                      <p:cBhvr additive="base">
                                        <p:cTn id="16" dur="1000" fill="hold"/>
                                        <p:tgtEl>
                                          <p:spTgt spid="125"/>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 presetClass="entr" presetSubtype="2" accel="50000" decel="50000" fill="hold" nodeType="afterEffect">
                                  <p:stCondLst>
                                    <p:cond delay="0"/>
                                  </p:stCondLst>
                                  <p:childTnLst>
                                    <p:set>
                                      <p:cBhvr>
                                        <p:cTn id="19" dur="1" fill="hold">
                                          <p:stCondLst>
                                            <p:cond delay="0"/>
                                          </p:stCondLst>
                                        </p:cTn>
                                        <p:tgtEl>
                                          <p:spTgt spid="116"/>
                                        </p:tgtEl>
                                        <p:attrNameLst>
                                          <p:attrName>style.visibility</p:attrName>
                                        </p:attrNameLst>
                                      </p:cBhvr>
                                      <p:to>
                                        <p:strVal val="visible"/>
                                      </p:to>
                                    </p:set>
                                    <p:anim calcmode="lin" valueType="num">
                                      <p:cBhvr additive="base">
                                        <p:cTn id="20" dur="1000" fill="hold"/>
                                        <p:tgtEl>
                                          <p:spTgt spid="116"/>
                                        </p:tgtEl>
                                        <p:attrNameLst>
                                          <p:attrName>ppt_x</p:attrName>
                                        </p:attrNameLst>
                                      </p:cBhvr>
                                      <p:tavLst>
                                        <p:tav tm="0">
                                          <p:val>
                                            <p:strVal val="1+#ppt_w/2"/>
                                          </p:val>
                                        </p:tav>
                                        <p:tav tm="100000">
                                          <p:val>
                                            <p:strVal val="#ppt_x"/>
                                          </p:val>
                                        </p:tav>
                                      </p:tavLst>
                                    </p:anim>
                                    <p:anim calcmode="lin" valueType="num">
                                      <p:cBhvr additive="base">
                                        <p:cTn id="21" dur="1000" fill="hold"/>
                                        <p:tgtEl>
                                          <p:spTgt spid="116"/>
                                        </p:tgtEl>
                                        <p:attrNameLst>
                                          <p:attrName>ppt_y</p:attrName>
                                        </p:attrNameLst>
                                      </p:cBhvr>
                                      <p:tavLst>
                                        <p:tav tm="0">
                                          <p:val>
                                            <p:strVal val="#ppt_y"/>
                                          </p:val>
                                        </p:tav>
                                        <p:tav tm="100000">
                                          <p:val>
                                            <p:strVal val="#ppt_y"/>
                                          </p:val>
                                        </p:tav>
                                      </p:tavLst>
                                    </p:anim>
                                  </p:childTnLst>
                                </p:cTn>
                              </p:par>
                              <p:par>
                                <p:cTn id="22" presetID="2" presetClass="entr" presetSubtype="4" accel="50000" decel="50000" fill="hold" nodeType="withEffect">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cBhvr additive="base">
                                        <p:cTn id="24" dur="1000" fill="hold"/>
                                        <p:tgtEl>
                                          <p:spTgt spid="119"/>
                                        </p:tgtEl>
                                        <p:attrNameLst>
                                          <p:attrName>ppt_x</p:attrName>
                                        </p:attrNameLst>
                                      </p:cBhvr>
                                      <p:tavLst>
                                        <p:tav tm="0">
                                          <p:val>
                                            <p:strVal val="#ppt_x"/>
                                          </p:val>
                                        </p:tav>
                                        <p:tav tm="100000">
                                          <p:val>
                                            <p:strVal val="#ppt_x"/>
                                          </p:val>
                                        </p:tav>
                                      </p:tavLst>
                                    </p:anim>
                                    <p:anim calcmode="lin" valueType="num">
                                      <p:cBhvr additive="base">
                                        <p:cTn id="25" dur="1000" fill="hold"/>
                                        <p:tgtEl>
                                          <p:spTgt spid="119"/>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140"/>
                                        </p:tgtEl>
                                        <p:attrNameLst>
                                          <p:attrName>style.visibility</p:attrName>
                                        </p:attrNameLst>
                                      </p:cBhvr>
                                      <p:to>
                                        <p:strVal val="visible"/>
                                      </p:to>
                                    </p:set>
                                    <p:anim calcmode="lin" valueType="num">
                                      <p:cBhvr>
                                        <p:cTn id="29" dur="500" fill="hold"/>
                                        <p:tgtEl>
                                          <p:spTgt spid="140"/>
                                        </p:tgtEl>
                                        <p:attrNameLst>
                                          <p:attrName>ppt_w</p:attrName>
                                        </p:attrNameLst>
                                      </p:cBhvr>
                                      <p:tavLst>
                                        <p:tav tm="0">
                                          <p:val>
                                            <p:fltVal val="0"/>
                                          </p:val>
                                        </p:tav>
                                        <p:tav tm="100000">
                                          <p:val>
                                            <p:strVal val="#ppt_w"/>
                                          </p:val>
                                        </p:tav>
                                      </p:tavLst>
                                    </p:anim>
                                    <p:anim calcmode="lin" valueType="num">
                                      <p:cBhvr>
                                        <p:cTn id="30" dur="500" fill="hold"/>
                                        <p:tgtEl>
                                          <p:spTgt spid="140"/>
                                        </p:tgtEl>
                                        <p:attrNameLst>
                                          <p:attrName>ppt_h</p:attrName>
                                        </p:attrNameLst>
                                      </p:cBhvr>
                                      <p:tavLst>
                                        <p:tav tm="0">
                                          <p:val>
                                            <p:fltVal val="0"/>
                                          </p:val>
                                        </p:tav>
                                        <p:tav tm="100000">
                                          <p:val>
                                            <p:strVal val="#ppt_h"/>
                                          </p:val>
                                        </p:tav>
                                      </p:tavLst>
                                    </p:anim>
                                    <p:animEffect transition="in" filter="fade">
                                      <p:cBhvr>
                                        <p:cTn id="31" dur="500"/>
                                        <p:tgtEl>
                                          <p:spTgt spid="14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5"/>
                                        </p:tgtEl>
                                        <p:attrNameLst>
                                          <p:attrName>style.visibility</p:attrName>
                                        </p:attrNameLst>
                                      </p:cBhvr>
                                      <p:to>
                                        <p:strVal val="visible"/>
                                      </p:to>
                                    </p:set>
                                    <p:anim calcmode="lin" valueType="num">
                                      <p:cBhvr>
                                        <p:cTn id="35" dur="500" fill="hold"/>
                                        <p:tgtEl>
                                          <p:spTgt spid="155"/>
                                        </p:tgtEl>
                                        <p:attrNameLst>
                                          <p:attrName>ppt_w</p:attrName>
                                        </p:attrNameLst>
                                      </p:cBhvr>
                                      <p:tavLst>
                                        <p:tav tm="0">
                                          <p:val>
                                            <p:fltVal val="0"/>
                                          </p:val>
                                        </p:tav>
                                        <p:tav tm="100000">
                                          <p:val>
                                            <p:strVal val="#ppt_w"/>
                                          </p:val>
                                        </p:tav>
                                      </p:tavLst>
                                    </p:anim>
                                    <p:anim calcmode="lin" valueType="num">
                                      <p:cBhvr>
                                        <p:cTn id="36" dur="500" fill="hold"/>
                                        <p:tgtEl>
                                          <p:spTgt spid="155"/>
                                        </p:tgtEl>
                                        <p:attrNameLst>
                                          <p:attrName>ppt_h</p:attrName>
                                        </p:attrNameLst>
                                      </p:cBhvr>
                                      <p:tavLst>
                                        <p:tav tm="0">
                                          <p:val>
                                            <p:fltVal val="0"/>
                                          </p:val>
                                        </p:tav>
                                        <p:tav tm="100000">
                                          <p:val>
                                            <p:strVal val="#ppt_h"/>
                                          </p:val>
                                        </p:tav>
                                      </p:tavLst>
                                    </p:anim>
                                    <p:animEffect transition="in" filter="fade">
                                      <p:cBhvr>
                                        <p:cTn id="37" dur="500"/>
                                        <p:tgtEl>
                                          <p:spTgt spid="155"/>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 calcmode="lin" valueType="num">
                                      <p:cBhvr>
                                        <p:cTn id="41" dur="500" fill="hold"/>
                                        <p:tgtEl>
                                          <p:spTgt spid="150"/>
                                        </p:tgtEl>
                                        <p:attrNameLst>
                                          <p:attrName>ppt_w</p:attrName>
                                        </p:attrNameLst>
                                      </p:cBhvr>
                                      <p:tavLst>
                                        <p:tav tm="0">
                                          <p:val>
                                            <p:fltVal val="0"/>
                                          </p:val>
                                        </p:tav>
                                        <p:tav tm="100000">
                                          <p:val>
                                            <p:strVal val="#ppt_w"/>
                                          </p:val>
                                        </p:tav>
                                      </p:tavLst>
                                    </p:anim>
                                    <p:anim calcmode="lin" valueType="num">
                                      <p:cBhvr>
                                        <p:cTn id="42" dur="500" fill="hold"/>
                                        <p:tgtEl>
                                          <p:spTgt spid="150"/>
                                        </p:tgtEl>
                                        <p:attrNameLst>
                                          <p:attrName>ppt_h</p:attrName>
                                        </p:attrNameLst>
                                      </p:cBhvr>
                                      <p:tavLst>
                                        <p:tav tm="0">
                                          <p:val>
                                            <p:fltVal val="0"/>
                                          </p:val>
                                        </p:tav>
                                        <p:tav tm="100000">
                                          <p:val>
                                            <p:strVal val="#ppt_h"/>
                                          </p:val>
                                        </p:tav>
                                      </p:tavLst>
                                    </p:anim>
                                    <p:animEffect transition="in" filter="fade">
                                      <p:cBhvr>
                                        <p:cTn id="43" dur="500"/>
                                        <p:tgtEl>
                                          <p:spTgt spid="15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6"/>
                                        </p:tgtEl>
                                        <p:attrNameLst>
                                          <p:attrName>style.visibility</p:attrName>
                                        </p:attrNameLst>
                                      </p:cBhvr>
                                      <p:to>
                                        <p:strVal val="visible"/>
                                      </p:to>
                                    </p:set>
                                    <p:anim calcmode="lin" valueType="num">
                                      <p:cBhvr>
                                        <p:cTn id="47" dur="500" fill="hold"/>
                                        <p:tgtEl>
                                          <p:spTgt spid="156"/>
                                        </p:tgtEl>
                                        <p:attrNameLst>
                                          <p:attrName>ppt_w</p:attrName>
                                        </p:attrNameLst>
                                      </p:cBhvr>
                                      <p:tavLst>
                                        <p:tav tm="0">
                                          <p:val>
                                            <p:fltVal val="0"/>
                                          </p:val>
                                        </p:tav>
                                        <p:tav tm="100000">
                                          <p:val>
                                            <p:strVal val="#ppt_w"/>
                                          </p:val>
                                        </p:tav>
                                      </p:tavLst>
                                    </p:anim>
                                    <p:anim calcmode="lin" valueType="num">
                                      <p:cBhvr>
                                        <p:cTn id="48" dur="500" fill="hold"/>
                                        <p:tgtEl>
                                          <p:spTgt spid="156"/>
                                        </p:tgtEl>
                                        <p:attrNameLst>
                                          <p:attrName>ppt_h</p:attrName>
                                        </p:attrNameLst>
                                      </p:cBhvr>
                                      <p:tavLst>
                                        <p:tav tm="0">
                                          <p:val>
                                            <p:fltVal val="0"/>
                                          </p:val>
                                        </p:tav>
                                        <p:tav tm="100000">
                                          <p:val>
                                            <p:strVal val="#ppt_h"/>
                                          </p:val>
                                        </p:tav>
                                      </p:tavLst>
                                    </p:anim>
                                    <p:animEffect transition="in" filter="fade">
                                      <p:cBhvr>
                                        <p:cTn id="49" dur="500"/>
                                        <p:tgtEl>
                                          <p:spTgt spid="156"/>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49"/>
                                        </p:tgtEl>
                                        <p:attrNameLst>
                                          <p:attrName>style.visibility</p:attrName>
                                        </p:attrNameLst>
                                      </p:cBhvr>
                                      <p:to>
                                        <p:strVal val="visible"/>
                                      </p:to>
                                    </p:set>
                                    <p:anim calcmode="lin" valueType="num">
                                      <p:cBhvr>
                                        <p:cTn id="53" dur="500" fill="hold"/>
                                        <p:tgtEl>
                                          <p:spTgt spid="149"/>
                                        </p:tgtEl>
                                        <p:attrNameLst>
                                          <p:attrName>ppt_w</p:attrName>
                                        </p:attrNameLst>
                                      </p:cBhvr>
                                      <p:tavLst>
                                        <p:tav tm="0">
                                          <p:val>
                                            <p:fltVal val="0"/>
                                          </p:val>
                                        </p:tav>
                                        <p:tav tm="100000">
                                          <p:val>
                                            <p:strVal val="#ppt_w"/>
                                          </p:val>
                                        </p:tav>
                                      </p:tavLst>
                                    </p:anim>
                                    <p:anim calcmode="lin" valueType="num">
                                      <p:cBhvr>
                                        <p:cTn id="54" dur="500" fill="hold"/>
                                        <p:tgtEl>
                                          <p:spTgt spid="149"/>
                                        </p:tgtEl>
                                        <p:attrNameLst>
                                          <p:attrName>ppt_h</p:attrName>
                                        </p:attrNameLst>
                                      </p:cBhvr>
                                      <p:tavLst>
                                        <p:tav tm="0">
                                          <p:val>
                                            <p:fltVal val="0"/>
                                          </p:val>
                                        </p:tav>
                                        <p:tav tm="100000">
                                          <p:val>
                                            <p:strVal val="#ppt_h"/>
                                          </p:val>
                                        </p:tav>
                                      </p:tavLst>
                                    </p:anim>
                                    <p:animEffect transition="in" filter="fade">
                                      <p:cBhvr>
                                        <p:cTn id="55" dur="500"/>
                                        <p:tgtEl>
                                          <p:spTgt spid="149"/>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57"/>
                                        </p:tgtEl>
                                        <p:attrNameLst>
                                          <p:attrName>style.visibility</p:attrName>
                                        </p:attrNameLst>
                                      </p:cBhvr>
                                      <p:to>
                                        <p:strVal val="visible"/>
                                      </p:to>
                                    </p:set>
                                    <p:anim calcmode="lin" valueType="num">
                                      <p:cBhvr>
                                        <p:cTn id="59" dur="500" fill="hold"/>
                                        <p:tgtEl>
                                          <p:spTgt spid="157"/>
                                        </p:tgtEl>
                                        <p:attrNameLst>
                                          <p:attrName>ppt_w</p:attrName>
                                        </p:attrNameLst>
                                      </p:cBhvr>
                                      <p:tavLst>
                                        <p:tav tm="0">
                                          <p:val>
                                            <p:fltVal val="0"/>
                                          </p:val>
                                        </p:tav>
                                        <p:tav tm="100000">
                                          <p:val>
                                            <p:strVal val="#ppt_w"/>
                                          </p:val>
                                        </p:tav>
                                      </p:tavLst>
                                    </p:anim>
                                    <p:anim calcmode="lin" valueType="num">
                                      <p:cBhvr>
                                        <p:cTn id="60" dur="500" fill="hold"/>
                                        <p:tgtEl>
                                          <p:spTgt spid="157"/>
                                        </p:tgtEl>
                                        <p:attrNameLst>
                                          <p:attrName>ppt_h</p:attrName>
                                        </p:attrNameLst>
                                      </p:cBhvr>
                                      <p:tavLst>
                                        <p:tav tm="0">
                                          <p:val>
                                            <p:fltVal val="0"/>
                                          </p:val>
                                        </p:tav>
                                        <p:tav tm="100000">
                                          <p:val>
                                            <p:strVal val="#ppt_h"/>
                                          </p:val>
                                        </p:tav>
                                      </p:tavLst>
                                    </p:anim>
                                    <p:animEffect transition="in" filter="fade">
                                      <p:cBhvr>
                                        <p:cTn id="61" dur="500"/>
                                        <p:tgtEl>
                                          <p:spTgt spid="157"/>
                                        </p:tgtEl>
                                      </p:cBhvr>
                                    </p:animEffect>
                                  </p:childTnLst>
                                </p:cTn>
                              </p:par>
                            </p:childTnLst>
                          </p:cTn>
                        </p:par>
                        <p:par>
                          <p:cTn id="62" fill="hold">
                            <p:stCondLst>
                              <p:cond delay="6000"/>
                            </p:stCondLst>
                            <p:childTnLst>
                              <p:par>
                                <p:cTn id="63" presetID="53" presetClass="entr" presetSubtype="16" fill="hold" nodeType="afterEffect">
                                  <p:stCondLst>
                                    <p:cond delay="0"/>
                                  </p:stCondLst>
                                  <p:childTnLst>
                                    <p:set>
                                      <p:cBhvr>
                                        <p:cTn id="64" dur="1" fill="hold">
                                          <p:stCondLst>
                                            <p:cond delay="0"/>
                                          </p:stCondLst>
                                        </p:cTn>
                                        <p:tgtEl>
                                          <p:spTgt spid="151"/>
                                        </p:tgtEl>
                                        <p:attrNameLst>
                                          <p:attrName>style.visibility</p:attrName>
                                        </p:attrNameLst>
                                      </p:cBhvr>
                                      <p:to>
                                        <p:strVal val="visible"/>
                                      </p:to>
                                    </p:set>
                                    <p:anim calcmode="lin" valueType="num">
                                      <p:cBhvr>
                                        <p:cTn id="65" dur="500" fill="hold"/>
                                        <p:tgtEl>
                                          <p:spTgt spid="151"/>
                                        </p:tgtEl>
                                        <p:attrNameLst>
                                          <p:attrName>ppt_w</p:attrName>
                                        </p:attrNameLst>
                                      </p:cBhvr>
                                      <p:tavLst>
                                        <p:tav tm="0">
                                          <p:val>
                                            <p:fltVal val="0"/>
                                          </p:val>
                                        </p:tav>
                                        <p:tav tm="100000">
                                          <p:val>
                                            <p:strVal val="#ppt_w"/>
                                          </p:val>
                                        </p:tav>
                                      </p:tavLst>
                                    </p:anim>
                                    <p:anim calcmode="lin" valueType="num">
                                      <p:cBhvr>
                                        <p:cTn id="66" dur="500" fill="hold"/>
                                        <p:tgtEl>
                                          <p:spTgt spid="151"/>
                                        </p:tgtEl>
                                        <p:attrNameLst>
                                          <p:attrName>ppt_h</p:attrName>
                                        </p:attrNameLst>
                                      </p:cBhvr>
                                      <p:tavLst>
                                        <p:tav tm="0">
                                          <p:val>
                                            <p:fltVal val="0"/>
                                          </p:val>
                                        </p:tav>
                                        <p:tav tm="100000">
                                          <p:val>
                                            <p:strVal val="#ppt_h"/>
                                          </p:val>
                                        </p:tav>
                                      </p:tavLst>
                                    </p:anim>
                                    <p:animEffect transition="in" filter="fade">
                                      <p:cBhvr>
                                        <p:cTn id="67" dur="500"/>
                                        <p:tgtEl>
                                          <p:spTgt spid="151"/>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p:cTn id="71" dur="500" fill="hold"/>
                                        <p:tgtEl>
                                          <p:spTgt spid="158"/>
                                        </p:tgtEl>
                                        <p:attrNameLst>
                                          <p:attrName>ppt_w</p:attrName>
                                        </p:attrNameLst>
                                      </p:cBhvr>
                                      <p:tavLst>
                                        <p:tav tm="0">
                                          <p:val>
                                            <p:fltVal val="0"/>
                                          </p:val>
                                        </p:tav>
                                        <p:tav tm="100000">
                                          <p:val>
                                            <p:strVal val="#ppt_w"/>
                                          </p:val>
                                        </p:tav>
                                      </p:tavLst>
                                    </p:anim>
                                    <p:anim calcmode="lin" valueType="num">
                                      <p:cBhvr>
                                        <p:cTn id="72" dur="500" fill="hold"/>
                                        <p:tgtEl>
                                          <p:spTgt spid="158"/>
                                        </p:tgtEl>
                                        <p:attrNameLst>
                                          <p:attrName>ppt_h</p:attrName>
                                        </p:attrNameLst>
                                      </p:cBhvr>
                                      <p:tavLst>
                                        <p:tav tm="0">
                                          <p:val>
                                            <p:fltVal val="0"/>
                                          </p:val>
                                        </p:tav>
                                        <p:tav tm="100000">
                                          <p:val>
                                            <p:strVal val="#ppt_h"/>
                                          </p:val>
                                        </p:tav>
                                      </p:tavLst>
                                    </p:anim>
                                    <p:animEffect transition="in" filter="fade">
                                      <p:cBhvr>
                                        <p:cTn id="73" dur="500"/>
                                        <p:tgtEl>
                                          <p:spTgt spid="158"/>
                                        </p:tgtEl>
                                      </p:cBhvr>
                                    </p:animEffect>
                                  </p:childTnLst>
                                </p:cTn>
                              </p:par>
                            </p:childTnLst>
                          </p:cTn>
                        </p:par>
                        <p:par>
                          <p:cTn id="74" fill="hold">
                            <p:stCondLst>
                              <p:cond delay="7000"/>
                            </p:stCondLst>
                            <p:childTnLst>
                              <p:par>
                                <p:cTn id="75" presetID="18" presetClass="entr" presetSubtype="12" fill="hold" nodeType="after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strips(downLeft)">
                                      <p:cBhvr>
                                        <p:cTn id="77" dur="500"/>
                                        <p:tgtEl>
                                          <p:spTgt spid="110"/>
                                        </p:tgtEl>
                                      </p:cBhvr>
                                    </p:animEffect>
                                  </p:childTnLst>
                                </p:cTn>
                              </p:par>
                              <p:par>
                                <p:cTn id="78" presetID="2" presetClass="entr" presetSubtype="8" accel="50000" decel="50000" fill="hold" nodeType="withEffect">
                                  <p:stCondLst>
                                    <p:cond delay="0"/>
                                  </p:stCondLst>
                                  <p:childTnLst>
                                    <p:set>
                                      <p:cBhvr>
                                        <p:cTn id="79" dur="1" fill="hold">
                                          <p:stCondLst>
                                            <p:cond delay="0"/>
                                          </p:stCondLst>
                                        </p:cTn>
                                        <p:tgtEl>
                                          <p:spTgt spid="137"/>
                                        </p:tgtEl>
                                        <p:attrNameLst>
                                          <p:attrName>style.visibility</p:attrName>
                                        </p:attrNameLst>
                                      </p:cBhvr>
                                      <p:to>
                                        <p:strVal val="visible"/>
                                      </p:to>
                                    </p:set>
                                    <p:anim calcmode="lin" valueType="num">
                                      <p:cBhvr additive="base">
                                        <p:cTn id="80" dur="500" fill="hold"/>
                                        <p:tgtEl>
                                          <p:spTgt spid="137"/>
                                        </p:tgtEl>
                                        <p:attrNameLst>
                                          <p:attrName>ppt_x</p:attrName>
                                        </p:attrNameLst>
                                      </p:cBhvr>
                                      <p:tavLst>
                                        <p:tav tm="0">
                                          <p:val>
                                            <p:strVal val="0-#ppt_w/2"/>
                                          </p:val>
                                        </p:tav>
                                        <p:tav tm="100000">
                                          <p:val>
                                            <p:strVal val="#ppt_x"/>
                                          </p:val>
                                        </p:tav>
                                      </p:tavLst>
                                    </p:anim>
                                    <p:anim calcmode="lin" valueType="num">
                                      <p:cBhvr additive="base">
                                        <p:cTn id="81" dur="500" fill="hold"/>
                                        <p:tgtEl>
                                          <p:spTgt spid="137"/>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18" presetClass="entr" presetSubtype="12" fill="hold" nodeType="after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strips(downLeft)">
                                      <p:cBhvr>
                                        <p:cTn id="85" dur="500"/>
                                        <p:tgtEl>
                                          <p:spTgt spid="104"/>
                                        </p:tgtEl>
                                      </p:cBhvr>
                                    </p:animEffect>
                                  </p:childTnLst>
                                </p:cTn>
                              </p:par>
                              <p:par>
                                <p:cTn id="86" presetID="2" presetClass="entr" presetSubtype="8" accel="50000" decel="50000" fill="hold" nodeType="withEffect">
                                  <p:stCondLst>
                                    <p:cond delay="0"/>
                                  </p:stCondLst>
                                  <p:childTnLst>
                                    <p:set>
                                      <p:cBhvr>
                                        <p:cTn id="87" dur="1" fill="hold">
                                          <p:stCondLst>
                                            <p:cond delay="0"/>
                                          </p:stCondLst>
                                        </p:cTn>
                                        <p:tgtEl>
                                          <p:spTgt spid="134"/>
                                        </p:tgtEl>
                                        <p:attrNameLst>
                                          <p:attrName>style.visibility</p:attrName>
                                        </p:attrNameLst>
                                      </p:cBhvr>
                                      <p:to>
                                        <p:strVal val="visible"/>
                                      </p:to>
                                    </p:set>
                                    <p:anim calcmode="lin" valueType="num">
                                      <p:cBhvr additive="base">
                                        <p:cTn id="88" dur="500" fill="hold"/>
                                        <p:tgtEl>
                                          <p:spTgt spid="134"/>
                                        </p:tgtEl>
                                        <p:attrNameLst>
                                          <p:attrName>ppt_x</p:attrName>
                                        </p:attrNameLst>
                                      </p:cBhvr>
                                      <p:tavLst>
                                        <p:tav tm="0">
                                          <p:val>
                                            <p:strVal val="0-#ppt_w/2"/>
                                          </p:val>
                                        </p:tav>
                                        <p:tav tm="100000">
                                          <p:val>
                                            <p:strVal val="#ppt_x"/>
                                          </p:val>
                                        </p:tav>
                                      </p:tavLst>
                                    </p:anim>
                                    <p:anim calcmode="lin" valueType="num">
                                      <p:cBhvr additive="base">
                                        <p:cTn id="89" dur="500" fill="hold"/>
                                        <p:tgtEl>
                                          <p:spTgt spid="134"/>
                                        </p:tgtEl>
                                        <p:attrNameLst>
                                          <p:attrName>ppt_y</p:attrName>
                                        </p:attrNameLst>
                                      </p:cBhvr>
                                      <p:tavLst>
                                        <p:tav tm="0">
                                          <p:val>
                                            <p:strVal val="#ppt_y"/>
                                          </p:val>
                                        </p:tav>
                                        <p:tav tm="100000">
                                          <p:val>
                                            <p:strVal val="#ppt_y"/>
                                          </p:val>
                                        </p:tav>
                                      </p:tavLst>
                                    </p:anim>
                                  </p:childTnLst>
                                </p:cTn>
                              </p:par>
                            </p:childTnLst>
                          </p:cTn>
                        </p:par>
                        <p:par>
                          <p:cTn id="90" fill="hold">
                            <p:stCondLst>
                              <p:cond delay="8000"/>
                            </p:stCondLst>
                            <p:childTnLst>
                              <p:par>
                                <p:cTn id="91" presetID="18" presetClass="entr" presetSubtype="6"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Effect transition="in" filter="strips(downRight)">
                                      <p:cBhvr>
                                        <p:cTn id="93" dur="500"/>
                                        <p:tgtEl>
                                          <p:spTgt spid="107"/>
                                        </p:tgtEl>
                                      </p:cBhvr>
                                    </p:animEffect>
                                  </p:childTnLst>
                                </p:cTn>
                              </p:par>
                              <p:par>
                                <p:cTn id="94" presetID="2" presetClass="entr" presetSubtype="2" accel="50000" decel="50000" fill="hold" nodeType="with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additive="base">
                                        <p:cTn id="96" dur="500" fill="hold"/>
                                        <p:tgtEl>
                                          <p:spTgt spid="131"/>
                                        </p:tgtEl>
                                        <p:attrNameLst>
                                          <p:attrName>ppt_x</p:attrName>
                                        </p:attrNameLst>
                                      </p:cBhvr>
                                      <p:tavLst>
                                        <p:tav tm="0">
                                          <p:val>
                                            <p:strVal val="1+#ppt_w/2"/>
                                          </p:val>
                                        </p:tav>
                                        <p:tav tm="100000">
                                          <p:val>
                                            <p:strVal val="#ppt_x"/>
                                          </p:val>
                                        </p:tav>
                                      </p:tavLst>
                                    </p:anim>
                                    <p:anim calcmode="lin" valueType="num">
                                      <p:cBhvr additive="base">
                                        <p:cTn id="97" dur="500" fill="hold"/>
                                        <p:tgtEl>
                                          <p:spTgt spid="131"/>
                                        </p:tgtEl>
                                        <p:attrNameLst>
                                          <p:attrName>ppt_y</p:attrName>
                                        </p:attrNameLst>
                                      </p:cBhvr>
                                      <p:tavLst>
                                        <p:tav tm="0">
                                          <p:val>
                                            <p:strVal val="#ppt_y"/>
                                          </p:val>
                                        </p:tav>
                                        <p:tav tm="100000">
                                          <p:val>
                                            <p:strVal val="#ppt_y"/>
                                          </p:val>
                                        </p:tav>
                                      </p:tavLst>
                                    </p:anim>
                                  </p:childTnLst>
                                </p:cTn>
                              </p:par>
                            </p:childTnLst>
                          </p:cTn>
                        </p:par>
                        <p:par>
                          <p:cTn id="98" fill="hold">
                            <p:stCondLst>
                              <p:cond delay="8500"/>
                            </p:stCondLst>
                            <p:childTnLst>
                              <p:par>
                                <p:cTn id="99" presetID="18" presetClass="entr" presetSubtype="3" fill="hold" nodeType="afterEffect">
                                  <p:stCondLst>
                                    <p:cond delay="0"/>
                                  </p:stCondLst>
                                  <p:childTnLst>
                                    <p:set>
                                      <p:cBhvr>
                                        <p:cTn id="100" dur="1" fill="hold">
                                          <p:stCondLst>
                                            <p:cond delay="0"/>
                                          </p:stCondLst>
                                        </p:cTn>
                                        <p:tgtEl>
                                          <p:spTgt spid="113"/>
                                        </p:tgtEl>
                                        <p:attrNameLst>
                                          <p:attrName>style.visibility</p:attrName>
                                        </p:attrNameLst>
                                      </p:cBhvr>
                                      <p:to>
                                        <p:strVal val="visible"/>
                                      </p:to>
                                    </p:set>
                                    <p:animEffect transition="in" filter="strips(upRight)">
                                      <p:cBhvr>
                                        <p:cTn id="101" dur="500"/>
                                        <p:tgtEl>
                                          <p:spTgt spid="113"/>
                                        </p:tgtEl>
                                      </p:cBhvr>
                                    </p:animEffect>
                                  </p:childTnLst>
                                </p:cTn>
                              </p:par>
                              <p:par>
                                <p:cTn id="102" presetID="2" presetClass="entr" presetSubtype="2" accel="50000" decel="50000" fill="hold" nodeType="withEffect">
                                  <p:stCondLst>
                                    <p:cond delay="0"/>
                                  </p:stCondLst>
                                  <p:childTnLst>
                                    <p:set>
                                      <p:cBhvr>
                                        <p:cTn id="103" dur="1" fill="hold">
                                          <p:stCondLst>
                                            <p:cond delay="0"/>
                                          </p:stCondLst>
                                        </p:cTn>
                                        <p:tgtEl>
                                          <p:spTgt spid="128"/>
                                        </p:tgtEl>
                                        <p:attrNameLst>
                                          <p:attrName>style.visibility</p:attrName>
                                        </p:attrNameLst>
                                      </p:cBhvr>
                                      <p:to>
                                        <p:strVal val="visible"/>
                                      </p:to>
                                    </p:set>
                                    <p:anim calcmode="lin" valueType="num">
                                      <p:cBhvr additive="base">
                                        <p:cTn id="104" dur="500" fill="hold"/>
                                        <p:tgtEl>
                                          <p:spTgt spid="128"/>
                                        </p:tgtEl>
                                        <p:attrNameLst>
                                          <p:attrName>ppt_x</p:attrName>
                                        </p:attrNameLst>
                                      </p:cBhvr>
                                      <p:tavLst>
                                        <p:tav tm="0">
                                          <p:val>
                                            <p:strVal val="1+#ppt_w/2"/>
                                          </p:val>
                                        </p:tav>
                                        <p:tav tm="100000">
                                          <p:val>
                                            <p:strVal val="#ppt_x"/>
                                          </p:val>
                                        </p:tav>
                                      </p:tavLst>
                                    </p:anim>
                                    <p:anim calcmode="lin" valueType="num">
                                      <p:cBhvr additive="base">
                                        <p:cTn id="105" dur="500" fill="hold"/>
                                        <p:tgtEl>
                                          <p:spTgt spid="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9" grpId="0" animBg="1"/>
      <p:bldP spid="150" grpId="0" animBg="1"/>
      <p:bldP spid="155" grpId="0"/>
      <p:bldP spid="156" grpId="0"/>
      <p:bldP spid="157" grpId="0"/>
      <p:bldP spid="1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4718373" y="829685"/>
            <a:ext cx="933912" cy="933910"/>
            <a:chOff x="1835696" y="1347614"/>
            <a:chExt cx="1347237" cy="1347237"/>
          </a:xfrm>
        </p:grpSpPr>
        <p:grpSp>
          <p:nvGrpSpPr>
            <p:cNvPr id="7" name="组合 6"/>
            <p:cNvGrpSpPr/>
            <p:nvPr/>
          </p:nvGrpSpPr>
          <p:grpSpPr>
            <a:xfrm>
              <a:off x="1835696" y="1347614"/>
              <a:ext cx="1347237" cy="1347237"/>
              <a:chOff x="1899397" y="1624948"/>
              <a:chExt cx="1347237" cy="1347237"/>
            </a:xfrm>
            <a:effectLst>
              <a:outerShdw blurRad="50800" dist="38100" dir="2700000" algn="tl" rotWithShape="0">
                <a:prstClr val="black">
                  <a:alpha val="40000"/>
                </a:prstClr>
              </a:outerShdw>
            </a:effectLst>
          </p:grpSpPr>
          <p:sp>
            <p:nvSpPr>
              <p:cNvPr id="9" name="椭圆 8"/>
              <p:cNvSpPr/>
              <p:nvPr/>
            </p:nvSpPr>
            <p:spPr>
              <a:xfrm>
                <a:off x="1899397"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1997046" y="1724988"/>
                <a:ext cx="1147157" cy="1147157"/>
              </a:xfrm>
              <a:prstGeom prst="ellipse">
                <a:avLst/>
              </a:prstGeom>
              <a:solidFill>
                <a:srgbClr val="317B9D"/>
              </a:solidFill>
              <a:ln w="25400" cap="flat" cmpd="sng" algn="ctr">
                <a:noFill/>
                <a:prstDash val="solid"/>
              </a:ln>
              <a:effectLst>
                <a:innerShdw dist="114300" dir="13500000">
                  <a:srgbClr val="FFBF53">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8" name="文本框 32"/>
            <p:cNvSpPr txBox="1"/>
            <p:nvPr/>
          </p:nvSpPr>
          <p:spPr bwMode="auto">
            <a:xfrm flipH="1">
              <a:off x="2051721" y="1563638"/>
              <a:ext cx="955616" cy="1058919"/>
            </a:xfrm>
            <a:prstGeom prst="rect">
              <a:avLst/>
            </a:prstGeom>
            <a:noFill/>
          </p:spPr>
          <p:txBody>
            <a:bodyPr lIns="68580" tIns="34290" rIns="68580" bIns="3429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FFFFFF"/>
                  </a:solidFill>
                  <a:uLnTx/>
                  <a:uFillTx/>
                  <a:latin typeface="微软雅黑" panose="020B0503020204020204" pitchFamily="34" charset="-122"/>
                  <a:ea typeface="微软雅黑" panose="020B0503020204020204" pitchFamily="34" charset="-122"/>
                </a:rPr>
                <a:t>序</a:t>
              </a:r>
              <a:endParaRPr kumimoji="0" lang="zh-CN" altLang="en-US" sz="3600" b="1" i="0" u="none" strike="noStrike" kern="0" cap="none" spc="0" normalizeH="0" baseline="0" noProof="0" dirty="0">
                <a:ln>
                  <a:noFill/>
                </a:ln>
                <a:solidFill>
                  <a:srgbClr val="FFFFFF"/>
                </a:solidFill>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938688" y="829685"/>
            <a:ext cx="933912" cy="933910"/>
            <a:chOff x="3330819" y="1347614"/>
            <a:chExt cx="1347237" cy="1347237"/>
          </a:xfrm>
        </p:grpSpPr>
        <p:grpSp>
          <p:nvGrpSpPr>
            <p:cNvPr id="12" name="组合 11"/>
            <p:cNvGrpSpPr/>
            <p:nvPr/>
          </p:nvGrpSpPr>
          <p:grpSpPr>
            <a:xfrm>
              <a:off x="3330819" y="1347614"/>
              <a:ext cx="1347237" cy="1347237"/>
              <a:chOff x="3351734" y="1624948"/>
              <a:chExt cx="1347237" cy="1347237"/>
            </a:xfrm>
            <a:effectLst>
              <a:outerShdw blurRad="50800" dist="38100" dir="2700000" algn="tl" rotWithShape="0">
                <a:prstClr val="black">
                  <a:alpha val="40000"/>
                </a:prstClr>
              </a:outerShdw>
            </a:effectLst>
          </p:grpSpPr>
          <p:sp>
            <p:nvSpPr>
              <p:cNvPr id="14" name="椭圆 13"/>
              <p:cNvSpPr/>
              <p:nvPr/>
            </p:nvSpPr>
            <p:spPr>
              <a:xfrm>
                <a:off x="3351734"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451774" y="1724988"/>
                <a:ext cx="1147157" cy="1147157"/>
              </a:xfrm>
              <a:prstGeom prst="ellipse">
                <a:avLst/>
              </a:prstGeom>
              <a:solidFill>
                <a:srgbClr val="317B9D"/>
              </a:solidFill>
              <a:ln w="25400" cap="flat" cmpd="sng" algn="ctr">
                <a:noFill/>
                <a:prstDash val="solid"/>
              </a:ln>
              <a:effectLst>
                <a:innerShdw dist="114300" dir="13500000">
                  <a:srgbClr val="01B3C5">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13" name="文本框 33"/>
            <p:cNvSpPr txBox="1"/>
            <p:nvPr/>
          </p:nvSpPr>
          <p:spPr bwMode="auto">
            <a:xfrm flipH="1">
              <a:off x="3563888" y="1563638"/>
              <a:ext cx="955616" cy="1058919"/>
            </a:xfrm>
            <a:prstGeom prst="rect">
              <a:avLst/>
            </a:prstGeom>
            <a:noFill/>
          </p:spPr>
          <p:txBody>
            <a:bodyPr lIns="68580" tIns="34290" rIns="68580" bIns="3429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FFFFFF"/>
                  </a:solidFill>
                  <a:uLnTx/>
                  <a:uFillTx/>
                  <a:latin typeface="微软雅黑" panose="020B0503020204020204" pitchFamily="34" charset="-122"/>
                  <a:ea typeface="微软雅黑" panose="020B0503020204020204" pitchFamily="34" charset="-122"/>
                </a:rPr>
                <a:t>言</a:t>
              </a:r>
              <a:endParaRPr kumimoji="0" lang="zh-CN" altLang="en-US" sz="3600" b="1" i="0" u="none" strike="noStrike" kern="0" cap="none" spc="0" normalizeH="0" baseline="0" noProof="0" dirty="0">
                <a:ln>
                  <a:noFill/>
                </a:ln>
                <a:solidFill>
                  <a:srgbClr val="FFFFFF"/>
                </a:solidFill>
                <a:uLnTx/>
                <a:uFillTx/>
                <a:latin typeface="微软雅黑" panose="020B0503020204020204" pitchFamily="34" charset="-122"/>
                <a:ea typeface="微软雅黑" panose="020B0503020204020204" pitchFamily="34" charset="-122"/>
              </a:endParaRPr>
            </a:p>
          </p:txBody>
        </p:sp>
      </p:grpSp>
      <p:sp>
        <p:nvSpPr>
          <p:cNvPr id="17" name="十字形 16"/>
          <p:cNvSpPr/>
          <p:nvPr/>
        </p:nvSpPr>
        <p:spPr>
          <a:xfrm>
            <a:off x="7272290" y="1112426"/>
            <a:ext cx="468062" cy="468062"/>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十字形 17"/>
          <p:cNvSpPr/>
          <p:nvPr/>
        </p:nvSpPr>
        <p:spPr>
          <a:xfrm>
            <a:off x="7740352" y="771550"/>
            <a:ext cx="195883" cy="195883"/>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十字形 18"/>
          <p:cNvSpPr/>
          <p:nvPr/>
        </p:nvSpPr>
        <p:spPr>
          <a:xfrm>
            <a:off x="8211767" y="1155713"/>
            <a:ext cx="241797" cy="241797"/>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十字形 19"/>
          <p:cNvSpPr/>
          <p:nvPr/>
        </p:nvSpPr>
        <p:spPr>
          <a:xfrm>
            <a:off x="8436260" y="842085"/>
            <a:ext cx="188243" cy="188243"/>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十字形 20"/>
          <p:cNvSpPr/>
          <p:nvPr/>
        </p:nvSpPr>
        <p:spPr>
          <a:xfrm>
            <a:off x="8338319" y="534707"/>
            <a:ext cx="195883" cy="195883"/>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十字形 21"/>
          <p:cNvSpPr/>
          <p:nvPr/>
        </p:nvSpPr>
        <p:spPr>
          <a:xfrm>
            <a:off x="8662604" y="463272"/>
            <a:ext cx="142870" cy="142870"/>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15615" y="1851670"/>
            <a:ext cx="3242687" cy="3242687"/>
          </a:xfrm>
          <a:prstGeom prst="ellipse">
            <a:avLst/>
          </a:prstGeom>
          <a:solidFill>
            <a:srgbClr val="317B9D">
              <a:alpha val="66000"/>
            </a:srgb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p:nvSpPr>
        <p:spPr>
          <a:xfrm>
            <a:off x="1403648" y="2602999"/>
            <a:ext cx="2880320" cy="1731243"/>
          </a:xfrm>
          <a:prstGeom prst="rect">
            <a:avLst/>
          </a:prstGeom>
          <a:noFill/>
        </p:spPr>
        <p:txBody>
          <a:bodyPr wrap="square" lIns="68580" tIns="34290" rIns="68580" bIns="34290" rtlCol="0">
            <a:spAutoFit/>
          </a:bodyPr>
          <a:lstStyle/>
          <a:p>
            <a:pPr lvl="0" eaLnBrk="0" hangingPunct="0">
              <a:lnSpc>
                <a:spcPct val="150000"/>
              </a:lnSpc>
            </a:pPr>
            <a:r>
              <a:rPr lang="zh-CN" altLang="en-US" sz="1200" kern="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a:t>
            </a:r>
            <a:r>
              <a:rPr lang="zh-CN" altLang="en-US" sz="12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输入本栏的具体文字，简明扼要的说明分项内容，此为概念图解，请根据您的具体内容酌情修改。写内容</a:t>
            </a:r>
            <a:r>
              <a:rPr lang="en-US" altLang="zh-CN" sz="12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zh-CN" altLang="en-US" sz="12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360"/>
                                          </p:val>
                                        </p:tav>
                                        <p:tav tm="100000">
                                          <p:val>
                                            <p:fltVal val="0"/>
                                          </p:val>
                                        </p:tav>
                                      </p:tavLst>
                                    </p:anim>
                                    <p:animEffect transition="in" filter="fade">
                                      <p:cBhvr>
                                        <p:cTn id="16" dur="500"/>
                                        <p:tgtEl>
                                          <p:spTgt spid="11"/>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900" fill="hold"/>
                                        <p:tgtEl>
                                          <p:spTgt spid="24"/>
                                        </p:tgtEl>
                                        <p:attrNameLst>
                                          <p:attrName>ppt_w</p:attrName>
                                        </p:attrNameLst>
                                      </p:cBhvr>
                                      <p:tavLst>
                                        <p:tav tm="0">
                                          <p:val>
                                            <p:fltVal val="0"/>
                                          </p:val>
                                        </p:tav>
                                        <p:tav tm="100000">
                                          <p:val>
                                            <p:strVal val="#ppt_w"/>
                                          </p:val>
                                        </p:tav>
                                      </p:tavLst>
                                    </p:anim>
                                    <p:anim calcmode="lin" valueType="num">
                                      <p:cBhvr>
                                        <p:cTn id="21" dur="900" fill="hold"/>
                                        <p:tgtEl>
                                          <p:spTgt spid="24"/>
                                        </p:tgtEl>
                                        <p:attrNameLst>
                                          <p:attrName>ppt_h</p:attrName>
                                        </p:attrNameLst>
                                      </p:cBhvr>
                                      <p:tavLst>
                                        <p:tav tm="0">
                                          <p:val>
                                            <p:fltVal val="0"/>
                                          </p:val>
                                        </p:tav>
                                        <p:tav tm="100000">
                                          <p:val>
                                            <p:strVal val="#ppt_h"/>
                                          </p:val>
                                        </p:tav>
                                      </p:tavLst>
                                    </p:anim>
                                    <p:animEffect transition="in" filter="fade">
                                      <p:cBhvr>
                                        <p:cTn id="22" dur="900"/>
                                        <p:tgtEl>
                                          <p:spTgt spid="24"/>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1842"/>
                                        <p:tgtEl>
                                          <p:spTgt spid="16"/>
                                        </p:tgtEl>
                                      </p:cBhvr>
                                    </p:animEffect>
                                  </p:childTnLst>
                                </p:cTn>
                              </p:par>
                            </p:childTnLst>
                          </p:cTn>
                        </p:par>
                        <p:par>
                          <p:cTn id="27" fill="hold">
                            <p:stCondLst>
                              <p:cond delay="3500"/>
                            </p:stCondLst>
                            <p:childTnLst>
                              <p:par>
                                <p:cTn id="28" presetID="49" presetClass="entr" presetSubtype="0" decel="10000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 calcmode="lin" valueType="num">
                                      <p:cBhvr>
                                        <p:cTn id="32" dur="500" fill="hold"/>
                                        <p:tgtEl>
                                          <p:spTgt spid="17"/>
                                        </p:tgtEl>
                                        <p:attrNameLst>
                                          <p:attrName>style.rotation</p:attrName>
                                        </p:attrNameLst>
                                      </p:cBhvr>
                                      <p:tavLst>
                                        <p:tav tm="0">
                                          <p:val>
                                            <p:fltVal val="360"/>
                                          </p:val>
                                        </p:tav>
                                        <p:tav tm="100000">
                                          <p:val>
                                            <p:fltVal val="0"/>
                                          </p:val>
                                        </p:tav>
                                      </p:tavLst>
                                    </p:anim>
                                    <p:animEffect transition="in" filter="fade">
                                      <p:cBhvr>
                                        <p:cTn id="33" dur="500"/>
                                        <p:tgtEl>
                                          <p:spTgt spid="17"/>
                                        </p:tgtEl>
                                      </p:cBhvr>
                                    </p:animEffect>
                                  </p:childTnLst>
                                </p:cTn>
                              </p:par>
                              <p:par>
                                <p:cTn id="34" presetID="49" presetClass="entr" presetSubtype="0" decel="100000" fill="hold" grpId="0" nodeType="withEffect">
                                  <p:stCondLst>
                                    <p:cond delay="258"/>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 calcmode="lin" valueType="num">
                                      <p:cBhvr>
                                        <p:cTn id="38" dur="500" fill="hold"/>
                                        <p:tgtEl>
                                          <p:spTgt spid="19"/>
                                        </p:tgtEl>
                                        <p:attrNameLst>
                                          <p:attrName>style.rotation</p:attrName>
                                        </p:attrNameLst>
                                      </p:cBhvr>
                                      <p:tavLst>
                                        <p:tav tm="0">
                                          <p:val>
                                            <p:fltVal val="360"/>
                                          </p:val>
                                        </p:tav>
                                        <p:tav tm="100000">
                                          <p:val>
                                            <p:fltVal val="0"/>
                                          </p:val>
                                        </p:tav>
                                      </p:tavLst>
                                    </p:anim>
                                    <p:animEffect transition="in" filter="fade">
                                      <p:cBhvr>
                                        <p:cTn id="39" dur="500"/>
                                        <p:tgtEl>
                                          <p:spTgt spid="19"/>
                                        </p:tgtEl>
                                      </p:cBhvr>
                                    </p:animEffect>
                                  </p:childTnLst>
                                </p:cTn>
                              </p:par>
                              <p:par>
                                <p:cTn id="40" presetID="49" presetClass="entr" presetSubtype="0" decel="100000" fill="hold" grpId="0" nodeType="withEffect">
                                  <p:stCondLst>
                                    <p:cond delay="458"/>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 calcmode="lin" valueType="num">
                                      <p:cBhvr>
                                        <p:cTn id="44" dur="500" fill="hold"/>
                                        <p:tgtEl>
                                          <p:spTgt spid="18"/>
                                        </p:tgtEl>
                                        <p:attrNameLst>
                                          <p:attrName>style.rotation</p:attrName>
                                        </p:attrNameLst>
                                      </p:cBhvr>
                                      <p:tavLst>
                                        <p:tav tm="0">
                                          <p:val>
                                            <p:fltVal val="360"/>
                                          </p:val>
                                        </p:tav>
                                        <p:tav tm="100000">
                                          <p:val>
                                            <p:fltVal val="0"/>
                                          </p:val>
                                        </p:tav>
                                      </p:tavLst>
                                    </p:anim>
                                    <p:animEffect transition="in" filter="fade">
                                      <p:cBhvr>
                                        <p:cTn id="45" dur="500"/>
                                        <p:tgtEl>
                                          <p:spTgt spid="18"/>
                                        </p:tgtEl>
                                      </p:cBhvr>
                                    </p:animEffect>
                                  </p:childTnLst>
                                </p:cTn>
                              </p:par>
                              <p:par>
                                <p:cTn id="46" presetID="49" presetClass="entr" presetSubtype="0" decel="100000" fill="hold" grpId="0" nodeType="withEffect">
                                  <p:stCondLst>
                                    <p:cond delay="258"/>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style.rotation</p:attrName>
                                        </p:attrNameLst>
                                      </p:cBhvr>
                                      <p:tavLst>
                                        <p:tav tm="0">
                                          <p:val>
                                            <p:fltVal val="360"/>
                                          </p:val>
                                        </p:tav>
                                        <p:tav tm="100000">
                                          <p:val>
                                            <p:fltVal val="0"/>
                                          </p:val>
                                        </p:tav>
                                      </p:tavLst>
                                    </p:anim>
                                    <p:animEffect transition="in" filter="fade">
                                      <p:cBhvr>
                                        <p:cTn id="51" dur="500"/>
                                        <p:tgtEl>
                                          <p:spTgt spid="20"/>
                                        </p:tgtEl>
                                      </p:cBhvr>
                                    </p:animEffect>
                                  </p:childTnLst>
                                </p:cTn>
                              </p:par>
                              <p:par>
                                <p:cTn id="52" presetID="49" presetClass="entr" presetSubtype="0" decel="100000" fill="hold" grpId="0" nodeType="withEffect">
                                  <p:stCondLst>
                                    <p:cond delay="858"/>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 calcmode="lin" valueType="num">
                                      <p:cBhvr>
                                        <p:cTn id="56" dur="500" fill="hold"/>
                                        <p:tgtEl>
                                          <p:spTgt spid="21"/>
                                        </p:tgtEl>
                                        <p:attrNameLst>
                                          <p:attrName>style.rotation</p:attrName>
                                        </p:attrNameLst>
                                      </p:cBhvr>
                                      <p:tavLst>
                                        <p:tav tm="0">
                                          <p:val>
                                            <p:fltVal val="360"/>
                                          </p:val>
                                        </p:tav>
                                        <p:tav tm="100000">
                                          <p:val>
                                            <p:fltVal val="0"/>
                                          </p:val>
                                        </p:tav>
                                      </p:tavLst>
                                    </p:anim>
                                    <p:animEffect transition="in" filter="fade">
                                      <p:cBhvr>
                                        <p:cTn id="57" dur="500"/>
                                        <p:tgtEl>
                                          <p:spTgt spid="21"/>
                                        </p:tgtEl>
                                      </p:cBhvr>
                                    </p:animEffect>
                                  </p:childTnLst>
                                </p:cTn>
                              </p:par>
                              <p:par>
                                <p:cTn id="58" presetID="49" presetClass="entr" presetSubtype="0" decel="100000" fill="hold" grpId="0" nodeType="withEffect">
                                  <p:stCondLst>
                                    <p:cond delay="1458"/>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 calcmode="lin" valueType="num">
                                      <p:cBhvr>
                                        <p:cTn id="62" dur="500" fill="hold"/>
                                        <p:tgtEl>
                                          <p:spTgt spid="22"/>
                                        </p:tgtEl>
                                        <p:attrNameLst>
                                          <p:attrName>style.rotation</p:attrName>
                                        </p:attrNameLst>
                                      </p:cBhvr>
                                      <p:tavLst>
                                        <p:tav tm="0">
                                          <p:val>
                                            <p:fltVal val="360"/>
                                          </p:val>
                                        </p:tav>
                                        <p:tav tm="100000">
                                          <p:val>
                                            <p:fltVal val="0"/>
                                          </p:val>
                                        </p:tav>
                                      </p:tavLst>
                                    </p:anim>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4"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Freeform 110"/>
          <p:cNvSpPr>
            <a:spLocks noEditPoints="1"/>
          </p:cNvSpPr>
          <p:nvPr/>
        </p:nvSpPr>
        <p:spPr bwMode="auto">
          <a:xfrm>
            <a:off x="786136" y="1181305"/>
            <a:ext cx="2836089" cy="194210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 name="Group 18"/>
          <p:cNvGrpSpPr/>
          <p:nvPr/>
        </p:nvGrpSpPr>
        <p:grpSpPr>
          <a:xfrm>
            <a:off x="6969346" y="1418360"/>
            <a:ext cx="1020762" cy="1133475"/>
            <a:chOff x="5265738" y="1744663"/>
            <a:chExt cx="1020762" cy="1133475"/>
          </a:xfrm>
          <a:solidFill>
            <a:srgbClr val="317B9D"/>
          </a:solidFill>
        </p:grpSpPr>
        <p:sp>
          <p:nvSpPr>
            <p:cNvPr id="5" name="Freeform 5"/>
            <p:cNvSpPr>
              <a:spLocks noEditPoints="1"/>
            </p:cNvSpPr>
            <p:nvPr/>
          </p:nvSpPr>
          <p:spPr bwMode="auto">
            <a:xfrm>
              <a:off x="5535613" y="2108201"/>
              <a:ext cx="481012" cy="338138"/>
            </a:xfrm>
            <a:custGeom>
              <a:avLst/>
              <a:gdLst/>
              <a:ahLst/>
              <a:cxnLst>
                <a:cxn ang="0">
                  <a:pos x="64" y="88"/>
                </a:cxn>
                <a:cxn ang="0">
                  <a:pos x="127" y="0"/>
                </a:cxn>
                <a:cxn ang="0">
                  <a:pos x="0" y="0"/>
                </a:cxn>
                <a:cxn ang="0">
                  <a:pos x="64" y="88"/>
                </a:cxn>
                <a:cxn ang="0">
                  <a:pos x="64" y="88"/>
                </a:cxn>
                <a:cxn ang="0">
                  <a:pos x="64" y="88"/>
                </a:cxn>
              </a:cxnLst>
              <a:rect l="0" t="0" r="r" b="b"/>
              <a:pathLst>
                <a:path w="127" h="89">
                  <a:moveTo>
                    <a:pt x="64" y="88"/>
                  </a:moveTo>
                  <a:cubicBezTo>
                    <a:pt x="102" y="87"/>
                    <a:pt x="127" y="52"/>
                    <a:pt x="127" y="0"/>
                  </a:cubicBezTo>
                  <a:cubicBezTo>
                    <a:pt x="0" y="0"/>
                    <a:pt x="0" y="0"/>
                    <a:pt x="0" y="0"/>
                  </a:cubicBezTo>
                  <a:cubicBezTo>
                    <a:pt x="1" y="54"/>
                    <a:pt x="25" y="89"/>
                    <a:pt x="64" y="88"/>
                  </a:cubicBezTo>
                  <a:close/>
                  <a:moveTo>
                    <a:pt x="64" y="88"/>
                  </a:moveTo>
                  <a:cubicBezTo>
                    <a:pt x="64" y="88"/>
                    <a:pt x="64" y="88"/>
                    <a:pt x="64" y="88"/>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Freeform 6"/>
            <p:cNvSpPr>
              <a:spLocks noEditPoints="1"/>
            </p:cNvSpPr>
            <p:nvPr/>
          </p:nvSpPr>
          <p:spPr bwMode="auto">
            <a:xfrm>
              <a:off x="5265738" y="2430463"/>
              <a:ext cx="1020762" cy="447675"/>
            </a:xfrm>
            <a:custGeom>
              <a:avLst/>
              <a:gdLst/>
              <a:ahLst/>
              <a:cxnLst>
                <a:cxn ang="0">
                  <a:pos x="222" y="39"/>
                </a:cxn>
                <a:cxn ang="0">
                  <a:pos x="210" y="28"/>
                </a:cxn>
                <a:cxn ang="0">
                  <a:pos x="176" y="13"/>
                </a:cxn>
                <a:cxn ang="0">
                  <a:pos x="162" y="1"/>
                </a:cxn>
                <a:cxn ang="0">
                  <a:pos x="134" y="26"/>
                </a:cxn>
                <a:cxn ang="0">
                  <a:pos x="108" y="0"/>
                </a:cxn>
                <a:cxn ang="0">
                  <a:pos x="92" y="14"/>
                </a:cxn>
                <a:cxn ang="0">
                  <a:pos x="59" y="29"/>
                </a:cxn>
                <a:cxn ang="0">
                  <a:pos x="48" y="39"/>
                </a:cxn>
                <a:cxn ang="0">
                  <a:pos x="0" y="118"/>
                </a:cxn>
                <a:cxn ang="0">
                  <a:pos x="121" y="118"/>
                </a:cxn>
                <a:cxn ang="0">
                  <a:pos x="134" y="53"/>
                </a:cxn>
                <a:cxn ang="0">
                  <a:pos x="148" y="118"/>
                </a:cxn>
                <a:cxn ang="0">
                  <a:pos x="269" y="118"/>
                </a:cxn>
                <a:cxn ang="0">
                  <a:pos x="222" y="39"/>
                </a:cxn>
                <a:cxn ang="0">
                  <a:pos x="212" y="86"/>
                </a:cxn>
                <a:cxn ang="0">
                  <a:pos x="200" y="86"/>
                </a:cxn>
                <a:cxn ang="0">
                  <a:pos x="200" y="98"/>
                </a:cxn>
                <a:cxn ang="0">
                  <a:pos x="185" y="98"/>
                </a:cxn>
                <a:cxn ang="0">
                  <a:pos x="185" y="86"/>
                </a:cxn>
                <a:cxn ang="0">
                  <a:pos x="173" y="86"/>
                </a:cxn>
                <a:cxn ang="0">
                  <a:pos x="173" y="72"/>
                </a:cxn>
                <a:cxn ang="0">
                  <a:pos x="185" y="72"/>
                </a:cxn>
                <a:cxn ang="0">
                  <a:pos x="185" y="59"/>
                </a:cxn>
                <a:cxn ang="0">
                  <a:pos x="200" y="59"/>
                </a:cxn>
                <a:cxn ang="0">
                  <a:pos x="200" y="72"/>
                </a:cxn>
                <a:cxn ang="0">
                  <a:pos x="212" y="72"/>
                </a:cxn>
                <a:cxn ang="0">
                  <a:pos x="212" y="86"/>
                </a:cxn>
                <a:cxn ang="0">
                  <a:pos x="212" y="86"/>
                </a:cxn>
                <a:cxn ang="0">
                  <a:pos x="212" y="86"/>
                </a:cxn>
              </a:cxnLst>
              <a:rect l="0" t="0" r="r" b="b"/>
              <a:pathLst>
                <a:path w="269" h="118">
                  <a:moveTo>
                    <a:pt x="222" y="39"/>
                  </a:moveTo>
                  <a:cubicBezTo>
                    <a:pt x="219" y="34"/>
                    <a:pt x="214" y="30"/>
                    <a:pt x="210" y="28"/>
                  </a:cubicBezTo>
                  <a:cubicBezTo>
                    <a:pt x="176" y="13"/>
                    <a:pt x="176" y="13"/>
                    <a:pt x="176" y="13"/>
                  </a:cubicBezTo>
                  <a:cubicBezTo>
                    <a:pt x="162" y="1"/>
                    <a:pt x="162" y="1"/>
                    <a:pt x="162" y="1"/>
                  </a:cubicBezTo>
                  <a:cubicBezTo>
                    <a:pt x="134" y="26"/>
                    <a:pt x="134" y="26"/>
                    <a:pt x="134" y="26"/>
                  </a:cubicBezTo>
                  <a:cubicBezTo>
                    <a:pt x="108" y="0"/>
                    <a:pt x="108" y="0"/>
                    <a:pt x="108" y="0"/>
                  </a:cubicBezTo>
                  <a:cubicBezTo>
                    <a:pt x="92" y="14"/>
                    <a:pt x="92" y="14"/>
                    <a:pt x="92" y="14"/>
                  </a:cubicBezTo>
                  <a:cubicBezTo>
                    <a:pt x="59" y="29"/>
                    <a:pt x="59" y="29"/>
                    <a:pt x="59" y="29"/>
                  </a:cubicBezTo>
                  <a:cubicBezTo>
                    <a:pt x="55" y="31"/>
                    <a:pt x="50" y="34"/>
                    <a:pt x="48" y="39"/>
                  </a:cubicBezTo>
                  <a:cubicBezTo>
                    <a:pt x="0" y="118"/>
                    <a:pt x="0" y="118"/>
                    <a:pt x="0" y="118"/>
                  </a:cubicBezTo>
                  <a:cubicBezTo>
                    <a:pt x="121" y="118"/>
                    <a:pt x="121" y="118"/>
                    <a:pt x="121" y="118"/>
                  </a:cubicBezTo>
                  <a:cubicBezTo>
                    <a:pt x="134" y="53"/>
                    <a:pt x="134" y="53"/>
                    <a:pt x="134" y="53"/>
                  </a:cubicBezTo>
                  <a:cubicBezTo>
                    <a:pt x="148" y="118"/>
                    <a:pt x="148" y="118"/>
                    <a:pt x="148" y="118"/>
                  </a:cubicBezTo>
                  <a:cubicBezTo>
                    <a:pt x="269" y="118"/>
                    <a:pt x="269" y="118"/>
                    <a:pt x="269" y="118"/>
                  </a:cubicBezTo>
                  <a:lnTo>
                    <a:pt x="222" y="39"/>
                  </a:lnTo>
                  <a:close/>
                  <a:moveTo>
                    <a:pt x="212" y="86"/>
                  </a:moveTo>
                  <a:cubicBezTo>
                    <a:pt x="200" y="86"/>
                    <a:pt x="200" y="86"/>
                    <a:pt x="200" y="86"/>
                  </a:cubicBezTo>
                  <a:cubicBezTo>
                    <a:pt x="200" y="98"/>
                    <a:pt x="200" y="98"/>
                    <a:pt x="200" y="98"/>
                  </a:cubicBezTo>
                  <a:cubicBezTo>
                    <a:pt x="185" y="98"/>
                    <a:pt x="185" y="98"/>
                    <a:pt x="185" y="98"/>
                  </a:cubicBezTo>
                  <a:cubicBezTo>
                    <a:pt x="185" y="86"/>
                    <a:pt x="185" y="86"/>
                    <a:pt x="185" y="86"/>
                  </a:cubicBezTo>
                  <a:cubicBezTo>
                    <a:pt x="173" y="86"/>
                    <a:pt x="173" y="86"/>
                    <a:pt x="173" y="86"/>
                  </a:cubicBezTo>
                  <a:cubicBezTo>
                    <a:pt x="173" y="72"/>
                    <a:pt x="173" y="72"/>
                    <a:pt x="173" y="72"/>
                  </a:cubicBezTo>
                  <a:cubicBezTo>
                    <a:pt x="185" y="72"/>
                    <a:pt x="185" y="72"/>
                    <a:pt x="185" y="72"/>
                  </a:cubicBezTo>
                  <a:cubicBezTo>
                    <a:pt x="185" y="59"/>
                    <a:pt x="185" y="59"/>
                    <a:pt x="185" y="59"/>
                  </a:cubicBezTo>
                  <a:cubicBezTo>
                    <a:pt x="200" y="59"/>
                    <a:pt x="200" y="59"/>
                    <a:pt x="200" y="59"/>
                  </a:cubicBezTo>
                  <a:cubicBezTo>
                    <a:pt x="200" y="72"/>
                    <a:pt x="200" y="72"/>
                    <a:pt x="200" y="72"/>
                  </a:cubicBezTo>
                  <a:cubicBezTo>
                    <a:pt x="212" y="72"/>
                    <a:pt x="212" y="72"/>
                    <a:pt x="212" y="72"/>
                  </a:cubicBezTo>
                  <a:lnTo>
                    <a:pt x="212" y="86"/>
                  </a:lnTo>
                  <a:close/>
                  <a:moveTo>
                    <a:pt x="212" y="86"/>
                  </a:moveTo>
                  <a:cubicBezTo>
                    <a:pt x="212" y="86"/>
                    <a:pt x="212" y="86"/>
                    <a:pt x="212" y="86"/>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Freeform 7"/>
            <p:cNvSpPr>
              <a:spLocks noEditPoints="1"/>
            </p:cNvSpPr>
            <p:nvPr/>
          </p:nvSpPr>
          <p:spPr bwMode="auto">
            <a:xfrm>
              <a:off x="5535613" y="1744663"/>
              <a:ext cx="481012" cy="311150"/>
            </a:xfrm>
            <a:custGeom>
              <a:avLst/>
              <a:gdLst/>
              <a:ahLst/>
              <a:cxnLst>
                <a:cxn ang="0">
                  <a:pos x="127" y="65"/>
                </a:cxn>
                <a:cxn ang="0">
                  <a:pos x="92" y="28"/>
                </a:cxn>
                <a:cxn ang="0">
                  <a:pos x="92" y="28"/>
                </a:cxn>
                <a:cxn ang="0">
                  <a:pos x="64" y="0"/>
                </a:cxn>
                <a:cxn ang="0">
                  <a:pos x="36" y="28"/>
                </a:cxn>
                <a:cxn ang="0">
                  <a:pos x="36" y="28"/>
                </a:cxn>
                <a:cxn ang="0">
                  <a:pos x="0" y="65"/>
                </a:cxn>
                <a:cxn ang="0">
                  <a:pos x="0" y="82"/>
                </a:cxn>
                <a:cxn ang="0">
                  <a:pos x="127" y="82"/>
                </a:cxn>
                <a:cxn ang="0">
                  <a:pos x="127" y="65"/>
                </a:cxn>
                <a:cxn ang="0">
                  <a:pos x="64" y="12"/>
                </a:cxn>
                <a:cxn ang="0">
                  <a:pos x="79" y="28"/>
                </a:cxn>
                <a:cxn ang="0">
                  <a:pos x="64" y="44"/>
                </a:cxn>
                <a:cxn ang="0">
                  <a:pos x="48" y="28"/>
                </a:cxn>
                <a:cxn ang="0">
                  <a:pos x="64" y="12"/>
                </a:cxn>
                <a:cxn ang="0">
                  <a:pos x="64" y="12"/>
                </a:cxn>
                <a:cxn ang="0">
                  <a:pos x="64" y="12"/>
                </a:cxn>
              </a:cxnLst>
              <a:rect l="0" t="0" r="r" b="b"/>
              <a:pathLst>
                <a:path w="127" h="82">
                  <a:moveTo>
                    <a:pt x="127" y="65"/>
                  </a:moveTo>
                  <a:cubicBezTo>
                    <a:pt x="127" y="45"/>
                    <a:pt x="111" y="29"/>
                    <a:pt x="92" y="28"/>
                  </a:cubicBezTo>
                  <a:cubicBezTo>
                    <a:pt x="92" y="28"/>
                    <a:pt x="92" y="28"/>
                    <a:pt x="92" y="28"/>
                  </a:cubicBezTo>
                  <a:cubicBezTo>
                    <a:pt x="92" y="12"/>
                    <a:pt x="79" y="0"/>
                    <a:pt x="64" y="0"/>
                  </a:cubicBezTo>
                  <a:cubicBezTo>
                    <a:pt x="48" y="0"/>
                    <a:pt x="36" y="12"/>
                    <a:pt x="36" y="28"/>
                  </a:cubicBezTo>
                  <a:cubicBezTo>
                    <a:pt x="36" y="28"/>
                    <a:pt x="36" y="28"/>
                    <a:pt x="36" y="28"/>
                  </a:cubicBezTo>
                  <a:cubicBezTo>
                    <a:pt x="16" y="29"/>
                    <a:pt x="0" y="45"/>
                    <a:pt x="0" y="65"/>
                  </a:cubicBezTo>
                  <a:cubicBezTo>
                    <a:pt x="0" y="82"/>
                    <a:pt x="0" y="82"/>
                    <a:pt x="0" y="82"/>
                  </a:cubicBezTo>
                  <a:cubicBezTo>
                    <a:pt x="127" y="82"/>
                    <a:pt x="127" y="82"/>
                    <a:pt x="127" y="82"/>
                  </a:cubicBezTo>
                  <a:lnTo>
                    <a:pt x="127" y="65"/>
                  </a:lnTo>
                  <a:close/>
                  <a:moveTo>
                    <a:pt x="64" y="12"/>
                  </a:moveTo>
                  <a:cubicBezTo>
                    <a:pt x="72" y="12"/>
                    <a:pt x="79" y="19"/>
                    <a:pt x="79" y="28"/>
                  </a:cubicBezTo>
                  <a:cubicBezTo>
                    <a:pt x="79" y="37"/>
                    <a:pt x="72" y="44"/>
                    <a:pt x="64" y="44"/>
                  </a:cubicBezTo>
                  <a:cubicBezTo>
                    <a:pt x="55" y="44"/>
                    <a:pt x="48" y="37"/>
                    <a:pt x="48" y="28"/>
                  </a:cubicBezTo>
                  <a:cubicBezTo>
                    <a:pt x="48" y="19"/>
                    <a:pt x="55" y="12"/>
                    <a:pt x="64" y="12"/>
                  </a:cubicBezTo>
                  <a:close/>
                  <a:moveTo>
                    <a:pt x="64" y="12"/>
                  </a:moveTo>
                  <a:cubicBezTo>
                    <a:pt x="64" y="12"/>
                    <a:pt x="64" y="12"/>
                    <a:pt x="64" y="1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8" name="Group 19"/>
          <p:cNvGrpSpPr/>
          <p:nvPr/>
        </p:nvGrpSpPr>
        <p:grpSpPr>
          <a:xfrm>
            <a:off x="4851262" y="1418360"/>
            <a:ext cx="1147327" cy="1141413"/>
            <a:chOff x="4265613" y="2273301"/>
            <a:chExt cx="615950" cy="612775"/>
          </a:xfrm>
          <a:solidFill>
            <a:srgbClr val="317B9D"/>
          </a:solidFill>
        </p:grpSpPr>
        <p:sp>
          <p:nvSpPr>
            <p:cNvPr id="9" name="Freeform 11"/>
            <p:cNvSpPr>
              <a:spLocks noEditPoints="1"/>
            </p:cNvSpPr>
            <p:nvPr/>
          </p:nvSpPr>
          <p:spPr bwMode="auto">
            <a:xfrm>
              <a:off x="4265613" y="2273301"/>
              <a:ext cx="615950" cy="612775"/>
            </a:xfrm>
            <a:custGeom>
              <a:avLst/>
              <a:gdLst/>
              <a:ahLst/>
              <a:cxnLst>
                <a:cxn ang="0">
                  <a:pos x="147" y="135"/>
                </a:cxn>
                <a:cxn ang="0">
                  <a:pos x="120" y="125"/>
                </a:cxn>
                <a:cxn ang="0">
                  <a:pos x="113" y="120"/>
                </a:cxn>
                <a:cxn ang="0">
                  <a:pos x="110" y="119"/>
                </a:cxn>
                <a:cxn ang="0">
                  <a:pos x="103" y="114"/>
                </a:cxn>
                <a:cxn ang="0">
                  <a:pos x="102" y="100"/>
                </a:cxn>
                <a:cxn ang="0">
                  <a:pos x="106" y="96"/>
                </a:cxn>
                <a:cxn ang="0">
                  <a:pos x="127" y="90"/>
                </a:cxn>
                <a:cxn ang="0">
                  <a:pos x="130" y="85"/>
                </a:cxn>
                <a:cxn ang="0">
                  <a:pos x="118" y="50"/>
                </a:cxn>
                <a:cxn ang="0">
                  <a:pos x="119" y="49"/>
                </a:cxn>
                <a:cxn ang="0">
                  <a:pos x="124" y="13"/>
                </a:cxn>
                <a:cxn ang="0">
                  <a:pos x="122" y="10"/>
                </a:cxn>
                <a:cxn ang="0">
                  <a:pos x="80" y="0"/>
                </a:cxn>
                <a:cxn ang="0">
                  <a:pos x="78" y="0"/>
                </a:cxn>
                <a:cxn ang="0">
                  <a:pos x="36" y="10"/>
                </a:cxn>
                <a:cxn ang="0">
                  <a:pos x="34" y="13"/>
                </a:cxn>
                <a:cxn ang="0">
                  <a:pos x="39" y="49"/>
                </a:cxn>
                <a:cxn ang="0">
                  <a:pos x="40" y="51"/>
                </a:cxn>
                <a:cxn ang="0">
                  <a:pos x="39" y="53"/>
                </a:cxn>
                <a:cxn ang="0">
                  <a:pos x="31" y="85"/>
                </a:cxn>
                <a:cxn ang="0">
                  <a:pos x="34" y="90"/>
                </a:cxn>
                <a:cxn ang="0">
                  <a:pos x="55" y="96"/>
                </a:cxn>
                <a:cxn ang="0">
                  <a:pos x="59" y="100"/>
                </a:cxn>
                <a:cxn ang="0">
                  <a:pos x="58" y="114"/>
                </a:cxn>
                <a:cxn ang="0">
                  <a:pos x="51" y="119"/>
                </a:cxn>
                <a:cxn ang="0">
                  <a:pos x="48" y="120"/>
                </a:cxn>
                <a:cxn ang="0">
                  <a:pos x="41" y="125"/>
                </a:cxn>
                <a:cxn ang="0">
                  <a:pos x="14" y="135"/>
                </a:cxn>
                <a:cxn ang="0">
                  <a:pos x="3" y="160"/>
                </a:cxn>
                <a:cxn ang="0">
                  <a:pos x="158" y="160"/>
                </a:cxn>
                <a:cxn ang="0">
                  <a:pos x="147" y="135"/>
                </a:cxn>
                <a:cxn ang="0">
                  <a:pos x="79" y="5"/>
                </a:cxn>
                <a:cxn ang="0">
                  <a:pos x="118" y="15"/>
                </a:cxn>
                <a:cxn ang="0">
                  <a:pos x="114" y="46"/>
                </a:cxn>
                <a:cxn ang="0">
                  <a:pos x="44" y="46"/>
                </a:cxn>
                <a:cxn ang="0">
                  <a:pos x="40" y="15"/>
                </a:cxn>
                <a:cxn ang="0">
                  <a:pos x="79" y="5"/>
                </a:cxn>
                <a:cxn ang="0">
                  <a:pos x="79" y="5"/>
                </a:cxn>
                <a:cxn ang="0">
                  <a:pos x="79" y="5"/>
                </a:cxn>
              </a:cxnLst>
              <a:rect l="0" t="0" r="r" b="b"/>
              <a:pathLst>
                <a:path w="161" h="160">
                  <a:moveTo>
                    <a:pt x="147" y="135"/>
                  </a:moveTo>
                  <a:cubicBezTo>
                    <a:pt x="138" y="132"/>
                    <a:pt x="129" y="128"/>
                    <a:pt x="120" y="125"/>
                  </a:cubicBezTo>
                  <a:cubicBezTo>
                    <a:pt x="117" y="124"/>
                    <a:pt x="116" y="122"/>
                    <a:pt x="113" y="120"/>
                  </a:cubicBezTo>
                  <a:cubicBezTo>
                    <a:pt x="112" y="120"/>
                    <a:pt x="111" y="119"/>
                    <a:pt x="110" y="119"/>
                  </a:cubicBezTo>
                  <a:cubicBezTo>
                    <a:pt x="106" y="118"/>
                    <a:pt x="104" y="117"/>
                    <a:pt x="103" y="114"/>
                  </a:cubicBezTo>
                  <a:cubicBezTo>
                    <a:pt x="102" y="109"/>
                    <a:pt x="101" y="104"/>
                    <a:pt x="102" y="100"/>
                  </a:cubicBezTo>
                  <a:cubicBezTo>
                    <a:pt x="102" y="98"/>
                    <a:pt x="103" y="96"/>
                    <a:pt x="106" y="96"/>
                  </a:cubicBezTo>
                  <a:cubicBezTo>
                    <a:pt x="110" y="94"/>
                    <a:pt x="122" y="92"/>
                    <a:pt x="127" y="90"/>
                  </a:cubicBezTo>
                  <a:cubicBezTo>
                    <a:pt x="131" y="89"/>
                    <a:pt x="131" y="88"/>
                    <a:pt x="130" y="85"/>
                  </a:cubicBezTo>
                  <a:cubicBezTo>
                    <a:pt x="127" y="77"/>
                    <a:pt x="123" y="62"/>
                    <a:pt x="118" y="50"/>
                  </a:cubicBezTo>
                  <a:cubicBezTo>
                    <a:pt x="119" y="50"/>
                    <a:pt x="119" y="50"/>
                    <a:pt x="119" y="49"/>
                  </a:cubicBezTo>
                  <a:cubicBezTo>
                    <a:pt x="124" y="13"/>
                    <a:pt x="124" y="13"/>
                    <a:pt x="124" y="13"/>
                  </a:cubicBezTo>
                  <a:cubicBezTo>
                    <a:pt x="124" y="12"/>
                    <a:pt x="123" y="10"/>
                    <a:pt x="122" y="10"/>
                  </a:cubicBezTo>
                  <a:cubicBezTo>
                    <a:pt x="80" y="0"/>
                    <a:pt x="80" y="0"/>
                    <a:pt x="80" y="0"/>
                  </a:cubicBezTo>
                  <a:cubicBezTo>
                    <a:pt x="79" y="0"/>
                    <a:pt x="79" y="0"/>
                    <a:pt x="78" y="0"/>
                  </a:cubicBezTo>
                  <a:cubicBezTo>
                    <a:pt x="36" y="10"/>
                    <a:pt x="36" y="10"/>
                    <a:pt x="36" y="10"/>
                  </a:cubicBezTo>
                  <a:cubicBezTo>
                    <a:pt x="35" y="10"/>
                    <a:pt x="34" y="12"/>
                    <a:pt x="34" y="13"/>
                  </a:cubicBezTo>
                  <a:cubicBezTo>
                    <a:pt x="39" y="49"/>
                    <a:pt x="39" y="49"/>
                    <a:pt x="39" y="49"/>
                  </a:cubicBezTo>
                  <a:cubicBezTo>
                    <a:pt x="39" y="50"/>
                    <a:pt x="39" y="50"/>
                    <a:pt x="40" y="51"/>
                  </a:cubicBezTo>
                  <a:cubicBezTo>
                    <a:pt x="40" y="52"/>
                    <a:pt x="39" y="53"/>
                    <a:pt x="39" y="53"/>
                  </a:cubicBezTo>
                  <a:cubicBezTo>
                    <a:pt x="38" y="64"/>
                    <a:pt x="35" y="75"/>
                    <a:pt x="31" y="85"/>
                  </a:cubicBezTo>
                  <a:cubicBezTo>
                    <a:pt x="30" y="88"/>
                    <a:pt x="30" y="89"/>
                    <a:pt x="34" y="90"/>
                  </a:cubicBezTo>
                  <a:cubicBezTo>
                    <a:pt x="38" y="92"/>
                    <a:pt x="51" y="94"/>
                    <a:pt x="55" y="96"/>
                  </a:cubicBezTo>
                  <a:cubicBezTo>
                    <a:pt x="58" y="96"/>
                    <a:pt x="59" y="98"/>
                    <a:pt x="59" y="100"/>
                  </a:cubicBezTo>
                  <a:cubicBezTo>
                    <a:pt x="60" y="104"/>
                    <a:pt x="59" y="109"/>
                    <a:pt x="58" y="114"/>
                  </a:cubicBezTo>
                  <a:cubicBezTo>
                    <a:pt x="57" y="117"/>
                    <a:pt x="55" y="118"/>
                    <a:pt x="51" y="119"/>
                  </a:cubicBezTo>
                  <a:cubicBezTo>
                    <a:pt x="50" y="119"/>
                    <a:pt x="49" y="120"/>
                    <a:pt x="48" y="120"/>
                  </a:cubicBezTo>
                  <a:cubicBezTo>
                    <a:pt x="45" y="122"/>
                    <a:pt x="44" y="124"/>
                    <a:pt x="41" y="125"/>
                  </a:cubicBezTo>
                  <a:cubicBezTo>
                    <a:pt x="32" y="128"/>
                    <a:pt x="23" y="132"/>
                    <a:pt x="14" y="135"/>
                  </a:cubicBezTo>
                  <a:cubicBezTo>
                    <a:pt x="0" y="139"/>
                    <a:pt x="5" y="147"/>
                    <a:pt x="3" y="160"/>
                  </a:cubicBezTo>
                  <a:cubicBezTo>
                    <a:pt x="158" y="160"/>
                    <a:pt x="158" y="160"/>
                    <a:pt x="158" y="160"/>
                  </a:cubicBezTo>
                  <a:cubicBezTo>
                    <a:pt x="156" y="147"/>
                    <a:pt x="161" y="139"/>
                    <a:pt x="147" y="135"/>
                  </a:cubicBezTo>
                  <a:close/>
                  <a:moveTo>
                    <a:pt x="79" y="5"/>
                  </a:moveTo>
                  <a:cubicBezTo>
                    <a:pt x="118" y="15"/>
                    <a:pt x="118" y="15"/>
                    <a:pt x="118" y="15"/>
                  </a:cubicBezTo>
                  <a:cubicBezTo>
                    <a:pt x="114" y="46"/>
                    <a:pt x="114" y="46"/>
                    <a:pt x="114" y="46"/>
                  </a:cubicBezTo>
                  <a:cubicBezTo>
                    <a:pt x="44" y="46"/>
                    <a:pt x="44" y="46"/>
                    <a:pt x="44" y="46"/>
                  </a:cubicBezTo>
                  <a:cubicBezTo>
                    <a:pt x="40" y="15"/>
                    <a:pt x="40" y="15"/>
                    <a:pt x="40" y="15"/>
                  </a:cubicBezTo>
                  <a:lnTo>
                    <a:pt x="79" y="5"/>
                  </a:lnTo>
                  <a:close/>
                  <a:moveTo>
                    <a:pt x="79" y="5"/>
                  </a:moveTo>
                  <a:cubicBezTo>
                    <a:pt x="79" y="5"/>
                    <a:pt x="79" y="5"/>
                    <a:pt x="79" y="5"/>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12"/>
            <p:cNvSpPr>
              <a:spLocks noEditPoints="1"/>
            </p:cNvSpPr>
            <p:nvPr/>
          </p:nvSpPr>
          <p:spPr bwMode="auto">
            <a:xfrm>
              <a:off x="4518025" y="2324101"/>
              <a:ext cx="100013" cy="95250"/>
            </a:xfrm>
            <a:custGeom>
              <a:avLst/>
              <a:gdLst/>
              <a:ahLst/>
              <a:cxnLst>
                <a:cxn ang="0">
                  <a:pos x="22" y="60"/>
                </a:cxn>
                <a:cxn ang="0">
                  <a:pos x="41" y="60"/>
                </a:cxn>
                <a:cxn ang="0">
                  <a:pos x="41" y="40"/>
                </a:cxn>
                <a:cxn ang="0">
                  <a:pos x="63" y="40"/>
                </a:cxn>
                <a:cxn ang="0">
                  <a:pos x="63" y="21"/>
                </a:cxn>
                <a:cxn ang="0">
                  <a:pos x="41" y="21"/>
                </a:cxn>
                <a:cxn ang="0">
                  <a:pos x="41" y="0"/>
                </a:cxn>
                <a:cxn ang="0">
                  <a:pos x="22" y="0"/>
                </a:cxn>
                <a:cxn ang="0">
                  <a:pos x="22" y="21"/>
                </a:cxn>
                <a:cxn ang="0">
                  <a:pos x="0" y="21"/>
                </a:cxn>
                <a:cxn ang="0">
                  <a:pos x="0" y="40"/>
                </a:cxn>
                <a:cxn ang="0">
                  <a:pos x="22" y="40"/>
                </a:cxn>
                <a:cxn ang="0">
                  <a:pos x="22" y="60"/>
                </a:cxn>
                <a:cxn ang="0">
                  <a:pos x="22" y="60"/>
                </a:cxn>
                <a:cxn ang="0">
                  <a:pos x="22" y="60"/>
                </a:cxn>
              </a:cxnLst>
              <a:rect l="0" t="0" r="r" b="b"/>
              <a:pathLst>
                <a:path w="63" h="60">
                  <a:moveTo>
                    <a:pt x="22" y="60"/>
                  </a:moveTo>
                  <a:lnTo>
                    <a:pt x="41" y="60"/>
                  </a:lnTo>
                  <a:lnTo>
                    <a:pt x="41" y="40"/>
                  </a:lnTo>
                  <a:lnTo>
                    <a:pt x="63" y="40"/>
                  </a:lnTo>
                  <a:lnTo>
                    <a:pt x="63" y="21"/>
                  </a:lnTo>
                  <a:lnTo>
                    <a:pt x="41" y="21"/>
                  </a:lnTo>
                  <a:lnTo>
                    <a:pt x="41" y="0"/>
                  </a:lnTo>
                  <a:lnTo>
                    <a:pt x="22" y="0"/>
                  </a:lnTo>
                  <a:lnTo>
                    <a:pt x="22" y="21"/>
                  </a:lnTo>
                  <a:lnTo>
                    <a:pt x="0" y="21"/>
                  </a:lnTo>
                  <a:lnTo>
                    <a:pt x="0" y="40"/>
                  </a:lnTo>
                  <a:lnTo>
                    <a:pt x="22" y="40"/>
                  </a:lnTo>
                  <a:lnTo>
                    <a:pt x="22" y="60"/>
                  </a:lnTo>
                  <a:close/>
                  <a:moveTo>
                    <a:pt x="22" y="60"/>
                  </a:moveTo>
                  <a:lnTo>
                    <a:pt x="22" y="6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13"/>
            <p:cNvSpPr>
              <a:spLocks noEditPoints="1"/>
            </p:cNvSpPr>
            <p:nvPr/>
          </p:nvSpPr>
          <p:spPr bwMode="auto">
            <a:xfrm>
              <a:off x="4518025" y="2324101"/>
              <a:ext cx="100013" cy="95250"/>
            </a:xfrm>
            <a:custGeom>
              <a:avLst/>
              <a:gdLst/>
              <a:ahLst/>
              <a:cxnLst>
                <a:cxn ang="0">
                  <a:pos x="22" y="60"/>
                </a:cxn>
                <a:cxn ang="0">
                  <a:pos x="41" y="60"/>
                </a:cxn>
                <a:cxn ang="0">
                  <a:pos x="41" y="40"/>
                </a:cxn>
                <a:cxn ang="0">
                  <a:pos x="63" y="40"/>
                </a:cxn>
                <a:cxn ang="0">
                  <a:pos x="63" y="21"/>
                </a:cxn>
                <a:cxn ang="0">
                  <a:pos x="41" y="21"/>
                </a:cxn>
                <a:cxn ang="0">
                  <a:pos x="41" y="0"/>
                </a:cxn>
                <a:cxn ang="0">
                  <a:pos x="22" y="0"/>
                </a:cxn>
                <a:cxn ang="0">
                  <a:pos x="22" y="21"/>
                </a:cxn>
                <a:cxn ang="0">
                  <a:pos x="0" y="21"/>
                </a:cxn>
                <a:cxn ang="0">
                  <a:pos x="0" y="40"/>
                </a:cxn>
                <a:cxn ang="0">
                  <a:pos x="22" y="40"/>
                </a:cxn>
                <a:cxn ang="0">
                  <a:pos x="22" y="60"/>
                </a:cxn>
                <a:cxn ang="0">
                  <a:pos x="22" y="60"/>
                </a:cxn>
                <a:cxn ang="0">
                  <a:pos x="22" y="60"/>
                </a:cxn>
              </a:cxnLst>
              <a:rect l="0" t="0" r="r" b="b"/>
              <a:pathLst>
                <a:path w="63" h="60">
                  <a:moveTo>
                    <a:pt x="22" y="60"/>
                  </a:moveTo>
                  <a:lnTo>
                    <a:pt x="41" y="60"/>
                  </a:lnTo>
                  <a:lnTo>
                    <a:pt x="41" y="40"/>
                  </a:lnTo>
                  <a:lnTo>
                    <a:pt x="63" y="40"/>
                  </a:lnTo>
                  <a:lnTo>
                    <a:pt x="63" y="21"/>
                  </a:lnTo>
                  <a:lnTo>
                    <a:pt x="41" y="21"/>
                  </a:lnTo>
                  <a:lnTo>
                    <a:pt x="41" y="0"/>
                  </a:lnTo>
                  <a:lnTo>
                    <a:pt x="22" y="0"/>
                  </a:lnTo>
                  <a:lnTo>
                    <a:pt x="22" y="21"/>
                  </a:lnTo>
                  <a:lnTo>
                    <a:pt x="0" y="21"/>
                  </a:lnTo>
                  <a:lnTo>
                    <a:pt x="0" y="40"/>
                  </a:lnTo>
                  <a:lnTo>
                    <a:pt x="22" y="40"/>
                  </a:lnTo>
                  <a:lnTo>
                    <a:pt x="22" y="60"/>
                  </a:lnTo>
                  <a:moveTo>
                    <a:pt x="22" y="60"/>
                  </a:moveTo>
                  <a:lnTo>
                    <a:pt x="22" y="60"/>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 name="TextBox 11"/>
          <p:cNvSpPr txBox="1"/>
          <p:nvPr/>
        </p:nvSpPr>
        <p:spPr>
          <a:xfrm>
            <a:off x="4618428" y="2642803"/>
            <a:ext cx="1612995" cy="861774"/>
          </a:xfrm>
          <a:prstGeom prst="rect">
            <a:avLst/>
          </a:prstGeom>
          <a:noFill/>
        </p:spPr>
        <p:txBody>
          <a:bodyPr wrap="square" rtlCol="0">
            <a:spAutoFit/>
          </a:bodyPr>
          <a:lstStyle/>
          <a:p>
            <a:pPr lvl="0" algn="ct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a:p>
            <a:pPr lvl="0" algn="ctr">
              <a:lnSpc>
                <a:spcPct val="150000"/>
              </a:lnSpc>
            </a:pPr>
            <a:r>
              <a:rPr kumimoji="0" lang="zh-CN" altLang="en-US" sz="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sp>
        <p:nvSpPr>
          <p:cNvPr id="13" name="TextBox 12"/>
          <p:cNvSpPr txBox="1"/>
          <p:nvPr/>
        </p:nvSpPr>
        <p:spPr>
          <a:xfrm>
            <a:off x="6673230" y="2642803"/>
            <a:ext cx="1612995" cy="861774"/>
          </a:xfrm>
          <a:prstGeom prst="rect">
            <a:avLst/>
          </a:prstGeom>
          <a:noFill/>
        </p:spPr>
        <p:txBody>
          <a:bodyPr wrap="square" rtlCol="0">
            <a:spAutoFit/>
          </a:bodyPr>
          <a:lstStyle/>
          <a:p>
            <a:pPr lvl="0" algn="ct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a:p>
            <a:pPr lvl="0" algn="ctr">
              <a:lnSpc>
                <a:spcPct val="150000"/>
              </a:lnSpc>
            </a:pPr>
            <a:r>
              <a:rPr kumimoji="0" lang="zh-CN" altLang="en-US" sz="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grpSp>
        <p:nvGrpSpPr>
          <p:cNvPr id="14" name="Group 22"/>
          <p:cNvGrpSpPr/>
          <p:nvPr/>
        </p:nvGrpSpPr>
        <p:grpSpPr>
          <a:xfrm>
            <a:off x="4530591" y="3661722"/>
            <a:ext cx="3843468" cy="403393"/>
            <a:chOff x="6703905" y="1208232"/>
            <a:chExt cx="1901498" cy="403393"/>
          </a:xfrm>
        </p:grpSpPr>
        <p:sp>
          <p:nvSpPr>
            <p:cNvPr id="15" name="Rectangle 24"/>
            <p:cNvSpPr/>
            <p:nvPr/>
          </p:nvSpPr>
          <p:spPr>
            <a:xfrm>
              <a:off x="6703905" y="1208232"/>
              <a:ext cx="190335" cy="153888"/>
            </a:xfrm>
            <a:prstGeom prst="rect">
              <a:avLst/>
            </a:prstGeom>
          </p:spPr>
          <p:txBody>
            <a:bodyPr wrap="non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smtClean="0">
                  <a:ln>
                    <a:noFill/>
                  </a:ln>
                  <a:solidFill>
                    <a:srgbClr val="262626">
                      <a:lumMod val="50000"/>
                      <a:lumOff val="50000"/>
                    </a:srgbClr>
                  </a:solidFill>
                  <a:effectLst/>
                  <a:uLnTx/>
                  <a:uFillTx/>
                  <a:latin typeface="微软雅黑" panose="020B0503020204020204" pitchFamily="34" charset="-122"/>
                  <a:ea typeface="微软雅黑" panose="020B0503020204020204" pitchFamily="34" charset="-122"/>
                </a:rPr>
                <a:t>关键字</a:t>
              </a:r>
              <a:endParaRPr kumimoji="0" lang="en-US" sz="1000" b="1" i="0" u="none" strike="noStrike" kern="0" cap="none" spc="0" normalizeH="0" baseline="0" noProof="0" dirty="0" smtClean="0">
                <a:ln>
                  <a:noFill/>
                </a:ln>
                <a:solidFill>
                  <a:srgbClr val="262626">
                    <a:lumMod val="50000"/>
                    <a:lumOff val="50000"/>
                  </a:srgbClr>
                </a:solidFill>
                <a:effectLst/>
                <a:uLnTx/>
                <a:uFillTx/>
                <a:latin typeface="微软雅黑" panose="020B0503020204020204" pitchFamily="34" charset="-122"/>
                <a:ea typeface="微软雅黑" panose="020B0503020204020204" pitchFamily="34" charset="-122"/>
              </a:endParaRPr>
            </a:p>
          </p:txBody>
        </p:sp>
        <p:grpSp>
          <p:nvGrpSpPr>
            <p:cNvPr id="16" name="Group 104"/>
            <p:cNvGrpSpPr/>
            <p:nvPr/>
          </p:nvGrpSpPr>
          <p:grpSpPr>
            <a:xfrm flipV="1">
              <a:off x="6703907" y="1405646"/>
              <a:ext cx="1901496" cy="205979"/>
              <a:chOff x="5286904" y="1650039"/>
              <a:chExt cx="3087157" cy="230428"/>
            </a:xfrm>
          </p:grpSpPr>
          <p:sp>
            <p:nvSpPr>
              <p:cNvPr id="18" name="Rounded Rectangle 27"/>
              <p:cNvSpPr/>
              <p:nvPr/>
            </p:nvSpPr>
            <p:spPr>
              <a:xfrm rot="10800000">
                <a:off x="5286904" y="1650039"/>
                <a:ext cx="3087157" cy="230428"/>
              </a:xfrm>
              <a:prstGeom prst="roundRect">
                <a:avLst/>
              </a:prstGeom>
              <a:solidFill>
                <a:srgbClr val="FFFFFF">
                  <a:lumMod val="85000"/>
                </a:srgbClr>
              </a:solidFill>
              <a:ln w="25400"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FontAwesome" pitchFamily="2" charset="0"/>
                  <a:ea typeface="+mn-ea"/>
                </a:endParaRPr>
              </a:p>
            </p:txBody>
          </p:sp>
          <p:sp>
            <p:nvSpPr>
              <p:cNvPr id="20" name="Rounded Rectangle 28"/>
              <p:cNvSpPr/>
              <p:nvPr/>
            </p:nvSpPr>
            <p:spPr>
              <a:xfrm>
                <a:off x="5286911" y="1650039"/>
                <a:ext cx="2351823" cy="230428"/>
              </a:xfrm>
              <a:prstGeom prst="roundRect">
                <a:avLst/>
              </a:prstGeom>
              <a:solidFill>
                <a:srgbClr val="317B9D"/>
              </a:solidFill>
              <a:ln w="25400" cap="flat" cmpd="sng" algn="ctr">
                <a:noFill/>
                <a:prstDash val="solid"/>
              </a:ln>
              <a:effectLst/>
            </p:spPr>
            <p:txBody>
              <a:bodyPr lIns="9144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Arial" panose="020B0604020202020204"/>
                  <a:ea typeface="+mn-ea"/>
                </a:endParaRPr>
              </a:p>
            </p:txBody>
          </p:sp>
        </p:grpSp>
        <p:sp>
          <p:nvSpPr>
            <p:cNvPr id="17" name="Rectangle 26"/>
            <p:cNvSpPr/>
            <p:nvPr/>
          </p:nvSpPr>
          <p:spPr>
            <a:xfrm>
              <a:off x="8336238" y="1246789"/>
              <a:ext cx="254878" cy="153888"/>
            </a:xfrm>
            <a:prstGeom prst="rect">
              <a:avLst/>
            </a:prstGeom>
          </p:spPr>
          <p:txBody>
            <a:bodyPr wrap="none" lIns="0" tIns="0" rIns="0" bIns="0" anchor="ctr">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1" i="0" u="none" strike="noStrike" kern="0" cap="none" spc="0" normalizeH="0" baseline="0" noProof="0" dirty="0" smtClean="0">
                  <a:ln>
                    <a:noFill/>
                  </a:ln>
                  <a:solidFill>
                    <a:srgbClr val="262626">
                      <a:lumMod val="50000"/>
                      <a:lumOff val="50000"/>
                    </a:srgbClr>
                  </a:solidFill>
                  <a:effectLst/>
                  <a:uLnTx/>
                  <a:uFillTx/>
                </a:rPr>
                <a:t>80%</a:t>
              </a:r>
              <a:endParaRPr kumimoji="0" lang="en-US" sz="1000" b="1" i="0" u="none" strike="noStrike" kern="0" cap="none" spc="0" normalizeH="0" baseline="0" noProof="0" dirty="0" smtClean="0">
                <a:ln>
                  <a:noFill/>
                </a:ln>
                <a:solidFill>
                  <a:srgbClr val="262626">
                    <a:lumMod val="50000"/>
                    <a:lumOff val="50000"/>
                  </a:srgbClr>
                </a:solidFill>
                <a:effectLst/>
                <a:uLnTx/>
                <a:uFillTx/>
              </a:endParaRPr>
            </a:p>
          </p:txBody>
        </p:sp>
      </p:grpSp>
      <p:grpSp>
        <p:nvGrpSpPr>
          <p:cNvPr id="21" name="Group 29"/>
          <p:cNvGrpSpPr/>
          <p:nvPr/>
        </p:nvGrpSpPr>
        <p:grpSpPr>
          <a:xfrm>
            <a:off x="4530592" y="4180923"/>
            <a:ext cx="3843470" cy="399195"/>
            <a:chOff x="6703905" y="1727433"/>
            <a:chExt cx="1901499" cy="399195"/>
          </a:xfrm>
        </p:grpSpPr>
        <p:sp>
          <p:nvSpPr>
            <p:cNvPr id="22" name="Rectangle 30"/>
            <p:cNvSpPr/>
            <p:nvPr/>
          </p:nvSpPr>
          <p:spPr>
            <a:xfrm>
              <a:off x="6703905" y="1727433"/>
              <a:ext cx="190335" cy="153888"/>
            </a:xfrm>
            <a:prstGeom prst="rect">
              <a:avLst/>
            </a:prstGeom>
          </p:spPr>
          <p:txBody>
            <a:bodyPr wrap="none" lIns="0" tIns="0" rIns="0" bIns="0" anchor="ctr">
              <a:spAutoFit/>
            </a:bodyPr>
            <a:lstStyle/>
            <a:p>
              <a:pPr lvl="0">
                <a:defRPr/>
              </a:pPr>
              <a:r>
                <a:rPr lang="zh-CN" altLang="en-US" sz="1000" b="1" kern="0" dirty="0">
                  <a:solidFill>
                    <a:srgbClr val="262626">
                      <a:lumMod val="50000"/>
                      <a:lumOff val="50000"/>
                    </a:srgbClr>
                  </a:solidFill>
                  <a:latin typeface="微软雅黑" panose="020B0503020204020204" pitchFamily="34" charset="-122"/>
                  <a:ea typeface="微软雅黑" panose="020B0503020204020204" pitchFamily="34" charset="-122"/>
                </a:rPr>
                <a:t>关键字</a:t>
              </a:r>
              <a:endParaRPr lang="en-US" altLang="zh-CN" sz="1000" b="1" kern="0" dirty="0">
                <a:solidFill>
                  <a:srgbClr val="262626">
                    <a:lumMod val="50000"/>
                    <a:lumOff val="50000"/>
                  </a:srgbClr>
                </a:solidFill>
                <a:latin typeface="微软雅黑" panose="020B0503020204020204" pitchFamily="34" charset="-122"/>
                <a:ea typeface="微软雅黑" panose="020B0503020204020204" pitchFamily="34" charset="-122"/>
              </a:endParaRPr>
            </a:p>
          </p:txBody>
        </p:sp>
        <p:grpSp>
          <p:nvGrpSpPr>
            <p:cNvPr id="23" name="Group 103"/>
            <p:cNvGrpSpPr/>
            <p:nvPr/>
          </p:nvGrpSpPr>
          <p:grpSpPr>
            <a:xfrm flipV="1">
              <a:off x="6703905" y="1920649"/>
              <a:ext cx="1901499" cy="205979"/>
              <a:chOff x="5286904" y="2122785"/>
              <a:chExt cx="3087157" cy="230429"/>
            </a:xfrm>
          </p:grpSpPr>
          <p:sp>
            <p:nvSpPr>
              <p:cNvPr id="25" name="Rounded Rectangle 33"/>
              <p:cNvSpPr/>
              <p:nvPr/>
            </p:nvSpPr>
            <p:spPr>
              <a:xfrm rot="10800000">
                <a:off x="5286904" y="2122786"/>
                <a:ext cx="3087157" cy="230428"/>
              </a:xfrm>
              <a:prstGeom prst="roundRect">
                <a:avLst/>
              </a:prstGeom>
              <a:solidFill>
                <a:schemeClr val="bg1">
                  <a:lumMod val="85000"/>
                </a:schemeClr>
              </a:solidFill>
              <a:ln w="25400" cap="flat" cmpd="sng" algn="ctr">
                <a:noFill/>
                <a:prstDash val="solid"/>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FontAwesome" pitchFamily="2" charset="0"/>
                  <a:ea typeface="+mn-ea"/>
                </a:endParaRPr>
              </a:p>
            </p:txBody>
          </p:sp>
          <p:sp>
            <p:nvSpPr>
              <p:cNvPr id="26" name="Rounded Rectangle 34"/>
              <p:cNvSpPr/>
              <p:nvPr/>
            </p:nvSpPr>
            <p:spPr>
              <a:xfrm>
                <a:off x="5286911" y="2122785"/>
                <a:ext cx="2821942" cy="230429"/>
              </a:xfrm>
              <a:prstGeom prst="roundRect">
                <a:avLst/>
              </a:prstGeom>
              <a:solidFill>
                <a:srgbClr val="317B9D"/>
              </a:solidFill>
              <a:ln w="25400" cap="flat" cmpd="sng" algn="ctr">
                <a:noFill/>
                <a:prstDash val="solid"/>
              </a:ln>
              <a:effectLst/>
            </p:spPr>
            <p:txBody>
              <a:bodyPr lIns="9144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Arial" panose="020B0604020202020204"/>
                  <a:ea typeface="+mn-ea"/>
                </a:endParaRPr>
              </a:p>
            </p:txBody>
          </p:sp>
        </p:grpSp>
        <p:sp>
          <p:nvSpPr>
            <p:cNvPr id="24" name="Rectangle 32"/>
            <p:cNvSpPr/>
            <p:nvPr/>
          </p:nvSpPr>
          <p:spPr>
            <a:xfrm>
              <a:off x="8337485" y="1763638"/>
              <a:ext cx="254878" cy="153888"/>
            </a:xfrm>
            <a:prstGeom prst="rect">
              <a:avLst/>
            </a:prstGeom>
          </p:spPr>
          <p:txBody>
            <a:bodyPr wrap="none" lIns="0" tIns="0" rIns="0" bIns="0" anchor="ctr">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000" b="1" i="0" u="none" strike="noStrike" kern="0" cap="none" spc="0" normalizeH="0" baseline="0" noProof="0" dirty="0" smtClean="0">
                  <a:ln>
                    <a:noFill/>
                  </a:ln>
                  <a:solidFill>
                    <a:srgbClr val="262626">
                      <a:lumMod val="50000"/>
                      <a:lumOff val="50000"/>
                    </a:srgbClr>
                  </a:solidFill>
                  <a:effectLst/>
                  <a:uLnTx/>
                  <a:uFillTx/>
                </a:rPr>
                <a:t>90%</a:t>
              </a:r>
              <a:endParaRPr kumimoji="0" lang="en-US" sz="1000" b="1" i="0" u="none" strike="noStrike" kern="0" cap="none" spc="0" normalizeH="0" baseline="0" noProof="0" dirty="0" smtClean="0">
                <a:ln>
                  <a:noFill/>
                </a:ln>
                <a:solidFill>
                  <a:srgbClr val="262626">
                    <a:lumMod val="50000"/>
                    <a:lumOff val="50000"/>
                  </a:srgbClr>
                </a:solidFill>
                <a:effectLst/>
                <a:uLnTx/>
                <a:uFillTx/>
              </a:endParaRPr>
            </a:p>
          </p:txBody>
        </p:sp>
      </p:grpSp>
      <p:sp>
        <p:nvSpPr>
          <p:cNvPr id="27" name="Rounded Rectangle 35"/>
          <p:cNvSpPr/>
          <p:nvPr/>
        </p:nvSpPr>
        <p:spPr>
          <a:xfrm>
            <a:off x="4530591" y="1238912"/>
            <a:ext cx="1788669" cy="2307596"/>
          </a:xfrm>
          <a:prstGeom prst="roundRect">
            <a:avLst>
              <a:gd name="adj" fmla="val 7614"/>
            </a:avLst>
          </a:prstGeom>
          <a:noFill/>
          <a:ln w="19050" cap="flat" cmpd="sng" algn="ctr">
            <a:solidFill>
              <a:srgbClr val="317B9D"/>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28" name="Rounded Rectangle 36"/>
          <p:cNvSpPr/>
          <p:nvPr/>
        </p:nvSpPr>
        <p:spPr>
          <a:xfrm>
            <a:off x="6585393" y="1238912"/>
            <a:ext cx="1788669" cy="2307596"/>
          </a:xfrm>
          <a:prstGeom prst="roundRect">
            <a:avLst>
              <a:gd name="adj" fmla="val 7614"/>
            </a:avLst>
          </a:prstGeom>
          <a:noFill/>
          <a:ln w="19050" cap="flat" cmpd="sng" algn="ctr">
            <a:solidFill>
              <a:srgbClr val="317B9D"/>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grpSp>
        <p:nvGrpSpPr>
          <p:cNvPr id="29" name="Group 50"/>
          <p:cNvGrpSpPr/>
          <p:nvPr/>
        </p:nvGrpSpPr>
        <p:grpSpPr>
          <a:xfrm>
            <a:off x="679151" y="3412244"/>
            <a:ext cx="1028697" cy="1167874"/>
            <a:chOff x="1697038" y="3125788"/>
            <a:chExt cx="809625" cy="919163"/>
          </a:xfrm>
          <a:solidFill>
            <a:srgbClr val="317B9D"/>
          </a:solidFill>
        </p:grpSpPr>
        <p:sp>
          <p:nvSpPr>
            <p:cNvPr id="30" name="Freeform 31"/>
            <p:cNvSpPr>
              <a:spLocks noEditPoints="1"/>
            </p:cNvSpPr>
            <p:nvPr/>
          </p:nvSpPr>
          <p:spPr bwMode="auto">
            <a:xfrm>
              <a:off x="2185988" y="3294063"/>
              <a:ext cx="171450" cy="174625"/>
            </a:xfrm>
            <a:custGeom>
              <a:avLst/>
              <a:gdLst/>
              <a:ahLst/>
              <a:cxnLst>
                <a:cxn ang="0">
                  <a:pos x="59" y="30"/>
                </a:cxn>
                <a:cxn ang="0">
                  <a:pos x="29" y="60"/>
                </a:cxn>
                <a:cxn ang="0">
                  <a:pos x="0" y="30"/>
                </a:cxn>
                <a:cxn ang="0">
                  <a:pos x="29" y="0"/>
                </a:cxn>
                <a:cxn ang="0">
                  <a:pos x="59" y="30"/>
                </a:cxn>
                <a:cxn ang="0">
                  <a:pos x="59" y="30"/>
                </a:cxn>
                <a:cxn ang="0">
                  <a:pos x="59" y="30"/>
                </a:cxn>
              </a:cxnLst>
              <a:rect l="0" t="0" r="r" b="b"/>
              <a:pathLst>
                <a:path w="59" h="60">
                  <a:moveTo>
                    <a:pt x="59" y="30"/>
                  </a:moveTo>
                  <a:cubicBezTo>
                    <a:pt x="59" y="47"/>
                    <a:pt x="46" y="60"/>
                    <a:pt x="29" y="60"/>
                  </a:cubicBezTo>
                  <a:cubicBezTo>
                    <a:pt x="13" y="60"/>
                    <a:pt x="0" y="47"/>
                    <a:pt x="0" y="30"/>
                  </a:cubicBezTo>
                  <a:cubicBezTo>
                    <a:pt x="0" y="14"/>
                    <a:pt x="13" y="0"/>
                    <a:pt x="29" y="0"/>
                  </a:cubicBezTo>
                  <a:cubicBezTo>
                    <a:pt x="46" y="0"/>
                    <a:pt x="59" y="14"/>
                    <a:pt x="59" y="30"/>
                  </a:cubicBezTo>
                  <a:close/>
                  <a:moveTo>
                    <a:pt x="59" y="30"/>
                  </a:moveTo>
                  <a:cubicBezTo>
                    <a:pt x="59" y="30"/>
                    <a:pt x="59" y="30"/>
                    <a:pt x="59" y="3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Freeform 32"/>
            <p:cNvSpPr>
              <a:spLocks noEditPoints="1"/>
            </p:cNvSpPr>
            <p:nvPr/>
          </p:nvSpPr>
          <p:spPr bwMode="auto">
            <a:xfrm>
              <a:off x="1697038" y="3125788"/>
              <a:ext cx="809625" cy="919163"/>
            </a:xfrm>
            <a:custGeom>
              <a:avLst/>
              <a:gdLst/>
              <a:ahLst/>
              <a:cxnLst>
                <a:cxn ang="0">
                  <a:pos x="277" y="294"/>
                </a:cxn>
                <a:cxn ang="0">
                  <a:pos x="268" y="261"/>
                </a:cxn>
                <a:cxn ang="0">
                  <a:pos x="253" y="209"/>
                </a:cxn>
                <a:cxn ang="0">
                  <a:pos x="265" y="198"/>
                </a:cxn>
                <a:cxn ang="0">
                  <a:pos x="219" y="142"/>
                </a:cxn>
                <a:cxn ang="0">
                  <a:pos x="198" y="120"/>
                </a:cxn>
                <a:cxn ang="0">
                  <a:pos x="185" y="120"/>
                </a:cxn>
                <a:cxn ang="0">
                  <a:pos x="164" y="142"/>
                </a:cxn>
                <a:cxn ang="0">
                  <a:pos x="161" y="178"/>
                </a:cxn>
                <a:cxn ang="0">
                  <a:pos x="145" y="132"/>
                </a:cxn>
                <a:cxn ang="0">
                  <a:pos x="141" y="170"/>
                </a:cxn>
                <a:cxn ang="0">
                  <a:pos x="120" y="165"/>
                </a:cxn>
                <a:cxn ang="0">
                  <a:pos x="106" y="128"/>
                </a:cxn>
                <a:cxn ang="0">
                  <a:pos x="83" y="102"/>
                </a:cxn>
                <a:cxn ang="0">
                  <a:pos x="83" y="74"/>
                </a:cxn>
                <a:cxn ang="0">
                  <a:pos x="85" y="64"/>
                </a:cxn>
                <a:cxn ang="0">
                  <a:pos x="92" y="25"/>
                </a:cxn>
                <a:cxn ang="0">
                  <a:pos x="80" y="18"/>
                </a:cxn>
                <a:cxn ang="0">
                  <a:pos x="80" y="15"/>
                </a:cxn>
                <a:cxn ang="0">
                  <a:pos x="90" y="6"/>
                </a:cxn>
                <a:cxn ang="0">
                  <a:pos x="81" y="12"/>
                </a:cxn>
                <a:cxn ang="0">
                  <a:pos x="76" y="9"/>
                </a:cxn>
                <a:cxn ang="0">
                  <a:pos x="50" y="12"/>
                </a:cxn>
                <a:cxn ang="0">
                  <a:pos x="41" y="0"/>
                </a:cxn>
                <a:cxn ang="0">
                  <a:pos x="9" y="12"/>
                </a:cxn>
                <a:cxn ang="0">
                  <a:pos x="0" y="6"/>
                </a:cxn>
                <a:cxn ang="0">
                  <a:pos x="41" y="15"/>
                </a:cxn>
                <a:cxn ang="0">
                  <a:pos x="40" y="277"/>
                </a:cxn>
                <a:cxn ang="0">
                  <a:pos x="13" y="292"/>
                </a:cxn>
                <a:cxn ang="0">
                  <a:pos x="15" y="310"/>
                </a:cxn>
                <a:cxn ang="0">
                  <a:pos x="22" y="295"/>
                </a:cxn>
                <a:cxn ang="0">
                  <a:pos x="55" y="287"/>
                </a:cxn>
                <a:cxn ang="0">
                  <a:pos x="65" y="301"/>
                </a:cxn>
                <a:cxn ang="0">
                  <a:pos x="83" y="301"/>
                </a:cxn>
                <a:cxn ang="0">
                  <a:pos x="55" y="277"/>
                </a:cxn>
                <a:cxn ang="0">
                  <a:pos x="50" y="15"/>
                </a:cxn>
                <a:cxn ang="0">
                  <a:pos x="72" y="16"/>
                </a:cxn>
                <a:cxn ang="0">
                  <a:pos x="67" y="18"/>
                </a:cxn>
                <a:cxn ang="0">
                  <a:pos x="60" y="57"/>
                </a:cxn>
                <a:cxn ang="0">
                  <a:pos x="68" y="64"/>
                </a:cxn>
                <a:cxn ang="0">
                  <a:pos x="74" y="68"/>
                </a:cxn>
                <a:cxn ang="0">
                  <a:pos x="78" y="64"/>
                </a:cxn>
                <a:cxn ang="0">
                  <a:pos x="79" y="74"/>
                </a:cxn>
                <a:cxn ang="0">
                  <a:pos x="96" y="126"/>
                </a:cxn>
                <a:cxn ang="0">
                  <a:pos x="112" y="149"/>
                </a:cxn>
                <a:cxn ang="0">
                  <a:pos x="142" y="180"/>
                </a:cxn>
                <a:cxn ang="0">
                  <a:pos x="140" y="255"/>
                </a:cxn>
                <a:cxn ang="0">
                  <a:pos x="246" y="284"/>
                </a:cxn>
                <a:cxn ang="0">
                  <a:pos x="246" y="283"/>
                </a:cxn>
                <a:cxn ang="0">
                  <a:pos x="269" y="315"/>
                </a:cxn>
                <a:cxn ang="0">
                  <a:pos x="77" y="18"/>
                </a:cxn>
                <a:cxn ang="0">
                  <a:pos x="75" y="16"/>
                </a:cxn>
                <a:cxn ang="0">
                  <a:pos x="77" y="15"/>
                </a:cxn>
                <a:cxn ang="0">
                  <a:pos x="77" y="18"/>
                </a:cxn>
                <a:cxn ang="0">
                  <a:pos x="232" y="205"/>
                </a:cxn>
                <a:cxn ang="0">
                  <a:pos x="212" y="191"/>
                </a:cxn>
                <a:cxn ang="0">
                  <a:pos x="164" y="202"/>
                </a:cxn>
                <a:cxn ang="0">
                  <a:pos x="164" y="182"/>
                </a:cxn>
                <a:cxn ang="0">
                  <a:pos x="160" y="255"/>
                </a:cxn>
                <a:cxn ang="0">
                  <a:pos x="164" y="242"/>
                </a:cxn>
                <a:cxn ang="0">
                  <a:pos x="235" y="255"/>
                </a:cxn>
                <a:cxn ang="0">
                  <a:pos x="197" y="292"/>
                </a:cxn>
              </a:cxnLst>
              <a:rect l="0" t="0" r="r" b="b"/>
              <a:pathLst>
                <a:path w="280" h="317">
                  <a:moveTo>
                    <a:pt x="278" y="298"/>
                  </a:moveTo>
                  <a:cubicBezTo>
                    <a:pt x="277" y="294"/>
                    <a:pt x="277" y="294"/>
                    <a:pt x="277" y="294"/>
                  </a:cubicBezTo>
                  <a:cubicBezTo>
                    <a:pt x="273" y="278"/>
                    <a:pt x="273" y="278"/>
                    <a:pt x="273" y="278"/>
                  </a:cubicBezTo>
                  <a:cubicBezTo>
                    <a:pt x="268" y="261"/>
                    <a:pt x="268" y="261"/>
                    <a:pt x="268" y="261"/>
                  </a:cubicBezTo>
                  <a:cubicBezTo>
                    <a:pt x="256" y="214"/>
                    <a:pt x="256" y="214"/>
                    <a:pt x="256" y="214"/>
                  </a:cubicBezTo>
                  <a:cubicBezTo>
                    <a:pt x="255" y="212"/>
                    <a:pt x="254" y="210"/>
                    <a:pt x="253" y="209"/>
                  </a:cubicBezTo>
                  <a:cubicBezTo>
                    <a:pt x="253" y="209"/>
                    <a:pt x="254" y="209"/>
                    <a:pt x="254" y="209"/>
                  </a:cubicBezTo>
                  <a:cubicBezTo>
                    <a:pt x="260" y="209"/>
                    <a:pt x="265" y="204"/>
                    <a:pt x="265" y="198"/>
                  </a:cubicBezTo>
                  <a:cubicBezTo>
                    <a:pt x="265" y="191"/>
                    <a:pt x="260" y="186"/>
                    <a:pt x="254" y="186"/>
                  </a:cubicBezTo>
                  <a:cubicBezTo>
                    <a:pt x="236" y="186"/>
                    <a:pt x="225" y="179"/>
                    <a:pt x="219" y="142"/>
                  </a:cubicBezTo>
                  <a:cubicBezTo>
                    <a:pt x="219" y="141"/>
                    <a:pt x="219" y="141"/>
                    <a:pt x="219" y="140"/>
                  </a:cubicBezTo>
                  <a:cubicBezTo>
                    <a:pt x="217" y="129"/>
                    <a:pt x="207" y="122"/>
                    <a:pt x="198" y="120"/>
                  </a:cubicBezTo>
                  <a:cubicBezTo>
                    <a:pt x="198" y="120"/>
                    <a:pt x="195" y="119"/>
                    <a:pt x="192" y="119"/>
                  </a:cubicBezTo>
                  <a:cubicBezTo>
                    <a:pt x="189" y="119"/>
                    <a:pt x="185" y="120"/>
                    <a:pt x="185" y="120"/>
                  </a:cubicBezTo>
                  <a:cubicBezTo>
                    <a:pt x="185" y="120"/>
                    <a:pt x="185" y="120"/>
                    <a:pt x="185" y="120"/>
                  </a:cubicBezTo>
                  <a:cubicBezTo>
                    <a:pt x="175" y="122"/>
                    <a:pt x="164" y="130"/>
                    <a:pt x="164" y="142"/>
                  </a:cubicBezTo>
                  <a:cubicBezTo>
                    <a:pt x="164" y="178"/>
                    <a:pt x="164" y="178"/>
                    <a:pt x="164" y="178"/>
                  </a:cubicBezTo>
                  <a:cubicBezTo>
                    <a:pt x="163" y="178"/>
                    <a:pt x="162" y="178"/>
                    <a:pt x="161" y="178"/>
                  </a:cubicBezTo>
                  <a:cubicBezTo>
                    <a:pt x="156" y="140"/>
                    <a:pt x="156" y="140"/>
                    <a:pt x="156" y="140"/>
                  </a:cubicBezTo>
                  <a:cubicBezTo>
                    <a:pt x="155" y="135"/>
                    <a:pt x="150" y="131"/>
                    <a:pt x="145" y="132"/>
                  </a:cubicBezTo>
                  <a:cubicBezTo>
                    <a:pt x="140" y="133"/>
                    <a:pt x="136" y="137"/>
                    <a:pt x="137" y="143"/>
                  </a:cubicBezTo>
                  <a:cubicBezTo>
                    <a:pt x="141" y="170"/>
                    <a:pt x="141" y="170"/>
                    <a:pt x="141" y="170"/>
                  </a:cubicBezTo>
                  <a:cubicBezTo>
                    <a:pt x="142" y="177"/>
                    <a:pt x="142" y="177"/>
                    <a:pt x="142" y="177"/>
                  </a:cubicBezTo>
                  <a:cubicBezTo>
                    <a:pt x="133" y="175"/>
                    <a:pt x="125" y="172"/>
                    <a:pt x="120" y="165"/>
                  </a:cubicBezTo>
                  <a:cubicBezTo>
                    <a:pt x="115" y="159"/>
                    <a:pt x="115" y="154"/>
                    <a:pt x="115" y="149"/>
                  </a:cubicBezTo>
                  <a:cubicBezTo>
                    <a:pt x="116" y="142"/>
                    <a:pt x="116" y="135"/>
                    <a:pt x="106" y="128"/>
                  </a:cubicBezTo>
                  <a:cubicBezTo>
                    <a:pt x="103" y="126"/>
                    <a:pt x="100" y="124"/>
                    <a:pt x="97" y="123"/>
                  </a:cubicBezTo>
                  <a:cubicBezTo>
                    <a:pt x="89" y="118"/>
                    <a:pt x="85" y="116"/>
                    <a:pt x="83" y="102"/>
                  </a:cubicBezTo>
                  <a:cubicBezTo>
                    <a:pt x="82" y="93"/>
                    <a:pt x="81" y="84"/>
                    <a:pt x="82" y="74"/>
                  </a:cubicBezTo>
                  <a:cubicBezTo>
                    <a:pt x="83" y="74"/>
                    <a:pt x="83" y="74"/>
                    <a:pt x="83" y="74"/>
                  </a:cubicBezTo>
                  <a:cubicBezTo>
                    <a:pt x="83" y="64"/>
                    <a:pt x="83" y="64"/>
                    <a:pt x="83" y="64"/>
                  </a:cubicBezTo>
                  <a:cubicBezTo>
                    <a:pt x="85" y="64"/>
                    <a:pt x="85" y="64"/>
                    <a:pt x="85" y="64"/>
                  </a:cubicBezTo>
                  <a:cubicBezTo>
                    <a:pt x="89" y="64"/>
                    <a:pt x="92" y="61"/>
                    <a:pt x="92" y="57"/>
                  </a:cubicBezTo>
                  <a:cubicBezTo>
                    <a:pt x="92" y="25"/>
                    <a:pt x="92" y="25"/>
                    <a:pt x="92" y="25"/>
                  </a:cubicBezTo>
                  <a:cubicBezTo>
                    <a:pt x="92" y="21"/>
                    <a:pt x="89" y="18"/>
                    <a:pt x="85" y="18"/>
                  </a:cubicBezTo>
                  <a:cubicBezTo>
                    <a:pt x="80" y="18"/>
                    <a:pt x="80" y="18"/>
                    <a:pt x="80" y="18"/>
                  </a:cubicBezTo>
                  <a:cubicBezTo>
                    <a:pt x="80" y="17"/>
                    <a:pt x="80" y="17"/>
                    <a:pt x="80" y="16"/>
                  </a:cubicBezTo>
                  <a:cubicBezTo>
                    <a:pt x="80" y="16"/>
                    <a:pt x="80" y="15"/>
                    <a:pt x="80" y="15"/>
                  </a:cubicBezTo>
                  <a:cubicBezTo>
                    <a:pt x="81" y="15"/>
                    <a:pt x="81" y="15"/>
                    <a:pt x="81" y="15"/>
                  </a:cubicBezTo>
                  <a:cubicBezTo>
                    <a:pt x="86" y="15"/>
                    <a:pt x="90" y="11"/>
                    <a:pt x="90" y="6"/>
                  </a:cubicBezTo>
                  <a:cubicBezTo>
                    <a:pt x="87" y="6"/>
                    <a:pt x="87" y="6"/>
                    <a:pt x="87" y="6"/>
                  </a:cubicBezTo>
                  <a:cubicBezTo>
                    <a:pt x="87" y="9"/>
                    <a:pt x="85" y="12"/>
                    <a:pt x="81" y="12"/>
                  </a:cubicBezTo>
                  <a:cubicBezTo>
                    <a:pt x="79" y="12"/>
                    <a:pt x="79" y="12"/>
                    <a:pt x="79" y="12"/>
                  </a:cubicBezTo>
                  <a:cubicBezTo>
                    <a:pt x="79" y="10"/>
                    <a:pt x="77" y="9"/>
                    <a:pt x="76" y="9"/>
                  </a:cubicBezTo>
                  <a:cubicBezTo>
                    <a:pt x="74" y="9"/>
                    <a:pt x="73" y="10"/>
                    <a:pt x="72" y="12"/>
                  </a:cubicBezTo>
                  <a:cubicBezTo>
                    <a:pt x="50" y="12"/>
                    <a:pt x="50" y="12"/>
                    <a:pt x="50" y="12"/>
                  </a:cubicBezTo>
                  <a:cubicBezTo>
                    <a:pt x="50" y="0"/>
                    <a:pt x="50" y="0"/>
                    <a:pt x="50" y="0"/>
                  </a:cubicBezTo>
                  <a:cubicBezTo>
                    <a:pt x="41" y="0"/>
                    <a:pt x="41" y="0"/>
                    <a:pt x="41" y="0"/>
                  </a:cubicBezTo>
                  <a:cubicBezTo>
                    <a:pt x="41" y="12"/>
                    <a:pt x="41" y="12"/>
                    <a:pt x="41" y="12"/>
                  </a:cubicBezTo>
                  <a:cubicBezTo>
                    <a:pt x="9" y="12"/>
                    <a:pt x="9" y="12"/>
                    <a:pt x="9" y="12"/>
                  </a:cubicBezTo>
                  <a:cubicBezTo>
                    <a:pt x="6" y="12"/>
                    <a:pt x="3" y="9"/>
                    <a:pt x="3" y="6"/>
                  </a:cubicBezTo>
                  <a:cubicBezTo>
                    <a:pt x="0" y="6"/>
                    <a:pt x="0" y="6"/>
                    <a:pt x="0" y="6"/>
                  </a:cubicBezTo>
                  <a:cubicBezTo>
                    <a:pt x="0" y="11"/>
                    <a:pt x="4" y="15"/>
                    <a:pt x="9" y="15"/>
                  </a:cubicBezTo>
                  <a:cubicBezTo>
                    <a:pt x="41" y="15"/>
                    <a:pt x="41" y="15"/>
                    <a:pt x="41" y="15"/>
                  </a:cubicBezTo>
                  <a:cubicBezTo>
                    <a:pt x="41" y="277"/>
                    <a:pt x="41" y="277"/>
                    <a:pt x="41" y="277"/>
                  </a:cubicBezTo>
                  <a:cubicBezTo>
                    <a:pt x="40" y="277"/>
                    <a:pt x="40" y="277"/>
                    <a:pt x="40" y="277"/>
                  </a:cubicBezTo>
                  <a:cubicBezTo>
                    <a:pt x="34" y="277"/>
                    <a:pt x="34" y="277"/>
                    <a:pt x="34" y="277"/>
                  </a:cubicBezTo>
                  <a:cubicBezTo>
                    <a:pt x="25" y="277"/>
                    <a:pt x="16" y="284"/>
                    <a:pt x="13" y="292"/>
                  </a:cubicBezTo>
                  <a:cubicBezTo>
                    <a:pt x="9" y="293"/>
                    <a:pt x="6" y="297"/>
                    <a:pt x="6" y="301"/>
                  </a:cubicBezTo>
                  <a:cubicBezTo>
                    <a:pt x="6" y="306"/>
                    <a:pt x="10" y="310"/>
                    <a:pt x="15" y="310"/>
                  </a:cubicBezTo>
                  <a:cubicBezTo>
                    <a:pt x="20" y="310"/>
                    <a:pt x="24" y="306"/>
                    <a:pt x="24" y="301"/>
                  </a:cubicBezTo>
                  <a:cubicBezTo>
                    <a:pt x="24" y="298"/>
                    <a:pt x="23" y="296"/>
                    <a:pt x="22" y="295"/>
                  </a:cubicBezTo>
                  <a:cubicBezTo>
                    <a:pt x="24" y="290"/>
                    <a:pt x="29" y="287"/>
                    <a:pt x="34" y="287"/>
                  </a:cubicBezTo>
                  <a:cubicBezTo>
                    <a:pt x="55" y="287"/>
                    <a:pt x="55" y="287"/>
                    <a:pt x="55" y="287"/>
                  </a:cubicBezTo>
                  <a:cubicBezTo>
                    <a:pt x="61" y="287"/>
                    <a:pt x="65" y="290"/>
                    <a:pt x="68" y="295"/>
                  </a:cubicBezTo>
                  <a:cubicBezTo>
                    <a:pt x="66" y="296"/>
                    <a:pt x="65" y="298"/>
                    <a:pt x="65" y="301"/>
                  </a:cubicBezTo>
                  <a:cubicBezTo>
                    <a:pt x="65" y="306"/>
                    <a:pt x="69" y="310"/>
                    <a:pt x="74" y="310"/>
                  </a:cubicBezTo>
                  <a:cubicBezTo>
                    <a:pt x="79" y="310"/>
                    <a:pt x="83" y="306"/>
                    <a:pt x="83" y="301"/>
                  </a:cubicBezTo>
                  <a:cubicBezTo>
                    <a:pt x="83" y="297"/>
                    <a:pt x="80" y="293"/>
                    <a:pt x="77" y="292"/>
                  </a:cubicBezTo>
                  <a:cubicBezTo>
                    <a:pt x="73" y="284"/>
                    <a:pt x="65" y="277"/>
                    <a:pt x="55" y="277"/>
                  </a:cubicBezTo>
                  <a:cubicBezTo>
                    <a:pt x="50" y="277"/>
                    <a:pt x="50" y="277"/>
                    <a:pt x="50" y="277"/>
                  </a:cubicBezTo>
                  <a:cubicBezTo>
                    <a:pt x="50" y="15"/>
                    <a:pt x="50" y="15"/>
                    <a:pt x="50" y="15"/>
                  </a:cubicBezTo>
                  <a:cubicBezTo>
                    <a:pt x="72" y="15"/>
                    <a:pt x="72" y="15"/>
                    <a:pt x="72" y="15"/>
                  </a:cubicBezTo>
                  <a:cubicBezTo>
                    <a:pt x="72" y="15"/>
                    <a:pt x="72" y="16"/>
                    <a:pt x="72" y="16"/>
                  </a:cubicBezTo>
                  <a:cubicBezTo>
                    <a:pt x="72" y="17"/>
                    <a:pt x="72" y="17"/>
                    <a:pt x="72" y="18"/>
                  </a:cubicBezTo>
                  <a:cubicBezTo>
                    <a:pt x="67" y="18"/>
                    <a:pt x="67" y="18"/>
                    <a:pt x="67" y="18"/>
                  </a:cubicBezTo>
                  <a:cubicBezTo>
                    <a:pt x="63" y="18"/>
                    <a:pt x="60" y="21"/>
                    <a:pt x="60" y="25"/>
                  </a:cubicBezTo>
                  <a:cubicBezTo>
                    <a:pt x="60" y="57"/>
                    <a:pt x="60" y="57"/>
                    <a:pt x="60" y="57"/>
                  </a:cubicBezTo>
                  <a:cubicBezTo>
                    <a:pt x="60" y="61"/>
                    <a:pt x="63" y="64"/>
                    <a:pt x="67" y="64"/>
                  </a:cubicBezTo>
                  <a:cubicBezTo>
                    <a:pt x="68" y="64"/>
                    <a:pt x="68" y="64"/>
                    <a:pt x="68" y="64"/>
                  </a:cubicBezTo>
                  <a:cubicBezTo>
                    <a:pt x="68" y="68"/>
                    <a:pt x="68" y="68"/>
                    <a:pt x="68" y="68"/>
                  </a:cubicBezTo>
                  <a:cubicBezTo>
                    <a:pt x="74" y="68"/>
                    <a:pt x="74" y="68"/>
                    <a:pt x="74" y="68"/>
                  </a:cubicBezTo>
                  <a:cubicBezTo>
                    <a:pt x="74" y="64"/>
                    <a:pt x="74" y="64"/>
                    <a:pt x="74" y="64"/>
                  </a:cubicBezTo>
                  <a:cubicBezTo>
                    <a:pt x="78" y="64"/>
                    <a:pt x="78" y="64"/>
                    <a:pt x="78" y="64"/>
                  </a:cubicBezTo>
                  <a:cubicBezTo>
                    <a:pt x="78" y="74"/>
                    <a:pt x="78" y="74"/>
                    <a:pt x="78" y="74"/>
                  </a:cubicBezTo>
                  <a:cubicBezTo>
                    <a:pt x="79" y="74"/>
                    <a:pt x="79" y="74"/>
                    <a:pt x="79" y="74"/>
                  </a:cubicBezTo>
                  <a:cubicBezTo>
                    <a:pt x="78" y="84"/>
                    <a:pt x="78" y="93"/>
                    <a:pt x="80" y="102"/>
                  </a:cubicBezTo>
                  <a:cubicBezTo>
                    <a:pt x="82" y="118"/>
                    <a:pt x="87" y="120"/>
                    <a:pt x="96" y="126"/>
                  </a:cubicBezTo>
                  <a:cubicBezTo>
                    <a:pt x="98" y="127"/>
                    <a:pt x="101" y="129"/>
                    <a:pt x="104" y="131"/>
                  </a:cubicBezTo>
                  <a:cubicBezTo>
                    <a:pt x="112" y="137"/>
                    <a:pt x="112" y="142"/>
                    <a:pt x="112" y="149"/>
                  </a:cubicBezTo>
                  <a:cubicBezTo>
                    <a:pt x="112" y="154"/>
                    <a:pt x="112" y="160"/>
                    <a:pt x="117" y="167"/>
                  </a:cubicBezTo>
                  <a:cubicBezTo>
                    <a:pt x="123" y="175"/>
                    <a:pt x="132" y="179"/>
                    <a:pt x="142" y="180"/>
                  </a:cubicBezTo>
                  <a:cubicBezTo>
                    <a:pt x="148" y="226"/>
                    <a:pt x="148" y="226"/>
                    <a:pt x="148" y="226"/>
                  </a:cubicBezTo>
                  <a:cubicBezTo>
                    <a:pt x="143" y="234"/>
                    <a:pt x="140" y="244"/>
                    <a:pt x="140" y="255"/>
                  </a:cubicBezTo>
                  <a:cubicBezTo>
                    <a:pt x="140" y="286"/>
                    <a:pt x="166" y="312"/>
                    <a:pt x="197" y="312"/>
                  </a:cubicBezTo>
                  <a:cubicBezTo>
                    <a:pt x="218" y="312"/>
                    <a:pt x="236" y="300"/>
                    <a:pt x="246" y="284"/>
                  </a:cubicBezTo>
                  <a:cubicBezTo>
                    <a:pt x="246" y="284"/>
                    <a:pt x="246" y="284"/>
                    <a:pt x="246" y="284"/>
                  </a:cubicBezTo>
                  <a:cubicBezTo>
                    <a:pt x="246" y="284"/>
                    <a:pt x="246" y="283"/>
                    <a:pt x="246" y="283"/>
                  </a:cubicBezTo>
                  <a:cubicBezTo>
                    <a:pt x="252" y="306"/>
                    <a:pt x="252" y="306"/>
                    <a:pt x="252" y="306"/>
                  </a:cubicBezTo>
                  <a:cubicBezTo>
                    <a:pt x="254" y="313"/>
                    <a:pt x="262" y="317"/>
                    <a:pt x="269" y="315"/>
                  </a:cubicBezTo>
                  <a:cubicBezTo>
                    <a:pt x="276" y="313"/>
                    <a:pt x="280" y="306"/>
                    <a:pt x="278" y="298"/>
                  </a:cubicBezTo>
                  <a:close/>
                  <a:moveTo>
                    <a:pt x="77" y="18"/>
                  </a:moveTo>
                  <a:cubicBezTo>
                    <a:pt x="75" y="18"/>
                    <a:pt x="75" y="18"/>
                    <a:pt x="75" y="18"/>
                  </a:cubicBezTo>
                  <a:cubicBezTo>
                    <a:pt x="75" y="17"/>
                    <a:pt x="75" y="17"/>
                    <a:pt x="75" y="16"/>
                  </a:cubicBezTo>
                  <a:cubicBezTo>
                    <a:pt x="75" y="16"/>
                    <a:pt x="75" y="15"/>
                    <a:pt x="75" y="15"/>
                  </a:cubicBezTo>
                  <a:cubicBezTo>
                    <a:pt x="77" y="15"/>
                    <a:pt x="77" y="15"/>
                    <a:pt x="77" y="15"/>
                  </a:cubicBezTo>
                  <a:cubicBezTo>
                    <a:pt x="77" y="15"/>
                    <a:pt x="77" y="16"/>
                    <a:pt x="77" y="16"/>
                  </a:cubicBezTo>
                  <a:cubicBezTo>
                    <a:pt x="77" y="17"/>
                    <a:pt x="77" y="17"/>
                    <a:pt x="77" y="18"/>
                  </a:cubicBezTo>
                  <a:close/>
                  <a:moveTo>
                    <a:pt x="212" y="191"/>
                  </a:moveTo>
                  <a:cubicBezTo>
                    <a:pt x="218" y="197"/>
                    <a:pt x="225" y="201"/>
                    <a:pt x="232" y="205"/>
                  </a:cubicBezTo>
                  <a:cubicBezTo>
                    <a:pt x="212" y="205"/>
                    <a:pt x="212" y="205"/>
                    <a:pt x="212" y="205"/>
                  </a:cubicBezTo>
                  <a:lnTo>
                    <a:pt x="212" y="191"/>
                  </a:lnTo>
                  <a:close/>
                  <a:moveTo>
                    <a:pt x="164" y="182"/>
                  </a:moveTo>
                  <a:cubicBezTo>
                    <a:pt x="164" y="202"/>
                    <a:pt x="164" y="202"/>
                    <a:pt x="164" y="202"/>
                  </a:cubicBezTo>
                  <a:cubicBezTo>
                    <a:pt x="162" y="182"/>
                    <a:pt x="162" y="182"/>
                    <a:pt x="162" y="182"/>
                  </a:cubicBezTo>
                  <a:cubicBezTo>
                    <a:pt x="162" y="182"/>
                    <a:pt x="163" y="182"/>
                    <a:pt x="164" y="182"/>
                  </a:cubicBezTo>
                  <a:close/>
                  <a:moveTo>
                    <a:pt x="197" y="292"/>
                  </a:moveTo>
                  <a:cubicBezTo>
                    <a:pt x="177" y="292"/>
                    <a:pt x="160" y="275"/>
                    <a:pt x="160" y="255"/>
                  </a:cubicBezTo>
                  <a:cubicBezTo>
                    <a:pt x="160" y="250"/>
                    <a:pt x="161" y="246"/>
                    <a:pt x="162" y="241"/>
                  </a:cubicBezTo>
                  <a:cubicBezTo>
                    <a:pt x="163" y="241"/>
                    <a:pt x="164" y="242"/>
                    <a:pt x="164" y="242"/>
                  </a:cubicBezTo>
                  <a:cubicBezTo>
                    <a:pt x="232" y="242"/>
                    <a:pt x="232" y="242"/>
                    <a:pt x="232" y="242"/>
                  </a:cubicBezTo>
                  <a:cubicBezTo>
                    <a:pt x="234" y="246"/>
                    <a:pt x="235" y="250"/>
                    <a:pt x="235" y="255"/>
                  </a:cubicBezTo>
                  <a:cubicBezTo>
                    <a:pt x="235" y="275"/>
                    <a:pt x="218" y="292"/>
                    <a:pt x="197" y="292"/>
                  </a:cubicBezTo>
                  <a:close/>
                  <a:moveTo>
                    <a:pt x="197" y="292"/>
                  </a:moveTo>
                  <a:cubicBezTo>
                    <a:pt x="197" y="292"/>
                    <a:pt x="197" y="292"/>
                    <a:pt x="197" y="29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2" name="Group 53"/>
          <p:cNvGrpSpPr/>
          <p:nvPr/>
        </p:nvGrpSpPr>
        <p:grpSpPr>
          <a:xfrm>
            <a:off x="2009179" y="3497253"/>
            <a:ext cx="926392" cy="488785"/>
            <a:chOff x="671967" y="3285717"/>
            <a:chExt cx="1175890" cy="620426"/>
          </a:xfrm>
          <a:solidFill>
            <a:srgbClr val="317B9D"/>
          </a:solidFill>
        </p:grpSpPr>
        <p:sp>
          <p:nvSpPr>
            <p:cNvPr id="33" name="Left-Right Arrow Callout 218"/>
            <p:cNvSpPr/>
            <p:nvPr/>
          </p:nvSpPr>
          <p:spPr>
            <a:xfrm>
              <a:off x="671967" y="3285717"/>
              <a:ext cx="1175890" cy="620426"/>
            </a:xfrm>
            <a:prstGeom prst="rightArrowCallout">
              <a:avLst>
                <a:gd name="adj1" fmla="val 25000"/>
                <a:gd name="adj2" fmla="val 25000"/>
                <a:gd name="adj3" fmla="val 25000"/>
                <a:gd name="adj4" fmla="val 8680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34" name="TextBox 33"/>
            <p:cNvSpPr txBox="1"/>
            <p:nvPr/>
          </p:nvSpPr>
          <p:spPr>
            <a:xfrm>
              <a:off x="800111" y="3372141"/>
              <a:ext cx="904589" cy="468802"/>
            </a:xfrm>
            <a:prstGeom prst="rightArrowCallout">
              <a:avLst>
                <a:gd name="adj1" fmla="val 25000"/>
                <a:gd name="adj2" fmla="val 25000"/>
                <a:gd name="adj3" fmla="val 25000"/>
                <a:gd name="adj4" fmla="val 90208"/>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smtClean="0">
                  <a:ln>
                    <a:noFill/>
                  </a:ln>
                  <a:solidFill>
                    <a:srgbClr val="FFFFFF"/>
                  </a:solidFill>
                  <a:effectLst/>
                  <a:uLnTx/>
                  <a:uFillTx/>
                </a:rPr>
                <a:t>75%</a:t>
              </a:r>
              <a:endParaRPr kumimoji="0" lang="en-US" sz="2400" b="1" i="0" u="none" strike="noStrike" kern="0" cap="none" spc="0" normalizeH="0" baseline="0" noProof="0" dirty="0">
                <a:ln>
                  <a:noFill/>
                </a:ln>
                <a:solidFill>
                  <a:srgbClr val="FFFFFF"/>
                </a:solidFill>
                <a:effectLst/>
                <a:uLnTx/>
                <a:uFillTx/>
              </a:endParaRPr>
            </a:p>
          </p:txBody>
        </p:sp>
      </p:grpSp>
      <p:grpSp>
        <p:nvGrpSpPr>
          <p:cNvPr id="35" name="Group 83"/>
          <p:cNvGrpSpPr/>
          <p:nvPr/>
        </p:nvGrpSpPr>
        <p:grpSpPr>
          <a:xfrm>
            <a:off x="2009179" y="4093822"/>
            <a:ext cx="926392" cy="488785"/>
            <a:chOff x="671967" y="4042956"/>
            <a:chExt cx="1175890" cy="620426"/>
          </a:xfrm>
          <a:solidFill>
            <a:srgbClr val="317B9D"/>
          </a:solidFill>
        </p:grpSpPr>
        <p:sp>
          <p:nvSpPr>
            <p:cNvPr id="36" name="Right Arrow Callout 84"/>
            <p:cNvSpPr/>
            <p:nvPr/>
          </p:nvSpPr>
          <p:spPr>
            <a:xfrm>
              <a:off x="671967" y="4042956"/>
              <a:ext cx="1175890" cy="620426"/>
            </a:xfrm>
            <a:prstGeom prst="rightArrowCallout">
              <a:avLst>
                <a:gd name="adj1" fmla="val 25000"/>
                <a:gd name="adj2" fmla="val 25000"/>
                <a:gd name="adj3" fmla="val 25000"/>
                <a:gd name="adj4" fmla="val 8680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37" name="TextBox 36"/>
            <p:cNvSpPr txBox="1"/>
            <p:nvPr/>
          </p:nvSpPr>
          <p:spPr>
            <a:xfrm>
              <a:off x="795515" y="4116339"/>
              <a:ext cx="783371" cy="468802"/>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smtClean="0">
                  <a:ln>
                    <a:noFill/>
                  </a:ln>
                  <a:solidFill>
                    <a:srgbClr val="FFFFFF"/>
                  </a:solidFill>
                  <a:effectLst/>
                  <a:uLnTx/>
                  <a:uFillTx/>
                </a:rPr>
                <a:t>25%</a:t>
              </a:r>
              <a:endParaRPr kumimoji="0" lang="en-US" sz="2400" b="1" i="0" u="none" strike="noStrike" kern="0" cap="none" spc="0" normalizeH="0" baseline="0" noProof="0" dirty="0">
                <a:ln>
                  <a:noFill/>
                </a:ln>
                <a:solidFill>
                  <a:srgbClr val="FFFFFF"/>
                </a:solidFill>
                <a:effectLst/>
                <a:uLnTx/>
                <a:uFillTx/>
              </a:endParaRPr>
            </a:p>
          </p:txBody>
        </p:sp>
      </p:grpSp>
      <p:cxnSp>
        <p:nvCxnSpPr>
          <p:cNvPr id="38" name="Straight Connector 101"/>
          <p:cNvCxnSpPr/>
          <p:nvPr/>
        </p:nvCxnSpPr>
        <p:spPr>
          <a:xfrm flipV="1">
            <a:off x="4111144" y="1238913"/>
            <a:ext cx="0" cy="3343694"/>
          </a:xfrm>
          <a:prstGeom prst="line">
            <a:avLst/>
          </a:prstGeom>
          <a:noFill/>
          <a:ln w="19050" cap="flat" cmpd="sng" algn="ctr">
            <a:solidFill>
              <a:srgbClr val="FFFFFF">
                <a:lumMod val="75000"/>
              </a:srgbClr>
            </a:solidFill>
            <a:prstDash val="sysDot"/>
            <a:headEnd type="diamond"/>
            <a:tailEnd type="diamond"/>
          </a:ln>
          <a:effectLst/>
        </p:spPr>
      </p:cxnSp>
      <p:sp>
        <p:nvSpPr>
          <p:cNvPr id="39" name="Freeform 5"/>
          <p:cNvSpPr>
            <a:spLocks noEditPoints="1"/>
          </p:cNvSpPr>
          <p:nvPr/>
        </p:nvSpPr>
        <p:spPr bwMode="auto">
          <a:xfrm>
            <a:off x="3035438" y="4119262"/>
            <a:ext cx="489290" cy="468712"/>
          </a:xfrm>
          <a:custGeom>
            <a:avLst/>
            <a:gdLst/>
            <a:ahLst/>
            <a:cxnLst>
              <a:cxn ang="0">
                <a:pos x="457" y="10"/>
              </a:cxn>
              <a:cxn ang="0">
                <a:pos x="456" y="10"/>
              </a:cxn>
              <a:cxn ang="0">
                <a:pos x="430" y="1"/>
              </a:cxn>
              <a:cxn ang="0">
                <a:pos x="323" y="3"/>
              </a:cxn>
              <a:cxn ang="0">
                <a:pos x="293" y="34"/>
              </a:cxn>
              <a:cxn ang="0">
                <a:pos x="324" y="64"/>
              </a:cxn>
              <a:cxn ang="0">
                <a:pos x="360" y="63"/>
              </a:cxn>
              <a:cxn ang="0">
                <a:pos x="307" y="116"/>
              </a:cxn>
              <a:cxn ang="0">
                <a:pos x="200" y="80"/>
              </a:cxn>
              <a:cxn ang="0">
                <a:pos x="71" y="134"/>
              </a:cxn>
              <a:cxn ang="0">
                <a:pos x="71" y="391"/>
              </a:cxn>
              <a:cxn ang="0">
                <a:pos x="200" y="445"/>
              </a:cxn>
              <a:cxn ang="0">
                <a:pos x="329" y="391"/>
              </a:cxn>
              <a:cxn ang="0">
                <a:pos x="350" y="160"/>
              </a:cxn>
              <a:cxn ang="0">
                <a:pos x="405" y="105"/>
              </a:cxn>
              <a:cxn ang="0">
                <a:pos x="405" y="145"/>
              </a:cxn>
              <a:cxn ang="0">
                <a:pos x="436" y="175"/>
              </a:cxn>
              <a:cxn ang="0">
                <a:pos x="466" y="145"/>
              </a:cxn>
              <a:cxn ang="0">
                <a:pos x="466" y="32"/>
              </a:cxn>
              <a:cxn ang="0">
                <a:pos x="457" y="10"/>
              </a:cxn>
              <a:cxn ang="0">
                <a:pos x="285" y="348"/>
              </a:cxn>
              <a:cxn ang="0">
                <a:pos x="114" y="348"/>
              </a:cxn>
              <a:cxn ang="0">
                <a:pos x="114" y="177"/>
              </a:cxn>
              <a:cxn ang="0">
                <a:pos x="200" y="141"/>
              </a:cxn>
              <a:cxn ang="0">
                <a:pos x="285" y="177"/>
              </a:cxn>
              <a:cxn ang="0">
                <a:pos x="285" y="348"/>
              </a:cxn>
              <a:cxn ang="0">
                <a:pos x="285" y="348"/>
              </a:cxn>
              <a:cxn ang="0">
                <a:pos x="285" y="348"/>
              </a:cxn>
            </a:cxnLst>
            <a:rect l="0" t="0" r="r" b="b"/>
            <a:pathLst>
              <a:path w="466" h="445">
                <a:moveTo>
                  <a:pt x="457" y="10"/>
                </a:moveTo>
                <a:cubicBezTo>
                  <a:pt x="457" y="10"/>
                  <a:pt x="457" y="10"/>
                  <a:pt x="456" y="10"/>
                </a:cubicBezTo>
                <a:cubicBezTo>
                  <a:pt x="449" y="3"/>
                  <a:pt x="439" y="0"/>
                  <a:pt x="430" y="1"/>
                </a:cubicBezTo>
                <a:cubicBezTo>
                  <a:pt x="323" y="3"/>
                  <a:pt x="323" y="3"/>
                  <a:pt x="323" y="3"/>
                </a:cubicBezTo>
                <a:cubicBezTo>
                  <a:pt x="306" y="3"/>
                  <a:pt x="293" y="17"/>
                  <a:pt x="293" y="34"/>
                </a:cubicBezTo>
                <a:cubicBezTo>
                  <a:pt x="293" y="50"/>
                  <a:pt x="306" y="63"/>
                  <a:pt x="324" y="64"/>
                </a:cubicBezTo>
                <a:cubicBezTo>
                  <a:pt x="360" y="63"/>
                  <a:pt x="360" y="63"/>
                  <a:pt x="360" y="63"/>
                </a:cubicBezTo>
                <a:cubicBezTo>
                  <a:pt x="307" y="116"/>
                  <a:pt x="307" y="116"/>
                  <a:pt x="307" y="116"/>
                </a:cubicBezTo>
                <a:cubicBezTo>
                  <a:pt x="276" y="93"/>
                  <a:pt x="239" y="80"/>
                  <a:pt x="200" y="80"/>
                </a:cubicBezTo>
                <a:cubicBezTo>
                  <a:pt x="151" y="80"/>
                  <a:pt x="105" y="99"/>
                  <a:pt x="71" y="134"/>
                </a:cubicBezTo>
                <a:cubicBezTo>
                  <a:pt x="0" y="205"/>
                  <a:pt x="0" y="320"/>
                  <a:pt x="71" y="391"/>
                </a:cubicBezTo>
                <a:cubicBezTo>
                  <a:pt x="105" y="426"/>
                  <a:pt x="151" y="445"/>
                  <a:pt x="200" y="445"/>
                </a:cubicBezTo>
                <a:cubicBezTo>
                  <a:pt x="248" y="445"/>
                  <a:pt x="294" y="426"/>
                  <a:pt x="329" y="391"/>
                </a:cubicBezTo>
                <a:cubicBezTo>
                  <a:pt x="391" y="328"/>
                  <a:pt x="399" y="230"/>
                  <a:pt x="350" y="160"/>
                </a:cubicBezTo>
                <a:cubicBezTo>
                  <a:pt x="405" y="105"/>
                  <a:pt x="405" y="105"/>
                  <a:pt x="405" y="105"/>
                </a:cubicBezTo>
                <a:cubicBezTo>
                  <a:pt x="405" y="145"/>
                  <a:pt x="405" y="145"/>
                  <a:pt x="405" y="145"/>
                </a:cubicBezTo>
                <a:cubicBezTo>
                  <a:pt x="405" y="162"/>
                  <a:pt x="419" y="175"/>
                  <a:pt x="436" y="175"/>
                </a:cubicBezTo>
                <a:cubicBezTo>
                  <a:pt x="452" y="175"/>
                  <a:pt x="466" y="162"/>
                  <a:pt x="466" y="145"/>
                </a:cubicBezTo>
                <a:cubicBezTo>
                  <a:pt x="466" y="32"/>
                  <a:pt x="466" y="32"/>
                  <a:pt x="466" y="32"/>
                </a:cubicBezTo>
                <a:cubicBezTo>
                  <a:pt x="466" y="24"/>
                  <a:pt x="463" y="16"/>
                  <a:pt x="457" y="10"/>
                </a:cubicBezTo>
                <a:close/>
                <a:moveTo>
                  <a:pt x="285" y="348"/>
                </a:moveTo>
                <a:cubicBezTo>
                  <a:pt x="240" y="394"/>
                  <a:pt x="160" y="394"/>
                  <a:pt x="114" y="348"/>
                </a:cubicBezTo>
                <a:cubicBezTo>
                  <a:pt x="67" y="301"/>
                  <a:pt x="67" y="224"/>
                  <a:pt x="114" y="177"/>
                </a:cubicBezTo>
                <a:cubicBezTo>
                  <a:pt x="137" y="154"/>
                  <a:pt x="167" y="141"/>
                  <a:pt x="200" y="141"/>
                </a:cubicBezTo>
                <a:cubicBezTo>
                  <a:pt x="232" y="141"/>
                  <a:pt x="262" y="154"/>
                  <a:pt x="285" y="177"/>
                </a:cubicBezTo>
                <a:cubicBezTo>
                  <a:pt x="333" y="224"/>
                  <a:pt x="333" y="301"/>
                  <a:pt x="285" y="348"/>
                </a:cubicBezTo>
                <a:close/>
                <a:moveTo>
                  <a:pt x="285" y="348"/>
                </a:moveTo>
                <a:cubicBezTo>
                  <a:pt x="285" y="348"/>
                  <a:pt x="285" y="348"/>
                  <a:pt x="285" y="348"/>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6"/>
          <p:cNvSpPr>
            <a:spLocks noEditPoints="1"/>
          </p:cNvSpPr>
          <p:nvPr/>
        </p:nvSpPr>
        <p:spPr bwMode="auto">
          <a:xfrm>
            <a:off x="3080206" y="3490055"/>
            <a:ext cx="382972" cy="571600"/>
          </a:xfrm>
          <a:custGeom>
            <a:avLst/>
            <a:gdLst/>
            <a:ahLst/>
            <a:cxnLst>
              <a:cxn ang="0">
                <a:pos x="183" y="0"/>
              </a:cxn>
              <a:cxn ang="0">
                <a:pos x="0" y="183"/>
              </a:cxn>
              <a:cxn ang="0">
                <a:pos x="149" y="362"/>
              </a:cxn>
              <a:cxn ang="0">
                <a:pos x="149" y="417"/>
              </a:cxn>
              <a:cxn ang="0">
                <a:pos x="101" y="417"/>
              </a:cxn>
              <a:cxn ang="0">
                <a:pos x="71" y="447"/>
              </a:cxn>
              <a:cxn ang="0">
                <a:pos x="101" y="478"/>
              </a:cxn>
              <a:cxn ang="0">
                <a:pos x="149" y="478"/>
              </a:cxn>
              <a:cxn ang="0">
                <a:pos x="149" y="512"/>
              </a:cxn>
              <a:cxn ang="0">
                <a:pos x="180" y="543"/>
              </a:cxn>
              <a:cxn ang="0">
                <a:pos x="210" y="512"/>
              </a:cxn>
              <a:cxn ang="0">
                <a:pos x="210" y="478"/>
              </a:cxn>
              <a:cxn ang="0">
                <a:pos x="260" y="478"/>
              </a:cxn>
              <a:cxn ang="0">
                <a:pos x="291" y="447"/>
              </a:cxn>
              <a:cxn ang="0">
                <a:pos x="260" y="417"/>
              </a:cxn>
              <a:cxn ang="0">
                <a:pos x="210" y="417"/>
              </a:cxn>
              <a:cxn ang="0">
                <a:pos x="210" y="363"/>
              </a:cxn>
              <a:cxn ang="0">
                <a:pos x="365" y="183"/>
              </a:cxn>
              <a:cxn ang="0">
                <a:pos x="183" y="0"/>
              </a:cxn>
              <a:cxn ang="0">
                <a:pos x="183" y="304"/>
              </a:cxn>
              <a:cxn ang="0">
                <a:pos x="62" y="183"/>
              </a:cxn>
              <a:cxn ang="0">
                <a:pos x="183" y="61"/>
              </a:cxn>
              <a:cxn ang="0">
                <a:pos x="304" y="183"/>
              </a:cxn>
              <a:cxn ang="0">
                <a:pos x="183" y="304"/>
              </a:cxn>
              <a:cxn ang="0">
                <a:pos x="183" y="304"/>
              </a:cxn>
              <a:cxn ang="0">
                <a:pos x="183" y="304"/>
              </a:cxn>
            </a:cxnLst>
            <a:rect l="0" t="0" r="r" b="b"/>
            <a:pathLst>
              <a:path w="365" h="543">
                <a:moveTo>
                  <a:pt x="183" y="0"/>
                </a:moveTo>
                <a:cubicBezTo>
                  <a:pt x="82" y="0"/>
                  <a:pt x="0" y="82"/>
                  <a:pt x="0" y="183"/>
                </a:cubicBezTo>
                <a:cubicBezTo>
                  <a:pt x="0" y="272"/>
                  <a:pt x="65" y="346"/>
                  <a:pt x="149" y="362"/>
                </a:cubicBezTo>
                <a:cubicBezTo>
                  <a:pt x="149" y="417"/>
                  <a:pt x="149" y="417"/>
                  <a:pt x="149" y="417"/>
                </a:cubicBezTo>
                <a:cubicBezTo>
                  <a:pt x="101" y="417"/>
                  <a:pt x="101" y="417"/>
                  <a:pt x="101" y="417"/>
                </a:cubicBezTo>
                <a:cubicBezTo>
                  <a:pt x="84" y="417"/>
                  <a:pt x="71" y="431"/>
                  <a:pt x="71" y="447"/>
                </a:cubicBezTo>
                <a:cubicBezTo>
                  <a:pt x="71" y="464"/>
                  <a:pt x="84" y="478"/>
                  <a:pt x="101" y="478"/>
                </a:cubicBezTo>
                <a:cubicBezTo>
                  <a:pt x="149" y="478"/>
                  <a:pt x="149" y="478"/>
                  <a:pt x="149" y="478"/>
                </a:cubicBezTo>
                <a:cubicBezTo>
                  <a:pt x="149" y="512"/>
                  <a:pt x="149" y="512"/>
                  <a:pt x="149" y="512"/>
                </a:cubicBezTo>
                <a:cubicBezTo>
                  <a:pt x="149" y="529"/>
                  <a:pt x="163" y="543"/>
                  <a:pt x="180" y="543"/>
                </a:cubicBezTo>
                <a:cubicBezTo>
                  <a:pt x="197" y="543"/>
                  <a:pt x="210" y="529"/>
                  <a:pt x="210" y="512"/>
                </a:cubicBezTo>
                <a:cubicBezTo>
                  <a:pt x="210" y="478"/>
                  <a:pt x="210" y="478"/>
                  <a:pt x="210" y="478"/>
                </a:cubicBezTo>
                <a:cubicBezTo>
                  <a:pt x="260" y="478"/>
                  <a:pt x="260" y="478"/>
                  <a:pt x="260" y="478"/>
                </a:cubicBezTo>
                <a:cubicBezTo>
                  <a:pt x="277" y="478"/>
                  <a:pt x="291" y="464"/>
                  <a:pt x="291" y="447"/>
                </a:cubicBezTo>
                <a:cubicBezTo>
                  <a:pt x="291" y="430"/>
                  <a:pt x="277" y="417"/>
                  <a:pt x="260" y="417"/>
                </a:cubicBezTo>
                <a:cubicBezTo>
                  <a:pt x="210" y="417"/>
                  <a:pt x="210" y="417"/>
                  <a:pt x="210" y="417"/>
                </a:cubicBezTo>
                <a:cubicBezTo>
                  <a:pt x="210" y="363"/>
                  <a:pt x="210" y="363"/>
                  <a:pt x="210" y="363"/>
                </a:cubicBezTo>
                <a:cubicBezTo>
                  <a:pt x="298" y="349"/>
                  <a:pt x="365" y="274"/>
                  <a:pt x="365" y="183"/>
                </a:cubicBezTo>
                <a:cubicBezTo>
                  <a:pt x="365" y="82"/>
                  <a:pt x="283" y="0"/>
                  <a:pt x="183" y="0"/>
                </a:cubicBezTo>
                <a:close/>
                <a:moveTo>
                  <a:pt x="183" y="304"/>
                </a:moveTo>
                <a:cubicBezTo>
                  <a:pt x="116" y="304"/>
                  <a:pt x="62" y="249"/>
                  <a:pt x="62" y="183"/>
                </a:cubicBezTo>
                <a:cubicBezTo>
                  <a:pt x="62" y="116"/>
                  <a:pt x="116" y="61"/>
                  <a:pt x="183" y="61"/>
                </a:cubicBezTo>
                <a:cubicBezTo>
                  <a:pt x="250" y="61"/>
                  <a:pt x="304" y="116"/>
                  <a:pt x="304" y="183"/>
                </a:cubicBezTo>
                <a:cubicBezTo>
                  <a:pt x="304" y="249"/>
                  <a:pt x="250" y="304"/>
                  <a:pt x="183" y="304"/>
                </a:cubicBezTo>
                <a:close/>
                <a:moveTo>
                  <a:pt x="183" y="304"/>
                </a:moveTo>
                <a:cubicBezTo>
                  <a:pt x="183" y="304"/>
                  <a:pt x="183" y="304"/>
                  <a:pt x="183" y="304"/>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2" presetClass="entr" presetSubtype="4" accel="50000" decel="5000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childTnLst>
                          </p:cTn>
                        </p:par>
                        <p:par>
                          <p:cTn id="36" fill="hold">
                            <p:stCondLst>
                              <p:cond delay="3500"/>
                            </p:stCondLst>
                            <p:childTnLst>
                              <p:par>
                                <p:cTn id="37" presetID="2" presetClass="entr" presetSubtype="4" accel="50000" decel="5000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18" presetClass="entr" presetSubtype="3"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strips(upRight)">
                                      <p:cBhvr>
                                        <p:cTn id="44" dur="1000"/>
                                        <p:tgtEl>
                                          <p:spTgt spid="38"/>
                                        </p:tgtEl>
                                      </p:cBhvr>
                                    </p:animEffect>
                                  </p:childTnLst>
                                </p:cTn>
                              </p:par>
                            </p:childTnLst>
                          </p:cTn>
                        </p:par>
                        <p:par>
                          <p:cTn id="45" fill="hold">
                            <p:stCondLst>
                              <p:cond delay="5000"/>
                            </p:stCondLst>
                            <p:childTnLst>
                              <p:par>
                                <p:cTn id="46" presetID="2" presetClass="entr" presetSubtype="4" accel="50000" decel="5000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par>
                                <p:cTn id="56" presetID="2" presetClass="entr" presetSubtype="4" accel="50000" decel="5000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4" accel="50000" decel="5000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par>
                                <p:cTn id="71" presetID="2" presetClass="entr" presetSubtype="4" accel="50000" decel="5000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par>
                          <p:cTn id="75" fill="hold">
                            <p:stCondLst>
                              <p:cond delay="7000"/>
                            </p:stCondLst>
                            <p:childTnLst>
                              <p:par>
                                <p:cTn id="76" presetID="18" presetClass="entr" presetSubtype="3" fill="hold"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strips(upRight)">
                                      <p:cBhvr>
                                        <p:cTn id="78" dur="1000"/>
                                        <p:tgtEl>
                                          <p:spTgt spid="14"/>
                                        </p:tgtEl>
                                      </p:cBhvr>
                                    </p:animEffect>
                                  </p:childTnLst>
                                </p:cTn>
                              </p:par>
                            </p:childTnLst>
                          </p:cTn>
                        </p:par>
                        <p:par>
                          <p:cTn id="79" fill="hold">
                            <p:stCondLst>
                              <p:cond delay="8000"/>
                            </p:stCondLst>
                            <p:childTnLst>
                              <p:par>
                                <p:cTn id="80" presetID="18" presetClass="entr" presetSubtype="3"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strips(upRight)">
                                      <p:cBhvr>
                                        <p:cTn id="8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12" grpId="0"/>
      <p:bldP spid="13" grpId="0"/>
      <p:bldP spid="27" grpId="0" animBg="1"/>
      <p:bldP spid="2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Freeform 101"/>
          <p:cNvSpPr/>
          <p:nvPr/>
        </p:nvSpPr>
        <p:spPr bwMode="auto">
          <a:xfrm>
            <a:off x="1314336" y="1563638"/>
            <a:ext cx="1044733" cy="1175535"/>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solidFill>
            <a:srgbClr val="317B9D"/>
          </a:solidFill>
          <a:ln w="9525">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 name="Group 36"/>
          <p:cNvGrpSpPr/>
          <p:nvPr/>
        </p:nvGrpSpPr>
        <p:grpSpPr>
          <a:xfrm>
            <a:off x="1118638" y="2726711"/>
            <a:ext cx="1282377" cy="357893"/>
            <a:chOff x="2599799" y="3771457"/>
            <a:chExt cx="1276898" cy="356363"/>
          </a:xfrm>
        </p:grpSpPr>
        <p:sp>
          <p:nvSpPr>
            <p:cNvPr id="5" name="Rectangle 16"/>
            <p:cNvSpPr/>
            <p:nvPr/>
          </p:nvSpPr>
          <p:spPr>
            <a:xfrm>
              <a:off x="2599799" y="3771457"/>
              <a:ext cx="1276898" cy="356363"/>
            </a:xfrm>
            <a:custGeom>
              <a:avLst/>
              <a:gdLst>
                <a:gd name="connsiteX0" fmla="*/ 0 w 2735460"/>
                <a:gd name="connsiteY0" fmla="*/ 0 h 605118"/>
                <a:gd name="connsiteX1" fmla="*/ 2735460 w 2735460"/>
                <a:gd name="connsiteY1" fmla="*/ 0 h 605118"/>
                <a:gd name="connsiteX2" fmla="*/ 2735460 w 2735460"/>
                <a:gd name="connsiteY2" fmla="*/ 605118 h 605118"/>
                <a:gd name="connsiteX3" fmla="*/ 0 w 2735460"/>
                <a:gd name="connsiteY3" fmla="*/ 605118 h 605118"/>
                <a:gd name="connsiteX4" fmla="*/ 0 w 2735460"/>
                <a:gd name="connsiteY4" fmla="*/ 0 h 605118"/>
                <a:gd name="connsiteX0-1" fmla="*/ 0 w 2735460"/>
                <a:gd name="connsiteY0-2" fmla="*/ 0 h 605118"/>
                <a:gd name="connsiteX1-3" fmla="*/ 2735460 w 2735460"/>
                <a:gd name="connsiteY1-4" fmla="*/ 605118 h 605118"/>
                <a:gd name="connsiteX2-5" fmla="*/ 0 w 2735460"/>
                <a:gd name="connsiteY2-6" fmla="*/ 605118 h 605118"/>
                <a:gd name="connsiteX3-7" fmla="*/ 0 w 2735460"/>
                <a:gd name="connsiteY3-8" fmla="*/ 0 h 605118"/>
                <a:gd name="connsiteX0-9" fmla="*/ 0 w 2735460"/>
                <a:gd name="connsiteY0-10" fmla="*/ 0 h 605118"/>
                <a:gd name="connsiteX1-11" fmla="*/ 1344705 w 2735460"/>
                <a:gd name="connsiteY1-12" fmla="*/ 282389 h 605118"/>
                <a:gd name="connsiteX2-13" fmla="*/ 2735460 w 2735460"/>
                <a:gd name="connsiteY2-14" fmla="*/ 605118 h 605118"/>
                <a:gd name="connsiteX3-15" fmla="*/ 0 w 2735460"/>
                <a:gd name="connsiteY3-16" fmla="*/ 605118 h 605118"/>
                <a:gd name="connsiteX4-17" fmla="*/ 0 w 2735460"/>
                <a:gd name="connsiteY4-18" fmla="*/ 0 h 605118"/>
                <a:gd name="connsiteX0-19" fmla="*/ 0 w 2735460"/>
                <a:gd name="connsiteY0-20" fmla="*/ 322729 h 322729"/>
                <a:gd name="connsiteX1-21" fmla="*/ 1344705 w 2735460"/>
                <a:gd name="connsiteY1-22" fmla="*/ 0 h 322729"/>
                <a:gd name="connsiteX2-23" fmla="*/ 2735460 w 2735460"/>
                <a:gd name="connsiteY2-24" fmla="*/ 322729 h 322729"/>
                <a:gd name="connsiteX3-25" fmla="*/ 0 w 2735460"/>
                <a:gd name="connsiteY3-26" fmla="*/ 322729 h 322729"/>
                <a:gd name="connsiteX0-27" fmla="*/ 0 w 2735460"/>
                <a:gd name="connsiteY0-28" fmla="*/ 510988 h 510988"/>
                <a:gd name="connsiteX1-29" fmla="*/ 1492623 w 2735460"/>
                <a:gd name="connsiteY1-30" fmla="*/ 0 h 510988"/>
                <a:gd name="connsiteX2-31" fmla="*/ 2735460 w 2735460"/>
                <a:gd name="connsiteY2-32" fmla="*/ 510988 h 510988"/>
                <a:gd name="connsiteX3-33" fmla="*/ 0 w 2735460"/>
                <a:gd name="connsiteY3-34" fmla="*/ 510988 h 510988"/>
                <a:gd name="connsiteX0-35" fmla="*/ 0 w 2735460"/>
                <a:gd name="connsiteY0-36" fmla="*/ 510988 h 510988"/>
                <a:gd name="connsiteX1-37" fmla="*/ 1492623 w 2735460"/>
                <a:gd name="connsiteY1-38" fmla="*/ 0 h 510988"/>
                <a:gd name="connsiteX2-39" fmla="*/ 2735460 w 2735460"/>
                <a:gd name="connsiteY2-40" fmla="*/ 510988 h 510988"/>
                <a:gd name="connsiteX3-41" fmla="*/ 0 w 2735460"/>
                <a:gd name="connsiteY3-42" fmla="*/ 510988 h 510988"/>
                <a:gd name="connsiteX0-43" fmla="*/ 0 w 2735460"/>
                <a:gd name="connsiteY0-44" fmla="*/ 511031 h 511031"/>
                <a:gd name="connsiteX1-45" fmla="*/ 1492623 w 2735460"/>
                <a:gd name="connsiteY1-46" fmla="*/ 43 h 511031"/>
                <a:gd name="connsiteX2-47" fmla="*/ 2735460 w 2735460"/>
                <a:gd name="connsiteY2-48" fmla="*/ 511031 h 511031"/>
                <a:gd name="connsiteX3-49" fmla="*/ 0 w 2735460"/>
                <a:gd name="connsiteY3-50" fmla="*/ 511031 h 511031"/>
                <a:gd name="connsiteX0-51" fmla="*/ 0 w 2735460"/>
                <a:gd name="connsiteY0-52" fmla="*/ 685828 h 685828"/>
                <a:gd name="connsiteX1-53" fmla="*/ 1519517 w 2735460"/>
                <a:gd name="connsiteY1-54" fmla="*/ 28 h 685828"/>
                <a:gd name="connsiteX2-55" fmla="*/ 2735460 w 2735460"/>
                <a:gd name="connsiteY2-56" fmla="*/ 685828 h 685828"/>
                <a:gd name="connsiteX3-57" fmla="*/ 0 w 2735460"/>
                <a:gd name="connsiteY3-58" fmla="*/ 685828 h 685828"/>
                <a:gd name="connsiteX0-59" fmla="*/ 0 w 2735460"/>
                <a:gd name="connsiteY0-60" fmla="*/ 712721 h 712721"/>
                <a:gd name="connsiteX1-61" fmla="*/ 1519517 w 2735460"/>
                <a:gd name="connsiteY1-62" fmla="*/ 27 h 712721"/>
                <a:gd name="connsiteX2-63" fmla="*/ 2735460 w 2735460"/>
                <a:gd name="connsiteY2-64" fmla="*/ 712721 h 712721"/>
                <a:gd name="connsiteX3-65" fmla="*/ 0 w 2735460"/>
                <a:gd name="connsiteY3-66" fmla="*/ 712721 h 712721"/>
              </a:gdLst>
              <a:ahLst/>
              <a:cxnLst>
                <a:cxn ang="0">
                  <a:pos x="connsiteX0-1" y="connsiteY0-2"/>
                </a:cxn>
                <a:cxn ang="0">
                  <a:pos x="connsiteX1-3" y="connsiteY1-4"/>
                </a:cxn>
                <a:cxn ang="0">
                  <a:pos x="connsiteX2-5" y="connsiteY2-6"/>
                </a:cxn>
                <a:cxn ang="0">
                  <a:pos x="connsiteX3-7" y="connsiteY3-8"/>
                </a:cxn>
              </a:cxnLst>
              <a:rect l="l" t="t" r="r" b="b"/>
              <a:pathLst>
                <a:path w="2735460" h="712721">
                  <a:moveTo>
                    <a:pt x="0" y="712721"/>
                  </a:moveTo>
                  <a:cubicBezTo>
                    <a:pt x="497541" y="542392"/>
                    <a:pt x="658905" y="-4455"/>
                    <a:pt x="1519517" y="27"/>
                  </a:cubicBezTo>
                  <a:cubicBezTo>
                    <a:pt x="2189290" y="62780"/>
                    <a:pt x="2321181" y="542392"/>
                    <a:pt x="2735460" y="712721"/>
                  </a:cubicBezTo>
                  <a:lnTo>
                    <a:pt x="0" y="712721"/>
                  </a:lnTo>
                  <a:close/>
                </a:path>
              </a:pathLst>
            </a:custGeom>
            <a:solidFill>
              <a:srgbClr val="317B9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 name="Freeform 57"/>
            <p:cNvSpPr/>
            <p:nvPr/>
          </p:nvSpPr>
          <p:spPr bwMode="auto">
            <a:xfrm>
              <a:off x="3105150" y="3796275"/>
              <a:ext cx="307181" cy="227506"/>
            </a:xfrm>
            <a:custGeom>
              <a:avLst/>
              <a:gdLst>
                <a:gd name="T0" fmla="*/ 106 w 395"/>
                <a:gd name="T1" fmla="*/ 5 h 183"/>
                <a:gd name="T2" fmla="*/ 105 w 395"/>
                <a:gd name="T3" fmla="*/ 5 h 183"/>
                <a:gd name="T4" fmla="*/ 85 w 395"/>
                <a:gd name="T5" fmla="*/ 21 h 183"/>
                <a:gd name="T6" fmla="*/ 46 w 395"/>
                <a:gd name="T7" fmla="*/ 62 h 183"/>
                <a:gd name="T8" fmla="*/ 105 w 395"/>
                <a:gd name="T9" fmla="*/ 28 h 183"/>
                <a:gd name="T10" fmla="*/ 158 w 395"/>
                <a:gd name="T11" fmla="*/ 12 h 183"/>
                <a:gd name="T12" fmla="*/ 127 w 395"/>
                <a:gd name="T13" fmla="*/ 61 h 183"/>
                <a:gd name="T14" fmla="*/ 116 w 395"/>
                <a:gd name="T15" fmla="*/ 74 h 183"/>
                <a:gd name="T16" fmla="*/ 70 w 395"/>
                <a:gd name="T17" fmla="*/ 87 h 183"/>
                <a:gd name="T18" fmla="*/ 18 w 395"/>
                <a:gd name="T19" fmla="*/ 113 h 183"/>
                <a:gd name="T20" fmla="*/ 85 w 395"/>
                <a:gd name="T21" fmla="*/ 93 h 183"/>
                <a:gd name="T22" fmla="*/ 98 w 395"/>
                <a:gd name="T23" fmla="*/ 92 h 183"/>
                <a:gd name="T24" fmla="*/ 0 w 395"/>
                <a:gd name="T25" fmla="*/ 174 h 183"/>
                <a:gd name="T26" fmla="*/ 127 w 395"/>
                <a:gd name="T27" fmla="*/ 98 h 183"/>
                <a:gd name="T28" fmla="*/ 194 w 395"/>
                <a:gd name="T29" fmla="*/ 40 h 183"/>
                <a:gd name="T30" fmla="*/ 211 w 395"/>
                <a:gd name="T31" fmla="*/ 79 h 183"/>
                <a:gd name="T32" fmla="*/ 251 w 395"/>
                <a:gd name="T33" fmla="*/ 183 h 183"/>
                <a:gd name="T34" fmla="*/ 234 w 395"/>
                <a:gd name="T35" fmla="*/ 95 h 183"/>
                <a:gd name="T36" fmla="*/ 250 w 395"/>
                <a:gd name="T37" fmla="*/ 102 h 183"/>
                <a:gd name="T38" fmla="*/ 283 w 395"/>
                <a:gd name="T39" fmla="*/ 110 h 183"/>
                <a:gd name="T40" fmla="*/ 246 w 395"/>
                <a:gd name="T41" fmla="*/ 94 h 183"/>
                <a:gd name="T42" fmla="*/ 233 w 395"/>
                <a:gd name="T43" fmla="*/ 84 h 183"/>
                <a:gd name="T44" fmla="*/ 233 w 395"/>
                <a:gd name="T45" fmla="*/ 63 h 183"/>
                <a:gd name="T46" fmla="*/ 241 w 395"/>
                <a:gd name="T47" fmla="*/ 28 h 183"/>
                <a:gd name="T48" fmla="*/ 243 w 395"/>
                <a:gd name="T49" fmla="*/ 28 h 183"/>
                <a:gd name="T50" fmla="*/ 276 w 395"/>
                <a:gd name="T51" fmla="*/ 62 h 183"/>
                <a:gd name="T52" fmla="*/ 327 w 395"/>
                <a:gd name="T53" fmla="*/ 162 h 183"/>
                <a:gd name="T54" fmla="*/ 303 w 395"/>
                <a:gd name="T55" fmla="*/ 71 h 183"/>
                <a:gd name="T56" fmla="*/ 299 w 395"/>
                <a:gd name="T57" fmla="*/ 61 h 183"/>
                <a:gd name="T58" fmla="*/ 323 w 395"/>
                <a:gd name="T59" fmla="*/ 72 h 183"/>
                <a:gd name="T60" fmla="*/ 380 w 395"/>
                <a:gd name="T61" fmla="*/ 86 h 183"/>
                <a:gd name="T62" fmla="*/ 317 w 395"/>
                <a:gd name="T63" fmla="*/ 58 h 183"/>
                <a:gd name="T64" fmla="*/ 288 w 395"/>
                <a:gd name="T65" fmla="*/ 34 h 183"/>
                <a:gd name="T66" fmla="*/ 279 w 395"/>
                <a:gd name="T67" fmla="*/ 12 h 183"/>
                <a:gd name="T68" fmla="*/ 336 w 395"/>
                <a:gd name="T69" fmla="*/ 28 h 183"/>
                <a:gd name="T70" fmla="*/ 395 w 395"/>
                <a:gd name="T71" fmla="*/ 62 h 183"/>
                <a:gd name="T72" fmla="*/ 360 w 395"/>
                <a:gd name="T73" fmla="*/ 17 h 183"/>
                <a:gd name="T74" fmla="*/ 354 w 395"/>
                <a:gd name="T75" fmla="*/ 13 h 183"/>
                <a:gd name="T76" fmla="*/ 329 w 395"/>
                <a:gd name="T77" fmla="*/ 0 h 183"/>
                <a:gd name="T78" fmla="*/ 112 w 395"/>
                <a:gd name="T79" fmla="*/ 0 h 183"/>
                <a:gd name="T80" fmla="*/ 106 w 395"/>
                <a:gd name="T81"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5" h="183">
                  <a:moveTo>
                    <a:pt x="106" y="5"/>
                  </a:moveTo>
                  <a:cubicBezTo>
                    <a:pt x="105" y="5"/>
                    <a:pt x="105" y="5"/>
                    <a:pt x="105" y="5"/>
                  </a:cubicBezTo>
                  <a:cubicBezTo>
                    <a:pt x="99" y="10"/>
                    <a:pt x="92" y="15"/>
                    <a:pt x="85" y="21"/>
                  </a:cubicBezTo>
                  <a:cubicBezTo>
                    <a:pt x="64" y="35"/>
                    <a:pt x="46" y="62"/>
                    <a:pt x="46" y="62"/>
                  </a:cubicBezTo>
                  <a:cubicBezTo>
                    <a:pt x="46" y="62"/>
                    <a:pt x="86" y="37"/>
                    <a:pt x="105" y="28"/>
                  </a:cubicBezTo>
                  <a:cubicBezTo>
                    <a:pt x="115" y="24"/>
                    <a:pt x="138" y="17"/>
                    <a:pt x="158" y="12"/>
                  </a:cubicBezTo>
                  <a:cubicBezTo>
                    <a:pt x="149" y="29"/>
                    <a:pt x="139" y="46"/>
                    <a:pt x="127" y="61"/>
                  </a:cubicBezTo>
                  <a:cubicBezTo>
                    <a:pt x="124" y="65"/>
                    <a:pt x="120" y="69"/>
                    <a:pt x="116" y="74"/>
                  </a:cubicBezTo>
                  <a:cubicBezTo>
                    <a:pt x="102" y="77"/>
                    <a:pt x="81" y="83"/>
                    <a:pt x="70" y="87"/>
                  </a:cubicBezTo>
                  <a:cubicBezTo>
                    <a:pt x="52" y="93"/>
                    <a:pt x="18" y="113"/>
                    <a:pt x="18" y="113"/>
                  </a:cubicBezTo>
                  <a:cubicBezTo>
                    <a:pt x="18" y="113"/>
                    <a:pt x="62" y="97"/>
                    <a:pt x="85" y="93"/>
                  </a:cubicBezTo>
                  <a:cubicBezTo>
                    <a:pt x="89" y="93"/>
                    <a:pt x="94" y="92"/>
                    <a:pt x="98" y="92"/>
                  </a:cubicBezTo>
                  <a:cubicBezTo>
                    <a:pt x="56" y="131"/>
                    <a:pt x="0" y="174"/>
                    <a:pt x="0" y="174"/>
                  </a:cubicBezTo>
                  <a:cubicBezTo>
                    <a:pt x="0" y="174"/>
                    <a:pt x="91" y="128"/>
                    <a:pt x="127" y="98"/>
                  </a:cubicBezTo>
                  <a:cubicBezTo>
                    <a:pt x="145" y="84"/>
                    <a:pt x="171" y="61"/>
                    <a:pt x="194" y="40"/>
                  </a:cubicBezTo>
                  <a:cubicBezTo>
                    <a:pt x="202" y="52"/>
                    <a:pt x="209" y="66"/>
                    <a:pt x="211" y="79"/>
                  </a:cubicBezTo>
                  <a:cubicBezTo>
                    <a:pt x="218" y="112"/>
                    <a:pt x="251" y="183"/>
                    <a:pt x="251" y="183"/>
                  </a:cubicBezTo>
                  <a:cubicBezTo>
                    <a:pt x="251" y="183"/>
                    <a:pt x="239" y="135"/>
                    <a:pt x="234" y="95"/>
                  </a:cubicBezTo>
                  <a:cubicBezTo>
                    <a:pt x="240" y="98"/>
                    <a:pt x="246" y="100"/>
                    <a:pt x="250" y="102"/>
                  </a:cubicBezTo>
                  <a:cubicBezTo>
                    <a:pt x="260" y="106"/>
                    <a:pt x="283" y="110"/>
                    <a:pt x="283" y="110"/>
                  </a:cubicBezTo>
                  <a:cubicBezTo>
                    <a:pt x="283" y="110"/>
                    <a:pt x="257" y="101"/>
                    <a:pt x="246" y="94"/>
                  </a:cubicBezTo>
                  <a:cubicBezTo>
                    <a:pt x="241" y="91"/>
                    <a:pt x="237" y="87"/>
                    <a:pt x="233" y="84"/>
                  </a:cubicBezTo>
                  <a:cubicBezTo>
                    <a:pt x="233" y="76"/>
                    <a:pt x="232" y="69"/>
                    <a:pt x="233" y="63"/>
                  </a:cubicBezTo>
                  <a:cubicBezTo>
                    <a:pt x="234" y="50"/>
                    <a:pt x="237" y="38"/>
                    <a:pt x="241" y="28"/>
                  </a:cubicBezTo>
                  <a:cubicBezTo>
                    <a:pt x="242" y="28"/>
                    <a:pt x="243" y="28"/>
                    <a:pt x="243" y="28"/>
                  </a:cubicBezTo>
                  <a:cubicBezTo>
                    <a:pt x="253" y="37"/>
                    <a:pt x="265" y="49"/>
                    <a:pt x="276" y="62"/>
                  </a:cubicBezTo>
                  <a:cubicBezTo>
                    <a:pt x="298" y="92"/>
                    <a:pt x="327" y="162"/>
                    <a:pt x="327" y="162"/>
                  </a:cubicBezTo>
                  <a:cubicBezTo>
                    <a:pt x="327" y="162"/>
                    <a:pt x="315" y="99"/>
                    <a:pt x="303" y="71"/>
                  </a:cubicBezTo>
                  <a:cubicBezTo>
                    <a:pt x="302" y="68"/>
                    <a:pt x="300" y="65"/>
                    <a:pt x="299" y="61"/>
                  </a:cubicBezTo>
                  <a:cubicBezTo>
                    <a:pt x="308" y="65"/>
                    <a:pt x="317" y="69"/>
                    <a:pt x="323" y="72"/>
                  </a:cubicBezTo>
                  <a:cubicBezTo>
                    <a:pt x="341" y="79"/>
                    <a:pt x="380" y="86"/>
                    <a:pt x="380" y="86"/>
                  </a:cubicBezTo>
                  <a:cubicBezTo>
                    <a:pt x="380" y="86"/>
                    <a:pt x="336" y="70"/>
                    <a:pt x="317" y="58"/>
                  </a:cubicBezTo>
                  <a:cubicBezTo>
                    <a:pt x="304" y="49"/>
                    <a:pt x="293" y="40"/>
                    <a:pt x="288" y="34"/>
                  </a:cubicBezTo>
                  <a:cubicBezTo>
                    <a:pt x="285" y="27"/>
                    <a:pt x="282" y="20"/>
                    <a:pt x="279" y="12"/>
                  </a:cubicBezTo>
                  <a:cubicBezTo>
                    <a:pt x="298" y="17"/>
                    <a:pt x="321" y="24"/>
                    <a:pt x="336" y="28"/>
                  </a:cubicBezTo>
                  <a:cubicBezTo>
                    <a:pt x="367" y="38"/>
                    <a:pt x="395" y="62"/>
                    <a:pt x="395" y="62"/>
                  </a:cubicBezTo>
                  <a:cubicBezTo>
                    <a:pt x="395" y="62"/>
                    <a:pt x="381" y="31"/>
                    <a:pt x="360" y="17"/>
                  </a:cubicBezTo>
                  <a:cubicBezTo>
                    <a:pt x="358" y="15"/>
                    <a:pt x="356" y="14"/>
                    <a:pt x="354" y="13"/>
                  </a:cubicBezTo>
                  <a:cubicBezTo>
                    <a:pt x="347" y="8"/>
                    <a:pt x="338" y="4"/>
                    <a:pt x="329" y="0"/>
                  </a:cubicBezTo>
                  <a:cubicBezTo>
                    <a:pt x="112" y="0"/>
                    <a:pt x="112" y="0"/>
                    <a:pt x="112" y="0"/>
                  </a:cubicBezTo>
                  <a:cubicBezTo>
                    <a:pt x="110" y="1"/>
                    <a:pt x="108" y="3"/>
                    <a:pt x="106" y="5"/>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grpSp>
      <p:grpSp>
        <p:nvGrpSpPr>
          <p:cNvPr id="7" name="Group 40"/>
          <p:cNvGrpSpPr/>
          <p:nvPr/>
        </p:nvGrpSpPr>
        <p:grpSpPr>
          <a:xfrm>
            <a:off x="3000808" y="2726711"/>
            <a:ext cx="1282377" cy="357893"/>
            <a:chOff x="2599799" y="3771457"/>
            <a:chExt cx="1276898" cy="356363"/>
          </a:xfrm>
        </p:grpSpPr>
        <p:sp>
          <p:nvSpPr>
            <p:cNvPr id="8" name="Rectangle 16"/>
            <p:cNvSpPr/>
            <p:nvPr/>
          </p:nvSpPr>
          <p:spPr>
            <a:xfrm>
              <a:off x="2599799" y="3771457"/>
              <a:ext cx="1276898" cy="356363"/>
            </a:xfrm>
            <a:custGeom>
              <a:avLst/>
              <a:gdLst>
                <a:gd name="connsiteX0" fmla="*/ 0 w 2735460"/>
                <a:gd name="connsiteY0" fmla="*/ 0 h 605118"/>
                <a:gd name="connsiteX1" fmla="*/ 2735460 w 2735460"/>
                <a:gd name="connsiteY1" fmla="*/ 0 h 605118"/>
                <a:gd name="connsiteX2" fmla="*/ 2735460 w 2735460"/>
                <a:gd name="connsiteY2" fmla="*/ 605118 h 605118"/>
                <a:gd name="connsiteX3" fmla="*/ 0 w 2735460"/>
                <a:gd name="connsiteY3" fmla="*/ 605118 h 605118"/>
                <a:gd name="connsiteX4" fmla="*/ 0 w 2735460"/>
                <a:gd name="connsiteY4" fmla="*/ 0 h 605118"/>
                <a:gd name="connsiteX0-1" fmla="*/ 0 w 2735460"/>
                <a:gd name="connsiteY0-2" fmla="*/ 0 h 605118"/>
                <a:gd name="connsiteX1-3" fmla="*/ 2735460 w 2735460"/>
                <a:gd name="connsiteY1-4" fmla="*/ 605118 h 605118"/>
                <a:gd name="connsiteX2-5" fmla="*/ 0 w 2735460"/>
                <a:gd name="connsiteY2-6" fmla="*/ 605118 h 605118"/>
                <a:gd name="connsiteX3-7" fmla="*/ 0 w 2735460"/>
                <a:gd name="connsiteY3-8" fmla="*/ 0 h 605118"/>
                <a:gd name="connsiteX0-9" fmla="*/ 0 w 2735460"/>
                <a:gd name="connsiteY0-10" fmla="*/ 0 h 605118"/>
                <a:gd name="connsiteX1-11" fmla="*/ 1344705 w 2735460"/>
                <a:gd name="connsiteY1-12" fmla="*/ 282389 h 605118"/>
                <a:gd name="connsiteX2-13" fmla="*/ 2735460 w 2735460"/>
                <a:gd name="connsiteY2-14" fmla="*/ 605118 h 605118"/>
                <a:gd name="connsiteX3-15" fmla="*/ 0 w 2735460"/>
                <a:gd name="connsiteY3-16" fmla="*/ 605118 h 605118"/>
                <a:gd name="connsiteX4-17" fmla="*/ 0 w 2735460"/>
                <a:gd name="connsiteY4-18" fmla="*/ 0 h 605118"/>
                <a:gd name="connsiteX0-19" fmla="*/ 0 w 2735460"/>
                <a:gd name="connsiteY0-20" fmla="*/ 322729 h 322729"/>
                <a:gd name="connsiteX1-21" fmla="*/ 1344705 w 2735460"/>
                <a:gd name="connsiteY1-22" fmla="*/ 0 h 322729"/>
                <a:gd name="connsiteX2-23" fmla="*/ 2735460 w 2735460"/>
                <a:gd name="connsiteY2-24" fmla="*/ 322729 h 322729"/>
                <a:gd name="connsiteX3-25" fmla="*/ 0 w 2735460"/>
                <a:gd name="connsiteY3-26" fmla="*/ 322729 h 322729"/>
                <a:gd name="connsiteX0-27" fmla="*/ 0 w 2735460"/>
                <a:gd name="connsiteY0-28" fmla="*/ 510988 h 510988"/>
                <a:gd name="connsiteX1-29" fmla="*/ 1492623 w 2735460"/>
                <a:gd name="connsiteY1-30" fmla="*/ 0 h 510988"/>
                <a:gd name="connsiteX2-31" fmla="*/ 2735460 w 2735460"/>
                <a:gd name="connsiteY2-32" fmla="*/ 510988 h 510988"/>
                <a:gd name="connsiteX3-33" fmla="*/ 0 w 2735460"/>
                <a:gd name="connsiteY3-34" fmla="*/ 510988 h 510988"/>
                <a:gd name="connsiteX0-35" fmla="*/ 0 w 2735460"/>
                <a:gd name="connsiteY0-36" fmla="*/ 510988 h 510988"/>
                <a:gd name="connsiteX1-37" fmla="*/ 1492623 w 2735460"/>
                <a:gd name="connsiteY1-38" fmla="*/ 0 h 510988"/>
                <a:gd name="connsiteX2-39" fmla="*/ 2735460 w 2735460"/>
                <a:gd name="connsiteY2-40" fmla="*/ 510988 h 510988"/>
                <a:gd name="connsiteX3-41" fmla="*/ 0 w 2735460"/>
                <a:gd name="connsiteY3-42" fmla="*/ 510988 h 510988"/>
                <a:gd name="connsiteX0-43" fmla="*/ 0 w 2735460"/>
                <a:gd name="connsiteY0-44" fmla="*/ 511031 h 511031"/>
                <a:gd name="connsiteX1-45" fmla="*/ 1492623 w 2735460"/>
                <a:gd name="connsiteY1-46" fmla="*/ 43 h 511031"/>
                <a:gd name="connsiteX2-47" fmla="*/ 2735460 w 2735460"/>
                <a:gd name="connsiteY2-48" fmla="*/ 511031 h 511031"/>
                <a:gd name="connsiteX3-49" fmla="*/ 0 w 2735460"/>
                <a:gd name="connsiteY3-50" fmla="*/ 511031 h 511031"/>
                <a:gd name="connsiteX0-51" fmla="*/ 0 w 2735460"/>
                <a:gd name="connsiteY0-52" fmla="*/ 685828 h 685828"/>
                <a:gd name="connsiteX1-53" fmla="*/ 1519517 w 2735460"/>
                <a:gd name="connsiteY1-54" fmla="*/ 28 h 685828"/>
                <a:gd name="connsiteX2-55" fmla="*/ 2735460 w 2735460"/>
                <a:gd name="connsiteY2-56" fmla="*/ 685828 h 685828"/>
                <a:gd name="connsiteX3-57" fmla="*/ 0 w 2735460"/>
                <a:gd name="connsiteY3-58" fmla="*/ 685828 h 685828"/>
                <a:gd name="connsiteX0-59" fmla="*/ 0 w 2735460"/>
                <a:gd name="connsiteY0-60" fmla="*/ 712721 h 712721"/>
                <a:gd name="connsiteX1-61" fmla="*/ 1519517 w 2735460"/>
                <a:gd name="connsiteY1-62" fmla="*/ 27 h 712721"/>
                <a:gd name="connsiteX2-63" fmla="*/ 2735460 w 2735460"/>
                <a:gd name="connsiteY2-64" fmla="*/ 712721 h 712721"/>
                <a:gd name="connsiteX3-65" fmla="*/ 0 w 2735460"/>
                <a:gd name="connsiteY3-66" fmla="*/ 712721 h 712721"/>
              </a:gdLst>
              <a:ahLst/>
              <a:cxnLst>
                <a:cxn ang="0">
                  <a:pos x="connsiteX0-1" y="connsiteY0-2"/>
                </a:cxn>
                <a:cxn ang="0">
                  <a:pos x="connsiteX1-3" y="connsiteY1-4"/>
                </a:cxn>
                <a:cxn ang="0">
                  <a:pos x="connsiteX2-5" y="connsiteY2-6"/>
                </a:cxn>
                <a:cxn ang="0">
                  <a:pos x="connsiteX3-7" y="connsiteY3-8"/>
                </a:cxn>
              </a:cxnLst>
              <a:rect l="l" t="t" r="r" b="b"/>
              <a:pathLst>
                <a:path w="2735460" h="712721">
                  <a:moveTo>
                    <a:pt x="0" y="712721"/>
                  </a:moveTo>
                  <a:cubicBezTo>
                    <a:pt x="497541" y="542392"/>
                    <a:pt x="658905" y="-4455"/>
                    <a:pt x="1519517" y="27"/>
                  </a:cubicBezTo>
                  <a:cubicBezTo>
                    <a:pt x="2189290" y="62780"/>
                    <a:pt x="2321181" y="542392"/>
                    <a:pt x="2735460" y="712721"/>
                  </a:cubicBezTo>
                  <a:lnTo>
                    <a:pt x="0" y="712721"/>
                  </a:lnTo>
                  <a:close/>
                </a:path>
              </a:pathLst>
            </a:custGeom>
            <a:solidFill>
              <a:srgbClr val="317B9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 name="Freeform 57"/>
            <p:cNvSpPr/>
            <p:nvPr/>
          </p:nvSpPr>
          <p:spPr bwMode="auto">
            <a:xfrm>
              <a:off x="3105150" y="3796275"/>
              <a:ext cx="307181" cy="227506"/>
            </a:xfrm>
            <a:custGeom>
              <a:avLst/>
              <a:gdLst>
                <a:gd name="T0" fmla="*/ 106 w 395"/>
                <a:gd name="T1" fmla="*/ 5 h 183"/>
                <a:gd name="T2" fmla="*/ 105 w 395"/>
                <a:gd name="T3" fmla="*/ 5 h 183"/>
                <a:gd name="T4" fmla="*/ 85 w 395"/>
                <a:gd name="T5" fmla="*/ 21 h 183"/>
                <a:gd name="T6" fmla="*/ 46 w 395"/>
                <a:gd name="T7" fmla="*/ 62 h 183"/>
                <a:gd name="T8" fmla="*/ 105 w 395"/>
                <a:gd name="T9" fmla="*/ 28 h 183"/>
                <a:gd name="T10" fmla="*/ 158 w 395"/>
                <a:gd name="T11" fmla="*/ 12 h 183"/>
                <a:gd name="T12" fmla="*/ 127 w 395"/>
                <a:gd name="T13" fmla="*/ 61 h 183"/>
                <a:gd name="T14" fmla="*/ 116 w 395"/>
                <a:gd name="T15" fmla="*/ 74 h 183"/>
                <a:gd name="T16" fmla="*/ 70 w 395"/>
                <a:gd name="T17" fmla="*/ 87 h 183"/>
                <a:gd name="T18" fmla="*/ 18 w 395"/>
                <a:gd name="T19" fmla="*/ 113 h 183"/>
                <a:gd name="T20" fmla="*/ 85 w 395"/>
                <a:gd name="T21" fmla="*/ 93 h 183"/>
                <a:gd name="T22" fmla="*/ 98 w 395"/>
                <a:gd name="T23" fmla="*/ 92 h 183"/>
                <a:gd name="T24" fmla="*/ 0 w 395"/>
                <a:gd name="T25" fmla="*/ 174 h 183"/>
                <a:gd name="T26" fmla="*/ 127 w 395"/>
                <a:gd name="T27" fmla="*/ 98 h 183"/>
                <a:gd name="T28" fmla="*/ 194 w 395"/>
                <a:gd name="T29" fmla="*/ 40 h 183"/>
                <a:gd name="T30" fmla="*/ 211 w 395"/>
                <a:gd name="T31" fmla="*/ 79 h 183"/>
                <a:gd name="T32" fmla="*/ 251 w 395"/>
                <a:gd name="T33" fmla="*/ 183 h 183"/>
                <a:gd name="T34" fmla="*/ 234 w 395"/>
                <a:gd name="T35" fmla="*/ 95 h 183"/>
                <a:gd name="T36" fmla="*/ 250 w 395"/>
                <a:gd name="T37" fmla="*/ 102 h 183"/>
                <a:gd name="T38" fmla="*/ 283 w 395"/>
                <a:gd name="T39" fmla="*/ 110 h 183"/>
                <a:gd name="T40" fmla="*/ 246 w 395"/>
                <a:gd name="T41" fmla="*/ 94 h 183"/>
                <a:gd name="T42" fmla="*/ 233 w 395"/>
                <a:gd name="T43" fmla="*/ 84 h 183"/>
                <a:gd name="T44" fmla="*/ 233 w 395"/>
                <a:gd name="T45" fmla="*/ 63 h 183"/>
                <a:gd name="T46" fmla="*/ 241 w 395"/>
                <a:gd name="T47" fmla="*/ 28 h 183"/>
                <a:gd name="T48" fmla="*/ 243 w 395"/>
                <a:gd name="T49" fmla="*/ 28 h 183"/>
                <a:gd name="T50" fmla="*/ 276 w 395"/>
                <a:gd name="T51" fmla="*/ 62 h 183"/>
                <a:gd name="T52" fmla="*/ 327 w 395"/>
                <a:gd name="T53" fmla="*/ 162 h 183"/>
                <a:gd name="T54" fmla="*/ 303 w 395"/>
                <a:gd name="T55" fmla="*/ 71 h 183"/>
                <a:gd name="T56" fmla="*/ 299 w 395"/>
                <a:gd name="T57" fmla="*/ 61 h 183"/>
                <a:gd name="T58" fmla="*/ 323 w 395"/>
                <a:gd name="T59" fmla="*/ 72 h 183"/>
                <a:gd name="T60" fmla="*/ 380 w 395"/>
                <a:gd name="T61" fmla="*/ 86 h 183"/>
                <a:gd name="T62" fmla="*/ 317 w 395"/>
                <a:gd name="T63" fmla="*/ 58 h 183"/>
                <a:gd name="T64" fmla="*/ 288 w 395"/>
                <a:gd name="T65" fmla="*/ 34 h 183"/>
                <a:gd name="T66" fmla="*/ 279 w 395"/>
                <a:gd name="T67" fmla="*/ 12 h 183"/>
                <a:gd name="T68" fmla="*/ 336 w 395"/>
                <a:gd name="T69" fmla="*/ 28 h 183"/>
                <a:gd name="T70" fmla="*/ 395 w 395"/>
                <a:gd name="T71" fmla="*/ 62 h 183"/>
                <a:gd name="T72" fmla="*/ 360 w 395"/>
                <a:gd name="T73" fmla="*/ 17 h 183"/>
                <a:gd name="T74" fmla="*/ 354 w 395"/>
                <a:gd name="T75" fmla="*/ 13 h 183"/>
                <a:gd name="T76" fmla="*/ 329 w 395"/>
                <a:gd name="T77" fmla="*/ 0 h 183"/>
                <a:gd name="T78" fmla="*/ 112 w 395"/>
                <a:gd name="T79" fmla="*/ 0 h 183"/>
                <a:gd name="T80" fmla="*/ 106 w 395"/>
                <a:gd name="T81"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5" h="183">
                  <a:moveTo>
                    <a:pt x="106" y="5"/>
                  </a:moveTo>
                  <a:cubicBezTo>
                    <a:pt x="105" y="5"/>
                    <a:pt x="105" y="5"/>
                    <a:pt x="105" y="5"/>
                  </a:cubicBezTo>
                  <a:cubicBezTo>
                    <a:pt x="99" y="10"/>
                    <a:pt x="92" y="15"/>
                    <a:pt x="85" y="21"/>
                  </a:cubicBezTo>
                  <a:cubicBezTo>
                    <a:pt x="64" y="35"/>
                    <a:pt x="46" y="62"/>
                    <a:pt x="46" y="62"/>
                  </a:cubicBezTo>
                  <a:cubicBezTo>
                    <a:pt x="46" y="62"/>
                    <a:pt x="86" y="37"/>
                    <a:pt x="105" y="28"/>
                  </a:cubicBezTo>
                  <a:cubicBezTo>
                    <a:pt x="115" y="24"/>
                    <a:pt x="138" y="17"/>
                    <a:pt x="158" y="12"/>
                  </a:cubicBezTo>
                  <a:cubicBezTo>
                    <a:pt x="149" y="29"/>
                    <a:pt x="139" y="46"/>
                    <a:pt x="127" y="61"/>
                  </a:cubicBezTo>
                  <a:cubicBezTo>
                    <a:pt x="124" y="65"/>
                    <a:pt x="120" y="69"/>
                    <a:pt x="116" y="74"/>
                  </a:cubicBezTo>
                  <a:cubicBezTo>
                    <a:pt x="102" y="77"/>
                    <a:pt x="81" y="83"/>
                    <a:pt x="70" y="87"/>
                  </a:cubicBezTo>
                  <a:cubicBezTo>
                    <a:pt x="52" y="93"/>
                    <a:pt x="18" y="113"/>
                    <a:pt x="18" y="113"/>
                  </a:cubicBezTo>
                  <a:cubicBezTo>
                    <a:pt x="18" y="113"/>
                    <a:pt x="62" y="97"/>
                    <a:pt x="85" y="93"/>
                  </a:cubicBezTo>
                  <a:cubicBezTo>
                    <a:pt x="89" y="93"/>
                    <a:pt x="94" y="92"/>
                    <a:pt x="98" y="92"/>
                  </a:cubicBezTo>
                  <a:cubicBezTo>
                    <a:pt x="56" y="131"/>
                    <a:pt x="0" y="174"/>
                    <a:pt x="0" y="174"/>
                  </a:cubicBezTo>
                  <a:cubicBezTo>
                    <a:pt x="0" y="174"/>
                    <a:pt x="91" y="128"/>
                    <a:pt x="127" y="98"/>
                  </a:cubicBezTo>
                  <a:cubicBezTo>
                    <a:pt x="145" y="84"/>
                    <a:pt x="171" y="61"/>
                    <a:pt x="194" y="40"/>
                  </a:cubicBezTo>
                  <a:cubicBezTo>
                    <a:pt x="202" y="52"/>
                    <a:pt x="209" y="66"/>
                    <a:pt x="211" y="79"/>
                  </a:cubicBezTo>
                  <a:cubicBezTo>
                    <a:pt x="218" y="112"/>
                    <a:pt x="251" y="183"/>
                    <a:pt x="251" y="183"/>
                  </a:cubicBezTo>
                  <a:cubicBezTo>
                    <a:pt x="251" y="183"/>
                    <a:pt x="239" y="135"/>
                    <a:pt x="234" y="95"/>
                  </a:cubicBezTo>
                  <a:cubicBezTo>
                    <a:pt x="240" y="98"/>
                    <a:pt x="246" y="100"/>
                    <a:pt x="250" y="102"/>
                  </a:cubicBezTo>
                  <a:cubicBezTo>
                    <a:pt x="260" y="106"/>
                    <a:pt x="283" y="110"/>
                    <a:pt x="283" y="110"/>
                  </a:cubicBezTo>
                  <a:cubicBezTo>
                    <a:pt x="283" y="110"/>
                    <a:pt x="257" y="101"/>
                    <a:pt x="246" y="94"/>
                  </a:cubicBezTo>
                  <a:cubicBezTo>
                    <a:pt x="241" y="91"/>
                    <a:pt x="237" y="87"/>
                    <a:pt x="233" y="84"/>
                  </a:cubicBezTo>
                  <a:cubicBezTo>
                    <a:pt x="233" y="76"/>
                    <a:pt x="232" y="69"/>
                    <a:pt x="233" y="63"/>
                  </a:cubicBezTo>
                  <a:cubicBezTo>
                    <a:pt x="234" y="50"/>
                    <a:pt x="237" y="38"/>
                    <a:pt x="241" y="28"/>
                  </a:cubicBezTo>
                  <a:cubicBezTo>
                    <a:pt x="242" y="28"/>
                    <a:pt x="243" y="28"/>
                    <a:pt x="243" y="28"/>
                  </a:cubicBezTo>
                  <a:cubicBezTo>
                    <a:pt x="253" y="37"/>
                    <a:pt x="265" y="49"/>
                    <a:pt x="276" y="62"/>
                  </a:cubicBezTo>
                  <a:cubicBezTo>
                    <a:pt x="298" y="92"/>
                    <a:pt x="327" y="162"/>
                    <a:pt x="327" y="162"/>
                  </a:cubicBezTo>
                  <a:cubicBezTo>
                    <a:pt x="327" y="162"/>
                    <a:pt x="315" y="99"/>
                    <a:pt x="303" y="71"/>
                  </a:cubicBezTo>
                  <a:cubicBezTo>
                    <a:pt x="302" y="68"/>
                    <a:pt x="300" y="65"/>
                    <a:pt x="299" y="61"/>
                  </a:cubicBezTo>
                  <a:cubicBezTo>
                    <a:pt x="308" y="65"/>
                    <a:pt x="317" y="69"/>
                    <a:pt x="323" y="72"/>
                  </a:cubicBezTo>
                  <a:cubicBezTo>
                    <a:pt x="341" y="79"/>
                    <a:pt x="380" y="86"/>
                    <a:pt x="380" y="86"/>
                  </a:cubicBezTo>
                  <a:cubicBezTo>
                    <a:pt x="380" y="86"/>
                    <a:pt x="336" y="70"/>
                    <a:pt x="317" y="58"/>
                  </a:cubicBezTo>
                  <a:cubicBezTo>
                    <a:pt x="304" y="49"/>
                    <a:pt x="293" y="40"/>
                    <a:pt x="288" y="34"/>
                  </a:cubicBezTo>
                  <a:cubicBezTo>
                    <a:pt x="285" y="27"/>
                    <a:pt x="282" y="20"/>
                    <a:pt x="279" y="12"/>
                  </a:cubicBezTo>
                  <a:cubicBezTo>
                    <a:pt x="298" y="17"/>
                    <a:pt x="321" y="24"/>
                    <a:pt x="336" y="28"/>
                  </a:cubicBezTo>
                  <a:cubicBezTo>
                    <a:pt x="367" y="38"/>
                    <a:pt x="395" y="62"/>
                    <a:pt x="395" y="62"/>
                  </a:cubicBezTo>
                  <a:cubicBezTo>
                    <a:pt x="395" y="62"/>
                    <a:pt x="381" y="31"/>
                    <a:pt x="360" y="17"/>
                  </a:cubicBezTo>
                  <a:cubicBezTo>
                    <a:pt x="358" y="15"/>
                    <a:pt x="356" y="14"/>
                    <a:pt x="354" y="13"/>
                  </a:cubicBezTo>
                  <a:cubicBezTo>
                    <a:pt x="347" y="8"/>
                    <a:pt x="338" y="4"/>
                    <a:pt x="329" y="0"/>
                  </a:cubicBezTo>
                  <a:cubicBezTo>
                    <a:pt x="112" y="0"/>
                    <a:pt x="112" y="0"/>
                    <a:pt x="112" y="0"/>
                  </a:cubicBezTo>
                  <a:cubicBezTo>
                    <a:pt x="110" y="1"/>
                    <a:pt x="108" y="3"/>
                    <a:pt x="106" y="5"/>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grpSp>
      <p:grpSp>
        <p:nvGrpSpPr>
          <p:cNvPr id="10" name="Group 43"/>
          <p:cNvGrpSpPr/>
          <p:nvPr/>
        </p:nvGrpSpPr>
        <p:grpSpPr>
          <a:xfrm>
            <a:off x="4882976" y="2726711"/>
            <a:ext cx="1282377" cy="357893"/>
            <a:chOff x="2599799" y="3771457"/>
            <a:chExt cx="1276898" cy="356363"/>
          </a:xfrm>
        </p:grpSpPr>
        <p:sp>
          <p:nvSpPr>
            <p:cNvPr id="11" name="Rectangle 16"/>
            <p:cNvSpPr/>
            <p:nvPr/>
          </p:nvSpPr>
          <p:spPr>
            <a:xfrm>
              <a:off x="2599799" y="3771457"/>
              <a:ext cx="1276898" cy="356363"/>
            </a:xfrm>
            <a:custGeom>
              <a:avLst/>
              <a:gdLst>
                <a:gd name="connsiteX0" fmla="*/ 0 w 2735460"/>
                <a:gd name="connsiteY0" fmla="*/ 0 h 605118"/>
                <a:gd name="connsiteX1" fmla="*/ 2735460 w 2735460"/>
                <a:gd name="connsiteY1" fmla="*/ 0 h 605118"/>
                <a:gd name="connsiteX2" fmla="*/ 2735460 w 2735460"/>
                <a:gd name="connsiteY2" fmla="*/ 605118 h 605118"/>
                <a:gd name="connsiteX3" fmla="*/ 0 w 2735460"/>
                <a:gd name="connsiteY3" fmla="*/ 605118 h 605118"/>
                <a:gd name="connsiteX4" fmla="*/ 0 w 2735460"/>
                <a:gd name="connsiteY4" fmla="*/ 0 h 605118"/>
                <a:gd name="connsiteX0-1" fmla="*/ 0 w 2735460"/>
                <a:gd name="connsiteY0-2" fmla="*/ 0 h 605118"/>
                <a:gd name="connsiteX1-3" fmla="*/ 2735460 w 2735460"/>
                <a:gd name="connsiteY1-4" fmla="*/ 605118 h 605118"/>
                <a:gd name="connsiteX2-5" fmla="*/ 0 w 2735460"/>
                <a:gd name="connsiteY2-6" fmla="*/ 605118 h 605118"/>
                <a:gd name="connsiteX3-7" fmla="*/ 0 w 2735460"/>
                <a:gd name="connsiteY3-8" fmla="*/ 0 h 605118"/>
                <a:gd name="connsiteX0-9" fmla="*/ 0 w 2735460"/>
                <a:gd name="connsiteY0-10" fmla="*/ 0 h 605118"/>
                <a:gd name="connsiteX1-11" fmla="*/ 1344705 w 2735460"/>
                <a:gd name="connsiteY1-12" fmla="*/ 282389 h 605118"/>
                <a:gd name="connsiteX2-13" fmla="*/ 2735460 w 2735460"/>
                <a:gd name="connsiteY2-14" fmla="*/ 605118 h 605118"/>
                <a:gd name="connsiteX3-15" fmla="*/ 0 w 2735460"/>
                <a:gd name="connsiteY3-16" fmla="*/ 605118 h 605118"/>
                <a:gd name="connsiteX4-17" fmla="*/ 0 w 2735460"/>
                <a:gd name="connsiteY4-18" fmla="*/ 0 h 605118"/>
                <a:gd name="connsiteX0-19" fmla="*/ 0 w 2735460"/>
                <a:gd name="connsiteY0-20" fmla="*/ 322729 h 322729"/>
                <a:gd name="connsiteX1-21" fmla="*/ 1344705 w 2735460"/>
                <a:gd name="connsiteY1-22" fmla="*/ 0 h 322729"/>
                <a:gd name="connsiteX2-23" fmla="*/ 2735460 w 2735460"/>
                <a:gd name="connsiteY2-24" fmla="*/ 322729 h 322729"/>
                <a:gd name="connsiteX3-25" fmla="*/ 0 w 2735460"/>
                <a:gd name="connsiteY3-26" fmla="*/ 322729 h 322729"/>
                <a:gd name="connsiteX0-27" fmla="*/ 0 w 2735460"/>
                <a:gd name="connsiteY0-28" fmla="*/ 510988 h 510988"/>
                <a:gd name="connsiteX1-29" fmla="*/ 1492623 w 2735460"/>
                <a:gd name="connsiteY1-30" fmla="*/ 0 h 510988"/>
                <a:gd name="connsiteX2-31" fmla="*/ 2735460 w 2735460"/>
                <a:gd name="connsiteY2-32" fmla="*/ 510988 h 510988"/>
                <a:gd name="connsiteX3-33" fmla="*/ 0 w 2735460"/>
                <a:gd name="connsiteY3-34" fmla="*/ 510988 h 510988"/>
                <a:gd name="connsiteX0-35" fmla="*/ 0 w 2735460"/>
                <a:gd name="connsiteY0-36" fmla="*/ 510988 h 510988"/>
                <a:gd name="connsiteX1-37" fmla="*/ 1492623 w 2735460"/>
                <a:gd name="connsiteY1-38" fmla="*/ 0 h 510988"/>
                <a:gd name="connsiteX2-39" fmla="*/ 2735460 w 2735460"/>
                <a:gd name="connsiteY2-40" fmla="*/ 510988 h 510988"/>
                <a:gd name="connsiteX3-41" fmla="*/ 0 w 2735460"/>
                <a:gd name="connsiteY3-42" fmla="*/ 510988 h 510988"/>
                <a:gd name="connsiteX0-43" fmla="*/ 0 w 2735460"/>
                <a:gd name="connsiteY0-44" fmla="*/ 511031 h 511031"/>
                <a:gd name="connsiteX1-45" fmla="*/ 1492623 w 2735460"/>
                <a:gd name="connsiteY1-46" fmla="*/ 43 h 511031"/>
                <a:gd name="connsiteX2-47" fmla="*/ 2735460 w 2735460"/>
                <a:gd name="connsiteY2-48" fmla="*/ 511031 h 511031"/>
                <a:gd name="connsiteX3-49" fmla="*/ 0 w 2735460"/>
                <a:gd name="connsiteY3-50" fmla="*/ 511031 h 511031"/>
                <a:gd name="connsiteX0-51" fmla="*/ 0 w 2735460"/>
                <a:gd name="connsiteY0-52" fmla="*/ 685828 h 685828"/>
                <a:gd name="connsiteX1-53" fmla="*/ 1519517 w 2735460"/>
                <a:gd name="connsiteY1-54" fmla="*/ 28 h 685828"/>
                <a:gd name="connsiteX2-55" fmla="*/ 2735460 w 2735460"/>
                <a:gd name="connsiteY2-56" fmla="*/ 685828 h 685828"/>
                <a:gd name="connsiteX3-57" fmla="*/ 0 w 2735460"/>
                <a:gd name="connsiteY3-58" fmla="*/ 685828 h 685828"/>
                <a:gd name="connsiteX0-59" fmla="*/ 0 w 2735460"/>
                <a:gd name="connsiteY0-60" fmla="*/ 712721 h 712721"/>
                <a:gd name="connsiteX1-61" fmla="*/ 1519517 w 2735460"/>
                <a:gd name="connsiteY1-62" fmla="*/ 27 h 712721"/>
                <a:gd name="connsiteX2-63" fmla="*/ 2735460 w 2735460"/>
                <a:gd name="connsiteY2-64" fmla="*/ 712721 h 712721"/>
                <a:gd name="connsiteX3-65" fmla="*/ 0 w 2735460"/>
                <a:gd name="connsiteY3-66" fmla="*/ 712721 h 712721"/>
              </a:gdLst>
              <a:ahLst/>
              <a:cxnLst>
                <a:cxn ang="0">
                  <a:pos x="connsiteX0-1" y="connsiteY0-2"/>
                </a:cxn>
                <a:cxn ang="0">
                  <a:pos x="connsiteX1-3" y="connsiteY1-4"/>
                </a:cxn>
                <a:cxn ang="0">
                  <a:pos x="connsiteX2-5" y="connsiteY2-6"/>
                </a:cxn>
                <a:cxn ang="0">
                  <a:pos x="connsiteX3-7" y="connsiteY3-8"/>
                </a:cxn>
              </a:cxnLst>
              <a:rect l="l" t="t" r="r" b="b"/>
              <a:pathLst>
                <a:path w="2735460" h="712721">
                  <a:moveTo>
                    <a:pt x="0" y="712721"/>
                  </a:moveTo>
                  <a:cubicBezTo>
                    <a:pt x="497541" y="542392"/>
                    <a:pt x="658905" y="-4455"/>
                    <a:pt x="1519517" y="27"/>
                  </a:cubicBezTo>
                  <a:cubicBezTo>
                    <a:pt x="2189290" y="62780"/>
                    <a:pt x="2321181" y="542392"/>
                    <a:pt x="2735460" y="712721"/>
                  </a:cubicBezTo>
                  <a:lnTo>
                    <a:pt x="0" y="712721"/>
                  </a:lnTo>
                  <a:close/>
                </a:path>
              </a:pathLst>
            </a:custGeom>
            <a:solidFill>
              <a:srgbClr val="317B9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Freeform 57"/>
            <p:cNvSpPr/>
            <p:nvPr/>
          </p:nvSpPr>
          <p:spPr bwMode="auto">
            <a:xfrm>
              <a:off x="3105150" y="3796275"/>
              <a:ext cx="307181" cy="227506"/>
            </a:xfrm>
            <a:custGeom>
              <a:avLst/>
              <a:gdLst>
                <a:gd name="T0" fmla="*/ 106 w 395"/>
                <a:gd name="T1" fmla="*/ 5 h 183"/>
                <a:gd name="T2" fmla="*/ 105 w 395"/>
                <a:gd name="T3" fmla="*/ 5 h 183"/>
                <a:gd name="T4" fmla="*/ 85 w 395"/>
                <a:gd name="T5" fmla="*/ 21 h 183"/>
                <a:gd name="T6" fmla="*/ 46 w 395"/>
                <a:gd name="T7" fmla="*/ 62 h 183"/>
                <a:gd name="T8" fmla="*/ 105 w 395"/>
                <a:gd name="T9" fmla="*/ 28 h 183"/>
                <a:gd name="T10" fmla="*/ 158 w 395"/>
                <a:gd name="T11" fmla="*/ 12 h 183"/>
                <a:gd name="T12" fmla="*/ 127 w 395"/>
                <a:gd name="T13" fmla="*/ 61 h 183"/>
                <a:gd name="T14" fmla="*/ 116 w 395"/>
                <a:gd name="T15" fmla="*/ 74 h 183"/>
                <a:gd name="T16" fmla="*/ 70 w 395"/>
                <a:gd name="T17" fmla="*/ 87 h 183"/>
                <a:gd name="T18" fmla="*/ 18 w 395"/>
                <a:gd name="T19" fmla="*/ 113 h 183"/>
                <a:gd name="T20" fmla="*/ 85 w 395"/>
                <a:gd name="T21" fmla="*/ 93 h 183"/>
                <a:gd name="T22" fmla="*/ 98 w 395"/>
                <a:gd name="T23" fmla="*/ 92 h 183"/>
                <a:gd name="T24" fmla="*/ 0 w 395"/>
                <a:gd name="T25" fmla="*/ 174 h 183"/>
                <a:gd name="T26" fmla="*/ 127 w 395"/>
                <a:gd name="T27" fmla="*/ 98 h 183"/>
                <a:gd name="T28" fmla="*/ 194 w 395"/>
                <a:gd name="T29" fmla="*/ 40 h 183"/>
                <a:gd name="T30" fmla="*/ 211 w 395"/>
                <a:gd name="T31" fmla="*/ 79 h 183"/>
                <a:gd name="T32" fmla="*/ 251 w 395"/>
                <a:gd name="T33" fmla="*/ 183 h 183"/>
                <a:gd name="T34" fmla="*/ 234 w 395"/>
                <a:gd name="T35" fmla="*/ 95 h 183"/>
                <a:gd name="T36" fmla="*/ 250 w 395"/>
                <a:gd name="T37" fmla="*/ 102 h 183"/>
                <a:gd name="T38" fmla="*/ 283 w 395"/>
                <a:gd name="T39" fmla="*/ 110 h 183"/>
                <a:gd name="T40" fmla="*/ 246 w 395"/>
                <a:gd name="T41" fmla="*/ 94 h 183"/>
                <a:gd name="T42" fmla="*/ 233 w 395"/>
                <a:gd name="T43" fmla="*/ 84 h 183"/>
                <a:gd name="T44" fmla="*/ 233 w 395"/>
                <a:gd name="T45" fmla="*/ 63 h 183"/>
                <a:gd name="T46" fmla="*/ 241 w 395"/>
                <a:gd name="T47" fmla="*/ 28 h 183"/>
                <a:gd name="T48" fmla="*/ 243 w 395"/>
                <a:gd name="T49" fmla="*/ 28 h 183"/>
                <a:gd name="T50" fmla="*/ 276 w 395"/>
                <a:gd name="T51" fmla="*/ 62 h 183"/>
                <a:gd name="T52" fmla="*/ 327 w 395"/>
                <a:gd name="T53" fmla="*/ 162 h 183"/>
                <a:gd name="T54" fmla="*/ 303 w 395"/>
                <a:gd name="T55" fmla="*/ 71 h 183"/>
                <a:gd name="T56" fmla="*/ 299 w 395"/>
                <a:gd name="T57" fmla="*/ 61 h 183"/>
                <a:gd name="T58" fmla="*/ 323 w 395"/>
                <a:gd name="T59" fmla="*/ 72 h 183"/>
                <a:gd name="T60" fmla="*/ 380 w 395"/>
                <a:gd name="T61" fmla="*/ 86 h 183"/>
                <a:gd name="T62" fmla="*/ 317 w 395"/>
                <a:gd name="T63" fmla="*/ 58 h 183"/>
                <a:gd name="T64" fmla="*/ 288 w 395"/>
                <a:gd name="T65" fmla="*/ 34 h 183"/>
                <a:gd name="T66" fmla="*/ 279 w 395"/>
                <a:gd name="T67" fmla="*/ 12 h 183"/>
                <a:gd name="T68" fmla="*/ 336 w 395"/>
                <a:gd name="T69" fmla="*/ 28 h 183"/>
                <a:gd name="T70" fmla="*/ 395 w 395"/>
                <a:gd name="T71" fmla="*/ 62 h 183"/>
                <a:gd name="T72" fmla="*/ 360 w 395"/>
                <a:gd name="T73" fmla="*/ 17 h 183"/>
                <a:gd name="T74" fmla="*/ 354 w 395"/>
                <a:gd name="T75" fmla="*/ 13 h 183"/>
                <a:gd name="T76" fmla="*/ 329 w 395"/>
                <a:gd name="T77" fmla="*/ 0 h 183"/>
                <a:gd name="T78" fmla="*/ 112 w 395"/>
                <a:gd name="T79" fmla="*/ 0 h 183"/>
                <a:gd name="T80" fmla="*/ 106 w 395"/>
                <a:gd name="T81"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5" h="183">
                  <a:moveTo>
                    <a:pt x="106" y="5"/>
                  </a:moveTo>
                  <a:cubicBezTo>
                    <a:pt x="105" y="5"/>
                    <a:pt x="105" y="5"/>
                    <a:pt x="105" y="5"/>
                  </a:cubicBezTo>
                  <a:cubicBezTo>
                    <a:pt x="99" y="10"/>
                    <a:pt x="92" y="15"/>
                    <a:pt x="85" y="21"/>
                  </a:cubicBezTo>
                  <a:cubicBezTo>
                    <a:pt x="64" y="35"/>
                    <a:pt x="46" y="62"/>
                    <a:pt x="46" y="62"/>
                  </a:cubicBezTo>
                  <a:cubicBezTo>
                    <a:pt x="46" y="62"/>
                    <a:pt x="86" y="37"/>
                    <a:pt x="105" y="28"/>
                  </a:cubicBezTo>
                  <a:cubicBezTo>
                    <a:pt x="115" y="24"/>
                    <a:pt x="138" y="17"/>
                    <a:pt x="158" y="12"/>
                  </a:cubicBezTo>
                  <a:cubicBezTo>
                    <a:pt x="149" y="29"/>
                    <a:pt x="139" y="46"/>
                    <a:pt x="127" y="61"/>
                  </a:cubicBezTo>
                  <a:cubicBezTo>
                    <a:pt x="124" y="65"/>
                    <a:pt x="120" y="69"/>
                    <a:pt x="116" y="74"/>
                  </a:cubicBezTo>
                  <a:cubicBezTo>
                    <a:pt x="102" y="77"/>
                    <a:pt x="81" y="83"/>
                    <a:pt x="70" y="87"/>
                  </a:cubicBezTo>
                  <a:cubicBezTo>
                    <a:pt x="52" y="93"/>
                    <a:pt x="18" y="113"/>
                    <a:pt x="18" y="113"/>
                  </a:cubicBezTo>
                  <a:cubicBezTo>
                    <a:pt x="18" y="113"/>
                    <a:pt x="62" y="97"/>
                    <a:pt x="85" y="93"/>
                  </a:cubicBezTo>
                  <a:cubicBezTo>
                    <a:pt x="89" y="93"/>
                    <a:pt x="94" y="92"/>
                    <a:pt x="98" y="92"/>
                  </a:cubicBezTo>
                  <a:cubicBezTo>
                    <a:pt x="56" y="131"/>
                    <a:pt x="0" y="174"/>
                    <a:pt x="0" y="174"/>
                  </a:cubicBezTo>
                  <a:cubicBezTo>
                    <a:pt x="0" y="174"/>
                    <a:pt x="91" y="128"/>
                    <a:pt x="127" y="98"/>
                  </a:cubicBezTo>
                  <a:cubicBezTo>
                    <a:pt x="145" y="84"/>
                    <a:pt x="171" y="61"/>
                    <a:pt x="194" y="40"/>
                  </a:cubicBezTo>
                  <a:cubicBezTo>
                    <a:pt x="202" y="52"/>
                    <a:pt x="209" y="66"/>
                    <a:pt x="211" y="79"/>
                  </a:cubicBezTo>
                  <a:cubicBezTo>
                    <a:pt x="218" y="112"/>
                    <a:pt x="251" y="183"/>
                    <a:pt x="251" y="183"/>
                  </a:cubicBezTo>
                  <a:cubicBezTo>
                    <a:pt x="251" y="183"/>
                    <a:pt x="239" y="135"/>
                    <a:pt x="234" y="95"/>
                  </a:cubicBezTo>
                  <a:cubicBezTo>
                    <a:pt x="240" y="98"/>
                    <a:pt x="246" y="100"/>
                    <a:pt x="250" y="102"/>
                  </a:cubicBezTo>
                  <a:cubicBezTo>
                    <a:pt x="260" y="106"/>
                    <a:pt x="283" y="110"/>
                    <a:pt x="283" y="110"/>
                  </a:cubicBezTo>
                  <a:cubicBezTo>
                    <a:pt x="283" y="110"/>
                    <a:pt x="257" y="101"/>
                    <a:pt x="246" y="94"/>
                  </a:cubicBezTo>
                  <a:cubicBezTo>
                    <a:pt x="241" y="91"/>
                    <a:pt x="237" y="87"/>
                    <a:pt x="233" y="84"/>
                  </a:cubicBezTo>
                  <a:cubicBezTo>
                    <a:pt x="233" y="76"/>
                    <a:pt x="232" y="69"/>
                    <a:pt x="233" y="63"/>
                  </a:cubicBezTo>
                  <a:cubicBezTo>
                    <a:pt x="234" y="50"/>
                    <a:pt x="237" y="38"/>
                    <a:pt x="241" y="28"/>
                  </a:cubicBezTo>
                  <a:cubicBezTo>
                    <a:pt x="242" y="28"/>
                    <a:pt x="243" y="28"/>
                    <a:pt x="243" y="28"/>
                  </a:cubicBezTo>
                  <a:cubicBezTo>
                    <a:pt x="253" y="37"/>
                    <a:pt x="265" y="49"/>
                    <a:pt x="276" y="62"/>
                  </a:cubicBezTo>
                  <a:cubicBezTo>
                    <a:pt x="298" y="92"/>
                    <a:pt x="327" y="162"/>
                    <a:pt x="327" y="162"/>
                  </a:cubicBezTo>
                  <a:cubicBezTo>
                    <a:pt x="327" y="162"/>
                    <a:pt x="315" y="99"/>
                    <a:pt x="303" y="71"/>
                  </a:cubicBezTo>
                  <a:cubicBezTo>
                    <a:pt x="302" y="68"/>
                    <a:pt x="300" y="65"/>
                    <a:pt x="299" y="61"/>
                  </a:cubicBezTo>
                  <a:cubicBezTo>
                    <a:pt x="308" y="65"/>
                    <a:pt x="317" y="69"/>
                    <a:pt x="323" y="72"/>
                  </a:cubicBezTo>
                  <a:cubicBezTo>
                    <a:pt x="341" y="79"/>
                    <a:pt x="380" y="86"/>
                    <a:pt x="380" y="86"/>
                  </a:cubicBezTo>
                  <a:cubicBezTo>
                    <a:pt x="380" y="86"/>
                    <a:pt x="336" y="70"/>
                    <a:pt x="317" y="58"/>
                  </a:cubicBezTo>
                  <a:cubicBezTo>
                    <a:pt x="304" y="49"/>
                    <a:pt x="293" y="40"/>
                    <a:pt x="288" y="34"/>
                  </a:cubicBezTo>
                  <a:cubicBezTo>
                    <a:pt x="285" y="27"/>
                    <a:pt x="282" y="20"/>
                    <a:pt x="279" y="12"/>
                  </a:cubicBezTo>
                  <a:cubicBezTo>
                    <a:pt x="298" y="17"/>
                    <a:pt x="321" y="24"/>
                    <a:pt x="336" y="28"/>
                  </a:cubicBezTo>
                  <a:cubicBezTo>
                    <a:pt x="367" y="38"/>
                    <a:pt x="395" y="62"/>
                    <a:pt x="395" y="62"/>
                  </a:cubicBezTo>
                  <a:cubicBezTo>
                    <a:pt x="395" y="62"/>
                    <a:pt x="381" y="31"/>
                    <a:pt x="360" y="17"/>
                  </a:cubicBezTo>
                  <a:cubicBezTo>
                    <a:pt x="358" y="15"/>
                    <a:pt x="356" y="14"/>
                    <a:pt x="354" y="13"/>
                  </a:cubicBezTo>
                  <a:cubicBezTo>
                    <a:pt x="347" y="8"/>
                    <a:pt x="338" y="4"/>
                    <a:pt x="329" y="0"/>
                  </a:cubicBezTo>
                  <a:cubicBezTo>
                    <a:pt x="112" y="0"/>
                    <a:pt x="112" y="0"/>
                    <a:pt x="112" y="0"/>
                  </a:cubicBezTo>
                  <a:cubicBezTo>
                    <a:pt x="110" y="1"/>
                    <a:pt x="108" y="3"/>
                    <a:pt x="106" y="5"/>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grpSp>
      <p:grpSp>
        <p:nvGrpSpPr>
          <p:cNvPr id="13" name="Group 46"/>
          <p:cNvGrpSpPr/>
          <p:nvPr/>
        </p:nvGrpSpPr>
        <p:grpSpPr>
          <a:xfrm>
            <a:off x="6765146" y="2726711"/>
            <a:ext cx="1282377" cy="357893"/>
            <a:chOff x="2599799" y="3771457"/>
            <a:chExt cx="1276898" cy="356363"/>
          </a:xfrm>
        </p:grpSpPr>
        <p:sp>
          <p:nvSpPr>
            <p:cNvPr id="14" name="Rectangle 16"/>
            <p:cNvSpPr/>
            <p:nvPr/>
          </p:nvSpPr>
          <p:spPr>
            <a:xfrm>
              <a:off x="2599799" y="3771457"/>
              <a:ext cx="1276898" cy="356363"/>
            </a:xfrm>
            <a:custGeom>
              <a:avLst/>
              <a:gdLst>
                <a:gd name="connsiteX0" fmla="*/ 0 w 2735460"/>
                <a:gd name="connsiteY0" fmla="*/ 0 h 605118"/>
                <a:gd name="connsiteX1" fmla="*/ 2735460 w 2735460"/>
                <a:gd name="connsiteY1" fmla="*/ 0 h 605118"/>
                <a:gd name="connsiteX2" fmla="*/ 2735460 w 2735460"/>
                <a:gd name="connsiteY2" fmla="*/ 605118 h 605118"/>
                <a:gd name="connsiteX3" fmla="*/ 0 w 2735460"/>
                <a:gd name="connsiteY3" fmla="*/ 605118 h 605118"/>
                <a:gd name="connsiteX4" fmla="*/ 0 w 2735460"/>
                <a:gd name="connsiteY4" fmla="*/ 0 h 605118"/>
                <a:gd name="connsiteX0-1" fmla="*/ 0 w 2735460"/>
                <a:gd name="connsiteY0-2" fmla="*/ 0 h 605118"/>
                <a:gd name="connsiteX1-3" fmla="*/ 2735460 w 2735460"/>
                <a:gd name="connsiteY1-4" fmla="*/ 605118 h 605118"/>
                <a:gd name="connsiteX2-5" fmla="*/ 0 w 2735460"/>
                <a:gd name="connsiteY2-6" fmla="*/ 605118 h 605118"/>
                <a:gd name="connsiteX3-7" fmla="*/ 0 w 2735460"/>
                <a:gd name="connsiteY3-8" fmla="*/ 0 h 605118"/>
                <a:gd name="connsiteX0-9" fmla="*/ 0 w 2735460"/>
                <a:gd name="connsiteY0-10" fmla="*/ 0 h 605118"/>
                <a:gd name="connsiteX1-11" fmla="*/ 1344705 w 2735460"/>
                <a:gd name="connsiteY1-12" fmla="*/ 282389 h 605118"/>
                <a:gd name="connsiteX2-13" fmla="*/ 2735460 w 2735460"/>
                <a:gd name="connsiteY2-14" fmla="*/ 605118 h 605118"/>
                <a:gd name="connsiteX3-15" fmla="*/ 0 w 2735460"/>
                <a:gd name="connsiteY3-16" fmla="*/ 605118 h 605118"/>
                <a:gd name="connsiteX4-17" fmla="*/ 0 w 2735460"/>
                <a:gd name="connsiteY4-18" fmla="*/ 0 h 605118"/>
                <a:gd name="connsiteX0-19" fmla="*/ 0 w 2735460"/>
                <a:gd name="connsiteY0-20" fmla="*/ 322729 h 322729"/>
                <a:gd name="connsiteX1-21" fmla="*/ 1344705 w 2735460"/>
                <a:gd name="connsiteY1-22" fmla="*/ 0 h 322729"/>
                <a:gd name="connsiteX2-23" fmla="*/ 2735460 w 2735460"/>
                <a:gd name="connsiteY2-24" fmla="*/ 322729 h 322729"/>
                <a:gd name="connsiteX3-25" fmla="*/ 0 w 2735460"/>
                <a:gd name="connsiteY3-26" fmla="*/ 322729 h 322729"/>
                <a:gd name="connsiteX0-27" fmla="*/ 0 w 2735460"/>
                <a:gd name="connsiteY0-28" fmla="*/ 510988 h 510988"/>
                <a:gd name="connsiteX1-29" fmla="*/ 1492623 w 2735460"/>
                <a:gd name="connsiteY1-30" fmla="*/ 0 h 510988"/>
                <a:gd name="connsiteX2-31" fmla="*/ 2735460 w 2735460"/>
                <a:gd name="connsiteY2-32" fmla="*/ 510988 h 510988"/>
                <a:gd name="connsiteX3-33" fmla="*/ 0 w 2735460"/>
                <a:gd name="connsiteY3-34" fmla="*/ 510988 h 510988"/>
                <a:gd name="connsiteX0-35" fmla="*/ 0 w 2735460"/>
                <a:gd name="connsiteY0-36" fmla="*/ 510988 h 510988"/>
                <a:gd name="connsiteX1-37" fmla="*/ 1492623 w 2735460"/>
                <a:gd name="connsiteY1-38" fmla="*/ 0 h 510988"/>
                <a:gd name="connsiteX2-39" fmla="*/ 2735460 w 2735460"/>
                <a:gd name="connsiteY2-40" fmla="*/ 510988 h 510988"/>
                <a:gd name="connsiteX3-41" fmla="*/ 0 w 2735460"/>
                <a:gd name="connsiteY3-42" fmla="*/ 510988 h 510988"/>
                <a:gd name="connsiteX0-43" fmla="*/ 0 w 2735460"/>
                <a:gd name="connsiteY0-44" fmla="*/ 511031 h 511031"/>
                <a:gd name="connsiteX1-45" fmla="*/ 1492623 w 2735460"/>
                <a:gd name="connsiteY1-46" fmla="*/ 43 h 511031"/>
                <a:gd name="connsiteX2-47" fmla="*/ 2735460 w 2735460"/>
                <a:gd name="connsiteY2-48" fmla="*/ 511031 h 511031"/>
                <a:gd name="connsiteX3-49" fmla="*/ 0 w 2735460"/>
                <a:gd name="connsiteY3-50" fmla="*/ 511031 h 511031"/>
                <a:gd name="connsiteX0-51" fmla="*/ 0 w 2735460"/>
                <a:gd name="connsiteY0-52" fmla="*/ 685828 h 685828"/>
                <a:gd name="connsiteX1-53" fmla="*/ 1519517 w 2735460"/>
                <a:gd name="connsiteY1-54" fmla="*/ 28 h 685828"/>
                <a:gd name="connsiteX2-55" fmla="*/ 2735460 w 2735460"/>
                <a:gd name="connsiteY2-56" fmla="*/ 685828 h 685828"/>
                <a:gd name="connsiteX3-57" fmla="*/ 0 w 2735460"/>
                <a:gd name="connsiteY3-58" fmla="*/ 685828 h 685828"/>
                <a:gd name="connsiteX0-59" fmla="*/ 0 w 2735460"/>
                <a:gd name="connsiteY0-60" fmla="*/ 712721 h 712721"/>
                <a:gd name="connsiteX1-61" fmla="*/ 1519517 w 2735460"/>
                <a:gd name="connsiteY1-62" fmla="*/ 27 h 712721"/>
                <a:gd name="connsiteX2-63" fmla="*/ 2735460 w 2735460"/>
                <a:gd name="connsiteY2-64" fmla="*/ 712721 h 712721"/>
                <a:gd name="connsiteX3-65" fmla="*/ 0 w 2735460"/>
                <a:gd name="connsiteY3-66" fmla="*/ 712721 h 712721"/>
              </a:gdLst>
              <a:ahLst/>
              <a:cxnLst>
                <a:cxn ang="0">
                  <a:pos x="connsiteX0-1" y="connsiteY0-2"/>
                </a:cxn>
                <a:cxn ang="0">
                  <a:pos x="connsiteX1-3" y="connsiteY1-4"/>
                </a:cxn>
                <a:cxn ang="0">
                  <a:pos x="connsiteX2-5" y="connsiteY2-6"/>
                </a:cxn>
                <a:cxn ang="0">
                  <a:pos x="connsiteX3-7" y="connsiteY3-8"/>
                </a:cxn>
              </a:cxnLst>
              <a:rect l="l" t="t" r="r" b="b"/>
              <a:pathLst>
                <a:path w="2735460" h="712721">
                  <a:moveTo>
                    <a:pt x="0" y="712721"/>
                  </a:moveTo>
                  <a:cubicBezTo>
                    <a:pt x="497541" y="542392"/>
                    <a:pt x="658905" y="-4455"/>
                    <a:pt x="1519517" y="27"/>
                  </a:cubicBezTo>
                  <a:cubicBezTo>
                    <a:pt x="2189290" y="62780"/>
                    <a:pt x="2321181" y="542392"/>
                    <a:pt x="2735460" y="712721"/>
                  </a:cubicBezTo>
                  <a:lnTo>
                    <a:pt x="0" y="712721"/>
                  </a:lnTo>
                  <a:close/>
                </a:path>
              </a:pathLst>
            </a:custGeom>
            <a:solidFill>
              <a:srgbClr val="317B9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5" name="Freeform 57"/>
            <p:cNvSpPr/>
            <p:nvPr/>
          </p:nvSpPr>
          <p:spPr bwMode="auto">
            <a:xfrm>
              <a:off x="3105150" y="3796275"/>
              <a:ext cx="307181" cy="227506"/>
            </a:xfrm>
            <a:custGeom>
              <a:avLst/>
              <a:gdLst>
                <a:gd name="T0" fmla="*/ 106 w 395"/>
                <a:gd name="T1" fmla="*/ 5 h 183"/>
                <a:gd name="T2" fmla="*/ 105 w 395"/>
                <a:gd name="T3" fmla="*/ 5 h 183"/>
                <a:gd name="T4" fmla="*/ 85 w 395"/>
                <a:gd name="T5" fmla="*/ 21 h 183"/>
                <a:gd name="T6" fmla="*/ 46 w 395"/>
                <a:gd name="T7" fmla="*/ 62 h 183"/>
                <a:gd name="T8" fmla="*/ 105 w 395"/>
                <a:gd name="T9" fmla="*/ 28 h 183"/>
                <a:gd name="T10" fmla="*/ 158 w 395"/>
                <a:gd name="T11" fmla="*/ 12 h 183"/>
                <a:gd name="T12" fmla="*/ 127 w 395"/>
                <a:gd name="T13" fmla="*/ 61 h 183"/>
                <a:gd name="T14" fmla="*/ 116 w 395"/>
                <a:gd name="T15" fmla="*/ 74 h 183"/>
                <a:gd name="T16" fmla="*/ 70 w 395"/>
                <a:gd name="T17" fmla="*/ 87 h 183"/>
                <a:gd name="T18" fmla="*/ 18 w 395"/>
                <a:gd name="T19" fmla="*/ 113 h 183"/>
                <a:gd name="T20" fmla="*/ 85 w 395"/>
                <a:gd name="T21" fmla="*/ 93 h 183"/>
                <a:gd name="T22" fmla="*/ 98 w 395"/>
                <a:gd name="T23" fmla="*/ 92 h 183"/>
                <a:gd name="T24" fmla="*/ 0 w 395"/>
                <a:gd name="T25" fmla="*/ 174 h 183"/>
                <a:gd name="T26" fmla="*/ 127 w 395"/>
                <a:gd name="T27" fmla="*/ 98 h 183"/>
                <a:gd name="T28" fmla="*/ 194 w 395"/>
                <a:gd name="T29" fmla="*/ 40 h 183"/>
                <a:gd name="T30" fmla="*/ 211 w 395"/>
                <a:gd name="T31" fmla="*/ 79 h 183"/>
                <a:gd name="T32" fmla="*/ 251 w 395"/>
                <a:gd name="T33" fmla="*/ 183 h 183"/>
                <a:gd name="T34" fmla="*/ 234 w 395"/>
                <a:gd name="T35" fmla="*/ 95 h 183"/>
                <a:gd name="T36" fmla="*/ 250 w 395"/>
                <a:gd name="T37" fmla="*/ 102 h 183"/>
                <a:gd name="T38" fmla="*/ 283 w 395"/>
                <a:gd name="T39" fmla="*/ 110 h 183"/>
                <a:gd name="T40" fmla="*/ 246 w 395"/>
                <a:gd name="T41" fmla="*/ 94 h 183"/>
                <a:gd name="T42" fmla="*/ 233 w 395"/>
                <a:gd name="T43" fmla="*/ 84 h 183"/>
                <a:gd name="T44" fmla="*/ 233 w 395"/>
                <a:gd name="T45" fmla="*/ 63 h 183"/>
                <a:gd name="T46" fmla="*/ 241 w 395"/>
                <a:gd name="T47" fmla="*/ 28 h 183"/>
                <a:gd name="T48" fmla="*/ 243 w 395"/>
                <a:gd name="T49" fmla="*/ 28 h 183"/>
                <a:gd name="T50" fmla="*/ 276 w 395"/>
                <a:gd name="T51" fmla="*/ 62 h 183"/>
                <a:gd name="T52" fmla="*/ 327 w 395"/>
                <a:gd name="T53" fmla="*/ 162 h 183"/>
                <a:gd name="T54" fmla="*/ 303 w 395"/>
                <a:gd name="T55" fmla="*/ 71 h 183"/>
                <a:gd name="T56" fmla="*/ 299 w 395"/>
                <a:gd name="T57" fmla="*/ 61 h 183"/>
                <a:gd name="T58" fmla="*/ 323 w 395"/>
                <a:gd name="T59" fmla="*/ 72 h 183"/>
                <a:gd name="T60" fmla="*/ 380 w 395"/>
                <a:gd name="T61" fmla="*/ 86 h 183"/>
                <a:gd name="T62" fmla="*/ 317 w 395"/>
                <a:gd name="T63" fmla="*/ 58 h 183"/>
                <a:gd name="T64" fmla="*/ 288 w 395"/>
                <a:gd name="T65" fmla="*/ 34 h 183"/>
                <a:gd name="T66" fmla="*/ 279 w 395"/>
                <a:gd name="T67" fmla="*/ 12 h 183"/>
                <a:gd name="T68" fmla="*/ 336 w 395"/>
                <a:gd name="T69" fmla="*/ 28 h 183"/>
                <a:gd name="T70" fmla="*/ 395 w 395"/>
                <a:gd name="T71" fmla="*/ 62 h 183"/>
                <a:gd name="T72" fmla="*/ 360 w 395"/>
                <a:gd name="T73" fmla="*/ 17 h 183"/>
                <a:gd name="T74" fmla="*/ 354 w 395"/>
                <a:gd name="T75" fmla="*/ 13 h 183"/>
                <a:gd name="T76" fmla="*/ 329 w 395"/>
                <a:gd name="T77" fmla="*/ 0 h 183"/>
                <a:gd name="T78" fmla="*/ 112 w 395"/>
                <a:gd name="T79" fmla="*/ 0 h 183"/>
                <a:gd name="T80" fmla="*/ 106 w 395"/>
                <a:gd name="T81"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5" h="183">
                  <a:moveTo>
                    <a:pt x="106" y="5"/>
                  </a:moveTo>
                  <a:cubicBezTo>
                    <a:pt x="105" y="5"/>
                    <a:pt x="105" y="5"/>
                    <a:pt x="105" y="5"/>
                  </a:cubicBezTo>
                  <a:cubicBezTo>
                    <a:pt x="99" y="10"/>
                    <a:pt x="92" y="15"/>
                    <a:pt x="85" y="21"/>
                  </a:cubicBezTo>
                  <a:cubicBezTo>
                    <a:pt x="64" y="35"/>
                    <a:pt x="46" y="62"/>
                    <a:pt x="46" y="62"/>
                  </a:cubicBezTo>
                  <a:cubicBezTo>
                    <a:pt x="46" y="62"/>
                    <a:pt x="86" y="37"/>
                    <a:pt x="105" y="28"/>
                  </a:cubicBezTo>
                  <a:cubicBezTo>
                    <a:pt x="115" y="24"/>
                    <a:pt x="138" y="17"/>
                    <a:pt x="158" y="12"/>
                  </a:cubicBezTo>
                  <a:cubicBezTo>
                    <a:pt x="149" y="29"/>
                    <a:pt x="139" y="46"/>
                    <a:pt x="127" y="61"/>
                  </a:cubicBezTo>
                  <a:cubicBezTo>
                    <a:pt x="124" y="65"/>
                    <a:pt x="120" y="69"/>
                    <a:pt x="116" y="74"/>
                  </a:cubicBezTo>
                  <a:cubicBezTo>
                    <a:pt x="102" y="77"/>
                    <a:pt x="81" y="83"/>
                    <a:pt x="70" y="87"/>
                  </a:cubicBezTo>
                  <a:cubicBezTo>
                    <a:pt x="52" y="93"/>
                    <a:pt x="18" y="113"/>
                    <a:pt x="18" y="113"/>
                  </a:cubicBezTo>
                  <a:cubicBezTo>
                    <a:pt x="18" y="113"/>
                    <a:pt x="62" y="97"/>
                    <a:pt x="85" y="93"/>
                  </a:cubicBezTo>
                  <a:cubicBezTo>
                    <a:pt x="89" y="93"/>
                    <a:pt x="94" y="92"/>
                    <a:pt x="98" y="92"/>
                  </a:cubicBezTo>
                  <a:cubicBezTo>
                    <a:pt x="56" y="131"/>
                    <a:pt x="0" y="174"/>
                    <a:pt x="0" y="174"/>
                  </a:cubicBezTo>
                  <a:cubicBezTo>
                    <a:pt x="0" y="174"/>
                    <a:pt x="91" y="128"/>
                    <a:pt x="127" y="98"/>
                  </a:cubicBezTo>
                  <a:cubicBezTo>
                    <a:pt x="145" y="84"/>
                    <a:pt x="171" y="61"/>
                    <a:pt x="194" y="40"/>
                  </a:cubicBezTo>
                  <a:cubicBezTo>
                    <a:pt x="202" y="52"/>
                    <a:pt x="209" y="66"/>
                    <a:pt x="211" y="79"/>
                  </a:cubicBezTo>
                  <a:cubicBezTo>
                    <a:pt x="218" y="112"/>
                    <a:pt x="251" y="183"/>
                    <a:pt x="251" y="183"/>
                  </a:cubicBezTo>
                  <a:cubicBezTo>
                    <a:pt x="251" y="183"/>
                    <a:pt x="239" y="135"/>
                    <a:pt x="234" y="95"/>
                  </a:cubicBezTo>
                  <a:cubicBezTo>
                    <a:pt x="240" y="98"/>
                    <a:pt x="246" y="100"/>
                    <a:pt x="250" y="102"/>
                  </a:cubicBezTo>
                  <a:cubicBezTo>
                    <a:pt x="260" y="106"/>
                    <a:pt x="283" y="110"/>
                    <a:pt x="283" y="110"/>
                  </a:cubicBezTo>
                  <a:cubicBezTo>
                    <a:pt x="283" y="110"/>
                    <a:pt x="257" y="101"/>
                    <a:pt x="246" y="94"/>
                  </a:cubicBezTo>
                  <a:cubicBezTo>
                    <a:pt x="241" y="91"/>
                    <a:pt x="237" y="87"/>
                    <a:pt x="233" y="84"/>
                  </a:cubicBezTo>
                  <a:cubicBezTo>
                    <a:pt x="233" y="76"/>
                    <a:pt x="232" y="69"/>
                    <a:pt x="233" y="63"/>
                  </a:cubicBezTo>
                  <a:cubicBezTo>
                    <a:pt x="234" y="50"/>
                    <a:pt x="237" y="38"/>
                    <a:pt x="241" y="28"/>
                  </a:cubicBezTo>
                  <a:cubicBezTo>
                    <a:pt x="242" y="28"/>
                    <a:pt x="243" y="28"/>
                    <a:pt x="243" y="28"/>
                  </a:cubicBezTo>
                  <a:cubicBezTo>
                    <a:pt x="253" y="37"/>
                    <a:pt x="265" y="49"/>
                    <a:pt x="276" y="62"/>
                  </a:cubicBezTo>
                  <a:cubicBezTo>
                    <a:pt x="298" y="92"/>
                    <a:pt x="327" y="162"/>
                    <a:pt x="327" y="162"/>
                  </a:cubicBezTo>
                  <a:cubicBezTo>
                    <a:pt x="327" y="162"/>
                    <a:pt x="315" y="99"/>
                    <a:pt x="303" y="71"/>
                  </a:cubicBezTo>
                  <a:cubicBezTo>
                    <a:pt x="302" y="68"/>
                    <a:pt x="300" y="65"/>
                    <a:pt x="299" y="61"/>
                  </a:cubicBezTo>
                  <a:cubicBezTo>
                    <a:pt x="308" y="65"/>
                    <a:pt x="317" y="69"/>
                    <a:pt x="323" y="72"/>
                  </a:cubicBezTo>
                  <a:cubicBezTo>
                    <a:pt x="341" y="79"/>
                    <a:pt x="380" y="86"/>
                    <a:pt x="380" y="86"/>
                  </a:cubicBezTo>
                  <a:cubicBezTo>
                    <a:pt x="380" y="86"/>
                    <a:pt x="336" y="70"/>
                    <a:pt x="317" y="58"/>
                  </a:cubicBezTo>
                  <a:cubicBezTo>
                    <a:pt x="304" y="49"/>
                    <a:pt x="293" y="40"/>
                    <a:pt x="288" y="34"/>
                  </a:cubicBezTo>
                  <a:cubicBezTo>
                    <a:pt x="285" y="27"/>
                    <a:pt x="282" y="20"/>
                    <a:pt x="279" y="12"/>
                  </a:cubicBezTo>
                  <a:cubicBezTo>
                    <a:pt x="298" y="17"/>
                    <a:pt x="321" y="24"/>
                    <a:pt x="336" y="28"/>
                  </a:cubicBezTo>
                  <a:cubicBezTo>
                    <a:pt x="367" y="38"/>
                    <a:pt x="395" y="62"/>
                    <a:pt x="395" y="62"/>
                  </a:cubicBezTo>
                  <a:cubicBezTo>
                    <a:pt x="395" y="62"/>
                    <a:pt x="381" y="31"/>
                    <a:pt x="360" y="17"/>
                  </a:cubicBezTo>
                  <a:cubicBezTo>
                    <a:pt x="358" y="15"/>
                    <a:pt x="356" y="14"/>
                    <a:pt x="354" y="13"/>
                  </a:cubicBezTo>
                  <a:cubicBezTo>
                    <a:pt x="347" y="8"/>
                    <a:pt x="338" y="4"/>
                    <a:pt x="329" y="0"/>
                  </a:cubicBezTo>
                  <a:cubicBezTo>
                    <a:pt x="112" y="0"/>
                    <a:pt x="112" y="0"/>
                    <a:pt x="112" y="0"/>
                  </a:cubicBezTo>
                  <a:cubicBezTo>
                    <a:pt x="110" y="1"/>
                    <a:pt x="108" y="3"/>
                    <a:pt x="106" y="5"/>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grpSp>
      <p:sp>
        <p:nvSpPr>
          <p:cNvPr id="16" name="Freeform 101"/>
          <p:cNvSpPr/>
          <p:nvPr/>
        </p:nvSpPr>
        <p:spPr bwMode="auto">
          <a:xfrm>
            <a:off x="3168781" y="1563638"/>
            <a:ext cx="1044733" cy="1175535"/>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solidFill>
            <a:srgbClr val="317B9D"/>
          </a:solidFill>
          <a:ln w="9525">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101"/>
          <p:cNvSpPr/>
          <p:nvPr/>
        </p:nvSpPr>
        <p:spPr bwMode="auto">
          <a:xfrm flipH="1">
            <a:off x="5052189" y="1563638"/>
            <a:ext cx="1044733" cy="1175535"/>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solidFill>
            <a:srgbClr val="317B9D"/>
          </a:solidFill>
          <a:ln w="9525">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101"/>
          <p:cNvSpPr/>
          <p:nvPr/>
        </p:nvSpPr>
        <p:spPr bwMode="auto">
          <a:xfrm flipH="1">
            <a:off x="6904549" y="1563638"/>
            <a:ext cx="1044733" cy="1175535"/>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solidFill>
            <a:srgbClr val="317B9D"/>
          </a:solidFill>
          <a:ln w="9525">
            <a:noFill/>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0" name="Group 30"/>
          <p:cNvGrpSpPr/>
          <p:nvPr/>
        </p:nvGrpSpPr>
        <p:grpSpPr>
          <a:xfrm>
            <a:off x="880532" y="3132244"/>
            <a:ext cx="1891268" cy="1328996"/>
            <a:chOff x="1791477" y="3574345"/>
            <a:chExt cx="2521690" cy="1771992"/>
          </a:xfrm>
        </p:grpSpPr>
        <p:sp>
          <p:nvSpPr>
            <p:cNvPr id="21" name="TextBox 20"/>
            <p:cNvSpPr txBox="1"/>
            <p:nvPr/>
          </p:nvSpPr>
          <p:spPr>
            <a:xfrm>
              <a:off x="2356706" y="3574345"/>
              <a:ext cx="1203748" cy="410369"/>
            </a:xfrm>
            <a:prstGeom prst="rect">
              <a:avLst/>
            </a:prstGeom>
            <a:noFill/>
          </p:spPr>
          <p:txBody>
            <a:bodyPr wrap="none" rtlCol="0">
              <a:spAutoFit/>
            </a:bodyPr>
            <a:lstStyle/>
            <a:p>
              <a:pPr lvl="0" algn="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2" name="Rectangle 32"/>
            <p:cNvSpPr/>
            <p:nvPr/>
          </p:nvSpPr>
          <p:spPr>
            <a:xfrm>
              <a:off x="1791477" y="3869010"/>
              <a:ext cx="2521690" cy="1477327"/>
            </a:xfrm>
            <a:prstGeom prst="rect">
              <a:avLst/>
            </a:prstGeom>
          </p:spPr>
          <p:txBody>
            <a:bodyPr wrap="square">
              <a:spAutoFit/>
            </a:bodyPr>
            <a:lstStyle/>
            <a:p>
              <a:pPr lvl="0" algn="ct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100" kern="0" dirty="0">
                <a:solidFill>
                  <a:srgbClr val="262626">
                    <a:lumMod val="65000"/>
                    <a:lumOff val="35000"/>
                  </a:srgbClr>
                </a:solidFill>
              </a:endParaRPr>
            </a:p>
          </p:txBody>
        </p:sp>
      </p:grpSp>
      <p:grpSp>
        <p:nvGrpSpPr>
          <p:cNvPr id="23" name="Group 33"/>
          <p:cNvGrpSpPr/>
          <p:nvPr/>
        </p:nvGrpSpPr>
        <p:grpSpPr>
          <a:xfrm>
            <a:off x="2752740" y="3132243"/>
            <a:ext cx="1891268" cy="1355153"/>
            <a:chOff x="1791477" y="3574345"/>
            <a:chExt cx="2521690" cy="1806868"/>
          </a:xfrm>
        </p:grpSpPr>
        <p:sp>
          <p:nvSpPr>
            <p:cNvPr id="24" name="TextBox 23"/>
            <p:cNvSpPr txBox="1"/>
            <p:nvPr/>
          </p:nvSpPr>
          <p:spPr>
            <a:xfrm>
              <a:off x="2356706" y="3574345"/>
              <a:ext cx="1203748" cy="410369"/>
            </a:xfrm>
            <a:prstGeom prst="rect">
              <a:avLst/>
            </a:prstGeom>
            <a:noFill/>
          </p:spPr>
          <p:txBody>
            <a:bodyPr wrap="none" rtlCol="0">
              <a:spAutoFit/>
            </a:bodyPr>
            <a:lstStyle/>
            <a:p>
              <a:pPr lvl="0" algn="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5" name="Rectangle 39"/>
            <p:cNvSpPr/>
            <p:nvPr/>
          </p:nvSpPr>
          <p:spPr>
            <a:xfrm>
              <a:off x="1791477" y="3903887"/>
              <a:ext cx="2521690" cy="1477326"/>
            </a:xfrm>
            <a:prstGeom prst="rect">
              <a:avLst/>
            </a:prstGeom>
          </p:spPr>
          <p:txBody>
            <a:bodyPr wrap="square">
              <a:spAutoFit/>
            </a:bodyPr>
            <a:lstStyle/>
            <a:p>
              <a:pPr lvl="0" algn="ct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a:t>
              </a:r>
              <a:endParaRPr lang="en-US" altLang="zh-CN" sz="1100" kern="0" dirty="0">
                <a:solidFill>
                  <a:srgbClr val="262626">
                    <a:lumMod val="65000"/>
                    <a:lumOff val="35000"/>
                  </a:srgbClr>
                </a:solidFill>
              </a:endParaRPr>
            </a:p>
          </p:txBody>
        </p:sp>
      </p:grpSp>
      <p:grpSp>
        <p:nvGrpSpPr>
          <p:cNvPr id="26" name="Group 52"/>
          <p:cNvGrpSpPr/>
          <p:nvPr/>
        </p:nvGrpSpPr>
        <p:grpSpPr>
          <a:xfrm>
            <a:off x="4696956" y="3132242"/>
            <a:ext cx="1891268" cy="1355153"/>
            <a:chOff x="1791477" y="3574345"/>
            <a:chExt cx="2521690" cy="1806869"/>
          </a:xfrm>
        </p:grpSpPr>
        <p:sp>
          <p:nvSpPr>
            <p:cNvPr id="27" name="TextBox 26"/>
            <p:cNvSpPr txBox="1"/>
            <p:nvPr/>
          </p:nvSpPr>
          <p:spPr>
            <a:xfrm>
              <a:off x="2356706" y="3574345"/>
              <a:ext cx="1203748" cy="410369"/>
            </a:xfrm>
            <a:prstGeom prst="rect">
              <a:avLst/>
            </a:prstGeom>
            <a:noFill/>
          </p:spPr>
          <p:txBody>
            <a:bodyPr wrap="none" rtlCol="0">
              <a:spAutoFit/>
            </a:bodyPr>
            <a:lstStyle/>
            <a:p>
              <a:pPr lvl="0" algn="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8" name="Rectangle 54"/>
            <p:cNvSpPr/>
            <p:nvPr/>
          </p:nvSpPr>
          <p:spPr>
            <a:xfrm>
              <a:off x="1791477" y="3903887"/>
              <a:ext cx="2521690" cy="1477327"/>
            </a:xfrm>
            <a:prstGeom prst="rect">
              <a:avLst/>
            </a:prstGeom>
          </p:spPr>
          <p:txBody>
            <a:bodyPr wrap="square">
              <a:spAutoFit/>
            </a:bodyPr>
            <a:lstStyle/>
            <a:p>
              <a:pPr lvl="0" algn="ct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a:t>
              </a:r>
              <a:endParaRPr lang="en-US" altLang="zh-CN" sz="1100" kern="0" dirty="0">
                <a:solidFill>
                  <a:srgbClr val="262626">
                    <a:lumMod val="65000"/>
                    <a:lumOff val="35000"/>
                  </a:srgbClr>
                </a:solidFill>
              </a:endParaRPr>
            </a:p>
          </p:txBody>
        </p:sp>
      </p:grpSp>
      <p:grpSp>
        <p:nvGrpSpPr>
          <p:cNvPr id="29" name="Group 55"/>
          <p:cNvGrpSpPr/>
          <p:nvPr/>
        </p:nvGrpSpPr>
        <p:grpSpPr>
          <a:xfrm>
            <a:off x="6569164" y="3132243"/>
            <a:ext cx="1891268" cy="1355153"/>
            <a:chOff x="1791477" y="3574345"/>
            <a:chExt cx="2521690" cy="1806868"/>
          </a:xfrm>
        </p:grpSpPr>
        <p:sp>
          <p:nvSpPr>
            <p:cNvPr id="30" name="TextBox 29"/>
            <p:cNvSpPr txBox="1"/>
            <p:nvPr/>
          </p:nvSpPr>
          <p:spPr>
            <a:xfrm>
              <a:off x="2356706" y="3574345"/>
              <a:ext cx="1203748" cy="410369"/>
            </a:xfrm>
            <a:prstGeom prst="rect">
              <a:avLst/>
            </a:prstGeom>
            <a:noFill/>
          </p:spPr>
          <p:txBody>
            <a:bodyPr wrap="none" rtlCol="0">
              <a:spAutoFit/>
            </a:bodyPr>
            <a:lstStyle/>
            <a:p>
              <a:pPr lvl="0" algn="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31" name="Rectangle 57"/>
            <p:cNvSpPr/>
            <p:nvPr/>
          </p:nvSpPr>
          <p:spPr>
            <a:xfrm>
              <a:off x="1791477" y="3903887"/>
              <a:ext cx="2521690" cy="1477326"/>
            </a:xfrm>
            <a:prstGeom prst="rect">
              <a:avLst/>
            </a:prstGeom>
          </p:spPr>
          <p:txBody>
            <a:bodyPr wrap="square">
              <a:spAutoFit/>
            </a:bodyPr>
            <a:lstStyle/>
            <a:p>
              <a:pPr lvl="0" algn="ct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a:t>
              </a:r>
              <a:endParaRPr lang="en-US" altLang="zh-CN" sz="1100" kern="0" dirty="0">
                <a:solidFill>
                  <a:srgbClr val="262626">
                    <a:lumMod val="65000"/>
                    <a:lumOff val="35000"/>
                  </a:srgbClr>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22" presetClass="entr" presetSubtype="1"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childTnLst>
                          </p:cTn>
                        </p:par>
                        <p:par>
                          <p:cTn id="50" fill="hold">
                            <p:stCondLst>
                              <p:cond delay="7000"/>
                            </p:stCondLst>
                            <p:childTnLst>
                              <p:par>
                                <p:cTn id="51" presetID="10"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22" presetClass="entr" presetSubtype="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4376546" y="1463758"/>
            <a:ext cx="3600400" cy="110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2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rPr>
              <a:t>添加章节标题</a:t>
            </a:r>
            <a:endParaRPr lang="en-US" altLang="zh-CN" sz="32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endParaRPr>
          </a:p>
          <a:p>
            <a:pPr marL="0" lvl="1" algn="ctr"/>
            <a:r>
              <a:rPr lang="en-US" altLang="zh-CN" sz="32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rPr>
              <a:t>ADD THE TITLE</a:t>
            </a:r>
            <a:endParaRPr lang="en-US" altLang="zh-CN" sz="32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endParaRPr>
          </a:p>
        </p:txBody>
      </p:sp>
      <p:grpSp>
        <p:nvGrpSpPr>
          <p:cNvPr id="11" name="组合 10"/>
          <p:cNvGrpSpPr/>
          <p:nvPr/>
        </p:nvGrpSpPr>
        <p:grpSpPr>
          <a:xfrm>
            <a:off x="5724128" y="455861"/>
            <a:ext cx="905236" cy="905234"/>
            <a:chOff x="5678012" y="1949571"/>
            <a:chExt cx="905236" cy="905234"/>
          </a:xfrm>
        </p:grpSpPr>
        <p:grpSp>
          <p:nvGrpSpPr>
            <p:cNvPr id="12" name="组合 11"/>
            <p:cNvGrpSpPr/>
            <p:nvPr/>
          </p:nvGrpSpPr>
          <p:grpSpPr>
            <a:xfrm>
              <a:off x="5678012" y="1949571"/>
              <a:ext cx="905236" cy="905234"/>
              <a:chOff x="6261189" y="1624948"/>
              <a:chExt cx="1347237" cy="1347237"/>
            </a:xfrm>
            <a:effectLst>
              <a:outerShdw blurRad="50800" dist="38100" dir="2700000" algn="tl" rotWithShape="0">
                <a:prstClr val="black">
                  <a:alpha val="40000"/>
                </a:prstClr>
              </a:outerShdw>
            </a:effectLst>
          </p:grpSpPr>
          <p:sp>
            <p:nvSpPr>
              <p:cNvPr id="23" name="椭圆 22"/>
              <p:cNvSpPr/>
              <p:nvPr/>
            </p:nvSpPr>
            <p:spPr>
              <a:xfrm>
                <a:off x="6261189"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6361229" y="1724988"/>
                <a:ext cx="1147157" cy="1147157"/>
              </a:xfrm>
              <a:prstGeom prst="ellipse">
                <a:avLst/>
              </a:prstGeom>
              <a:solidFill>
                <a:srgbClr val="317B9D"/>
              </a:solidFill>
              <a:ln w="25400" cap="flat" cmpd="sng" algn="ctr">
                <a:noFill/>
                <a:prstDash val="solid"/>
              </a:ln>
              <a:effectLst>
                <a:innerShdw dist="114300" dir="13500000">
                  <a:srgbClr val="77448C">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5979070" y="2209350"/>
              <a:ext cx="336006" cy="470573"/>
              <a:chOff x="5979070" y="2209350"/>
              <a:chExt cx="336006" cy="470573"/>
            </a:xfrm>
          </p:grpSpPr>
          <p:sp>
            <p:nvSpPr>
              <p:cNvPr id="14" name="Freeform 111"/>
              <p:cNvSpPr>
                <a:spLocks noEditPoints="1"/>
              </p:cNvSpPr>
              <p:nvPr/>
            </p:nvSpPr>
            <p:spPr bwMode="auto">
              <a:xfrm>
                <a:off x="5979070" y="2209350"/>
                <a:ext cx="336006" cy="470573"/>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112"/>
              <p:cNvSpPr>
                <a:spLocks noChangeArrowheads="1"/>
              </p:cNvSpPr>
              <p:nvPr/>
            </p:nvSpPr>
            <p:spPr bwMode="auto">
              <a:xfrm>
                <a:off x="6092172" y="2497473"/>
                <a:ext cx="162637" cy="33023"/>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Rectangle 113"/>
              <p:cNvSpPr>
                <a:spLocks noChangeArrowheads="1"/>
              </p:cNvSpPr>
              <p:nvPr/>
            </p:nvSpPr>
            <p:spPr bwMode="auto">
              <a:xfrm>
                <a:off x="6092172" y="2565169"/>
                <a:ext cx="162637" cy="33023"/>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115"/>
              <p:cNvSpPr>
                <a:spLocks noEditPoints="1"/>
              </p:cNvSpPr>
              <p:nvPr/>
            </p:nvSpPr>
            <p:spPr bwMode="auto">
              <a:xfrm>
                <a:off x="6121893" y="2360429"/>
                <a:ext cx="102370" cy="10237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36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4" name="Rectangle 10"/>
          <p:cNvSpPr/>
          <p:nvPr/>
        </p:nvSpPr>
        <p:spPr>
          <a:xfrm>
            <a:off x="3043753" y="1429168"/>
            <a:ext cx="3043752" cy="1976487"/>
          </a:xfrm>
          <a:prstGeom prst="rect">
            <a:avLst/>
          </a:prstGeom>
          <a:solidFill>
            <a:srgbClr val="317B9D"/>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5" name="Rectangle 13"/>
          <p:cNvSpPr/>
          <p:nvPr/>
        </p:nvSpPr>
        <p:spPr>
          <a:xfrm>
            <a:off x="0" y="3405655"/>
            <a:ext cx="9144000" cy="106051"/>
          </a:xfrm>
          <a:prstGeom prst="rect">
            <a:avLst/>
          </a:prstGeom>
          <a:solidFill>
            <a:srgbClr val="317B9D"/>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6" name="Rectangle 33"/>
          <p:cNvSpPr/>
          <p:nvPr/>
        </p:nvSpPr>
        <p:spPr>
          <a:xfrm>
            <a:off x="3691642" y="1857911"/>
            <a:ext cx="1677383" cy="377026"/>
          </a:xfrm>
          <a:prstGeom prst="rect">
            <a:avLst/>
          </a:prstGeom>
        </p:spPr>
        <p:txBody>
          <a:bodyPr wrap="none" lIns="68580" tIns="34290" rIns="68580" bIns="3429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b="1" kern="0" noProof="0" dirty="0" smtClean="0">
                <a:solidFill>
                  <a:schemeClr val="bg1"/>
                </a:solidFill>
                <a:latin typeface="微软雅黑" panose="020B0503020204020204" pitchFamily="34" charset="-122"/>
                <a:ea typeface="微软雅黑" panose="020B0503020204020204" pitchFamily="34" charset="-122"/>
              </a:rPr>
              <a:t>年度工作概述</a:t>
            </a:r>
            <a:endParaRPr kumimoji="0" lang="id-ID" sz="2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7" name="Rectangle 34"/>
          <p:cNvSpPr/>
          <p:nvPr/>
        </p:nvSpPr>
        <p:spPr>
          <a:xfrm>
            <a:off x="3311478" y="2283425"/>
            <a:ext cx="2521045" cy="992579"/>
          </a:xfrm>
          <a:prstGeom prst="rect">
            <a:avLst/>
          </a:prstGeom>
        </p:spPr>
        <p:txBody>
          <a:bodyPr wrap="square" lIns="68580" tIns="34290" rIns="68580" bIns="34290">
            <a:spAutoFit/>
          </a:bodyPr>
          <a:lstStyle/>
          <a:p>
            <a:pPr lvl="0" algn="ctr">
              <a:spcBef>
                <a:spcPct val="0"/>
              </a:spcBef>
              <a:defRPr/>
            </a:pPr>
            <a:r>
              <a:rPr lang="zh-CN" altLang="en-US" sz="1200" dirty="0">
                <a:solidFill>
                  <a:schemeClr val="bg1"/>
                </a:solidFill>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a:t>
            </a:r>
            <a:r>
              <a:rPr lang="zh-CN" altLang="en-US" sz="1200" dirty="0" smtClean="0">
                <a:solidFill>
                  <a:schemeClr val="bg1"/>
                </a:solidFill>
                <a:latin typeface="微软雅黑" panose="020B0503020204020204" pitchFamily="34" charset="-122"/>
                <a:ea typeface="微软雅黑" panose="020B0503020204020204" pitchFamily="34" charset="-122"/>
              </a:rPr>
              <a:t>文字，言简意赅内容。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8" name="TextBox 34"/>
          <p:cNvSpPr txBox="1"/>
          <p:nvPr/>
        </p:nvSpPr>
        <p:spPr>
          <a:xfrm>
            <a:off x="762728" y="3756977"/>
            <a:ext cx="7618544" cy="830997"/>
          </a:xfrm>
          <a:prstGeom prst="rect">
            <a:avLst/>
          </a:prstGeom>
          <a:noFill/>
        </p:spPr>
        <p:txBody>
          <a:bodyPr wrap="square" lIns="68580" tIns="34290" rIns="68580" bIns="3429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400">
              <a:lnSpc>
                <a:spcPct val="150000"/>
              </a:lnSpc>
            </a:pP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点击输入简要文字内容，文字内容需概括</a:t>
            </a:r>
            <a:r>
              <a:rPr lang="zh-CN" altLang="en-US" sz="1100" dirty="0" smtClean="0">
                <a:solidFill>
                  <a:prstClr val="black"/>
                </a:solidFill>
                <a:latin typeface="微软雅黑" panose="020B0503020204020204" pitchFamily="34" charset="-122"/>
                <a:ea typeface="微软雅黑" panose="020B0503020204020204" pitchFamily="34" charset="-122"/>
              </a:rPr>
              <a:t>精炼。</a:t>
            </a:r>
            <a:endParaRPr lang="en-US" altLang="zh-CN" sz="1100" dirty="0">
              <a:solidFill>
                <a:prstClr val="black"/>
              </a:solidFill>
              <a:latin typeface="微软雅黑" panose="020B0503020204020204" pitchFamily="34" charset="-122"/>
              <a:ea typeface="微软雅黑" panose="020B0503020204020204" pitchFamily="34" charset="-122"/>
            </a:endParaRPr>
          </a:p>
          <a:p>
            <a:pPr algn="ctr" defTabSz="914400">
              <a:lnSpc>
                <a:spcPct val="150000"/>
              </a:lnSpc>
            </a:pP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a:t>
            </a:r>
            <a:r>
              <a:rPr lang="zh-CN" altLang="en-US" sz="1100" dirty="0" smtClean="0">
                <a:solidFill>
                  <a:prstClr val="black"/>
                </a:solidFill>
                <a:latin typeface="微软雅黑" panose="020B0503020204020204" pitchFamily="34" charset="-122"/>
                <a:ea typeface="微软雅黑" panose="020B0503020204020204" pitchFamily="34" charset="-122"/>
              </a:rPr>
              <a:t>内容。</a:t>
            </a:r>
            <a:endParaRPr lang="en-US" altLang="zh-CN" sz="1100" dirty="0">
              <a:solidFill>
                <a:prstClr val="black"/>
              </a:solidFill>
              <a:latin typeface="微软雅黑" panose="020B0503020204020204" pitchFamily="34" charset="-122"/>
              <a:ea typeface="微软雅黑" panose="020B0503020204020204" pitchFamily="34" charset="-122"/>
            </a:endParaRPr>
          </a:p>
        </p:txBody>
      </p:sp>
      <p:pic>
        <p:nvPicPr>
          <p:cNvPr id="39" name="图片占位符 4"/>
          <p:cNvPicPr>
            <a:picLocks noChangeAspect="1"/>
          </p:cNvPicPr>
          <p:nvPr/>
        </p:nvPicPr>
        <p:blipFill>
          <a:blip r:embed="rId1" cstate="email"/>
          <a:stretch>
            <a:fillRect/>
          </a:stretch>
        </p:blipFill>
        <p:spPr>
          <a:xfrm>
            <a:off x="0" y="1429168"/>
            <a:ext cx="3043753" cy="1976487"/>
          </a:xfrm>
          <a:prstGeom prst="rect">
            <a:avLst/>
          </a:prstGeom>
          <a:blipFill>
            <a:blip r:embed="rId1" cstate="email"/>
            <a:stretch>
              <a:fillRect/>
            </a:stretch>
          </a:blipFill>
        </p:spPr>
      </p:pic>
      <p:pic>
        <p:nvPicPr>
          <p:cNvPr id="40" name="图片占位符 5"/>
          <p:cNvPicPr>
            <a:picLocks noChangeAspect="1"/>
          </p:cNvPicPr>
          <p:nvPr/>
        </p:nvPicPr>
        <p:blipFill>
          <a:blip r:embed="rId2" cstate="email"/>
          <a:stretch>
            <a:fillRect/>
          </a:stretch>
        </p:blipFill>
        <p:spPr>
          <a:xfrm>
            <a:off x="6087506" y="1429168"/>
            <a:ext cx="3056494" cy="1976487"/>
          </a:xfrm>
          <a:prstGeom prst="rect">
            <a:avLst/>
          </a:prstGeom>
        </p:spPr>
      </p:pic>
      <p:sp>
        <p:nvSpPr>
          <p:cNvPr id="41" name="Isosceles Triangle 1"/>
          <p:cNvSpPr/>
          <p:nvPr/>
        </p:nvSpPr>
        <p:spPr>
          <a:xfrm rot="16200000">
            <a:off x="2610816" y="2221096"/>
            <a:ext cx="521947" cy="343929"/>
          </a:xfrm>
          <a:prstGeom prst="triangle">
            <a:avLst/>
          </a:prstGeom>
          <a:solidFill>
            <a:srgbClr val="317B9D"/>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2" name="Isosceles Triangle 12"/>
          <p:cNvSpPr/>
          <p:nvPr/>
        </p:nvSpPr>
        <p:spPr>
          <a:xfrm rot="5400000" flipH="1">
            <a:off x="5982529" y="2221097"/>
            <a:ext cx="521947" cy="343929"/>
          </a:xfrm>
          <a:prstGeom prst="triangle">
            <a:avLst/>
          </a:prstGeom>
          <a:solidFill>
            <a:srgbClr val="317B9D"/>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1+#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animBg="1"/>
      <p:bldP spid="35" grpId="0" animBg="1"/>
      <p:bldP spid="36" grpId="0"/>
      <p:bldP spid="37" grpId="0"/>
      <p:bldP spid="38" grpId="0"/>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Rectangle 9"/>
          <p:cNvSpPr/>
          <p:nvPr/>
        </p:nvSpPr>
        <p:spPr>
          <a:xfrm>
            <a:off x="1667464" y="1491630"/>
            <a:ext cx="3324476" cy="2391852"/>
          </a:xfrm>
          <a:prstGeom prst="rect">
            <a:avLst/>
          </a:prstGeom>
          <a:solidFill>
            <a:srgbClr val="317B9D"/>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Montserrat"/>
              <a:ea typeface="+mn-ea"/>
              <a:cs typeface="+mn-cs"/>
            </a:endParaRPr>
          </a:p>
        </p:txBody>
      </p:sp>
      <p:sp>
        <p:nvSpPr>
          <p:cNvPr id="14" name="TextBox 13"/>
          <p:cNvSpPr txBox="1"/>
          <p:nvPr/>
        </p:nvSpPr>
        <p:spPr>
          <a:xfrm>
            <a:off x="971600" y="4083918"/>
            <a:ext cx="7776864" cy="590290"/>
          </a:xfrm>
          <a:prstGeom prst="rect">
            <a:avLst/>
          </a:prstGeom>
          <a:noFill/>
        </p:spPr>
        <p:txBody>
          <a:bodyPr wrap="square" lIns="68580" tIns="34290" rIns="68580" bIns="34290" numCol="1" spcCol="342900" rtlCol="0">
            <a:spAutoFit/>
          </a:bodyPr>
          <a:lstStyle/>
          <a:p>
            <a:pPr lvl="0" algn="ctr">
              <a:lnSpc>
                <a:spcPct val="150000"/>
              </a:lnSpc>
            </a:pPr>
            <a:r>
              <a:rPr kumimoji="0" lang="zh-CN" altLang="en-US" sz="1200" b="0"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您的内容打在这里，或者通过复制您的文本后，在此框中选择粘贴，您的内容打在这里，或者通过复制您的文本后，在此框中选择粘贴，您的内容打在这里。</a:t>
            </a:r>
            <a:endParaRPr kumimoji="0" lang="en-US" sz="1200" b="0" i="0" u="none" strike="noStrike" kern="0" cap="none" spc="0" normalizeH="0" baseline="0" noProof="0" dirty="0">
              <a:ln>
                <a:noFill/>
              </a:ln>
              <a:solidFill>
                <a:srgbClr val="7D8287"/>
              </a:solidFill>
              <a:effectLst/>
              <a:uLnTx/>
              <a:uFillTx/>
              <a:latin typeface="Montserrat Light" charset="0"/>
              <a:ea typeface="Montserrat Light" charset="0"/>
              <a:cs typeface="Montserrat Light" charset="0"/>
            </a:endParaRPr>
          </a:p>
        </p:txBody>
      </p:sp>
      <p:sp>
        <p:nvSpPr>
          <p:cNvPr id="15" name="TextBox 14"/>
          <p:cNvSpPr txBox="1"/>
          <p:nvPr/>
        </p:nvSpPr>
        <p:spPr>
          <a:xfrm>
            <a:off x="2670685" y="2023787"/>
            <a:ext cx="2174297" cy="1421608"/>
          </a:xfrm>
          <a:prstGeom prst="rect">
            <a:avLst/>
          </a:prstGeom>
          <a:noFill/>
        </p:spPr>
        <p:txBody>
          <a:bodyPr wrap="square" lIns="68580" tIns="34290" rIns="68580" bIns="34290" numCol="1" spcCol="342900" rtlCol="0">
            <a:spAutoFit/>
          </a:bodyPr>
          <a:lstStyle/>
          <a:p>
            <a:pPr lvl="0">
              <a:lnSpc>
                <a:spcPct val="150000"/>
              </a:lnSpc>
            </a:pPr>
            <a:r>
              <a:rPr kumimoji="0" lang="zh-CN" altLang="en-US"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a:t>
            </a:r>
            <a:endParaRPr kumimoji="0" lang="en-US" altLang="zh-CN" sz="12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7" name="TextBox 16"/>
          <p:cNvSpPr txBox="1"/>
          <p:nvPr/>
        </p:nvSpPr>
        <p:spPr>
          <a:xfrm>
            <a:off x="2670685" y="1694339"/>
            <a:ext cx="2078771" cy="284693"/>
          </a:xfrm>
          <a:prstGeom prst="rect">
            <a:avLst/>
          </a:prstGeom>
          <a:noFill/>
        </p:spPr>
        <p:txBody>
          <a:bodyPr wrap="square" lIns="68580" tIns="34290" rIns="68580" bIns="34290" rtlCol="0">
            <a:spAutoFit/>
          </a:bodyPr>
          <a:lstStyle/>
          <a:p>
            <a:pPr lvl="0"/>
            <a:r>
              <a:rPr lang="zh-CN" altLang="en-US" sz="1400" b="1" dirty="0">
                <a:solidFill>
                  <a:schemeClr val="bg1"/>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schemeClr val="bg1"/>
              </a:solidFill>
              <a:latin typeface="微软雅黑" panose="020B0503020204020204" pitchFamily="34" charset="-122"/>
              <a:ea typeface="微软雅黑" panose="020B0503020204020204" pitchFamily="34" charset="-122"/>
              <a:cs typeface="Montserrat" charset="0"/>
            </a:endParaRPr>
          </a:p>
        </p:txBody>
      </p:sp>
      <p:grpSp>
        <p:nvGrpSpPr>
          <p:cNvPr id="18" name="Group 48"/>
          <p:cNvGrpSpPr/>
          <p:nvPr/>
        </p:nvGrpSpPr>
        <p:grpSpPr>
          <a:xfrm>
            <a:off x="609309" y="1928736"/>
            <a:ext cx="1951400" cy="1698855"/>
            <a:chOff x="7683245" y="177803"/>
            <a:chExt cx="1848326" cy="1609120"/>
          </a:xfrm>
        </p:grpSpPr>
        <p:sp>
          <p:nvSpPr>
            <p:cNvPr id="20" name="Shape 6"/>
            <p:cNvSpPr/>
            <p:nvPr/>
          </p:nvSpPr>
          <p:spPr>
            <a:xfrm>
              <a:off x="7831769" y="177803"/>
              <a:ext cx="1072626" cy="1436548"/>
            </a:xfrm>
            <a:custGeom>
              <a:avLst/>
              <a:gdLst/>
              <a:ahLst/>
              <a:cxnLst>
                <a:cxn ang="0">
                  <a:pos x="wd2" y="hd2"/>
                </a:cxn>
                <a:cxn ang="5400000">
                  <a:pos x="wd2" y="hd2"/>
                </a:cxn>
                <a:cxn ang="10800000">
                  <a:pos x="wd2" y="hd2"/>
                </a:cxn>
                <a:cxn ang="16200000">
                  <a:pos x="wd2" y="hd2"/>
                </a:cxn>
              </a:cxnLst>
              <a:rect l="0" t="0" r="r" b="b"/>
              <a:pathLst>
                <a:path w="21600" h="21600" extrusionOk="0">
                  <a:moveTo>
                    <a:pt x="738" y="0"/>
                  </a:moveTo>
                  <a:cubicBezTo>
                    <a:pt x="332" y="0"/>
                    <a:pt x="0" y="235"/>
                    <a:pt x="0" y="522"/>
                  </a:cubicBezTo>
                  <a:lnTo>
                    <a:pt x="0" y="21078"/>
                  </a:lnTo>
                  <a:cubicBezTo>
                    <a:pt x="0" y="21365"/>
                    <a:pt x="332" y="21600"/>
                    <a:pt x="738" y="21600"/>
                  </a:cubicBezTo>
                  <a:lnTo>
                    <a:pt x="20861" y="21600"/>
                  </a:lnTo>
                  <a:cubicBezTo>
                    <a:pt x="21268" y="21600"/>
                    <a:pt x="21600" y="21365"/>
                    <a:pt x="21600" y="21078"/>
                  </a:cubicBezTo>
                  <a:lnTo>
                    <a:pt x="21600" y="522"/>
                  </a:lnTo>
                  <a:cubicBezTo>
                    <a:pt x="21600" y="235"/>
                    <a:pt x="21268" y="0"/>
                    <a:pt x="20861" y="0"/>
                  </a:cubicBezTo>
                  <a:cubicBezTo>
                    <a:pt x="20861" y="0"/>
                    <a:pt x="738" y="0"/>
                    <a:pt x="738" y="0"/>
                  </a:cubicBezTo>
                  <a:close/>
                </a:path>
              </a:pathLst>
            </a:custGeom>
            <a:solidFill>
              <a:srgbClr val="000000">
                <a:alpha val="7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21" name="Shape 7"/>
            <p:cNvSpPr/>
            <p:nvPr/>
          </p:nvSpPr>
          <p:spPr>
            <a:xfrm>
              <a:off x="7918945" y="258522"/>
              <a:ext cx="900399" cy="1273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rgbClr val="FFFFFF"/>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22" name="Freeform 51"/>
            <p:cNvSpPr/>
            <p:nvPr/>
          </p:nvSpPr>
          <p:spPr>
            <a:xfrm>
              <a:off x="8031952" y="1107689"/>
              <a:ext cx="671284" cy="271785"/>
            </a:xfrm>
            <a:custGeom>
              <a:avLst/>
              <a:gdLst>
                <a:gd name="connsiteX0" fmla="*/ 0 w 671284"/>
                <a:gd name="connsiteY0" fmla="*/ 251844 h 271785"/>
                <a:gd name="connsiteX1" fmla="*/ 335653 w 671284"/>
                <a:gd name="connsiteY1" fmla="*/ 251844 h 271785"/>
                <a:gd name="connsiteX2" fmla="*/ 335653 w 671284"/>
                <a:gd name="connsiteY2" fmla="*/ 271785 h 271785"/>
                <a:gd name="connsiteX3" fmla="*/ 0 w 671284"/>
                <a:gd name="connsiteY3" fmla="*/ 271785 h 271785"/>
                <a:gd name="connsiteX4" fmla="*/ 0 w 671284"/>
                <a:gd name="connsiteY4" fmla="*/ 251844 h 271785"/>
                <a:gd name="connsiteX5" fmla="*/ 0 w 671284"/>
                <a:gd name="connsiteY5" fmla="*/ 200184 h 271785"/>
                <a:gd name="connsiteX6" fmla="*/ 671284 w 671284"/>
                <a:gd name="connsiteY6" fmla="*/ 200184 h 271785"/>
                <a:gd name="connsiteX7" fmla="*/ 671284 w 671284"/>
                <a:gd name="connsiteY7" fmla="*/ 220141 h 271785"/>
                <a:gd name="connsiteX8" fmla="*/ 0 w 671284"/>
                <a:gd name="connsiteY8" fmla="*/ 220141 h 271785"/>
                <a:gd name="connsiteX9" fmla="*/ 0 w 671284"/>
                <a:gd name="connsiteY9" fmla="*/ 200184 h 271785"/>
                <a:gd name="connsiteX10" fmla="*/ 0 w 671284"/>
                <a:gd name="connsiteY10" fmla="*/ 151752 h 271785"/>
                <a:gd name="connsiteX11" fmla="*/ 671284 w 671284"/>
                <a:gd name="connsiteY11" fmla="*/ 151752 h 271785"/>
                <a:gd name="connsiteX12" fmla="*/ 671284 w 671284"/>
                <a:gd name="connsiteY12" fmla="*/ 171693 h 271785"/>
                <a:gd name="connsiteX13" fmla="*/ 0 w 671284"/>
                <a:gd name="connsiteY13" fmla="*/ 171693 h 271785"/>
                <a:gd name="connsiteX14" fmla="*/ 0 w 671284"/>
                <a:gd name="connsiteY14" fmla="*/ 151752 h 271785"/>
                <a:gd name="connsiteX15" fmla="*/ 0 w 671284"/>
                <a:gd name="connsiteY15" fmla="*/ 100092 h 271785"/>
                <a:gd name="connsiteX16" fmla="*/ 668729 w 671284"/>
                <a:gd name="connsiteY16" fmla="*/ 100092 h 271785"/>
                <a:gd name="connsiteX17" fmla="*/ 668729 w 671284"/>
                <a:gd name="connsiteY17" fmla="*/ 120034 h 271785"/>
                <a:gd name="connsiteX18" fmla="*/ 0 w 671284"/>
                <a:gd name="connsiteY18" fmla="*/ 120034 h 271785"/>
                <a:gd name="connsiteX19" fmla="*/ 0 w 671284"/>
                <a:gd name="connsiteY19" fmla="*/ 51660 h 271785"/>
                <a:gd name="connsiteX20" fmla="*/ 671284 w 671284"/>
                <a:gd name="connsiteY20" fmla="*/ 51660 h 271785"/>
                <a:gd name="connsiteX21" fmla="*/ 671284 w 671284"/>
                <a:gd name="connsiteY21" fmla="*/ 71616 h 271785"/>
                <a:gd name="connsiteX22" fmla="*/ 0 w 671284"/>
                <a:gd name="connsiteY22" fmla="*/ 71616 h 271785"/>
                <a:gd name="connsiteX23" fmla="*/ 0 w 671284"/>
                <a:gd name="connsiteY23" fmla="*/ 51660 h 271785"/>
                <a:gd name="connsiteX24" fmla="*/ 0 w 671284"/>
                <a:gd name="connsiteY24" fmla="*/ 0 h 271785"/>
                <a:gd name="connsiteX25" fmla="*/ 671284 w 671284"/>
                <a:gd name="connsiteY25" fmla="*/ 0 h 271785"/>
                <a:gd name="connsiteX26" fmla="*/ 671284 w 671284"/>
                <a:gd name="connsiteY26" fmla="*/ 19941 h 271785"/>
                <a:gd name="connsiteX27" fmla="*/ 0 w 671284"/>
                <a:gd name="connsiteY27" fmla="*/ 19941 h 27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1284" h="271785">
                  <a:moveTo>
                    <a:pt x="0" y="251844"/>
                  </a:moveTo>
                  <a:lnTo>
                    <a:pt x="335653" y="251844"/>
                  </a:lnTo>
                  <a:lnTo>
                    <a:pt x="335653" y="271785"/>
                  </a:lnTo>
                  <a:lnTo>
                    <a:pt x="0" y="271785"/>
                  </a:lnTo>
                  <a:cubicBezTo>
                    <a:pt x="0" y="271785"/>
                    <a:pt x="0" y="251844"/>
                    <a:pt x="0" y="251844"/>
                  </a:cubicBezTo>
                  <a:close/>
                  <a:moveTo>
                    <a:pt x="0" y="200184"/>
                  </a:moveTo>
                  <a:lnTo>
                    <a:pt x="671284" y="200184"/>
                  </a:lnTo>
                  <a:lnTo>
                    <a:pt x="671284" y="220141"/>
                  </a:lnTo>
                  <a:lnTo>
                    <a:pt x="0" y="220141"/>
                  </a:lnTo>
                  <a:cubicBezTo>
                    <a:pt x="0" y="220141"/>
                    <a:pt x="0" y="200184"/>
                    <a:pt x="0" y="200184"/>
                  </a:cubicBezTo>
                  <a:close/>
                  <a:moveTo>
                    <a:pt x="0" y="151752"/>
                  </a:moveTo>
                  <a:lnTo>
                    <a:pt x="671284" y="151752"/>
                  </a:lnTo>
                  <a:lnTo>
                    <a:pt x="671284" y="171693"/>
                  </a:lnTo>
                  <a:lnTo>
                    <a:pt x="0" y="171693"/>
                  </a:lnTo>
                  <a:cubicBezTo>
                    <a:pt x="0" y="171693"/>
                    <a:pt x="0" y="151752"/>
                    <a:pt x="0" y="151752"/>
                  </a:cubicBezTo>
                  <a:close/>
                  <a:moveTo>
                    <a:pt x="0" y="100092"/>
                  </a:moveTo>
                  <a:lnTo>
                    <a:pt x="668729" y="100092"/>
                  </a:lnTo>
                  <a:cubicBezTo>
                    <a:pt x="668729" y="100092"/>
                    <a:pt x="668729" y="120034"/>
                    <a:pt x="668729" y="120034"/>
                  </a:cubicBezTo>
                  <a:lnTo>
                    <a:pt x="0" y="120034"/>
                  </a:lnTo>
                  <a:close/>
                  <a:moveTo>
                    <a:pt x="0" y="51660"/>
                  </a:moveTo>
                  <a:lnTo>
                    <a:pt x="671284" y="51660"/>
                  </a:lnTo>
                  <a:lnTo>
                    <a:pt x="671284" y="71616"/>
                  </a:lnTo>
                  <a:lnTo>
                    <a:pt x="0" y="71616"/>
                  </a:lnTo>
                  <a:cubicBezTo>
                    <a:pt x="0" y="71616"/>
                    <a:pt x="0" y="51660"/>
                    <a:pt x="0" y="51660"/>
                  </a:cubicBezTo>
                  <a:close/>
                  <a:moveTo>
                    <a:pt x="0" y="0"/>
                  </a:moveTo>
                  <a:cubicBezTo>
                    <a:pt x="0" y="0"/>
                    <a:pt x="671284" y="0"/>
                    <a:pt x="671284" y="0"/>
                  </a:cubicBezTo>
                  <a:lnTo>
                    <a:pt x="671284" y="19941"/>
                  </a:lnTo>
                  <a:lnTo>
                    <a:pt x="0" y="19941"/>
                  </a:lnTo>
                  <a:close/>
                </a:path>
              </a:pathLst>
            </a:custGeom>
            <a:solidFill>
              <a:srgbClr val="000000">
                <a:alpha val="7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23" name="Freeform 52"/>
            <p:cNvSpPr/>
            <p:nvPr/>
          </p:nvSpPr>
          <p:spPr>
            <a:xfrm>
              <a:off x="8035181" y="439333"/>
              <a:ext cx="666987" cy="561221"/>
            </a:xfrm>
            <a:custGeom>
              <a:avLst/>
              <a:gdLst>
                <a:gd name="connsiteX0" fmla="*/ 177583 w 666987"/>
                <a:gd name="connsiteY0" fmla="*/ 490774 h 561221"/>
                <a:gd name="connsiteX1" fmla="*/ 666987 w 666987"/>
                <a:gd name="connsiteY1" fmla="*/ 490774 h 561221"/>
                <a:gd name="connsiteX2" fmla="*/ 666987 w 666987"/>
                <a:gd name="connsiteY2" fmla="*/ 512848 h 561221"/>
                <a:gd name="connsiteX3" fmla="*/ 177583 w 666987"/>
                <a:gd name="connsiteY3" fmla="*/ 512848 h 561221"/>
                <a:gd name="connsiteX4" fmla="*/ 177583 w 666987"/>
                <a:gd name="connsiteY4" fmla="*/ 490774 h 561221"/>
                <a:gd name="connsiteX5" fmla="*/ 59431 w 666987"/>
                <a:gd name="connsiteY5" fmla="*/ 454230 h 561221"/>
                <a:gd name="connsiteX6" fmla="*/ 11880 w 666987"/>
                <a:gd name="connsiteY6" fmla="*/ 501782 h 561221"/>
                <a:gd name="connsiteX7" fmla="*/ 59431 w 666987"/>
                <a:gd name="connsiteY7" fmla="*/ 549333 h 561221"/>
                <a:gd name="connsiteX8" fmla="*/ 106981 w 666987"/>
                <a:gd name="connsiteY8" fmla="*/ 501782 h 561221"/>
                <a:gd name="connsiteX9" fmla="*/ 59431 w 666987"/>
                <a:gd name="connsiteY9" fmla="*/ 454230 h 561221"/>
                <a:gd name="connsiteX10" fmla="*/ 59431 w 666987"/>
                <a:gd name="connsiteY10" fmla="*/ 442342 h 561221"/>
                <a:gd name="connsiteX11" fmla="*/ 118862 w 666987"/>
                <a:gd name="connsiteY11" fmla="*/ 501782 h 561221"/>
                <a:gd name="connsiteX12" fmla="*/ 59431 w 666987"/>
                <a:gd name="connsiteY12" fmla="*/ 561221 h 561221"/>
                <a:gd name="connsiteX13" fmla="*/ 0 w 666987"/>
                <a:gd name="connsiteY13" fmla="*/ 501782 h 561221"/>
                <a:gd name="connsiteX14" fmla="*/ 59431 w 666987"/>
                <a:gd name="connsiteY14" fmla="*/ 442342 h 561221"/>
                <a:gd name="connsiteX15" fmla="*/ 177583 w 666987"/>
                <a:gd name="connsiteY15" fmla="*/ 345479 h 561221"/>
                <a:gd name="connsiteX16" fmla="*/ 666987 w 666987"/>
                <a:gd name="connsiteY16" fmla="*/ 345479 h 561221"/>
                <a:gd name="connsiteX17" fmla="*/ 666987 w 666987"/>
                <a:gd name="connsiteY17" fmla="*/ 367552 h 561221"/>
                <a:gd name="connsiteX18" fmla="*/ 177583 w 666987"/>
                <a:gd name="connsiteY18" fmla="*/ 367552 h 561221"/>
                <a:gd name="connsiteX19" fmla="*/ 177583 w 666987"/>
                <a:gd name="connsiteY19" fmla="*/ 345479 h 561221"/>
                <a:gd name="connsiteX20" fmla="*/ 59431 w 666987"/>
                <a:gd name="connsiteY20" fmla="*/ 308935 h 561221"/>
                <a:gd name="connsiteX21" fmla="*/ 11880 w 666987"/>
                <a:gd name="connsiteY21" fmla="*/ 356486 h 561221"/>
                <a:gd name="connsiteX22" fmla="*/ 59431 w 666987"/>
                <a:gd name="connsiteY22" fmla="*/ 404042 h 561221"/>
                <a:gd name="connsiteX23" fmla="*/ 106981 w 666987"/>
                <a:gd name="connsiteY23" fmla="*/ 356486 h 561221"/>
                <a:gd name="connsiteX24" fmla="*/ 59431 w 666987"/>
                <a:gd name="connsiteY24" fmla="*/ 308935 h 561221"/>
                <a:gd name="connsiteX25" fmla="*/ 59431 w 666987"/>
                <a:gd name="connsiteY25" fmla="*/ 297047 h 561221"/>
                <a:gd name="connsiteX26" fmla="*/ 118862 w 666987"/>
                <a:gd name="connsiteY26" fmla="*/ 356486 h 561221"/>
                <a:gd name="connsiteX27" fmla="*/ 59431 w 666987"/>
                <a:gd name="connsiteY27" fmla="*/ 415924 h 561221"/>
                <a:gd name="connsiteX28" fmla="*/ 0 w 666987"/>
                <a:gd name="connsiteY28" fmla="*/ 356486 h 561221"/>
                <a:gd name="connsiteX29" fmla="*/ 59431 w 666987"/>
                <a:gd name="connsiteY29" fmla="*/ 297047 h 561221"/>
                <a:gd name="connsiteX30" fmla="*/ 177583 w 666987"/>
                <a:gd name="connsiteY30" fmla="*/ 196955 h 561221"/>
                <a:gd name="connsiteX31" fmla="*/ 666987 w 666987"/>
                <a:gd name="connsiteY31" fmla="*/ 196955 h 561221"/>
                <a:gd name="connsiteX32" fmla="*/ 666987 w 666987"/>
                <a:gd name="connsiteY32" fmla="*/ 219037 h 561221"/>
                <a:gd name="connsiteX33" fmla="*/ 177583 w 666987"/>
                <a:gd name="connsiteY33" fmla="*/ 219037 h 561221"/>
                <a:gd name="connsiteX34" fmla="*/ 177583 w 666987"/>
                <a:gd name="connsiteY34" fmla="*/ 196955 h 561221"/>
                <a:gd name="connsiteX35" fmla="*/ 59431 w 666987"/>
                <a:gd name="connsiteY35" fmla="*/ 160405 h 561221"/>
                <a:gd name="connsiteX36" fmla="*/ 11880 w 666987"/>
                <a:gd name="connsiteY36" fmla="*/ 207956 h 561221"/>
                <a:gd name="connsiteX37" fmla="*/ 59431 w 666987"/>
                <a:gd name="connsiteY37" fmla="*/ 255506 h 561221"/>
                <a:gd name="connsiteX38" fmla="*/ 106981 w 666987"/>
                <a:gd name="connsiteY38" fmla="*/ 207956 h 561221"/>
                <a:gd name="connsiteX39" fmla="*/ 59431 w 666987"/>
                <a:gd name="connsiteY39" fmla="*/ 160405 h 561221"/>
                <a:gd name="connsiteX40" fmla="*/ 59431 w 666987"/>
                <a:gd name="connsiteY40" fmla="*/ 148524 h 561221"/>
                <a:gd name="connsiteX41" fmla="*/ 118862 w 666987"/>
                <a:gd name="connsiteY41" fmla="*/ 207956 h 561221"/>
                <a:gd name="connsiteX42" fmla="*/ 59431 w 666987"/>
                <a:gd name="connsiteY42" fmla="*/ 267387 h 561221"/>
                <a:gd name="connsiteX43" fmla="*/ 0 w 666987"/>
                <a:gd name="connsiteY43" fmla="*/ 207956 h 561221"/>
                <a:gd name="connsiteX44" fmla="*/ 59431 w 666987"/>
                <a:gd name="connsiteY44" fmla="*/ 148524 h 561221"/>
                <a:gd name="connsiteX45" fmla="*/ 177583 w 666987"/>
                <a:gd name="connsiteY45" fmla="*/ 48432 h 561221"/>
                <a:gd name="connsiteX46" fmla="*/ 666987 w 666987"/>
                <a:gd name="connsiteY46" fmla="*/ 48432 h 561221"/>
                <a:gd name="connsiteX47" fmla="*/ 666987 w 666987"/>
                <a:gd name="connsiteY47" fmla="*/ 70503 h 561221"/>
                <a:gd name="connsiteX48" fmla="*/ 177583 w 666987"/>
                <a:gd name="connsiteY48" fmla="*/ 70503 h 561221"/>
                <a:gd name="connsiteX49" fmla="*/ 59431 w 666987"/>
                <a:gd name="connsiteY49" fmla="*/ 11887 h 561221"/>
                <a:gd name="connsiteX50" fmla="*/ 11880 w 666987"/>
                <a:gd name="connsiteY50" fmla="*/ 59430 h 561221"/>
                <a:gd name="connsiteX51" fmla="*/ 59431 w 666987"/>
                <a:gd name="connsiteY51" fmla="*/ 106984 h 561221"/>
                <a:gd name="connsiteX52" fmla="*/ 106981 w 666987"/>
                <a:gd name="connsiteY52" fmla="*/ 59430 h 561221"/>
                <a:gd name="connsiteX53" fmla="*/ 59431 w 666987"/>
                <a:gd name="connsiteY53" fmla="*/ 11887 h 561221"/>
                <a:gd name="connsiteX54" fmla="*/ 59431 w 666987"/>
                <a:gd name="connsiteY54" fmla="*/ 0 h 561221"/>
                <a:gd name="connsiteX55" fmla="*/ 118862 w 666987"/>
                <a:gd name="connsiteY55" fmla="*/ 59430 h 561221"/>
                <a:gd name="connsiteX56" fmla="*/ 59431 w 666987"/>
                <a:gd name="connsiteY56" fmla="*/ 118871 h 561221"/>
                <a:gd name="connsiteX57" fmla="*/ 0 w 666987"/>
                <a:gd name="connsiteY57" fmla="*/ 59430 h 561221"/>
                <a:gd name="connsiteX58" fmla="*/ 59431 w 666987"/>
                <a:gd name="connsiteY58" fmla="*/ 0 h 56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66987" h="561221">
                  <a:moveTo>
                    <a:pt x="177583" y="490774"/>
                  </a:moveTo>
                  <a:lnTo>
                    <a:pt x="666987" y="490774"/>
                  </a:lnTo>
                  <a:lnTo>
                    <a:pt x="666987" y="512848"/>
                  </a:lnTo>
                  <a:lnTo>
                    <a:pt x="177583" y="512848"/>
                  </a:lnTo>
                  <a:cubicBezTo>
                    <a:pt x="177583" y="512848"/>
                    <a:pt x="177583" y="490774"/>
                    <a:pt x="177583" y="490774"/>
                  </a:cubicBezTo>
                  <a:close/>
                  <a:moveTo>
                    <a:pt x="59431" y="454230"/>
                  </a:moveTo>
                  <a:cubicBezTo>
                    <a:pt x="33193" y="454230"/>
                    <a:pt x="11880" y="475557"/>
                    <a:pt x="11880" y="501782"/>
                  </a:cubicBezTo>
                  <a:cubicBezTo>
                    <a:pt x="11880" y="528001"/>
                    <a:pt x="33193" y="549333"/>
                    <a:pt x="59431" y="549333"/>
                  </a:cubicBezTo>
                  <a:cubicBezTo>
                    <a:pt x="85641" y="549333"/>
                    <a:pt x="106981" y="528001"/>
                    <a:pt x="106981" y="501782"/>
                  </a:cubicBezTo>
                  <a:cubicBezTo>
                    <a:pt x="106981" y="475557"/>
                    <a:pt x="85641" y="454230"/>
                    <a:pt x="59431" y="454230"/>
                  </a:cubicBezTo>
                  <a:close/>
                  <a:moveTo>
                    <a:pt x="59431" y="442342"/>
                  </a:moveTo>
                  <a:cubicBezTo>
                    <a:pt x="92189" y="442342"/>
                    <a:pt x="118862" y="469002"/>
                    <a:pt x="118862" y="501782"/>
                  </a:cubicBezTo>
                  <a:cubicBezTo>
                    <a:pt x="118862" y="534550"/>
                    <a:pt x="92189" y="561221"/>
                    <a:pt x="59431" y="561221"/>
                  </a:cubicBezTo>
                  <a:cubicBezTo>
                    <a:pt x="26645" y="561221"/>
                    <a:pt x="0" y="534550"/>
                    <a:pt x="0" y="501782"/>
                  </a:cubicBezTo>
                  <a:cubicBezTo>
                    <a:pt x="0" y="469002"/>
                    <a:pt x="26645" y="442342"/>
                    <a:pt x="59431" y="442342"/>
                  </a:cubicBezTo>
                  <a:close/>
                  <a:moveTo>
                    <a:pt x="177583" y="345479"/>
                  </a:moveTo>
                  <a:lnTo>
                    <a:pt x="666987" y="345479"/>
                  </a:lnTo>
                  <a:lnTo>
                    <a:pt x="666987" y="367552"/>
                  </a:lnTo>
                  <a:lnTo>
                    <a:pt x="177583" y="367552"/>
                  </a:lnTo>
                  <a:cubicBezTo>
                    <a:pt x="177583" y="367552"/>
                    <a:pt x="177583" y="345479"/>
                    <a:pt x="177583" y="345479"/>
                  </a:cubicBezTo>
                  <a:close/>
                  <a:moveTo>
                    <a:pt x="59431" y="308935"/>
                  </a:moveTo>
                  <a:cubicBezTo>
                    <a:pt x="33193" y="308935"/>
                    <a:pt x="11880" y="330261"/>
                    <a:pt x="11880" y="356486"/>
                  </a:cubicBezTo>
                  <a:cubicBezTo>
                    <a:pt x="11880" y="382699"/>
                    <a:pt x="33193" y="404042"/>
                    <a:pt x="59431" y="404042"/>
                  </a:cubicBezTo>
                  <a:cubicBezTo>
                    <a:pt x="85641" y="404042"/>
                    <a:pt x="106981" y="382699"/>
                    <a:pt x="106981" y="356486"/>
                  </a:cubicBezTo>
                  <a:cubicBezTo>
                    <a:pt x="106981" y="330261"/>
                    <a:pt x="85641" y="308935"/>
                    <a:pt x="59431" y="308935"/>
                  </a:cubicBezTo>
                  <a:close/>
                  <a:moveTo>
                    <a:pt x="59431" y="297047"/>
                  </a:moveTo>
                  <a:cubicBezTo>
                    <a:pt x="92189" y="297047"/>
                    <a:pt x="118862" y="323717"/>
                    <a:pt x="118862" y="356486"/>
                  </a:cubicBezTo>
                  <a:cubicBezTo>
                    <a:pt x="118862" y="389254"/>
                    <a:pt x="92189" y="415924"/>
                    <a:pt x="59431" y="415924"/>
                  </a:cubicBezTo>
                  <a:cubicBezTo>
                    <a:pt x="26645" y="415924"/>
                    <a:pt x="0" y="389254"/>
                    <a:pt x="0" y="356486"/>
                  </a:cubicBezTo>
                  <a:cubicBezTo>
                    <a:pt x="0" y="323717"/>
                    <a:pt x="26645" y="297047"/>
                    <a:pt x="59431" y="297047"/>
                  </a:cubicBezTo>
                  <a:close/>
                  <a:moveTo>
                    <a:pt x="177583" y="196955"/>
                  </a:moveTo>
                  <a:lnTo>
                    <a:pt x="666987" y="196955"/>
                  </a:lnTo>
                  <a:lnTo>
                    <a:pt x="666987" y="219037"/>
                  </a:lnTo>
                  <a:lnTo>
                    <a:pt x="177583" y="219037"/>
                  </a:lnTo>
                  <a:cubicBezTo>
                    <a:pt x="177583" y="219037"/>
                    <a:pt x="177583" y="196955"/>
                    <a:pt x="177583" y="196955"/>
                  </a:cubicBezTo>
                  <a:close/>
                  <a:moveTo>
                    <a:pt x="59431" y="160405"/>
                  </a:moveTo>
                  <a:cubicBezTo>
                    <a:pt x="33193" y="160405"/>
                    <a:pt x="11880" y="181740"/>
                    <a:pt x="11880" y="207956"/>
                  </a:cubicBezTo>
                  <a:cubicBezTo>
                    <a:pt x="11880" y="234177"/>
                    <a:pt x="33193" y="255506"/>
                    <a:pt x="59431" y="255506"/>
                  </a:cubicBezTo>
                  <a:cubicBezTo>
                    <a:pt x="85641" y="255506"/>
                    <a:pt x="106981" y="234177"/>
                    <a:pt x="106981" y="207956"/>
                  </a:cubicBezTo>
                  <a:cubicBezTo>
                    <a:pt x="106981" y="181740"/>
                    <a:pt x="85641" y="160405"/>
                    <a:pt x="59431" y="160405"/>
                  </a:cubicBezTo>
                  <a:close/>
                  <a:moveTo>
                    <a:pt x="59431" y="148524"/>
                  </a:moveTo>
                  <a:cubicBezTo>
                    <a:pt x="92189" y="148524"/>
                    <a:pt x="118862" y="175186"/>
                    <a:pt x="118862" y="207956"/>
                  </a:cubicBezTo>
                  <a:cubicBezTo>
                    <a:pt x="118862" y="240725"/>
                    <a:pt x="92189" y="267387"/>
                    <a:pt x="59431" y="267387"/>
                  </a:cubicBezTo>
                  <a:cubicBezTo>
                    <a:pt x="26645" y="267387"/>
                    <a:pt x="0" y="240725"/>
                    <a:pt x="0" y="207956"/>
                  </a:cubicBezTo>
                  <a:cubicBezTo>
                    <a:pt x="0" y="175186"/>
                    <a:pt x="26645" y="148524"/>
                    <a:pt x="59431" y="148524"/>
                  </a:cubicBezTo>
                  <a:close/>
                  <a:moveTo>
                    <a:pt x="177583" y="48432"/>
                  </a:moveTo>
                  <a:cubicBezTo>
                    <a:pt x="177583" y="48432"/>
                    <a:pt x="666987" y="48432"/>
                    <a:pt x="666987" y="48432"/>
                  </a:cubicBezTo>
                  <a:lnTo>
                    <a:pt x="666987" y="70503"/>
                  </a:lnTo>
                  <a:lnTo>
                    <a:pt x="177583" y="70503"/>
                  </a:lnTo>
                  <a:close/>
                  <a:moveTo>
                    <a:pt x="59431" y="11887"/>
                  </a:moveTo>
                  <a:cubicBezTo>
                    <a:pt x="33193" y="11887"/>
                    <a:pt x="11880" y="33218"/>
                    <a:pt x="11880" y="59430"/>
                  </a:cubicBezTo>
                  <a:cubicBezTo>
                    <a:pt x="11880" y="85659"/>
                    <a:pt x="33193" y="106984"/>
                    <a:pt x="59431" y="106984"/>
                  </a:cubicBezTo>
                  <a:cubicBezTo>
                    <a:pt x="85641" y="106984"/>
                    <a:pt x="106981" y="85659"/>
                    <a:pt x="106981" y="59430"/>
                  </a:cubicBezTo>
                  <a:cubicBezTo>
                    <a:pt x="106981" y="33218"/>
                    <a:pt x="85641" y="11887"/>
                    <a:pt x="59431" y="11887"/>
                  </a:cubicBezTo>
                  <a:close/>
                  <a:moveTo>
                    <a:pt x="59431" y="0"/>
                  </a:moveTo>
                  <a:cubicBezTo>
                    <a:pt x="92189" y="0"/>
                    <a:pt x="118862" y="26663"/>
                    <a:pt x="118862" y="59430"/>
                  </a:cubicBezTo>
                  <a:cubicBezTo>
                    <a:pt x="118862" y="92213"/>
                    <a:pt x="92189" y="118871"/>
                    <a:pt x="59431" y="118871"/>
                  </a:cubicBezTo>
                  <a:cubicBezTo>
                    <a:pt x="26645" y="118871"/>
                    <a:pt x="0" y="92213"/>
                    <a:pt x="0" y="59430"/>
                  </a:cubicBezTo>
                  <a:cubicBezTo>
                    <a:pt x="0" y="26663"/>
                    <a:pt x="26645" y="0"/>
                    <a:pt x="59431" y="0"/>
                  </a:cubicBezTo>
                  <a:close/>
                </a:path>
              </a:pathLst>
            </a:custGeom>
            <a:solidFill>
              <a:srgbClr val="000000">
                <a:alpha val="80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24" name="Shape 22"/>
            <p:cNvSpPr/>
            <p:nvPr/>
          </p:nvSpPr>
          <p:spPr>
            <a:xfrm>
              <a:off x="8057783" y="597543"/>
              <a:ext cx="106997" cy="78605"/>
            </a:xfrm>
            <a:custGeom>
              <a:avLst/>
              <a:gdLst/>
              <a:ahLst/>
              <a:cxnLst>
                <a:cxn ang="0">
                  <a:pos x="wd2" y="hd2"/>
                </a:cxn>
                <a:cxn ang="5400000">
                  <a:pos x="wd2" y="hd2"/>
                </a:cxn>
                <a:cxn ang="10800000">
                  <a:pos x="wd2" y="hd2"/>
                </a:cxn>
                <a:cxn ang="16200000">
                  <a:pos x="wd2" y="hd2"/>
                </a:cxn>
              </a:cxnLst>
              <a:rect l="0" t="0" r="r" b="b"/>
              <a:pathLst>
                <a:path w="21600" h="21600" extrusionOk="0">
                  <a:moveTo>
                    <a:pt x="0" y="11007"/>
                  </a:moveTo>
                  <a:lnTo>
                    <a:pt x="2059" y="8210"/>
                  </a:lnTo>
                  <a:lnTo>
                    <a:pt x="7782" y="15996"/>
                  </a:lnTo>
                  <a:lnTo>
                    <a:pt x="19536" y="0"/>
                  </a:lnTo>
                  <a:lnTo>
                    <a:pt x="21600" y="2797"/>
                  </a:lnTo>
                  <a:lnTo>
                    <a:pt x="7782" y="21600"/>
                  </a:lnTo>
                  <a:cubicBezTo>
                    <a:pt x="7782" y="21600"/>
                    <a:pt x="0" y="11007"/>
                    <a:pt x="0" y="11007"/>
                  </a:cubicBezTo>
                  <a:close/>
                </a:path>
              </a:pathLst>
            </a:custGeom>
            <a:solidFill>
              <a:srgbClr val="FA4655"/>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25" name="Shape 23"/>
            <p:cNvSpPr/>
            <p:nvPr/>
          </p:nvSpPr>
          <p:spPr>
            <a:xfrm>
              <a:off x="8374202" y="287581"/>
              <a:ext cx="995372" cy="1346398"/>
            </a:xfrm>
            <a:custGeom>
              <a:avLst/>
              <a:gdLst/>
              <a:ahLst/>
              <a:cxnLst>
                <a:cxn ang="0">
                  <a:pos x="wd2" y="hd2"/>
                </a:cxn>
                <a:cxn ang="5400000">
                  <a:pos x="wd2" y="hd2"/>
                </a:cxn>
                <a:cxn ang="10800000">
                  <a:pos x="wd2" y="hd2"/>
                </a:cxn>
                <a:cxn ang="16200000">
                  <a:pos x="wd2" y="hd2"/>
                </a:cxn>
              </a:cxnLst>
              <a:rect l="0" t="0" r="r" b="b"/>
              <a:pathLst>
                <a:path w="21600" h="21600" extrusionOk="0">
                  <a:moveTo>
                    <a:pt x="21600" y="19756"/>
                  </a:moveTo>
                  <a:lnTo>
                    <a:pt x="3730" y="21600"/>
                  </a:lnTo>
                  <a:lnTo>
                    <a:pt x="0" y="1844"/>
                  </a:lnTo>
                  <a:lnTo>
                    <a:pt x="17870" y="0"/>
                  </a:lnTo>
                  <a:cubicBezTo>
                    <a:pt x="17870" y="0"/>
                    <a:pt x="21600" y="19756"/>
                    <a:pt x="21600" y="19756"/>
                  </a:cubicBezTo>
                  <a:close/>
                </a:path>
              </a:pathLst>
            </a:custGeom>
            <a:solidFill>
              <a:srgbClr val="010101">
                <a:alpha val="5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26" name="Shape 24"/>
            <p:cNvSpPr/>
            <p:nvPr/>
          </p:nvSpPr>
          <p:spPr>
            <a:xfrm>
              <a:off x="8503353" y="397359"/>
              <a:ext cx="1028218" cy="1354689"/>
            </a:xfrm>
            <a:custGeom>
              <a:avLst/>
              <a:gdLst/>
              <a:ahLst/>
              <a:cxnLst>
                <a:cxn ang="0">
                  <a:pos x="wd2" y="hd2"/>
                </a:cxn>
                <a:cxn ang="5400000">
                  <a:pos x="wd2" y="hd2"/>
                </a:cxn>
                <a:cxn ang="10800000">
                  <a:pos x="wd2" y="hd2"/>
                </a:cxn>
                <a:cxn ang="16200000">
                  <a:pos x="wd2" y="hd2"/>
                </a:cxn>
              </a:cxnLst>
              <a:rect l="0" t="0" r="r" b="b"/>
              <a:pathLst>
                <a:path w="21600" h="21600" extrusionOk="0">
                  <a:moveTo>
                    <a:pt x="21600" y="19573"/>
                  </a:moveTo>
                  <a:lnTo>
                    <a:pt x="3452" y="21600"/>
                  </a:lnTo>
                  <a:lnTo>
                    <a:pt x="0" y="2027"/>
                  </a:lnTo>
                  <a:lnTo>
                    <a:pt x="18148" y="0"/>
                  </a:lnTo>
                  <a:cubicBezTo>
                    <a:pt x="18148" y="0"/>
                    <a:pt x="21600" y="19573"/>
                    <a:pt x="21600" y="19573"/>
                  </a:cubicBezTo>
                  <a:close/>
                </a:path>
              </a:pathLst>
            </a:custGeom>
            <a:solidFill>
              <a:srgbClr val="7D8287">
                <a:lumMod val="20000"/>
                <a:lumOff val="8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27" name="Freeform 56"/>
            <p:cNvSpPr/>
            <p:nvPr/>
          </p:nvSpPr>
          <p:spPr>
            <a:xfrm>
              <a:off x="8606674" y="478079"/>
              <a:ext cx="708751" cy="243187"/>
            </a:xfrm>
            <a:custGeom>
              <a:avLst/>
              <a:gdLst>
                <a:gd name="connsiteX0" fmla="*/ 702569 w 708751"/>
                <a:gd name="connsiteY0" fmla="*/ 93634 h 243187"/>
                <a:gd name="connsiteX1" fmla="*/ 708751 w 708751"/>
                <a:gd name="connsiteY1" fmla="*/ 138244 h 243187"/>
                <a:gd name="connsiteX2" fmla="*/ 15868 w 708751"/>
                <a:gd name="connsiteY2" fmla="*/ 243187 h 243187"/>
                <a:gd name="connsiteX3" fmla="*/ 9686 w 708751"/>
                <a:gd name="connsiteY3" fmla="*/ 198577 h 243187"/>
                <a:gd name="connsiteX4" fmla="*/ 692883 w 708751"/>
                <a:gd name="connsiteY4" fmla="*/ 0 h 243187"/>
                <a:gd name="connsiteX5" fmla="*/ 699065 w 708751"/>
                <a:gd name="connsiteY5" fmla="*/ 44609 h 243187"/>
                <a:gd name="connsiteX6" fmla="*/ 6182 w 708751"/>
                <a:gd name="connsiteY6" fmla="*/ 149552 h 243187"/>
                <a:gd name="connsiteX7" fmla="*/ 0 w 708751"/>
                <a:gd name="connsiteY7" fmla="*/ 104943 h 2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751" h="243187">
                  <a:moveTo>
                    <a:pt x="702569" y="93634"/>
                  </a:moveTo>
                  <a:cubicBezTo>
                    <a:pt x="702569" y="93634"/>
                    <a:pt x="708751" y="138244"/>
                    <a:pt x="708751" y="138244"/>
                  </a:cubicBezTo>
                  <a:lnTo>
                    <a:pt x="15868" y="243187"/>
                  </a:lnTo>
                  <a:lnTo>
                    <a:pt x="9686" y="198577"/>
                  </a:lnTo>
                  <a:close/>
                  <a:moveTo>
                    <a:pt x="692883" y="0"/>
                  </a:moveTo>
                  <a:cubicBezTo>
                    <a:pt x="692883" y="0"/>
                    <a:pt x="699065" y="44609"/>
                    <a:pt x="699065" y="44609"/>
                  </a:cubicBezTo>
                  <a:lnTo>
                    <a:pt x="6182" y="149552"/>
                  </a:lnTo>
                  <a:lnTo>
                    <a:pt x="0" y="104943"/>
                  </a:lnTo>
                  <a:close/>
                </a:path>
              </a:pathLst>
            </a:custGeom>
            <a:solidFill>
              <a:srgbClr val="010101">
                <a:alpha val="15000"/>
              </a:srgbClr>
            </a:solidFill>
            <a:ln w="12700">
              <a:miter lim="400000"/>
            </a:ln>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28" name="Shape 27"/>
            <p:cNvSpPr/>
            <p:nvPr/>
          </p:nvSpPr>
          <p:spPr>
            <a:xfrm>
              <a:off x="8645419" y="694406"/>
              <a:ext cx="773557" cy="937658"/>
            </a:xfrm>
            <a:custGeom>
              <a:avLst/>
              <a:gdLst/>
              <a:ahLst/>
              <a:cxnLst>
                <a:cxn ang="0">
                  <a:pos x="wd2" y="hd2"/>
                </a:cxn>
                <a:cxn ang="5400000">
                  <a:pos x="wd2" y="hd2"/>
                </a:cxn>
                <a:cxn ang="10800000">
                  <a:pos x="wd2" y="hd2"/>
                </a:cxn>
                <a:cxn ang="16200000">
                  <a:pos x="wd2" y="hd2"/>
                </a:cxn>
              </a:cxnLst>
              <a:rect l="0" t="0" r="r" b="b"/>
              <a:pathLst>
                <a:path w="21600" h="21600" extrusionOk="0">
                  <a:moveTo>
                    <a:pt x="21600" y="19359"/>
                  </a:moveTo>
                  <a:lnTo>
                    <a:pt x="3141" y="21600"/>
                  </a:lnTo>
                  <a:lnTo>
                    <a:pt x="0" y="2241"/>
                  </a:lnTo>
                  <a:lnTo>
                    <a:pt x="18459" y="0"/>
                  </a:lnTo>
                  <a:cubicBezTo>
                    <a:pt x="18459" y="0"/>
                    <a:pt x="21600" y="19359"/>
                    <a:pt x="21600" y="19359"/>
                  </a:cubicBezTo>
                  <a:close/>
                </a:path>
              </a:pathLst>
            </a:custGeom>
            <a:solidFill>
              <a:srgbClr val="317B9D"/>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29" name="Shape 28"/>
            <p:cNvSpPr/>
            <p:nvPr/>
          </p:nvSpPr>
          <p:spPr>
            <a:xfrm>
              <a:off x="8697079" y="823557"/>
              <a:ext cx="635295" cy="398415"/>
            </a:xfrm>
            <a:custGeom>
              <a:avLst/>
              <a:gdLst/>
              <a:ahLst/>
              <a:cxnLst>
                <a:cxn ang="0">
                  <a:pos x="wd2" y="hd2"/>
                </a:cxn>
                <a:cxn ang="5400000">
                  <a:pos x="wd2" y="hd2"/>
                </a:cxn>
                <a:cxn ang="10800000">
                  <a:pos x="wd2" y="hd2"/>
                </a:cxn>
                <a:cxn ang="16200000">
                  <a:pos x="wd2" y="hd2"/>
                </a:cxn>
              </a:cxnLst>
              <a:rect l="0" t="0" r="r" b="b"/>
              <a:pathLst>
                <a:path w="21600" h="21600" extrusionOk="0">
                  <a:moveTo>
                    <a:pt x="9231" y="19360"/>
                  </a:moveTo>
                  <a:lnTo>
                    <a:pt x="4927" y="16639"/>
                  </a:lnTo>
                  <a:lnTo>
                    <a:pt x="378" y="21600"/>
                  </a:lnTo>
                  <a:lnTo>
                    <a:pt x="0" y="20782"/>
                  </a:lnTo>
                  <a:lnTo>
                    <a:pt x="4856" y="15486"/>
                  </a:lnTo>
                  <a:lnTo>
                    <a:pt x="8937" y="18066"/>
                  </a:lnTo>
                  <a:lnTo>
                    <a:pt x="12470" y="7962"/>
                  </a:lnTo>
                  <a:lnTo>
                    <a:pt x="16636" y="9302"/>
                  </a:lnTo>
                  <a:lnTo>
                    <a:pt x="20195" y="1799"/>
                  </a:lnTo>
                  <a:lnTo>
                    <a:pt x="21067" y="0"/>
                  </a:lnTo>
                  <a:lnTo>
                    <a:pt x="21600" y="587"/>
                  </a:lnTo>
                  <a:lnTo>
                    <a:pt x="20730" y="2382"/>
                  </a:lnTo>
                  <a:lnTo>
                    <a:pt x="16912" y="10432"/>
                  </a:lnTo>
                  <a:lnTo>
                    <a:pt x="12813" y="9114"/>
                  </a:lnTo>
                  <a:cubicBezTo>
                    <a:pt x="12813" y="9114"/>
                    <a:pt x="9231" y="19360"/>
                    <a:pt x="9231" y="19360"/>
                  </a:cubicBezTo>
                  <a:close/>
                </a:path>
              </a:pathLst>
            </a:custGeom>
            <a:solidFill>
              <a:schemeClr val="bg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30" name="Shape 29"/>
            <p:cNvSpPr/>
            <p:nvPr/>
          </p:nvSpPr>
          <p:spPr>
            <a:xfrm>
              <a:off x="8716452" y="1243297"/>
              <a:ext cx="695461" cy="130690"/>
            </a:xfrm>
            <a:custGeom>
              <a:avLst/>
              <a:gdLst/>
              <a:ahLst/>
              <a:cxnLst>
                <a:cxn ang="0">
                  <a:pos x="wd2" y="hd2"/>
                </a:cxn>
                <a:cxn ang="5400000">
                  <a:pos x="wd2" y="hd2"/>
                </a:cxn>
                <a:cxn ang="10800000">
                  <a:pos x="wd2" y="hd2"/>
                </a:cxn>
                <a:cxn ang="16200000">
                  <a:pos x="wd2" y="hd2"/>
                </a:cxn>
              </a:cxnLst>
              <a:rect l="0" t="0" r="r" b="b"/>
              <a:pathLst>
                <a:path w="21600" h="21600" extrusionOk="0">
                  <a:moveTo>
                    <a:pt x="21316" y="21600"/>
                  </a:moveTo>
                  <a:lnTo>
                    <a:pt x="14229" y="3584"/>
                  </a:lnTo>
                  <a:lnTo>
                    <a:pt x="10701" y="15949"/>
                  </a:lnTo>
                  <a:lnTo>
                    <a:pt x="6272" y="4068"/>
                  </a:lnTo>
                  <a:lnTo>
                    <a:pt x="188" y="14948"/>
                  </a:lnTo>
                  <a:lnTo>
                    <a:pt x="0" y="12036"/>
                  </a:lnTo>
                  <a:lnTo>
                    <a:pt x="6335" y="706"/>
                  </a:lnTo>
                  <a:lnTo>
                    <a:pt x="10673" y="12340"/>
                  </a:lnTo>
                  <a:lnTo>
                    <a:pt x="14194" y="0"/>
                  </a:lnTo>
                  <a:lnTo>
                    <a:pt x="21600" y="18830"/>
                  </a:lnTo>
                  <a:cubicBezTo>
                    <a:pt x="21600" y="18830"/>
                    <a:pt x="21316" y="21600"/>
                    <a:pt x="21316" y="21600"/>
                  </a:cubicBezTo>
                  <a:close/>
                </a:path>
              </a:pathLst>
            </a:custGeom>
            <a:solidFill>
              <a:schemeClr val="bg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31" name="Shape 30"/>
            <p:cNvSpPr/>
            <p:nvPr/>
          </p:nvSpPr>
          <p:spPr>
            <a:xfrm>
              <a:off x="7683245" y="694406"/>
              <a:ext cx="82432" cy="120709"/>
            </a:xfrm>
            <a:custGeom>
              <a:avLst/>
              <a:gdLst/>
              <a:ahLst/>
              <a:cxnLst>
                <a:cxn ang="0">
                  <a:pos x="wd2" y="hd2"/>
                </a:cxn>
                <a:cxn ang="5400000">
                  <a:pos x="wd2" y="hd2"/>
                </a:cxn>
                <a:cxn ang="10800000">
                  <a:pos x="wd2" y="hd2"/>
                </a:cxn>
                <a:cxn ang="16200000">
                  <a:pos x="wd2" y="hd2"/>
                </a:cxn>
              </a:cxnLst>
              <a:rect l="0" t="0" r="r" b="b"/>
              <a:pathLst>
                <a:path w="20136" h="20578" extrusionOk="0">
                  <a:moveTo>
                    <a:pt x="19565" y="15319"/>
                  </a:moveTo>
                  <a:cubicBezTo>
                    <a:pt x="20868" y="17094"/>
                    <a:pt x="19864" y="19269"/>
                    <a:pt x="17317" y="20181"/>
                  </a:cubicBezTo>
                  <a:lnTo>
                    <a:pt x="17317" y="20181"/>
                  </a:lnTo>
                  <a:cubicBezTo>
                    <a:pt x="14769" y="21089"/>
                    <a:pt x="11652" y="20385"/>
                    <a:pt x="10348" y="18608"/>
                  </a:cubicBezTo>
                  <a:lnTo>
                    <a:pt x="569" y="5259"/>
                  </a:lnTo>
                  <a:cubicBezTo>
                    <a:pt x="-732" y="3481"/>
                    <a:pt x="273" y="1305"/>
                    <a:pt x="2820" y="396"/>
                  </a:cubicBezTo>
                  <a:lnTo>
                    <a:pt x="2820" y="396"/>
                  </a:lnTo>
                  <a:cubicBezTo>
                    <a:pt x="5365" y="-511"/>
                    <a:pt x="8486" y="191"/>
                    <a:pt x="9785" y="1969"/>
                  </a:cubicBezTo>
                  <a:cubicBezTo>
                    <a:pt x="9785" y="1969"/>
                    <a:pt x="19565" y="15319"/>
                    <a:pt x="19565" y="15319"/>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32" name="Shape 31"/>
            <p:cNvSpPr/>
            <p:nvPr/>
          </p:nvSpPr>
          <p:spPr>
            <a:xfrm>
              <a:off x="8106214" y="1592005"/>
              <a:ext cx="131704" cy="168026"/>
            </a:xfrm>
            <a:custGeom>
              <a:avLst/>
              <a:gdLst/>
              <a:ahLst/>
              <a:cxnLst>
                <a:cxn ang="0">
                  <a:pos x="wd2" y="hd2"/>
                </a:cxn>
                <a:cxn ang="5400000">
                  <a:pos x="wd2" y="hd2"/>
                </a:cxn>
                <a:cxn ang="10800000">
                  <a:pos x="wd2" y="hd2"/>
                </a:cxn>
                <a:cxn ang="16200000">
                  <a:pos x="wd2" y="hd2"/>
                </a:cxn>
              </a:cxnLst>
              <a:rect l="0" t="0" r="r" b="b"/>
              <a:pathLst>
                <a:path w="21600" h="21600" extrusionOk="0">
                  <a:moveTo>
                    <a:pt x="0" y="8901"/>
                  </a:moveTo>
                  <a:lnTo>
                    <a:pt x="21600" y="21600"/>
                  </a:lnTo>
                  <a:lnTo>
                    <a:pt x="20857" y="0"/>
                  </a:lnTo>
                  <a:cubicBezTo>
                    <a:pt x="20857" y="0"/>
                    <a:pt x="0" y="8901"/>
                    <a:pt x="0" y="8901"/>
                  </a:cubicBezTo>
                  <a:close/>
                </a:path>
              </a:pathLst>
            </a:custGeom>
            <a:solidFill>
              <a:srgbClr val="FFAF28"/>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33" name="Shape 32"/>
            <p:cNvSpPr/>
            <p:nvPr/>
          </p:nvSpPr>
          <p:spPr>
            <a:xfrm>
              <a:off x="7683245" y="752524"/>
              <a:ext cx="550694" cy="909384"/>
            </a:xfrm>
            <a:custGeom>
              <a:avLst/>
              <a:gdLst/>
              <a:ahLst/>
              <a:cxnLst>
                <a:cxn ang="0">
                  <a:pos x="wd2" y="hd2"/>
                </a:cxn>
                <a:cxn ang="5400000">
                  <a:pos x="wd2" y="hd2"/>
                </a:cxn>
                <a:cxn ang="10800000">
                  <a:pos x="wd2" y="hd2"/>
                </a:cxn>
                <a:cxn ang="16200000">
                  <a:pos x="wd2" y="hd2"/>
                </a:cxn>
              </a:cxnLst>
              <a:rect l="0" t="0" r="r" b="b"/>
              <a:pathLst>
                <a:path w="21292" h="21413" extrusionOk="0">
                  <a:moveTo>
                    <a:pt x="21292" y="19863"/>
                  </a:moveTo>
                  <a:cubicBezTo>
                    <a:pt x="21273" y="19836"/>
                    <a:pt x="21255" y="19809"/>
                    <a:pt x="21232" y="19783"/>
                  </a:cubicBezTo>
                  <a:lnTo>
                    <a:pt x="5229" y="722"/>
                  </a:lnTo>
                  <a:cubicBezTo>
                    <a:pt x="4682" y="71"/>
                    <a:pt x="3373" y="-187"/>
                    <a:pt x="2305" y="146"/>
                  </a:cubicBezTo>
                  <a:lnTo>
                    <a:pt x="1184" y="495"/>
                  </a:lnTo>
                  <a:cubicBezTo>
                    <a:pt x="115" y="828"/>
                    <a:pt x="-308" y="1625"/>
                    <a:pt x="238" y="2276"/>
                  </a:cubicBezTo>
                  <a:lnTo>
                    <a:pt x="16243" y="21336"/>
                  </a:lnTo>
                  <a:cubicBezTo>
                    <a:pt x="16265" y="21363"/>
                    <a:pt x="16290" y="21388"/>
                    <a:pt x="16315" y="21413"/>
                  </a:cubicBezTo>
                  <a:cubicBezTo>
                    <a:pt x="16315" y="21413"/>
                    <a:pt x="21292" y="19863"/>
                    <a:pt x="21292" y="19863"/>
                  </a:cubicBezTo>
                  <a:close/>
                </a:path>
              </a:pathLst>
            </a:custGeom>
            <a:solidFill>
              <a:srgbClr val="317B9D"/>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34" name="Shape 33"/>
            <p:cNvSpPr/>
            <p:nvPr/>
          </p:nvSpPr>
          <p:spPr>
            <a:xfrm>
              <a:off x="8209535" y="1714698"/>
              <a:ext cx="48648" cy="72225"/>
            </a:xfrm>
            <a:custGeom>
              <a:avLst/>
              <a:gdLst/>
              <a:ahLst/>
              <a:cxnLst>
                <a:cxn ang="0">
                  <a:pos x="wd2" y="hd2"/>
                </a:cxn>
                <a:cxn ang="5400000">
                  <a:pos x="wd2" y="hd2"/>
                </a:cxn>
                <a:cxn ang="10800000">
                  <a:pos x="wd2" y="hd2"/>
                </a:cxn>
                <a:cxn ang="16200000">
                  <a:pos x="wd2" y="hd2"/>
                </a:cxn>
              </a:cxnLst>
              <a:rect l="0" t="0" r="r" b="b"/>
              <a:pathLst>
                <a:path w="19445" h="19624" extrusionOk="0">
                  <a:moveTo>
                    <a:pt x="16285" y="7536"/>
                  </a:moveTo>
                  <a:cubicBezTo>
                    <a:pt x="20244" y="12801"/>
                    <a:pt x="20522" y="18093"/>
                    <a:pt x="16899" y="19353"/>
                  </a:cubicBezTo>
                  <a:cubicBezTo>
                    <a:pt x="13276" y="20613"/>
                    <a:pt x="7129" y="17363"/>
                    <a:pt x="3162" y="12094"/>
                  </a:cubicBezTo>
                  <a:cubicBezTo>
                    <a:pt x="-797" y="6824"/>
                    <a:pt x="-1078" y="1531"/>
                    <a:pt x="2545" y="271"/>
                  </a:cubicBezTo>
                  <a:cubicBezTo>
                    <a:pt x="6166" y="-987"/>
                    <a:pt x="12323" y="2261"/>
                    <a:pt x="16285" y="7536"/>
                  </a:cubicBezTo>
                  <a:close/>
                </a:path>
              </a:pathLst>
            </a:custGeom>
            <a:solidFill>
              <a:srgbClr val="7D8287"/>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35" name="Shape 34"/>
            <p:cNvSpPr/>
            <p:nvPr/>
          </p:nvSpPr>
          <p:spPr>
            <a:xfrm>
              <a:off x="7712304" y="820328"/>
              <a:ext cx="398914" cy="433935"/>
            </a:xfrm>
            <a:custGeom>
              <a:avLst/>
              <a:gdLst/>
              <a:ahLst/>
              <a:cxnLst>
                <a:cxn ang="0">
                  <a:pos x="wd2" y="hd2"/>
                </a:cxn>
                <a:cxn ang="5400000">
                  <a:pos x="wd2" y="hd2"/>
                </a:cxn>
                <a:cxn ang="10800000">
                  <a:pos x="wd2" y="hd2"/>
                </a:cxn>
                <a:cxn ang="16200000">
                  <a:pos x="wd2" y="hd2"/>
                </a:cxn>
              </a:cxnLst>
              <a:rect l="0" t="0" r="r" b="b"/>
              <a:pathLst>
                <a:path w="21600" h="21421" extrusionOk="0">
                  <a:moveTo>
                    <a:pt x="21600" y="21050"/>
                  </a:moveTo>
                  <a:cubicBezTo>
                    <a:pt x="20892" y="21486"/>
                    <a:pt x="20260" y="21460"/>
                    <a:pt x="19854" y="21362"/>
                  </a:cubicBezTo>
                  <a:cubicBezTo>
                    <a:pt x="18769" y="21099"/>
                    <a:pt x="18185" y="20064"/>
                    <a:pt x="18121" y="19947"/>
                  </a:cubicBezTo>
                  <a:cubicBezTo>
                    <a:pt x="18036" y="19774"/>
                    <a:pt x="10766" y="4952"/>
                    <a:pt x="9447" y="2600"/>
                  </a:cubicBezTo>
                  <a:cubicBezTo>
                    <a:pt x="8958" y="1728"/>
                    <a:pt x="8537" y="1525"/>
                    <a:pt x="8329" y="1482"/>
                  </a:cubicBezTo>
                  <a:cubicBezTo>
                    <a:pt x="8068" y="1428"/>
                    <a:pt x="7859" y="1569"/>
                    <a:pt x="7851" y="1575"/>
                  </a:cubicBezTo>
                  <a:lnTo>
                    <a:pt x="7712" y="1657"/>
                  </a:lnTo>
                  <a:lnTo>
                    <a:pt x="733" y="4911"/>
                  </a:lnTo>
                  <a:lnTo>
                    <a:pt x="0" y="3603"/>
                  </a:lnTo>
                  <a:lnTo>
                    <a:pt x="6919" y="378"/>
                  </a:lnTo>
                  <a:cubicBezTo>
                    <a:pt x="7156" y="225"/>
                    <a:pt x="7795" y="-114"/>
                    <a:pt x="8632" y="39"/>
                  </a:cubicBezTo>
                  <a:cubicBezTo>
                    <a:pt x="9511" y="201"/>
                    <a:pt x="10267" y="837"/>
                    <a:pt x="10881" y="1932"/>
                  </a:cubicBezTo>
                  <a:cubicBezTo>
                    <a:pt x="12219" y="4318"/>
                    <a:pt x="19279" y="18713"/>
                    <a:pt x="19579" y="19324"/>
                  </a:cubicBezTo>
                  <a:cubicBezTo>
                    <a:pt x="19665" y="19477"/>
                    <a:pt x="19969" y="19872"/>
                    <a:pt x="20271" y="19943"/>
                  </a:cubicBezTo>
                  <a:cubicBezTo>
                    <a:pt x="20320" y="19955"/>
                    <a:pt x="20451" y="19986"/>
                    <a:pt x="20698" y="19833"/>
                  </a:cubicBezTo>
                  <a:cubicBezTo>
                    <a:pt x="20698" y="19833"/>
                    <a:pt x="21600" y="21050"/>
                    <a:pt x="21600" y="21050"/>
                  </a:cubicBezTo>
                  <a:close/>
                </a:path>
              </a:pathLst>
            </a:custGeom>
            <a:solidFill>
              <a:srgbClr val="FFAF28">
                <a:lumMod val="60000"/>
                <a:lumOff val="4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36" name="Shape 35"/>
            <p:cNvSpPr/>
            <p:nvPr/>
          </p:nvSpPr>
          <p:spPr>
            <a:xfrm>
              <a:off x="7696160" y="694406"/>
              <a:ext cx="561059" cy="1090406"/>
            </a:xfrm>
            <a:custGeom>
              <a:avLst/>
              <a:gdLst/>
              <a:ahLst/>
              <a:cxnLst>
                <a:cxn ang="0">
                  <a:pos x="wd2" y="hd2"/>
                </a:cxn>
                <a:cxn ang="5400000">
                  <a:pos x="wd2" y="hd2"/>
                </a:cxn>
                <a:cxn ang="10800000">
                  <a:pos x="wd2" y="hd2"/>
                </a:cxn>
                <a:cxn ang="16200000">
                  <a:pos x="wd2" y="hd2"/>
                </a:cxn>
              </a:cxnLst>
              <a:rect l="0" t="0" r="r" b="b"/>
              <a:pathLst>
                <a:path w="21506" h="21555" extrusionOk="0">
                  <a:moveTo>
                    <a:pt x="1984" y="1225"/>
                  </a:moveTo>
                  <a:lnTo>
                    <a:pt x="994" y="227"/>
                  </a:lnTo>
                  <a:cubicBezTo>
                    <a:pt x="806" y="38"/>
                    <a:pt x="379" y="-45"/>
                    <a:pt x="0" y="25"/>
                  </a:cubicBezTo>
                  <a:lnTo>
                    <a:pt x="21348" y="21555"/>
                  </a:lnTo>
                  <a:cubicBezTo>
                    <a:pt x="21600" y="21425"/>
                    <a:pt x="21549" y="21078"/>
                    <a:pt x="21205" y="20730"/>
                  </a:cubicBezTo>
                  <a:cubicBezTo>
                    <a:pt x="21062" y="20587"/>
                    <a:pt x="20891" y="20464"/>
                    <a:pt x="20713" y="20371"/>
                  </a:cubicBezTo>
                  <a:lnTo>
                    <a:pt x="20582" y="17833"/>
                  </a:lnTo>
                  <a:lnTo>
                    <a:pt x="20636" y="17819"/>
                  </a:lnTo>
                  <a:cubicBezTo>
                    <a:pt x="20617" y="17796"/>
                    <a:pt x="20599" y="17773"/>
                    <a:pt x="20577" y="17751"/>
                  </a:cubicBezTo>
                  <a:lnTo>
                    <a:pt x="4711" y="1749"/>
                  </a:lnTo>
                  <a:cubicBezTo>
                    <a:pt x="4199" y="1232"/>
                    <a:pt x="3009" y="1011"/>
                    <a:pt x="1984" y="1225"/>
                  </a:cubicBezTo>
                  <a:close/>
                </a:path>
              </a:pathLst>
            </a:custGeom>
            <a:solidFill>
              <a:srgbClr val="010101">
                <a:alpha val="10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grpSp>
      <p:sp>
        <p:nvSpPr>
          <p:cNvPr id="37" name="Rectangle 9"/>
          <p:cNvSpPr/>
          <p:nvPr/>
        </p:nvSpPr>
        <p:spPr>
          <a:xfrm>
            <a:off x="4991940" y="1491630"/>
            <a:ext cx="3324476" cy="2391852"/>
          </a:xfrm>
          <a:prstGeom prst="rect">
            <a:avLst/>
          </a:prstGeom>
          <a:blipFill>
            <a:blip r:embed="rId1" cstate="email"/>
            <a:stretch>
              <a:fillRect/>
            </a:stretch>
          </a:blip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Montserrat"/>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p:tgtEl>
                                          <p:spTgt spid="17"/>
                                        </p:tgtEl>
                                        <p:attrNameLst>
                                          <p:attrName>ppt_x</p:attrName>
                                        </p:attrNameLst>
                                      </p:cBhvr>
                                      <p:tavLst>
                                        <p:tav tm="0">
                                          <p:val>
                                            <p:strVal val="#ppt_x-#ppt_w*1.125000"/>
                                          </p:val>
                                        </p:tav>
                                        <p:tav tm="100000">
                                          <p:val>
                                            <p:strVal val="#ppt_x"/>
                                          </p:val>
                                        </p:tav>
                                      </p:tavLst>
                                    </p:anim>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14" grpId="0"/>
      <p:bldP spid="17" grpId="0"/>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grpSp>
        <p:nvGrpSpPr>
          <p:cNvPr id="3" name="组合 2"/>
          <p:cNvGrpSpPr/>
          <p:nvPr/>
        </p:nvGrpSpPr>
        <p:grpSpPr>
          <a:xfrm>
            <a:off x="5963927" y="1457722"/>
            <a:ext cx="2369080" cy="3106686"/>
            <a:chOff x="5963927" y="1351216"/>
            <a:chExt cx="2369080" cy="3106687"/>
          </a:xfrm>
        </p:grpSpPr>
        <p:grpSp>
          <p:nvGrpSpPr>
            <p:cNvPr id="4" name="组合 3"/>
            <p:cNvGrpSpPr/>
            <p:nvPr/>
          </p:nvGrpSpPr>
          <p:grpSpPr>
            <a:xfrm>
              <a:off x="5963927" y="1367912"/>
              <a:ext cx="2369080" cy="3089991"/>
              <a:chOff x="1313863" y="1205784"/>
              <a:chExt cx="3158773" cy="4119987"/>
            </a:xfrm>
          </p:grpSpPr>
          <p:sp>
            <p:nvSpPr>
              <p:cNvPr id="15" name="任意多边形 14"/>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ysClr val="windowText" lastClr="000000">
                  <a:lumMod val="85000"/>
                  <a:lumOff val="15000"/>
                  <a:alpha val="35000"/>
                </a:sysClr>
              </a:solidFill>
              <a:ln w="10795" cap="flat" cmpd="sng" algn="ctr">
                <a:noFill/>
                <a:prstDash val="solid"/>
              </a:ln>
              <a:effectLst>
                <a:softEdge rad="266700"/>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6" name="圆角矩形 15"/>
              <p:cNvSpPr/>
              <p:nvPr/>
            </p:nvSpPr>
            <p:spPr>
              <a:xfrm rot="18900000">
                <a:off x="1485500" y="1841816"/>
                <a:ext cx="2742312" cy="1582057"/>
              </a:xfrm>
              <a:prstGeom prst="roundRect">
                <a:avLst>
                  <a:gd name="adj" fmla="val 10245"/>
                </a:avLst>
              </a:prstGeom>
              <a:solidFill>
                <a:srgbClr val="317B9D"/>
              </a:solidFill>
              <a:ln w="10795"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7" name="任意多边形 16"/>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ysClr val="window" lastClr="FFFFFF">
                  <a:lumMod val="95000"/>
                </a:sysClr>
              </a:solidFill>
              <a:ln w="10795"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5" name="文本框 39"/>
            <p:cNvSpPr txBox="1"/>
            <p:nvPr/>
          </p:nvSpPr>
          <p:spPr>
            <a:xfrm rot="18900000">
              <a:off x="7248402" y="1351216"/>
              <a:ext cx="345287" cy="577081"/>
            </a:xfrm>
            <a:prstGeom prst="rect">
              <a:avLst/>
            </a:prstGeom>
            <a:noFill/>
          </p:spPr>
          <p:txBody>
            <a:bodyPr wrap="none" lIns="68580" tIns="34290" rIns="68580" bIns="34290" rtlCol="0">
              <a:spAutoFit/>
            </a:bodyPr>
            <a:lstStyle/>
            <a:p>
              <a:pPr>
                <a:defRPr/>
              </a:pPr>
              <a:r>
                <a:rPr lang="en-US" altLang="zh-CN" sz="3300" b="1" kern="0" dirty="0">
                  <a:solidFill>
                    <a:sysClr val="windowText" lastClr="000000">
                      <a:lumMod val="75000"/>
                      <a:lumOff val="25000"/>
                    </a:sysClr>
                  </a:solidFill>
                </a:rPr>
                <a:t>E</a:t>
              </a:r>
              <a:endParaRPr lang="zh-CN" altLang="en-US" sz="3300" b="1" kern="0" dirty="0">
                <a:solidFill>
                  <a:sysClr val="windowText" lastClr="000000">
                    <a:lumMod val="75000"/>
                    <a:lumOff val="25000"/>
                  </a:sysClr>
                </a:solidFill>
              </a:endParaRPr>
            </a:p>
          </p:txBody>
        </p:sp>
        <p:grpSp>
          <p:nvGrpSpPr>
            <p:cNvPr id="6" name="组合 5"/>
            <p:cNvGrpSpPr/>
            <p:nvPr/>
          </p:nvGrpSpPr>
          <p:grpSpPr>
            <a:xfrm rot="18900000">
              <a:off x="6557250" y="2892087"/>
              <a:ext cx="282199" cy="272633"/>
              <a:chOff x="549275" y="533400"/>
              <a:chExt cx="561975" cy="542926"/>
            </a:xfrm>
            <a:solidFill>
              <a:sysClr val="window" lastClr="FFFFFF"/>
            </a:solidFill>
          </p:grpSpPr>
          <p:sp>
            <p:nvSpPr>
              <p:cNvPr id="8"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9"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0"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1"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2"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3"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4"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grpSp>
        <p:sp>
          <p:nvSpPr>
            <p:cNvPr id="7" name="文本框 67"/>
            <p:cNvSpPr txBox="1"/>
            <p:nvPr/>
          </p:nvSpPr>
          <p:spPr>
            <a:xfrm rot="18900000">
              <a:off x="6618617" y="2243336"/>
              <a:ext cx="1074743" cy="623248"/>
            </a:xfrm>
            <a:prstGeom prst="rect">
              <a:avLst/>
            </a:prstGeom>
            <a:noFill/>
          </p:spPr>
          <p:txBody>
            <a:bodyPr wrap="square" lIns="68580" tIns="34290" rIns="68580" bIns="34290" rtlCol="0">
              <a:spAutoFit/>
            </a:bodyPr>
            <a:lstStyle/>
            <a:p>
              <a:pPr>
                <a:lnSpc>
                  <a:spcPct val="150000"/>
                </a:lnSpc>
                <a:defRPr/>
              </a:pPr>
              <a:r>
                <a:rPr lang="zh-CN" altLang="en-US" sz="800" kern="0" dirty="0">
                  <a:solidFill>
                    <a:sysClr val="window" lastClr="FFFFFF"/>
                  </a:solidFill>
                  <a:latin typeface="微软雅黑" panose="020B0503020204020204" pitchFamily="34" charset="-122"/>
                  <a:ea typeface="微软雅黑" panose="020B0503020204020204" pitchFamily="34" charset="-122"/>
                </a:rPr>
                <a:t>简约商务风图表系列</a:t>
              </a:r>
              <a:endParaRPr lang="en-US" altLang="zh-CN" sz="800" kern="0" dirty="0">
                <a:solidFill>
                  <a:sysClr val="window" lastClr="FFFFFF"/>
                </a:solidFill>
                <a:latin typeface="微软雅黑" panose="020B0503020204020204" pitchFamily="34" charset="-122"/>
                <a:ea typeface="微软雅黑" panose="020B0503020204020204" pitchFamily="34" charset="-122"/>
              </a:endParaRPr>
            </a:p>
            <a:p>
              <a:pPr>
                <a:lnSpc>
                  <a:spcPct val="150000"/>
                </a:lnSpc>
                <a:defRPr/>
              </a:pPr>
              <a:r>
                <a:rPr lang="zh-CN" altLang="en-US" sz="800" kern="0" dirty="0">
                  <a:solidFill>
                    <a:sysClr val="window" lastClr="FFFFFF"/>
                  </a:solidFill>
                  <a:latin typeface="微软雅黑" panose="020B0503020204020204" pitchFamily="34" charset="-122"/>
                  <a:ea typeface="微软雅黑" panose="020B0503020204020204" pitchFamily="34" charset="-122"/>
                </a:rPr>
                <a:t>◆ 在此点击输入具体文本内容</a:t>
              </a:r>
              <a:endParaRPr lang="zh-CN" altLang="en-US" sz="8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754252" y="1419622"/>
            <a:ext cx="2369080" cy="3099396"/>
            <a:chOff x="4754252" y="1313116"/>
            <a:chExt cx="2369080" cy="3099396"/>
          </a:xfrm>
        </p:grpSpPr>
        <p:grpSp>
          <p:nvGrpSpPr>
            <p:cNvPr id="20" name="组合 19"/>
            <p:cNvGrpSpPr/>
            <p:nvPr/>
          </p:nvGrpSpPr>
          <p:grpSpPr>
            <a:xfrm>
              <a:off x="4754252" y="1313116"/>
              <a:ext cx="2369080" cy="3099396"/>
              <a:chOff x="4754252" y="1313116"/>
              <a:chExt cx="2369080" cy="3099396"/>
            </a:xfrm>
          </p:grpSpPr>
          <p:grpSp>
            <p:nvGrpSpPr>
              <p:cNvPr id="24" name="组合 23"/>
              <p:cNvGrpSpPr/>
              <p:nvPr/>
            </p:nvGrpSpPr>
            <p:grpSpPr>
              <a:xfrm>
                <a:off x="4754252" y="1322521"/>
                <a:ext cx="2369080" cy="3089991"/>
                <a:chOff x="1313863" y="1205784"/>
                <a:chExt cx="3158773" cy="4119987"/>
              </a:xfrm>
            </p:grpSpPr>
            <p:sp>
              <p:nvSpPr>
                <p:cNvPr id="27" name="任意多边形 2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ysClr val="windowText" lastClr="000000">
                    <a:lumMod val="85000"/>
                    <a:lumOff val="15000"/>
                    <a:alpha val="35000"/>
                  </a:sysClr>
                </a:solidFill>
                <a:ln w="10795" cap="flat" cmpd="sng" algn="ctr">
                  <a:noFill/>
                  <a:prstDash val="solid"/>
                </a:ln>
                <a:effectLst>
                  <a:softEdge rad="266700"/>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8" name="圆角矩形 27"/>
                <p:cNvSpPr/>
                <p:nvPr/>
              </p:nvSpPr>
              <p:spPr>
                <a:xfrm rot="18900000">
                  <a:off x="1412062" y="1872236"/>
                  <a:ext cx="2828349" cy="1582057"/>
                </a:xfrm>
                <a:prstGeom prst="roundRect">
                  <a:avLst>
                    <a:gd name="adj" fmla="val 10245"/>
                  </a:avLst>
                </a:prstGeom>
                <a:solidFill>
                  <a:srgbClr val="317B9D"/>
                </a:solidFill>
                <a:ln w="10795"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任意多边形 2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ysClr val="window" lastClr="FFFFFF">
                    <a:lumMod val="95000"/>
                  </a:sysClr>
                </a:solidFill>
                <a:ln w="10795"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25" name="文本框 38"/>
              <p:cNvSpPr txBox="1"/>
              <p:nvPr/>
            </p:nvSpPr>
            <p:spPr>
              <a:xfrm rot="18900000">
                <a:off x="5989958" y="1313116"/>
                <a:ext cx="404598" cy="577081"/>
              </a:xfrm>
              <a:prstGeom prst="rect">
                <a:avLst/>
              </a:prstGeom>
              <a:noFill/>
            </p:spPr>
            <p:txBody>
              <a:bodyPr wrap="none" lIns="68580" tIns="34290" rIns="68580" bIns="34290" rtlCol="0">
                <a:spAutoFit/>
              </a:bodyPr>
              <a:lstStyle/>
              <a:p>
                <a:pPr>
                  <a:defRPr/>
                </a:pPr>
                <a:r>
                  <a:rPr lang="en-US" altLang="zh-CN" sz="3300" b="1" kern="0" dirty="0">
                    <a:solidFill>
                      <a:sysClr val="windowText" lastClr="000000">
                        <a:lumMod val="75000"/>
                        <a:lumOff val="25000"/>
                      </a:sysClr>
                    </a:solidFill>
                  </a:rPr>
                  <a:t>D</a:t>
                </a:r>
                <a:endParaRPr lang="zh-CN" altLang="en-US" sz="3300" b="1" kern="0" dirty="0">
                  <a:solidFill>
                    <a:sysClr val="windowText" lastClr="000000">
                      <a:lumMod val="75000"/>
                      <a:lumOff val="25000"/>
                    </a:sysClr>
                  </a:solidFill>
                </a:endParaRPr>
              </a:p>
            </p:txBody>
          </p:sp>
          <p:sp>
            <p:nvSpPr>
              <p:cNvPr id="26" name="文本框 66"/>
              <p:cNvSpPr txBox="1"/>
              <p:nvPr/>
            </p:nvSpPr>
            <p:spPr>
              <a:xfrm rot="18900000">
                <a:off x="5370624" y="2254271"/>
                <a:ext cx="1074743" cy="623248"/>
              </a:xfrm>
              <a:prstGeom prst="rect">
                <a:avLst/>
              </a:prstGeom>
              <a:noFill/>
            </p:spPr>
            <p:txBody>
              <a:bodyPr wrap="square" lIns="68580" tIns="34290" rIns="68580" bIns="34290" rtlCol="0">
                <a:spAutoFit/>
              </a:bodyPr>
              <a:lstStyle/>
              <a:p>
                <a:pPr>
                  <a:lnSpc>
                    <a:spcPct val="150000"/>
                  </a:lnSpc>
                  <a:defRPr/>
                </a:pPr>
                <a:r>
                  <a:rPr lang="zh-CN" altLang="en-US" sz="800" kern="0" dirty="0">
                    <a:solidFill>
                      <a:sysClr val="window" lastClr="FFFFFF"/>
                    </a:solidFill>
                    <a:latin typeface="微软雅黑" panose="020B0503020204020204" pitchFamily="34" charset="-122"/>
                    <a:ea typeface="微软雅黑" panose="020B0503020204020204" pitchFamily="34" charset="-122"/>
                  </a:rPr>
                  <a:t>简约商务风图表系列</a:t>
                </a:r>
                <a:endParaRPr lang="en-US" altLang="zh-CN" sz="800" kern="0" dirty="0">
                  <a:solidFill>
                    <a:sysClr val="window" lastClr="FFFFFF"/>
                  </a:solidFill>
                  <a:latin typeface="微软雅黑" panose="020B0503020204020204" pitchFamily="34" charset="-122"/>
                  <a:ea typeface="微软雅黑" panose="020B0503020204020204" pitchFamily="34" charset="-122"/>
                </a:endParaRPr>
              </a:p>
              <a:p>
                <a:pPr>
                  <a:lnSpc>
                    <a:spcPct val="150000"/>
                  </a:lnSpc>
                  <a:defRPr/>
                </a:pPr>
                <a:r>
                  <a:rPr lang="zh-CN" altLang="en-US" sz="800" kern="0" dirty="0">
                    <a:solidFill>
                      <a:sysClr val="window" lastClr="FFFFFF"/>
                    </a:solidFill>
                    <a:latin typeface="微软雅黑" panose="020B0503020204020204" pitchFamily="34" charset="-122"/>
                    <a:ea typeface="微软雅黑" panose="020B0503020204020204" pitchFamily="34" charset="-122"/>
                  </a:rPr>
                  <a:t>◆ 在此点击输入具体文本内容</a:t>
                </a:r>
                <a:endParaRPr lang="zh-CN" altLang="en-US" sz="8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rot="18900000">
              <a:off x="5383836" y="2880384"/>
              <a:ext cx="190662" cy="242402"/>
              <a:chOff x="3290888" y="533400"/>
              <a:chExt cx="427038" cy="542925"/>
            </a:xfrm>
            <a:solidFill>
              <a:sysClr val="window" lastClr="FFFFFF"/>
            </a:solidFill>
          </p:grpSpPr>
          <p:sp>
            <p:nvSpPr>
              <p:cNvPr id="22"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23"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grpSp>
      </p:grpSp>
      <p:grpSp>
        <p:nvGrpSpPr>
          <p:cNvPr id="30" name="组合 29"/>
          <p:cNvGrpSpPr/>
          <p:nvPr/>
        </p:nvGrpSpPr>
        <p:grpSpPr>
          <a:xfrm>
            <a:off x="3542141" y="1419622"/>
            <a:ext cx="2369080" cy="3099395"/>
            <a:chOff x="3542141" y="1313117"/>
            <a:chExt cx="2369080" cy="3099395"/>
          </a:xfrm>
        </p:grpSpPr>
        <p:grpSp>
          <p:nvGrpSpPr>
            <p:cNvPr id="31" name="组合 30"/>
            <p:cNvGrpSpPr/>
            <p:nvPr/>
          </p:nvGrpSpPr>
          <p:grpSpPr>
            <a:xfrm>
              <a:off x="3542141" y="1322521"/>
              <a:ext cx="2369080" cy="3089991"/>
              <a:chOff x="1313863" y="1205784"/>
              <a:chExt cx="3158773" cy="4119987"/>
            </a:xfrm>
          </p:grpSpPr>
          <p:sp>
            <p:nvSpPr>
              <p:cNvPr id="38" name="任意多边形 3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ysClr val="windowText" lastClr="000000">
                  <a:lumMod val="85000"/>
                  <a:lumOff val="15000"/>
                  <a:alpha val="35000"/>
                </a:sysClr>
              </a:solidFill>
              <a:ln w="10795" cap="flat" cmpd="sng" algn="ctr">
                <a:noFill/>
                <a:prstDash val="solid"/>
              </a:ln>
              <a:effectLst>
                <a:softEdge rad="266700"/>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9" name="圆角矩形 38"/>
              <p:cNvSpPr/>
              <p:nvPr/>
            </p:nvSpPr>
            <p:spPr>
              <a:xfrm rot="18900000">
                <a:off x="1447011" y="1857759"/>
                <a:ext cx="2787404" cy="1582057"/>
              </a:xfrm>
              <a:prstGeom prst="roundRect">
                <a:avLst>
                  <a:gd name="adj" fmla="val 10245"/>
                </a:avLst>
              </a:prstGeom>
              <a:solidFill>
                <a:srgbClr val="317B9D"/>
              </a:solidFill>
              <a:ln w="10795"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0" name="任意多边形 3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ysClr val="window" lastClr="FFFFFF">
                  <a:lumMod val="95000"/>
                </a:sysClr>
              </a:solidFill>
              <a:ln w="10795"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32" name="文本框 37"/>
            <p:cNvSpPr txBox="1"/>
            <p:nvPr/>
          </p:nvSpPr>
          <p:spPr>
            <a:xfrm rot="18900000">
              <a:off x="4801056" y="1313117"/>
              <a:ext cx="362920" cy="577081"/>
            </a:xfrm>
            <a:prstGeom prst="rect">
              <a:avLst/>
            </a:prstGeom>
            <a:noFill/>
          </p:spPr>
          <p:txBody>
            <a:bodyPr wrap="none" lIns="68580" tIns="34290" rIns="68580" bIns="34290" rtlCol="0">
              <a:spAutoFit/>
            </a:bodyPr>
            <a:lstStyle/>
            <a:p>
              <a:pPr>
                <a:defRPr/>
              </a:pPr>
              <a:r>
                <a:rPr lang="en-US" altLang="zh-CN" sz="3300" b="1" kern="0" dirty="0">
                  <a:solidFill>
                    <a:sysClr val="windowText" lastClr="000000">
                      <a:lumMod val="75000"/>
                      <a:lumOff val="25000"/>
                    </a:sysClr>
                  </a:solidFill>
                </a:rPr>
                <a:t>C</a:t>
              </a:r>
              <a:endParaRPr lang="zh-CN" altLang="en-US" sz="3300" b="1" kern="0" dirty="0">
                <a:solidFill>
                  <a:sysClr val="windowText" lastClr="000000">
                    <a:lumMod val="75000"/>
                    <a:lumOff val="25000"/>
                  </a:sysClr>
                </a:solidFill>
              </a:endParaRPr>
            </a:p>
          </p:txBody>
        </p:sp>
        <p:grpSp>
          <p:nvGrpSpPr>
            <p:cNvPr id="33" name="组合 32"/>
            <p:cNvGrpSpPr/>
            <p:nvPr/>
          </p:nvGrpSpPr>
          <p:grpSpPr>
            <a:xfrm rot="18900000">
              <a:off x="4099391" y="2853127"/>
              <a:ext cx="265444" cy="265443"/>
              <a:chOff x="5821363" y="5846763"/>
              <a:chExt cx="541338" cy="541337"/>
            </a:xfrm>
            <a:solidFill>
              <a:sysClr val="window" lastClr="FFFFFF"/>
            </a:solidFill>
          </p:grpSpPr>
          <p:sp>
            <p:nvSpPr>
              <p:cNvPr id="35"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36"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37"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grpSp>
        <p:sp>
          <p:nvSpPr>
            <p:cNvPr id="34" name="文本框 65"/>
            <p:cNvSpPr txBox="1"/>
            <p:nvPr/>
          </p:nvSpPr>
          <p:spPr>
            <a:xfrm rot="18900000">
              <a:off x="4170282" y="2232679"/>
              <a:ext cx="1074743" cy="623248"/>
            </a:xfrm>
            <a:prstGeom prst="rect">
              <a:avLst/>
            </a:prstGeom>
            <a:noFill/>
          </p:spPr>
          <p:txBody>
            <a:bodyPr wrap="square" lIns="68580" tIns="34290" rIns="68580" bIns="34290" rtlCol="0">
              <a:spAutoFit/>
            </a:bodyPr>
            <a:lstStyle/>
            <a:p>
              <a:pPr>
                <a:lnSpc>
                  <a:spcPct val="150000"/>
                </a:lnSpc>
                <a:defRPr/>
              </a:pPr>
              <a:r>
                <a:rPr lang="zh-CN" altLang="en-US" sz="800" kern="0" dirty="0">
                  <a:solidFill>
                    <a:sysClr val="window" lastClr="FFFFFF"/>
                  </a:solidFill>
                  <a:latin typeface="微软雅黑" panose="020B0503020204020204" pitchFamily="34" charset="-122"/>
                  <a:ea typeface="微软雅黑" panose="020B0503020204020204" pitchFamily="34" charset="-122"/>
                </a:rPr>
                <a:t>简约商务风图表系列</a:t>
              </a:r>
              <a:endParaRPr lang="en-US" altLang="zh-CN" sz="800" kern="0" dirty="0">
                <a:solidFill>
                  <a:sysClr val="window" lastClr="FFFFFF"/>
                </a:solidFill>
                <a:latin typeface="微软雅黑" panose="020B0503020204020204" pitchFamily="34" charset="-122"/>
                <a:ea typeface="微软雅黑" panose="020B0503020204020204" pitchFamily="34" charset="-122"/>
              </a:endParaRPr>
            </a:p>
            <a:p>
              <a:pPr>
                <a:lnSpc>
                  <a:spcPct val="150000"/>
                </a:lnSpc>
                <a:defRPr/>
              </a:pPr>
              <a:r>
                <a:rPr lang="zh-CN" altLang="en-US" sz="800" kern="0" dirty="0">
                  <a:solidFill>
                    <a:sysClr val="window" lastClr="FFFFFF"/>
                  </a:solidFill>
                  <a:latin typeface="微软雅黑" panose="020B0503020204020204" pitchFamily="34" charset="-122"/>
                  <a:ea typeface="微软雅黑" panose="020B0503020204020204" pitchFamily="34" charset="-122"/>
                </a:rPr>
                <a:t>◆ 在此点击输入具体文本内容</a:t>
              </a:r>
              <a:endParaRPr lang="zh-CN" altLang="en-US" sz="8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2330030" y="1419623"/>
            <a:ext cx="2369080" cy="3099393"/>
            <a:chOff x="2330030" y="1313118"/>
            <a:chExt cx="2369080" cy="3099394"/>
          </a:xfrm>
        </p:grpSpPr>
        <p:grpSp>
          <p:nvGrpSpPr>
            <p:cNvPr id="42" name="组合 41"/>
            <p:cNvGrpSpPr/>
            <p:nvPr/>
          </p:nvGrpSpPr>
          <p:grpSpPr>
            <a:xfrm>
              <a:off x="2330030" y="1322521"/>
              <a:ext cx="2369080" cy="3089991"/>
              <a:chOff x="1313863" y="1205784"/>
              <a:chExt cx="3158773" cy="4119987"/>
            </a:xfrm>
          </p:grpSpPr>
          <p:sp>
            <p:nvSpPr>
              <p:cNvPr id="49" name="任意多边形 4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ysClr val="windowText" lastClr="000000">
                  <a:lumMod val="85000"/>
                  <a:lumOff val="15000"/>
                  <a:alpha val="35000"/>
                </a:sysClr>
              </a:solidFill>
              <a:ln w="10795" cap="flat" cmpd="sng" algn="ctr">
                <a:noFill/>
                <a:prstDash val="solid"/>
              </a:ln>
              <a:effectLst>
                <a:softEdge rad="266700"/>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0" name="圆角矩形 49"/>
              <p:cNvSpPr/>
              <p:nvPr/>
            </p:nvSpPr>
            <p:spPr>
              <a:xfrm rot="18900000">
                <a:off x="1403031" y="1875976"/>
                <a:ext cx="2838930" cy="1582057"/>
              </a:xfrm>
              <a:prstGeom prst="roundRect">
                <a:avLst>
                  <a:gd name="adj" fmla="val 10245"/>
                </a:avLst>
              </a:prstGeom>
              <a:solidFill>
                <a:srgbClr val="317B9D"/>
              </a:solidFill>
              <a:ln w="10795"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1" name="任意多边形 5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ysClr val="window" lastClr="FFFFFF">
                  <a:lumMod val="95000"/>
                </a:sysClr>
              </a:solidFill>
              <a:ln w="10795"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43" name="文本框 36"/>
            <p:cNvSpPr txBox="1"/>
            <p:nvPr/>
          </p:nvSpPr>
          <p:spPr>
            <a:xfrm rot="18900000">
              <a:off x="3584904" y="1313118"/>
              <a:ext cx="375744" cy="577081"/>
            </a:xfrm>
            <a:prstGeom prst="rect">
              <a:avLst/>
            </a:prstGeom>
            <a:noFill/>
          </p:spPr>
          <p:txBody>
            <a:bodyPr wrap="none" lIns="68580" tIns="34290" rIns="68580" bIns="34290" rtlCol="0">
              <a:spAutoFit/>
            </a:bodyPr>
            <a:lstStyle/>
            <a:p>
              <a:pPr>
                <a:defRPr/>
              </a:pPr>
              <a:r>
                <a:rPr lang="en-US" altLang="zh-CN" sz="3300" b="1" kern="0" dirty="0">
                  <a:solidFill>
                    <a:sysClr val="windowText" lastClr="000000">
                      <a:lumMod val="75000"/>
                      <a:lumOff val="25000"/>
                    </a:sysClr>
                  </a:solidFill>
                </a:rPr>
                <a:t>B</a:t>
              </a:r>
              <a:endParaRPr lang="zh-CN" altLang="en-US" sz="3300" b="1" kern="0" dirty="0">
                <a:solidFill>
                  <a:sysClr val="windowText" lastClr="000000">
                    <a:lumMod val="75000"/>
                    <a:lumOff val="25000"/>
                  </a:sysClr>
                </a:solidFill>
              </a:endParaRPr>
            </a:p>
          </p:txBody>
        </p:sp>
        <p:grpSp>
          <p:nvGrpSpPr>
            <p:cNvPr id="44" name="组合 43"/>
            <p:cNvGrpSpPr/>
            <p:nvPr/>
          </p:nvGrpSpPr>
          <p:grpSpPr>
            <a:xfrm rot="18900000">
              <a:off x="2872599" y="2814967"/>
              <a:ext cx="316809" cy="290719"/>
              <a:chOff x="3222625" y="3211513"/>
              <a:chExt cx="539750" cy="495300"/>
            </a:xfrm>
            <a:solidFill>
              <a:sysClr val="window" lastClr="FFFFFF"/>
            </a:solidFill>
          </p:grpSpPr>
          <p:sp>
            <p:nvSpPr>
              <p:cNvPr id="46"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47"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48"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pPr>
                  <a:defRPr/>
                </a:pPr>
                <a:endParaRPr lang="zh-CN" altLang="en-US" kern="0">
                  <a:solidFill>
                    <a:sysClr val="windowText" lastClr="000000"/>
                  </a:solidFill>
                </a:endParaRPr>
              </a:p>
            </p:txBody>
          </p:sp>
        </p:grpSp>
        <p:sp>
          <p:nvSpPr>
            <p:cNvPr id="45" name="文本框 64"/>
            <p:cNvSpPr txBox="1"/>
            <p:nvPr/>
          </p:nvSpPr>
          <p:spPr>
            <a:xfrm rot="18900000">
              <a:off x="3008672" y="2156532"/>
              <a:ext cx="1074743" cy="623248"/>
            </a:xfrm>
            <a:prstGeom prst="rect">
              <a:avLst/>
            </a:prstGeom>
            <a:noFill/>
          </p:spPr>
          <p:txBody>
            <a:bodyPr wrap="square" lIns="68580" tIns="34290" rIns="68580" bIns="34290" rtlCol="0">
              <a:spAutoFit/>
            </a:bodyPr>
            <a:lstStyle/>
            <a:p>
              <a:pPr>
                <a:lnSpc>
                  <a:spcPct val="150000"/>
                </a:lnSpc>
                <a:defRPr/>
              </a:pPr>
              <a:r>
                <a:rPr lang="zh-CN" altLang="en-US" sz="800" kern="0" dirty="0">
                  <a:solidFill>
                    <a:sysClr val="window" lastClr="FFFFFF"/>
                  </a:solidFill>
                  <a:latin typeface="微软雅黑" panose="020B0503020204020204" pitchFamily="34" charset="-122"/>
                  <a:ea typeface="微软雅黑" panose="020B0503020204020204" pitchFamily="34" charset="-122"/>
                </a:rPr>
                <a:t>简约商务风图表系列</a:t>
              </a:r>
              <a:endParaRPr lang="en-US" altLang="zh-CN" sz="800" kern="0" dirty="0">
                <a:solidFill>
                  <a:sysClr val="window" lastClr="FFFFFF"/>
                </a:solidFill>
                <a:latin typeface="微软雅黑" panose="020B0503020204020204" pitchFamily="34" charset="-122"/>
                <a:ea typeface="微软雅黑" panose="020B0503020204020204" pitchFamily="34" charset="-122"/>
              </a:endParaRPr>
            </a:p>
            <a:p>
              <a:pPr>
                <a:lnSpc>
                  <a:spcPct val="150000"/>
                </a:lnSpc>
                <a:defRPr/>
              </a:pPr>
              <a:r>
                <a:rPr lang="zh-CN" altLang="en-US" sz="800" kern="0" dirty="0">
                  <a:solidFill>
                    <a:sysClr val="window" lastClr="FFFFFF"/>
                  </a:solidFill>
                  <a:latin typeface="微软雅黑" panose="020B0503020204020204" pitchFamily="34" charset="-122"/>
                  <a:ea typeface="微软雅黑" panose="020B0503020204020204" pitchFamily="34" charset="-122"/>
                </a:rPr>
                <a:t>◆ 在此点击输入具体文本内容</a:t>
              </a:r>
              <a:endParaRPr lang="zh-CN" altLang="en-US" sz="8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1117919" y="1419625"/>
            <a:ext cx="2369080" cy="3099392"/>
            <a:chOff x="1117919" y="1313119"/>
            <a:chExt cx="2369080" cy="3099393"/>
          </a:xfrm>
        </p:grpSpPr>
        <p:grpSp>
          <p:nvGrpSpPr>
            <p:cNvPr id="53" name="组合 52"/>
            <p:cNvGrpSpPr/>
            <p:nvPr/>
          </p:nvGrpSpPr>
          <p:grpSpPr>
            <a:xfrm>
              <a:off x="1117919" y="1322521"/>
              <a:ext cx="2369080" cy="3089991"/>
              <a:chOff x="1313863" y="1205784"/>
              <a:chExt cx="3158773" cy="4119987"/>
            </a:xfrm>
          </p:grpSpPr>
          <p:sp>
            <p:nvSpPr>
              <p:cNvPr id="60" name="任意多边形 59"/>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ysClr val="windowText" lastClr="000000">
                  <a:lumMod val="85000"/>
                  <a:lumOff val="15000"/>
                  <a:alpha val="35000"/>
                </a:sysClr>
              </a:solidFill>
              <a:ln w="10795" cap="flat" cmpd="sng" algn="ctr">
                <a:noFill/>
                <a:prstDash val="solid"/>
              </a:ln>
              <a:effectLst>
                <a:softEdge rad="266700"/>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1" name="圆角矩形 60"/>
              <p:cNvSpPr/>
              <p:nvPr/>
            </p:nvSpPr>
            <p:spPr>
              <a:xfrm rot="18900000">
                <a:off x="1404860" y="1875219"/>
                <a:ext cx="2836786" cy="1582057"/>
              </a:xfrm>
              <a:prstGeom prst="roundRect">
                <a:avLst>
                  <a:gd name="adj" fmla="val 10245"/>
                </a:avLst>
              </a:prstGeom>
              <a:solidFill>
                <a:srgbClr val="317B9D"/>
              </a:solidFill>
              <a:ln w="10795"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2" name="任意多边形 61"/>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ysClr val="window" lastClr="FFFFFF">
                  <a:lumMod val="95000"/>
                </a:sysClr>
              </a:solidFill>
              <a:ln w="10795"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54" name="文本框 35"/>
            <p:cNvSpPr txBox="1"/>
            <p:nvPr/>
          </p:nvSpPr>
          <p:spPr>
            <a:xfrm rot="18900000">
              <a:off x="2365546" y="1313119"/>
              <a:ext cx="394980" cy="577081"/>
            </a:xfrm>
            <a:prstGeom prst="rect">
              <a:avLst/>
            </a:prstGeom>
            <a:noFill/>
          </p:spPr>
          <p:txBody>
            <a:bodyPr wrap="none" lIns="68580" tIns="34290" rIns="68580" bIns="34290" rtlCol="0">
              <a:spAutoFit/>
            </a:bodyPr>
            <a:lstStyle/>
            <a:p>
              <a:pPr>
                <a:defRPr/>
              </a:pPr>
              <a:r>
                <a:rPr lang="en-US" altLang="zh-CN" sz="3300" b="1" kern="0" dirty="0">
                  <a:solidFill>
                    <a:sysClr val="windowText" lastClr="000000">
                      <a:lumMod val="75000"/>
                      <a:lumOff val="25000"/>
                    </a:sysClr>
                  </a:solidFill>
                </a:rPr>
                <a:t>A</a:t>
              </a:r>
              <a:endParaRPr lang="zh-CN" altLang="en-US" sz="3300" b="1" kern="0" dirty="0">
                <a:solidFill>
                  <a:sysClr val="windowText" lastClr="000000">
                    <a:lumMod val="75000"/>
                    <a:lumOff val="25000"/>
                  </a:sysClr>
                </a:solidFill>
              </a:endParaRPr>
            </a:p>
          </p:txBody>
        </p:sp>
        <p:grpSp>
          <p:nvGrpSpPr>
            <p:cNvPr id="55" name="组合 54"/>
            <p:cNvGrpSpPr/>
            <p:nvPr/>
          </p:nvGrpSpPr>
          <p:grpSpPr>
            <a:xfrm>
              <a:off x="1552228" y="2722191"/>
              <a:ext cx="311277" cy="311276"/>
              <a:chOff x="4549775" y="536575"/>
              <a:chExt cx="539751" cy="539750"/>
            </a:xfrm>
          </p:grpSpPr>
          <p:sp>
            <p:nvSpPr>
              <p:cNvPr id="57"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58"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59"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grpSp>
        <p:sp>
          <p:nvSpPr>
            <p:cNvPr id="56" name="文本框 63"/>
            <p:cNvSpPr txBox="1"/>
            <p:nvPr/>
          </p:nvSpPr>
          <p:spPr>
            <a:xfrm rot="18900000">
              <a:off x="1655579" y="2142161"/>
              <a:ext cx="1074743" cy="553998"/>
            </a:xfrm>
            <a:prstGeom prst="rect">
              <a:avLst/>
            </a:prstGeom>
            <a:noFill/>
          </p:spPr>
          <p:txBody>
            <a:bodyPr wrap="square" lIns="68580" tIns="34290" rIns="68580" bIns="34290" rtlCol="0">
              <a:spAutoFit/>
            </a:bodyPr>
            <a:lstStyle/>
            <a:p>
              <a:pPr>
                <a:lnSpc>
                  <a:spcPct val="150000"/>
                </a:lnSpc>
                <a:defRPr/>
              </a:pPr>
              <a:r>
                <a:rPr lang="zh-CN" altLang="en-US" sz="700" kern="0" dirty="0">
                  <a:solidFill>
                    <a:sysClr val="window" lastClr="FFFFFF"/>
                  </a:solidFill>
                  <a:latin typeface="微软雅黑" panose="020B0503020204020204" pitchFamily="34" charset="-122"/>
                  <a:ea typeface="微软雅黑" panose="020B0503020204020204" pitchFamily="34" charset="-122"/>
                </a:rPr>
                <a:t>◆ 简约商务风图表系列</a:t>
              </a:r>
              <a:endParaRPr lang="en-US" altLang="zh-CN" sz="700" kern="0" dirty="0">
                <a:solidFill>
                  <a:sysClr val="window" lastClr="FFFFFF"/>
                </a:solidFill>
                <a:latin typeface="微软雅黑" panose="020B0503020204020204" pitchFamily="34" charset="-122"/>
                <a:ea typeface="微软雅黑" panose="020B0503020204020204" pitchFamily="34" charset="-122"/>
              </a:endParaRPr>
            </a:p>
            <a:p>
              <a:pPr>
                <a:lnSpc>
                  <a:spcPct val="150000"/>
                </a:lnSpc>
                <a:defRPr/>
              </a:pPr>
              <a:r>
                <a:rPr lang="zh-CN" altLang="en-US" sz="700" kern="0" dirty="0">
                  <a:solidFill>
                    <a:sysClr val="window" lastClr="FFFFFF"/>
                  </a:solidFill>
                  <a:latin typeface="微软雅黑" panose="020B0503020204020204" pitchFamily="34" charset="-122"/>
                  <a:ea typeface="微软雅黑" panose="020B0503020204020204" pitchFamily="34" charset="-122"/>
                </a:rPr>
                <a:t>◆ 在此点击输入具体文本内容</a:t>
              </a:r>
              <a:endParaRPr lang="zh-CN" altLang="en-US" sz="7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63" name="矩形 62"/>
          <p:cNvSpPr>
            <a:spLocks noChangeArrowheads="1"/>
          </p:cNvSpPr>
          <p:nvPr/>
        </p:nvSpPr>
        <p:spPr bwMode="auto">
          <a:xfrm>
            <a:off x="788700" y="3772322"/>
            <a:ext cx="7743741"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点击添加文字内容信息点击添加文字内容信息点击添加文字内容信息点击添加文字内容信息点击添加文字内容信息点击添加文字内容信息点击添加文字内容信息点击添加文字内容信息点击添加文字内容信息点击添加文字内容信息点击添加文字</a:t>
            </a:r>
            <a:r>
              <a:rPr lang="zh-CN" altLang="en-US" sz="1100" kern="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Scale>
                                      <p:cBhvr>
                                        <p:cTn id="11"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2"/>
                                        </p:tgtEl>
                                        <p:attrNameLst>
                                          <p:attrName>ppt_x</p:attrName>
                                          <p:attrName>ppt_y</p:attrName>
                                        </p:attrNameLst>
                                      </p:cBhvr>
                                    </p:animMotion>
                                    <p:animEffect transition="in" filter="fade">
                                      <p:cBhvr>
                                        <p:cTn id="13" dur="1000"/>
                                        <p:tgtEl>
                                          <p:spTgt spid="52"/>
                                        </p:tgtEl>
                                      </p:cBhvr>
                                    </p:animEffect>
                                  </p:childTnLst>
                                </p:cTn>
                              </p:par>
                            </p:childTnLst>
                          </p:cTn>
                        </p:par>
                        <p:par>
                          <p:cTn id="14" fill="hold">
                            <p:stCondLst>
                              <p:cond delay="2000"/>
                            </p:stCondLst>
                            <p:childTnLst>
                              <p:par>
                                <p:cTn id="15" presetID="52"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Scale>
                                      <p:cBhvr>
                                        <p:cTn id="17"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1"/>
                                        </p:tgtEl>
                                        <p:attrNameLst>
                                          <p:attrName>ppt_x</p:attrName>
                                          <p:attrName>ppt_y</p:attrName>
                                        </p:attrNameLst>
                                      </p:cBhvr>
                                    </p:animMotion>
                                    <p:animEffect transition="in" filter="fade">
                                      <p:cBhvr>
                                        <p:cTn id="19" dur="1000"/>
                                        <p:tgtEl>
                                          <p:spTgt spid="41"/>
                                        </p:tgtEl>
                                      </p:cBhvr>
                                    </p:animEffect>
                                  </p:childTnLst>
                                </p:cTn>
                              </p:par>
                            </p:childTnLst>
                          </p:cTn>
                        </p:par>
                        <p:par>
                          <p:cTn id="20" fill="hold">
                            <p:stCondLst>
                              <p:cond delay="3000"/>
                            </p:stCondLst>
                            <p:childTnLst>
                              <p:par>
                                <p:cTn id="21" presetID="52"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Scale>
                                      <p:cBhvr>
                                        <p:cTn id="23"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0"/>
                                        </p:tgtEl>
                                        <p:attrNameLst>
                                          <p:attrName>ppt_x</p:attrName>
                                          <p:attrName>ppt_y</p:attrName>
                                        </p:attrNameLst>
                                      </p:cBhvr>
                                    </p:animMotion>
                                    <p:animEffect transition="in" filter="fade">
                                      <p:cBhvr>
                                        <p:cTn id="25" dur="1000"/>
                                        <p:tgtEl>
                                          <p:spTgt spid="30"/>
                                        </p:tgtEl>
                                      </p:cBhvr>
                                    </p:animEffect>
                                  </p:childTnLst>
                                </p:cTn>
                              </p:par>
                            </p:childTnLst>
                          </p:cTn>
                        </p:par>
                        <p:par>
                          <p:cTn id="26" fill="hold">
                            <p:stCondLst>
                              <p:cond delay="4000"/>
                            </p:stCondLst>
                            <p:childTnLst>
                              <p:par>
                                <p:cTn id="27" presetID="5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Scale>
                                      <p:cBhvr>
                                        <p:cTn id="29"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8"/>
                                        </p:tgtEl>
                                        <p:attrNameLst>
                                          <p:attrName>ppt_x</p:attrName>
                                          <p:attrName>ppt_y</p:attrName>
                                        </p:attrNameLst>
                                      </p:cBhvr>
                                    </p:animMotion>
                                    <p:animEffect transition="in" filter="fade">
                                      <p:cBhvr>
                                        <p:cTn id="31" dur="1000"/>
                                        <p:tgtEl>
                                          <p:spTgt spid="18"/>
                                        </p:tgtEl>
                                      </p:cBhvr>
                                    </p:animEffect>
                                  </p:childTnLst>
                                </p:cTn>
                              </p:par>
                            </p:childTnLst>
                          </p:cTn>
                        </p:par>
                        <p:par>
                          <p:cTn id="32" fill="hold">
                            <p:stCondLst>
                              <p:cond delay="5000"/>
                            </p:stCondLst>
                            <p:childTnLst>
                              <p:par>
                                <p:cTn id="33" presetID="52"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Scale>
                                      <p:cBhvr>
                                        <p:cTn id="3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gtEl>
                                        <p:attrNameLst>
                                          <p:attrName>ppt_x</p:attrName>
                                          <p:attrName>ppt_y</p:attrName>
                                        </p:attrNameLst>
                                      </p:cBhvr>
                                    </p:animMotion>
                                    <p:animEffect transition="in" filter="fade">
                                      <p:cBhvr>
                                        <p:cTn id="37" dur="1000"/>
                                        <p:tgtEl>
                                          <p:spTgt spid="3"/>
                                        </p:tgtEl>
                                      </p:cBhvr>
                                    </p:animEffect>
                                  </p:childTnLst>
                                </p:cTn>
                              </p:par>
                            </p:childTnLst>
                          </p:cTn>
                        </p:par>
                        <p:par>
                          <p:cTn id="38" fill="hold">
                            <p:stCondLst>
                              <p:cond delay="60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grpSp>
        <p:nvGrpSpPr>
          <p:cNvPr id="82" name="Group 6"/>
          <p:cNvGrpSpPr/>
          <p:nvPr/>
        </p:nvGrpSpPr>
        <p:grpSpPr bwMode="auto">
          <a:xfrm>
            <a:off x="1398985" y="1673327"/>
            <a:ext cx="917972" cy="917972"/>
            <a:chOff x="0" y="0"/>
            <a:chExt cx="1224136" cy="1224136"/>
          </a:xfrm>
        </p:grpSpPr>
        <p:sp>
          <p:nvSpPr>
            <p:cNvPr id="83" name="椭圆 44"/>
            <p:cNvSpPr>
              <a:spLocks noChangeArrowheads="1"/>
            </p:cNvSpPr>
            <p:nvPr/>
          </p:nvSpPr>
          <p:spPr bwMode="auto">
            <a:xfrm>
              <a:off x="0" y="0"/>
              <a:ext cx="1224136" cy="1224136"/>
            </a:xfrm>
            <a:prstGeom prst="ellipse">
              <a:avLst/>
            </a:prstGeom>
            <a:solidFill>
              <a:srgbClr val="317B9D"/>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lumMod val="65000"/>
                    <a:lumOff val="35000"/>
                  </a:prstClr>
                </a:solidFill>
                <a:effectLst/>
                <a:uLnTx/>
                <a:uFillTx/>
                <a:latin typeface="宋体" panose="02010600030101010101" pitchFamily="2" charset="-122"/>
                <a:sym typeface="宋体" panose="02010600030101010101" pitchFamily="2" charset="-122"/>
              </a:endParaRPr>
            </a:p>
          </p:txBody>
        </p:sp>
        <p:grpSp>
          <p:nvGrpSpPr>
            <p:cNvPr id="84" name="Group 8"/>
            <p:cNvGrpSpPr/>
            <p:nvPr/>
          </p:nvGrpSpPr>
          <p:grpSpPr bwMode="auto">
            <a:xfrm>
              <a:off x="455517" y="389024"/>
              <a:ext cx="293688" cy="446088"/>
              <a:chOff x="0" y="0"/>
              <a:chExt cx="293688" cy="446088"/>
            </a:xfrm>
          </p:grpSpPr>
          <p:sp>
            <p:nvSpPr>
              <p:cNvPr id="85"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lumMod val="65000"/>
                      <a:lumOff val="35000"/>
                    </a:prstClr>
                  </a:solidFill>
                  <a:effectLst/>
                  <a:uLnTx/>
                  <a:uFillTx/>
                  <a:sym typeface="宋体" panose="02010600030101010101" pitchFamily="2" charset="-122"/>
                </a:endParaRPr>
              </a:p>
            </p:txBody>
          </p:sp>
          <p:sp>
            <p:nvSpPr>
              <p:cNvPr id="86"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lumMod val="65000"/>
                      <a:lumOff val="35000"/>
                    </a:prstClr>
                  </a:solidFill>
                  <a:effectLst/>
                  <a:uLnTx/>
                  <a:uFillTx/>
                  <a:sym typeface="宋体" panose="02010600030101010101" pitchFamily="2" charset="-122"/>
                </a:endParaRPr>
              </a:p>
            </p:txBody>
          </p:sp>
          <p:sp>
            <p:nvSpPr>
              <p:cNvPr id="87"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lumMod val="65000"/>
                      <a:lumOff val="35000"/>
                    </a:prstClr>
                  </a:solidFill>
                  <a:effectLst/>
                  <a:uLnTx/>
                  <a:uFillTx/>
                  <a:sym typeface="宋体" panose="02010600030101010101" pitchFamily="2" charset="-122"/>
                </a:endParaRPr>
              </a:p>
            </p:txBody>
          </p:sp>
        </p:grpSp>
      </p:grpSp>
      <p:grpSp>
        <p:nvGrpSpPr>
          <p:cNvPr id="88" name="Group 12"/>
          <p:cNvGrpSpPr/>
          <p:nvPr/>
        </p:nvGrpSpPr>
        <p:grpSpPr bwMode="auto">
          <a:xfrm>
            <a:off x="2721769" y="1673327"/>
            <a:ext cx="917972" cy="917972"/>
            <a:chOff x="0" y="0"/>
            <a:chExt cx="1224136" cy="1224136"/>
          </a:xfrm>
        </p:grpSpPr>
        <p:sp>
          <p:nvSpPr>
            <p:cNvPr id="89" name="椭圆 50"/>
            <p:cNvSpPr>
              <a:spLocks noChangeArrowheads="1"/>
            </p:cNvSpPr>
            <p:nvPr/>
          </p:nvSpPr>
          <p:spPr bwMode="auto">
            <a:xfrm>
              <a:off x="0" y="0"/>
              <a:ext cx="1224136" cy="1224136"/>
            </a:xfrm>
            <a:prstGeom prst="ellipse">
              <a:avLst/>
            </a:prstGeom>
            <a:solidFill>
              <a:srgbClr val="317B9D"/>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lumMod val="65000"/>
                    <a:lumOff val="35000"/>
                  </a:prstClr>
                </a:solidFill>
                <a:effectLst/>
                <a:uLnTx/>
                <a:uFillTx/>
                <a:latin typeface="宋体" panose="02010600030101010101" pitchFamily="2" charset="-122"/>
                <a:sym typeface="宋体" panose="02010600030101010101" pitchFamily="2" charset="-122"/>
              </a:endParaRPr>
            </a:p>
          </p:txBody>
        </p:sp>
        <p:sp>
          <p:nvSpPr>
            <p:cNvPr id="90" name="Freeform 1001"/>
            <p:cNvSpPr>
              <a:spLocks noEditPoints="1" noChangeArrowheads="1"/>
            </p:cNvSpPr>
            <p:nvPr/>
          </p:nvSpPr>
          <p:spPr bwMode="auto">
            <a:xfrm>
              <a:off x="358172" y="312058"/>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200" b="0" i="0" u="none" strike="noStrike" kern="0" cap="none" spc="0" normalizeH="0" baseline="0" noProof="0">
                <a:ln>
                  <a:noFill/>
                </a:ln>
                <a:solidFill>
                  <a:prstClr val="black">
                    <a:lumMod val="65000"/>
                    <a:lumOff val="35000"/>
                  </a:prstClr>
                </a:solidFill>
                <a:effectLst/>
                <a:uLnTx/>
                <a:uFillTx/>
                <a:sym typeface="宋体" panose="02010600030101010101" pitchFamily="2" charset="-122"/>
              </a:endParaRPr>
            </a:p>
          </p:txBody>
        </p:sp>
      </p:grpSp>
      <p:grpSp>
        <p:nvGrpSpPr>
          <p:cNvPr id="91" name="组合 90"/>
          <p:cNvGrpSpPr/>
          <p:nvPr/>
        </p:nvGrpSpPr>
        <p:grpSpPr>
          <a:xfrm>
            <a:off x="4044553" y="1673327"/>
            <a:ext cx="919163" cy="917972"/>
            <a:chOff x="4044553" y="1673327"/>
            <a:chExt cx="919163" cy="917972"/>
          </a:xfrm>
        </p:grpSpPr>
        <p:sp>
          <p:nvSpPr>
            <p:cNvPr id="92" name="椭圆 53"/>
            <p:cNvSpPr>
              <a:spLocks noChangeArrowheads="1"/>
            </p:cNvSpPr>
            <p:nvPr/>
          </p:nvSpPr>
          <p:spPr bwMode="auto">
            <a:xfrm>
              <a:off x="4044553" y="1673327"/>
              <a:ext cx="919163" cy="917972"/>
            </a:xfrm>
            <a:prstGeom prst="ellipse">
              <a:avLst/>
            </a:prstGeom>
            <a:solidFill>
              <a:srgbClr val="317B9D"/>
            </a:solidFill>
            <a:ln>
              <a:noFill/>
            </a:ln>
          </p:spPr>
          <p:txBody>
            <a:bodyPr anchor="ctr"/>
            <a:lstStyle/>
            <a:p>
              <a:pPr algn="ctr" defTabSz="914400"/>
              <a:endParaRPr lang="zh-CN" altLang="zh-CN" sz="1800">
                <a:solidFill>
                  <a:prstClr val="black">
                    <a:lumMod val="65000"/>
                    <a:lumOff val="35000"/>
                  </a:prstClr>
                </a:solidFill>
                <a:latin typeface="宋体" panose="02010600030101010101" pitchFamily="2" charset="-122"/>
                <a:sym typeface="宋体" panose="02010600030101010101" pitchFamily="2" charset="-122"/>
              </a:endParaRPr>
            </a:p>
          </p:txBody>
        </p:sp>
        <p:grpSp>
          <p:nvGrpSpPr>
            <p:cNvPr id="93" name="Group 17"/>
            <p:cNvGrpSpPr/>
            <p:nvPr/>
          </p:nvGrpSpPr>
          <p:grpSpPr bwMode="auto">
            <a:xfrm>
              <a:off x="4313982" y="1965054"/>
              <a:ext cx="286080" cy="369042"/>
              <a:chOff x="0" y="0"/>
              <a:chExt cx="381000" cy="492126"/>
            </a:xfrm>
          </p:grpSpPr>
          <p:sp>
            <p:nvSpPr>
              <p:cNvPr id="94"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200" b="0" i="0" u="none" strike="noStrike" kern="0" cap="none" spc="0" normalizeH="0" baseline="0" noProof="0">
                  <a:ln>
                    <a:noFill/>
                  </a:ln>
                  <a:solidFill>
                    <a:prstClr val="black">
                      <a:lumMod val="65000"/>
                      <a:lumOff val="35000"/>
                    </a:prstClr>
                  </a:solidFill>
                  <a:effectLst/>
                  <a:uLnTx/>
                  <a:uFillTx/>
                  <a:sym typeface="宋体" panose="02010600030101010101" pitchFamily="2" charset="-122"/>
                </a:endParaRPr>
              </a:p>
            </p:txBody>
          </p:sp>
          <p:sp>
            <p:nvSpPr>
              <p:cNvPr id="95"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200" b="0" i="0" u="none" strike="noStrike" kern="0" cap="none" spc="0" normalizeH="0" baseline="0" noProof="0">
                  <a:ln>
                    <a:noFill/>
                  </a:ln>
                  <a:solidFill>
                    <a:prstClr val="black">
                      <a:lumMod val="65000"/>
                      <a:lumOff val="35000"/>
                    </a:prstClr>
                  </a:solidFill>
                  <a:effectLst/>
                  <a:uLnTx/>
                  <a:uFillTx/>
                  <a:sym typeface="宋体" panose="02010600030101010101" pitchFamily="2" charset="-122"/>
                </a:endParaRPr>
              </a:p>
            </p:txBody>
          </p:sp>
          <p:sp>
            <p:nvSpPr>
              <p:cNvPr id="96"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200" b="0" i="0" u="none" strike="noStrike" kern="0" cap="none" spc="0" normalizeH="0" baseline="0" noProof="0">
                  <a:ln>
                    <a:noFill/>
                  </a:ln>
                  <a:solidFill>
                    <a:prstClr val="black">
                      <a:lumMod val="65000"/>
                      <a:lumOff val="35000"/>
                    </a:prstClr>
                  </a:solidFill>
                  <a:effectLst/>
                  <a:uLnTx/>
                  <a:uFillTx/>
                  <a:sym typeface="宋体" panose="02010600030101010101" pitchFamily="2" charset="-122"/>
                </a:endParaRPr>
              </a:p>
            </p:txBody>
          </p:sp>
          <p:sp>
            <p:nvSpPr>
              <p:cNvPr id="97"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200" b="0" i="0" u="none" strike="noStrike" kern="0" cap="none" spc="0" normalizeH="0" baseline="0" noProof="0">
                  <a:ln>
                    <a:noFill/>
                  </a:ln>
                  <a:solidFill>
                    <a:prstClr val="black">
                      <a:lumMod val="65000"/>
                      <a:lumOff val="35000"/>
                    </a:prstClr>
                  </a:solidFill>
                  <a:effectLst/>
                  <a:uLnTx/>
                  <a:uFillTx/>
                  <a:sym typeface="宋体" panose="02010600030101010101" pitchFamily="2" charset="-122"/>
                </a:endParaRPr>
              </a:p>
            </p:txBody>
          </p:sp>
        </p:grpSp>
      </p:grpSp>
      <p:grpSp>
        <p:nvGrpSpPr>
          <p:cNvPr id="98" name="Group 22"/>
          <p:cNvGrpSpPr/>
          <p:nvPr/>
        </p:nvGrpSpPr>
        <p:grpSpPr bwMode="auto">
          <a:xfrm>
            <a:off x="5368529" y="1660229"/>
            <a:ext cx="917972" cy="917972"/>
            <a:chOff x="0" y="0"/>
            <a:chExt cx="1224136" cy="1224136"/>
          </a:xfrm>
        </p:grpSpPr>
        <p:sp>
          <p:nvSpPr>
            <p:cNvPr id="99" name="椭圆 60"/>
            <p:cNvSpPr>
              <a:spLocks noChangeArrowheads="1"/>
            </p:cNvSpPr>
            <p:nvPr/>
          </p:nvSpPr>
          <p:spPr bwMode="auto">
            <a:xfrm>
              <a:off x="0" y="0"/>
              <a:ext cx="1224136" cy="1224136"/>
            </a:xfrm>
            <a:prstGeom prst="ellipse">
              <a:avLst/>
            </a:prstGeom>
            <a:solidFill>
              <a:srgbClr val="317B9D"/>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lumMod val="65000"/>
                    <a:lumOff val="35000"/>
                  </a:prstClr>
                </a:solidFill>
                <a:effectLst/>
                <a:uLnTx/>
                <a:uFillTx/>
                <a:latin typeface="宋体" panose="02010600030101010101" pitchFamily="2" charset="-122"/>
                <a:sym typeface="宋体" panose="02010600030101010101" pitchFamily="2" charset="-122"/>
              </a:endParaRPr>
            </a:p>
          </p:txBody>
        </p:sp>
        <p:sp>
          <p:nvSpPr>
            <p:cNvPr id="100" name="Freeform 1015"/>
            <p:cNvSpPr>
              <a:spLocks noChangeArrowheads="1"/>
            </p:cNvSpPr>
            <p:nvPr/>
          </p:nvSpPr>
          <p:spPr bwMode="auto">
            <a:xfrm>
              <a:off x="377672" y="461202"/>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lumMod val="65000"/>
                    <a:lumOff val="35000"/>
                  </a:prstClr>
                </a:solidFill>
                <a:effectLst/>
                <a:uLnTx/>
                <a:uFillTx/>
                <a:sym typeface="宋体" panose="02010600030101010101" pitchFamily="2" charset="-122"/>
              </a:endParaRPr>
            </a:p>
          </p:txBody>
        </p:sp>
      </p:grpSp>
      <p:grpSp>
        <p:nvGrpSpPr>
          <p:cNvPr id="101" name="Group 25"/>
          <p:cNvGrpSpPr/>
          <p:nvPr/>
        </p:nvGrpSpPr>
        <p:grpSpPr bwMode="auto">
          <a:xfrm>
            <a:off x="6691312" y="1673327"/>
            <a:ext cx="917972" cy="917972"/>
            <a:chOff x="0" y="0"/>
            <a:chExt cx="1224136" cy="1224136"/>
          </a:xfrm>
        </p:grpSpPr>
        <p:sp>
          <p:nvSpPr>
            <p:cNvPr id="102" name="椭圆 63"/>
            <p:cNvSpPr>
              <a:spLocks noChangeArrowheads="1"/>
            </p:cNvSpPr>
            <p:nvPr/>
          </p:nvSpPr>
          <p:spPr bwMode="auto">
            <a:xfrm>
              <a:off x="0" y="0"/>
              <a:ext cx="1224136" cy="1224136"/>
            </a:xfrm>
            <a:prstGeom prst="ellipse">
              <a:avLst/>
            </a:prstGeom>
            <a:solidFill>
              <a:srgbClr val="317B9D"/>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lumMod val="65000"/>
                    <a:lumOff val="35000"/>
                  </a:prstClr>
                </a:solidFill>
                <a:effectLst/>
                <a:uLnTx/>
                <a:uFillTx/>
                <a:latin typeface="宋体" panose="02010600030101010101" pitchFamily="2" charset="-122"/>
                <a:sym typeface="宋体" panose="02010600030101010101" pitchFamily="2" charset="-122"/>
              </a:endParaRPr>
            </a:p>
          </p:txBody>
        </p:sp>
        <p:grpSp>
          <p:nvGrpSpPr>
            <p:cNvPr id="103" name="Group 27"/>
            <p:cNvGrpSpPr/>
            <p:nvPr/>
          </p:nvGrpSpPr>
          <p:grpSpPr bwMode="auto">
            <a:xfrm>
              <a:off x="402004" y="462692"/>
              <a:ext cx="415398" cy="303451"/>
              <a:chOff x="0" y="0"/>
              <a:chExt cx="685800" cy="400050"/>
            </a:xfrm>
          </p:grpSpPr>
          <p:sp>
            <p:nvSpPr>
              <p:cNvPr id="104"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lumMod val="65000"/>
                      <a:lumOff val="35000"/>
                    </a:prstClr>
                  </a:solidFill>
                  <a:effectLst/>
                  <a:uLnTx/>
                  <a:uFillTx/>
                  <a:sym typeface="宋体" panose="02010600030101010101" pitchFamily="2" charset="-122"/>
                </a:endParaRPr>
              </a:p>
            </p:txBody>
          </p:sp>
          <p:sp>
            <p:nvSpPr>
              <p:cNvPr id="105"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lumMod val="65000"/>
                      <a:lumOff val="35000"/>
                    </a:prstClr>
                  </a:solidFill>
                  <a:effectLst/>
                  <a:uLnTx/>
                  <a:uFillTx/>
                  <a:sym typeface="宋体" panose="02010600030101010101" pitchFamily="2" charset="-122"/>
                </a:endParaRPr>
              </a:p>
            </p:txBody>
          </p:sp>
        </p:grpSp>
      </p:grpSp>
      <p:grpSp>
        <p:nvGrpSpPr>
          <p:cNvPr id="106" name="Group 30"/>
          <p:cNvGrpSpPr/>
          <p:nvPr/>
        </p:nvGrpSpPr>
        <p:grpSpPr bwMode="auto">
          <a:xfrm>
            <a:off x="1335186" y="2724980"/>
            <a:ext cx="6629400" cy="307777"/>
            <a:chOff x="0" y="0"/>
            <a:chExt cx="8838828" cy="410105"/>
          </a:xfrm>
        </p:grpSpPr>
        <p:sp>
          <p:nvSpPr>
            <p:cNvPr id="107" name="文本框 68"/>
            <p:cNvSpPr>
              <a:spLocks noChangeArrowheads="1"/>
            </p:cNvSpPr>
            <p:nvPr/>
          </p:nvSpPr>
          <p:spPr bwMode="auto">
            <a:xfrm>
              <a:off x="0" y="0"/>
              <a:ext cx="1780764" cy="41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zh-CN" altLang="en-US" sz="1400" b="1"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400" b="1"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文本框 69"/>
            <p:cNvSpPr>
              <a:spLocks noChangeArrowheads="1"/>
            </p:cNvSpPr>
            <p:nvPr/>
          </p:nvSpPr>
          <p:spPr bwMode="auto">
            <a:xfrm>
              <a:off x="1724111" y="0"/>
              <a:ext cx="1780764" cy="41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zh-CN" altLang="en-US" sz="1400" b="1">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400" b="1">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 name="文本框 70"/>
            <p:cNvSpPr>
              <a:spLocks noChangeArrowheads="1"/>
            </p:cNvSpPr>
            <p:nvPr/>
          </p:nvSpPr>
          <p:spPr bwMode="auto">
            <a:xfrm>
              <a:off x="3553189" y="0"/>
              <a:ext cx="1780764" cy="41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zh-CN" altLang="en-US" sz="1400" b="1">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400" b="1">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文本框 71"/>
            <p:cNvSpPr>
              <a:spLocks noChangeArrowheads="1"/>
            </p:cNvSpPr>
            <p:nvPr/>
          </p:nvSpPr>
          <p:spPr bwMode="auto">
            <a:xfrm>
              <a:off x="5277301" y="0"/>
              <a:ext cx="1780764" cy="41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zh-CN" altLang="en-US" sz="1400" b="1">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400" b="1">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文本框 72"/>
            <p:cNvSpPr>
              <a:spLocks noChangeArrowheads="1"/>
            </p:cNvSpPr>
            <p:nvPr/>
          </p:nvSpPr>
          <p:spPr bwMode="auto">
            <a:xfrm>
              <a:off x="7058064" y="0"/>
              <a:ext cx="1780764" cy="41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zh-CN" altLang="en-US" sz="1400" b="1">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400" b="1">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2" name="燕尾形 73"/>
          <p:cNvSpPr>
            <a:spLocks noChangeArrowheads="1"/>
          </p:cNvSpPr>
          <p:nvPr/>
        </p:nvSpPr>
        <p:spPr bwMode="auto">
          <a:xfrm>
            <a:off x="2427684" y="2087664"/>
            <a:ext cx="161925" cy="161925"/>
          </a:xfrm>
          <a:prstGeom prst="chevron">
            <a:avLst>
              <a:gd name="adj" fmla="val 50000"/>
            </a:avLst>
          </a:prstGeom>
          <a:solidFill>
            <a:srgbClr val="317B9D"/>
          </a:solidFill>
          <a:ln>
            <a:noFill/>
          </a:ln>
        </p:spPr>
        <p:txBody>
          <a:bodyPr lIns="68580" tIns="34290" rIns="68580" bIns="34290" anchor="ctr"/>
          <a:lstStyle/>
          <a:p>
            <a:pPr algn="ctr" defTabSz="914400"/>
            <a:endParaRPr lang="zh-CN" altLang="zh-CN" sz="1800">
              <a:solidFill>
                <a:prstClr val="black">
                  <a:lumMod val="65000"/>
                  <a:lumOff val="35000"/>
                </a:prstClr>
              </a:solidFill>
              <a:latin typeface="宋体" panose="02010600030101010101" pitchFamily="2" charset="-122"/>
              <a:sym typeface="宋体" panose="02010600030101010101" pitchFamily="2" charset="-122"/>
            </a:endParaRPr>
          </a:p>
        </p:txBody>
      </p:sp>
      <p:sp>
        <p:nvSpPr>
          <p:cNvPr id="113" name="燕尾形 74"/>
          <p:cNvSpPr>
            <a:spLocks noChangeArrowheads="1"/>
          </p:cNvSpPr>
          <p:nvPr/>
        </p:nvSpPr>
        <p:spPr bwMode="auto">
          <a:xfrm>
            <a:off x="3770709" y="2087664"/>
            <a:ext cx="161925" cy="161925"/>
          </a:xfrm>
          <a:prstGeom prst="chevron">
            <a:avLst>
              <a:gd name="adj" fmla="val 50000"/>
            </a:avLst>
          </a:prstGeom>
          <a:solidFill>
            <a:srgbClr val="317B9D"/>
          </a:solidFill>
          <a:ln>
            <a:noFill/>
          </a:ln>
        </p:spPr>
        <p:txBody>
          <a:bodyPr lIns="68580" tIns="34290" rIns="68580" bIns="34290" anchor="ctr"/>
          <a:lstStyle/>
          <a:p>
            <a:pPr algn="ctr" defTabSz="914400"/>
            <a:endParaRPr lang="zh-CN" altLang="zh-CN" sz="1800">
              <a:solidFill>
                <a:prstClr val="black">
                  <a:lumMod val="65000"/>
                  <a:lumOff val="35000"/>
                </a:prstClr>
              </a:solidFill>
              <a:latin typeface="宋体" panose="02010600030101010101" pitchFamily="2" charset="-122"/>
              <a:sym typeface="宋体" panose="02010600030101010101" pitchFamily="2" charset="-122"/>
            </a:endParaRPr>
          </a:p>
        </p:txBody>
      </p:sp>
      <p:sp>
        <p:nvSpPr>
          <p:cNvPr id="114" name="燕尾形 75"/>
          <p:cNvSpPr>
            <a:spLocks noChangeArrowheads="1"/>
          </p:cNvSpPr>
          <p:nvPr/>
        </p:nvSpPr>
        <p:spPr bwMode="auto">
          <a:xfrm>
            <a:off x="5087541" y="2087664"/>
            <a:ext cx="161925" cy="161925"/>
          </a:xfrm>
          <a:prstGeom prst="chevron">
            <a:avLst>
              <a:gd name="adj" fmla="val 50000"/>
            </a:avLst>
          </a:prstGeom>
          <a:solidFill>
            <a:srgbClr val="317B9D"/>
          </a:solidFill>
          <a:ln>
            <a:noFill/>
          </a:ln>
        </p:spPr>
        <p:txBody>
          <a:bodyPr lIns="68580" tIns="34290" rIns="68580" bIns="34290" anchor="ctr"/>
          <a:lstStyle/>
          <a:p>
            <a:pPr algn="ctr" defTabSz="914400"/>
            <a:endParaRPr lang="zh-CN" altLang="zh-CN" sz="1800">
              <a:solidFill>
                <a:prstClr val="black">
                  <a:lumMod val="65000"/>
                  <a:lumOff val="35000"/>
                </a:prstClr>
              </a:solidFill>
              <a:latin typeface="宋体" panose="02010600030101010101" pitchFamily="2" charset="-122"/>
              <a:sym typeface="宋体" panose="02010600030101010101" pitchFamily="2" charset="-122"/>
            </a:endParaRPr>
          </a:p>
        </p:txBody>
      </p:sp>
      <p:sp>
        <p:nvSpPr>
          <p:cNvPr id="115" name="燕尾形 76"/>
          <p:cNvSpPr>
            <a:spLocks noChangeArrowheads="1"/>
          </p:cNvSpPr>
          <p:nvPr/>
        </p:nvSpPr>
        <p:spPr bwMode="auto">
          <a:xfrm>
            <a:off x="6423422" y="2101951"/>
            <a:ext cx="161925" cy="161925"/>
          </a:xfrm>
          <a:prstGeom prst="chevron">
            <a:avLst>
              <a:gd name="adj" fmla="val 50000"/>
            </a:avLst>
          </a:prstGeom>
          <a:solidFill>
            <a:srgbClr val="317B9D"/>
          </a:solidFill>
          <a:ln>
            <a:noFill/>
          </a:ln>
        </p:spPr>
        <p:txBody>
          <a:bodyPr lIns="68580" tIns="34290" rIns="68580" bIns="34290" anchor="ctr"/>
          <a:lstStyle/>
          <a:p>
            <a:pPr algn="ctr" defTabSz="914400"/>
            <a:endParaRPr lang="zh-CN" altLang="zh-CN" sz="1800">
              <a:solidFill>
                <a:prstClr val="black">
                  <a:lumMod val="65000"/>
                  <a:lumOff val="35000"/>
                </a:prstClr>
              </a:solidFill>
              <a:latin typeface="宋体" panose="02010600030101010101" pitchFamily="2" charset="-122"/>
              <a:sym typeface="宋体" panose="02010600030101010101" pitchFamily="2" charset="-122"/>
            </a:endParaRPr>
          </a:p>
        </p:txBody>
      </p:sp>
      <p:grpSp>
        <p:nvGrpSpPr>
          <p:cNvPr id="116" name="Group 40"/>
          <p:cNvGrpSpPr/>
          <p:nvPr/>
        </p:nvGrpSpPr>
        <p:grpSpPr bwMode="auto">
          <a:xfrm>
            <a:off x="1383506" y="3480116"/>
            <a:ext cx="6644877" cy="1025261"/>
            <a:chOff x="-1" y="99231"/>
            <a:chExt cx="8859654" cy="1366869"/>
          </a:xfrm>
        </p:grpSpPr>
        <p:sp>
          <p:nvSpPr>
            <p:cNvPr id="117" name="矩形 78"/>
            <p:cNvSpPr>
              <a:spLocks noChangeArrowheads="1"/>
            </p:cNvSpPr>
            <p:nvPr/>
          </p:nvSpPr>
          <p:spPr bwMode="auto">
            <a:xfrm>
              <a:off x="-1" y="99232"/>
              <a:ext cx="1921239" cy="13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endPar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矩形 79"/>
            <p:cNvSpPr>
              <a:spLocks noChangeArrowheads="1"/>
            </p:cNvSpPr>
            <p:nvPr/>
          </p:nvSpPr>
          <p:spPr bwMode="auto">
            <a:xfrm>
              <a:off x="1714588" y="105628"/>
              <a:ext cx="1921239" cy="13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endPar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9" name="矩形 80"/>
            <p:cNvSpPr>
              <a:spLocks noChangeArrowheads="1"/>
            </p:cNvSpPr>
            <p:nvPr/>
          </p:nvSpPr>
          <p:spPr bwMode="auto">
            <a:xfrm>
              <a:off x="3474902" y="105628"/>
              <a:ext cx="1921239" cy="13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endParaRPr lang="zh-CN" altLang="en-US" sz="100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矩形 81"/>
            <p:cNvSpPr>
              <a:spLocks noChangeArrowheads="1"/>
            </p:cNvSpPr>
            <p:nvPr/>
          </p:nvSpPr>
          <p:spPr bwMode="auto">
            <a:xfrm>
              <a:off x="5189492" y="112027"/>
              <a:ext cx="1921239" cy="135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endPar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矩形 82"/>
            <p:cNvSpPr>
              <a:spLocks noChangeArrowheads="1"/>
            </p:cNvSpPr>
            <p:nvPr/>
          </p:nvSpPr>
          <p:spPr bwMode="auto">
            <a:xfrm>
              <a:off x="6938414" y="99231"/>
              <a:ext cx="1921239" cy="135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r>
                <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endParaRPr lang="zh-CN" altLang="en-US" sz="1000" dirty="0">
                <a:solidFill>
                  <a:prstClr val="white">
                    <a:lumMod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2" name="Group 46"/>
          <p:cNvGrpSpPr/>
          <p:nvPr/>
        </p:nvGrpSpPr>
        <p:grpSpPr bwMode="auto">
          <a:xfrm>
            <a:off x="1425344" y="3072559"/>
            <a:ext cx="6365750" cy="230981"/>
            <a:chOff x="0" y="0"/>
            <a:chExt cx="8487614" cy="309189"/>
          </a:xfrm>
        </p:grpSpPr>
        <p:sp>
          <p:nvSpPr>
            <p:cNvPr id="123" name="矩形 84"/>
            <p:cNvSpPr>
              <a:spLocks noChangeArrowheads="1"/>
            </p:cNvSpPr>
            <p:nvPr/>
          </p:nvSpPr>
          <p:spPr bwMode="auto">
            <a:xfrm>
              <a:off x="0" y="0"/>
              <a:ext cx="8487614" cy="309189"/>
            </a:xfrm>
            <a:prstGeom prst="rect">
              <a:avLst/>
            </a:prstGeom>
            <a:solidFill>
              <a:srgbClr val="317B9D"/>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124" name="燕尾形 85"/>
            <p:cNvSpPr>
              <a:spLocks noChangeArrowheads="1"/>
            </p:cNvSpPr>
            <p:nvPr/>
          </p:nvSpPr>
          <p:spPr bwMode="auto">
            <a:xfrm rot="5400000">
              <a:off x="447875" y="45803"/>
              <a:ext cx="237581" cy="237581"/>
            </a:xfrm>
            <a:prstGeom prst="chevron">
              <a:avLst>
                <a:gd name="adj" fmla="val 50000"/>
              </a:avLst>
            </a:prstGeom>
            <a:solidFill>
              <a:sysClr val="window" lastClr="FFFFFF"/>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125" name="燕尾形 86"/>
            <p:cNvSpPr>
              <a:spLocks noChangeArrowheads="1"/>
            </p:cNvSpPr>
            <p:nvPr/>
          </p:nvSpPr>
          <p:spPr bwMode="auto">
            <a:xfrm rot="5400000">
              <a:off x="2193724" y="45802"/>
              <a:ext cx="237581" cy="237581"/>
            </a:xfrm>
            <a:prstGeom prst="chevron">
              <a:avLst>
                <a:gd name="adj" fmla="val 50000"/>
              </a:avLst>
            </a:prstGeom>
            <a:solidFill>
              <a:sysClr val="window" lastClr="FFFFFF"/>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126" name="燕尾形 87"/>
            <p:cNvSpPr>
              <a:spLocks noChangeArrowheads="1"/>
            </p:cNvSpPr>
            <p:nvPr/>
          </p:nvSpPr>
          <p:spPr bwMode="auto">
            <a:xfrm rot="5400000">
              <a:off x="4024557" y="51518"/>
              <a:ext cx="237581" cy="237581"/>
            </a:xfrm>
            <a:prstGeom prst="chevron">
              <a:avLst>
                <a:gd name="adj" fmla="val 50000"/>
              </a:avLst>
            </a:prstGeom>
            <a:solidFill>
              <a:sysClr val="window" lastClr="FFFFFF"/>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127" name="燕尾形 88"/>
            <p:cNvSpPr>
              <a:spLocks noChangeArrowheads="1"/>
            </p:cNvSpPr>
            <p:nvPr/>
          </p:nvSpPr>
          <p:spPr bwMode="auto">
            <a:xfrm rot="5400000">
              <a:off x="5716320" y="40380"/>
              <a:ext cx="237581" cy="237581"/>
            </a:xfrm>
            <a:prstGeom prst="chevron">
              <a:avLst>
                <a:gd name="adj" fmla="val 50000"/>
              </a:avLst>
            </a:prstGeom>
            <a:solidFill>
              <a:sysClr val="window" lastClr="FFFFFF"/>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128" name="燕尾形 89"/>
            <p:cNvSpPr>
              <a:spLocks noChangeArrowheads="1"/>
            </p:cNvSpPr>
            <p:nvPr/>
          </p:nvSpPr>
          <p:spPr bwMode="auto">
            <a:xfrm rot="5400000">
              <a:off x="7540696" y="51082"/>
              <a:ext cx="237581" cy="237581"/>
            </a:xfrm>
            <a:prstGeom prst="chevron">
              <a:avLst>
                <a:gd name="adj" fmla="val 50000"/>
              </a:avLst>
            </a:prstGeom>
            <a:solidFill>
              <a:sysClr val="window" lastClr="FFFFFF"/>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650" fill="hold"/>
                                        <p:tgtEl>
                                          <p:spTgt spid="82"/>
                                        </p:tgtEl>
                                        <p:attrNameLst>
                                          <p:attrName>ppt_w</p:attrName>
                                        </p:attrNameLst>
                                      </p:cBhvr>
                                      <p:tavLst>
                                        <p:tav tm="0">
                                          <p:val>
                                            <p:fltVal val="0"/>
                                          </p:val>
                                        </p:tav>
                                        <p:tav tm="100000">
                                          <p:val>
                                            <p:strVal val="#ppt_w"/>
                                          </p:val>
                                        </p:tav>
                                      </p:tavLst>
                                    </p:anim>
                                    <p:anim calcmode="lin" valueType="num">
                                      <p:cBhvr>
                                        <p:cTn id="12" dur="650" fill="hold"/>
                                        <p:tgtEl>
                                          <p:spTgt spid="82"/>
                                        </p:tgtEl>
                                        <p:attrNameLst>
                                          <p:attrName>ppt_h</p:attrName>
                                        </p:attrNameLst>
                                      </p:cBhvr>
                                      <p:tavLst>
                                        <p:tav tm="0">
                                          <p:val>
                                            <p:fltVal val="0"/>
                                          </p:val>
                                        </p:tav>
                                        <p:tav tm="100000">
                                          <p:val>
                                            <p:strVal val="#ppt_h"/>
                                          </p:val>
                                        </p:tav>
                                      </p:tavLst>
                                    </p:anim>
                                    <p:animEffect>
                                      <p:cBhvr>
                                        <p:cTn id="13" dur="650"/>
                                        <p:tgtEl>
                                          <p:spTgt spid="82"/>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p:cTn id="17" dur="600" fill="hold"/>
                                        <p:tgtEl>
                                          <p:spTgt spid="88"/>
                                        </p:tgtEl>
                                        <p:attrNameLst>
                                          <p:attrName>ppt_w</p:attrName>
                                        </p:attrNameLst>
                                      </p:cBhvr>
                                      <p:tavLst>
                                        <p:tav tm="0">
                                          <p:val>
                                            <p:fltVal val="0"/>
                                          </p:val>
                                        </p:tav>
                                        <p:tav tm="100000">
                                          <p:val>
                                            <p:strVal val="#ppt_w"/>
                                          </p:val>
                                        </p:tav>
                                      </p:tavLst>
                                    </p:anim>
                                    <p:anim calcmode="lin" valueType="num">
                                      <p:cBhvr>
                                        <p:cTn id="18" dur="600" fill="hold"/>
                                        <p:tgtEl>
                                          <p:spTgt spid="88"/>
                                        </p:tgtEl>
                                        <p:attrNameLst>
                                          <p:attrName>ppt_h</p:attrName>
                                        </p:attrNameLst>
                                      </p:cBhvr>
                                      <p:tavLst>
                                        <p:tav tm="0">
                                          <p:val>
                                            <p:fltVal val="0"/>
                                          </p:val>
                                        </p:tav>
                                        <p:tav tm="100000">
                                          <p:val>
                                            <p:strVal val="#ppt_h"/>
                                          </p:val>
                                        </p:tav>
                                      </p:tavLst>
                                    </p:anim>
                                    <p:animEffect>
                                      <p:cBhvr>
                                        <p:cTn id="19" dur="600"/>
                                        <p:tgtEl>
                                          <p:spTgt spid="88"/>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500" fill="hold"/>
                                        <p:tgtEl>
                                          <p:spTgt spid="91"/>
                                        </p:tgtEl>
                                        <p:attrNameLst>
                                          <p:attrName>ppt_w</p:attrName>
                                        </p:attrNameLst>
                                      </p:cBhvr>
                                      <p:tavLst>
                                        <p:tav tm="0">
                                          <p:val>
                                            <p:fltVal val="0"/>
                                          </p:val>
                                        </p:tav>
                                        <p:tav tm="100000">
                                          <p:val>
                                            <p:strVal val="#ppt_w"/>
                                          </p:val>
                                        </p:tav>
                                      </p:tavLst>
                                    </p:anim>
                                    <p:anim calcmode="lin" valueType="num">
                                      <p:cBhvr>
                                        <p:cTn id="24" dur="500" fill="hold"/>
                                        <p:tgtEl>
                                          <p:spTgt spid="91"/>
                                        </p:tgtEl>
                                        <p:attrNameLst>
                                          <p:attrName>ppt_h</p:attrName>
                                        </p:attrNameLst>
                                      </p:cBhvr>
                                      <p:tavLst>
                                        <p:tav tm="0">
                                          <p:val>
                                            <p:fltVal val="0"/>
                                          </p:val>
                                        </p:tav>
                                        <p:tav tm="100000">
                                          <p:val>
                                            <p:strVal val="#ppt_h"/>
                                          </p:val>
                                        </p:tav>
                                      </p:tavLst>
                                    </p:anim>
                                    <p:animEffect transition="in" filter="fade">
                                      <p:cBhvr>
                                        <p:cTn id="25" dur="500"/>
                                        <p:tgtEl>
                                          <p:spTgt spid="91"/>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p:cTn id="29" dur="500" fill="hold"/>
                                        <p:tgtEl>
                                          <p:spTgt spid="98"/>
                                        </p:tgtEl>
                                        <p:attrNameLst>
                                          <p:attrName>ppt_w</p:attrName>
                                        </p:attrNameLst>
                                      </p:cBhvr>
                                      <p:tavLst>
                                        <p:tav tm="0">
                                          <p:val>
                                            <p:fltVal val="0"/>
                                          </p:val>
                                        </p:tav>
                                        <p:tav tm="100000">
                                          <p:val>
                                            <p:strVal val="#ppt_w"/>
                                          </p:val>
                                        </p:tav>
                                      </p:tavLst>
                                    </p:anim>
                                    <p:anim calcmode="lin" valueType="num">
                                      <p:cBhvr>
                                        <p:cTn id="30" dur="500" fill="hold"/>
                                        <p:tgtEl>
                                          <p:spTgt spid="98"/>
                                        </p:tgtEl>
                                        <p:attrNameLst>
                                          <p:attrName>ppt_h</p:attrName>
                                        </p:attrNameLst>
                                      </p:cBhvr>
                                      <p:tavLst>
                                        <p:tav tm="0">
                                          <p:val>
                                            <p:fltVal val="0"/>
                                          </p:val>
                                        </p:tav>
                                        <p:tav tm="100000">
                                          <p:val>
                                            <p:strVal val="#ppt_h"/>
                                          </p:val>
                                        </p:tav>
                                      </p:tavLst>
                                    </p:anim>
                                    <p:animEffect>
                                      <p:cBhvr>
                                        <p:cTn id="31" dur="500"/>
                                        <p:tgtEl>
                                          <p:spTgt spid="98"/>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p:cTn id="35" dur="500" fill="hold"/>
                                        <p:tgtEl>
                                          <p:spTgt spid="101"/>
                                        </p:tgtEl>
                                        <p:attrNameLst>
                                          <p:attrName>ppt_w</p:attrName>
                                        </p:attrNameLst>
                                      </p:cBhvr>
                                      <p:tavLst>
                                        <p:tav tm="0">
                                          <p:val>
                                            <p:fltVal val="0"/>
                                          </p:val>
                                        </p:tav>
                                        <p:tav tm="100000">
                                          <p:val>
                                            <p:strVal val="#ppt_w"/>
                                          </p:val>
                                        </p:tav>
                                      </p:tavLst>
                                    </p:anim>
                                    <p:anim calcmode="lin" valueType="num">
                                      <p:cBhvr>
                                        <p:cTn id="36" dur="500" fill="hold"/>
                                        <p:tgtEl>
                                          <p:spTgt spid="101"/>
                                        </p:tgtEl>
                                        <p:attrNameLst>
                                          <p:attrName>ppt_h</p:attrName>
                                        </p:attrNameLst>
                                      </p:cBhvr>
                                      <p:tavLst>
                                        <p:tav tm="0">
                                          <p:val>
                                            <p:fltVal val="0"/>
                                          </p:val>
                                        </p:tav>
                                        <p:tav tm="100000">
                                          <p:val>
                                            <p:strVal val="#ppt_h"/>
                                          </p:val>
                                        </p:tav>
                                      </p:tavLst>
                                    </p:anim>
                                    <p:animEffect>
                                      <p:cBhvr>
                                        <p:cTn id="37" dur="500"/>
                                        <p:tgtEl>
                                          <p:spTgt spid="101"/>
                                        </p:tgtEl>
                                      </p:cBhvr>
                                    </p:animEffect>
                                  </p:childTnLst>
                                </p:cTn>
                              </p:par>
                            </p:childTnLst>
                          </p:cTn>
                        </p:par>
                        <p:par>
                          <p:cTn id="38" fill="hold">
                            <p:stCondLst>
                              <p:cond delay="4500"/>
                            </p:stCondLst>
                            <p:childTnLst>
                              <p:par>
                                <p:cTn id="39" presetID="2" presetClass="entr" presetSubtype="8" fill="hold" grpId="0" nodeType="after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p:cTn id="41" dur="600" fill="hold"/>
                                        <p:tgtEl>
                                          <p:spTgt spid="112"/>
                                        </p:tgtEl>
                                        <p:attrNameLst>
                                          <p:attrName>ppt_x</p:attrName>
                                        </p:attrNameLst>
                                      </p:cBhvr>
                                      <p:tavLst>
                                        <p:tav tm="0">
                                          <p:val>
                                            <p:strVal val="0-#ppt_w/2"/>
                                          </p:val>
                                        </p:tav>
                                        <p:tav tm="100000">
                                          <p:val>
                                            <p:strVal val="#ppt_x"/>
                                          </p:val>
                                        </p:tav>
                                      </p:tavLst>
                                    </p:anim>
                                    <p:anim calcmode="lin" valueType="num">
                                      <p:cBhvr>
                                        <p:cTn id="42" dur="600" fill="hold"/>
                                        <p:tgtEl>
                                          <p:spTgt spid="1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13"/>
                                        </p:tgtEl>
                                        <p:attrNameLst>
                                          <p:attrName>style.visibility</p:attrName>
                                        </p:attrNameLst>
                                      </p:cBhvr>
                                      <p:to>
                                        <p:strVal val="visible"/>
                                      </p:to>
                                    </p:set>
                                    <p:anim calcmode="lin" valueType="num">
                                      <p:cBhvr>
                                        <p:cTn id="45" dur="600" fill="hold"/>
                                        <p:tgtEl>
                                          <p:spTgt spid="113"/>
                                        </p:tgtEl>
                                        <p:attrNameLst>
                                          <p:attrName>ppt_x</p:attrName>
                                        </p:attrNameLst>
                                      </p:cBhvr>
                                      <p:tavLst>
                                        <p:tav tm="0">
                                          <p:val>
                                            <p:strVal val="0-#ppt_w/2"/>
                                          </p:val>
                                        </p:tav>
                                        <p:tav tm="100000">
                                          <p:val>
                                            <p:strVal val="#ppt_x"/>
                                          </p:val>
                                        </p:tav>
                                      </p:tavLst>
                                    </p:anim>
                                    <p:anim calcmode="lin" valueType="num">
                                      <p:cBhvr>
                                        <p:cTn id="46" dur="600" fill="hold"/>
                                        <p:tgtEl>
                                          <p:spTgt spid="11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700" fill="hold"/>
                                        <p:tgtEl>
                                          <p:spTgt spid="114"/>
                                        </p:tgtEl>
                                        <p:attrNameLst>
                                          <p:attrName>ppt_x</p:attrName>
                                        </p:attrNameLst>
                                      </p:cBhvr>
                                      <p:tavLst>
                                        <p:tav tm="0">
                                          <p:val>
                                            <p:strVal val="0-#ppt_w/2"/>
                                          </p:val>
                                        </p:tav>
                                        <p:tav tm="100000">
                                          <p:val>
                                            <p:strVal val="#ppt_x"/>
                                          </p:val>
                                        </p:tav>
                                      </p:tavLst>
                                    </p:anim>
                                    <p:anim calcmode="lin" valueType="num">
                                      <p:cBhvr>
                                        <p:cTn id="50" dur="700" fill="hold"/>
                                        <p:tgtEl>
                                          <p:spTgt spid="11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15"/>
                                        </p:tgtEl>
                                        <p:attrNameLst>
                                          <p:attrName>style.visibility</p:attrName>
                                        </p:attrNameLst>
                                      </p:cBhvr>
                                      <p:to>
                                        <p:strVal val="visible"/>
                                      </p:to>
                                    </p:set>
                                    <p:anim calcmode="lin" valueType="num">
                                      <p:cBhvr>
                                        <p:cTn id="53" dur="700" fill="hold"/>
                                        <p:tgtEl>
                                          <p:spTgt spid="115"/>
                                        </p:tgtEl>
                                        <p:attrNameLst>
                                          <p:attrName>ppt_x</p:attrName>
                                        </p:attrNameLst>
                                      </p:cBhvr>
                                      <p:tavLst>
                                        <p:tav tm="0">
                                          <p:val>
                                            <p:strVal val="0-#ppt_w/2"/>
                                          </p:val>
                                        </p:tav>
                                        <p:tav tm="100000">
                                          <p:val>
                                            <p:strVal val="#ppt_x"/>
                                          </p:val>
                                        </p:tav>
                                      </p:tavLst>
                                    </p:anim>
                                    <p:anim calcmode="lin" valueType="num">
                                      <p:cBhvr>
                                        <p:cTn id="54" dur="700" fill="hold"/>
                                        <p:tgtEl>
                                          <p:spTgt spid="115"/>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106"/>
                                        </p:tgtEl>
                                        <p:attrNameLst>
                                          <p:attrName>style.visibility</p:attrName>
                                        </p:attrNameLst>
                                      </p:cBhvr>
                                      <p:to>
                                        <p:strVal val="visible"/>
                                      </p:to>
                                    </p:set>
                                    <p:animEffect>
                                      <p:cBhvr>
                                        <p:cTn id="58" dur="600"/>
                                        <p:tgtEl>
                                          <p:spTgt spid="106"/>
                                        </p:tgtEl>
                                      </p:cBhvr>
                                    </p:animEffect>
                                    <p:anim calcmode="lin" valueType="num">
                                      <p:cBhvr>
                                        <p:cTn id="59" dur="600" fill="hold"/>
                                        <p:tgtEl>
                                          <p:spTgt spid="106"/>
                                        </p:tgtEl>
                                        <p:attrNameLst>
                                          <p:attrName>ppt_x</p:attrName>
                                        </p:attrNameLst>
                                      </p:cBhvr>
                                      <p:tavLst>
                                        <p:tav tm="0">
                                          <p:val>
                                            <p:strVal val="#ppt_x"/>
                                          </p:val>
                                        </p:tav>
                                        <p:tav tm="100000">
                                          <p:val>
                                            <p:strVal val="#ppt_x"/>
                                          </p:val>
                                        </p:tav>
                                      </p:tavLst>
                                    </p:anim>
                                    <p:anim calcmode="lin" valueType="num">
                                      <p:cBhvr>
                                        <p:cTn id="60" dur="600" fill="hold"/>
                                        <p:tgtEl>
                                          <p:spTgt spid="106"/>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122"/>
                                        </p:tgtEl>
                                        <p:attrNameLst>
                                          <p:attrName>style.visibility</p:attrName>
                                        </p:attrNameLst>
                                      </p:cBhvr>
                                      <p:to>
                                        <p:strVal val="visible"/>
                                      </p:to>
                                    </p:set>
                                    <p:animEffect>
                                      <p:cBhvr>
                                        <p:cTn id="64" dur="700"/>
                                        <p:tgtEl>
                                          <p:spTgt spid="122"/>
                                        </p:tgtEl>
                                      </p:cBhvr>
                                    </p:animEffect>
                                  </p:childTnLst>
                                </p:cTn>
                              </p:par>
                            </p:childTnLst>
                          </p:cTn>
                        </p:par>
                        <p:par>
                          <p:cTn id="65" fill="hold">
                            <p:stCondLst>
                              <p:cond delay="7500"/>
                            </p:stCondLst>
                            <p:childTnLst>
                              <p:par>
                                <p:cTn id="66" presetID="42" presetClass="entr" presetSubtype="0" fill="hold" nodeType="afterEffect">
                                  <p:stCondLst>
                                    <p:cond delay="0"/>
                                  </p:stCondLst>
                                  <p:childTnLst>
                                    <p:set>
                                      <p:cBhvr>
                                        <p:cTn id="67" dur="1" fill="hold">
                                          <p:stCondLst>
                                            <p:cond delay="0"/>
                                          </p:stCondLst>
                                        </p:cTn>
                                        <p:tgtEl>
                                          <p:spTgt spid="116"/>
                                        </p:tgtEl>
                                        <p:attrNameLst>
                                          <p:attrName>style.visibility</p:attrName>
                                        </p:attrNameLst>
                                      </p:cBhvr>
                                      <p:to>
                                        <p:strVal val="visible"/>
                                      </p:to>
                                    </p:set>
                                    <p:animEffect>
                                      <p:cBhvr>
                                        <p:cTn id="68" dur="500"/>
                                        <p:tgtEl>
                                          <p:spTgt spid="116"/>
                                        </p:tgtEl>
                                      </p:cBhvr>
                                    </p:animEffect>
                                    <p:anim calcmode="lin" valueType="num">
                                      <p:cBhvr>
                                        <p:cTn id="69" dur="500" fill="hold"/>
                                        <p:tgtEl>
                                          <p:spTgt spid="116"/>
                                        </p:tgtEl>
                                        <p:attrNameLst>
                                          <p:attrName>ppt_x</p:attrName>
                                        </p:attrNameLst>
                                      </p:cBhvr>
                                      <p:tavLst>
                                        <p:tav tm="0">
                                          <p:val>
                                            <p:strVal val="#ppt_x"/>
                                          </p:val>
                                        </p:tav>
                                        <p:tav tm="100000">
                                          <p:val>
                                            <p:strVal val="#ppt_x"/>
                                          </p:val>
                                        </p:tav>
                                      </p:tavLst>
                                    </p:anim>
                                    <p:anim calcmode="lin" valueType="num">
                                      <p:cBhvr>
                                        <p:cTn id="70" dur="5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2" grpId="0" bldLvl="0" animBg="1" autoUpdateAnimBg="0"/>
      <p:bldP spid="113" grpId="0" bldLvl="0" animBg="1" autoUpdateAnimBg="0"/>
      <p:bldP spid="114" grpId="0" bldLvl="0" animBg="1" autoUpdateAnimBg="0"/>
      <p:bldP spid="115" grpId="0" bldLvl="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Rounded Rectangle 239"/>
          <p:cNvSpPr/>
          <p:nvPr/>
        </p:nvSpPr>
        <p:spPr>
          <a:xfrm>
            <a:off x="3016611" y="4028753"/>
            <a:ext cx="1557756" cy="569038"/>
          </a:xfrm>
          <a:prstGeom prst="roundRect">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4" name="Rounded Rectangle 238"/>
          <p:cNvSpPr/>
          <p:nvPr/>
        </p:nvSpPr>
        <p:spPr>
          <a:xfrm>
            <a:off x="3016611" y="3389673"/>
            <a:ext cx="1557756" cy="569038"/>
          </a:xfrm>
          <a:prstGeom prst="roundRect">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5" name="Isosceles Triangle 82"/>
          <p:cNvSpPr/>
          <p:nvPr/>
        </p:nvSpPr>
        <p:spPr>
          <a:xfrm rot="13787019">
            <a:off x="2072603" y="1921571"/>
            <a:ext cx="1699623" cy="2024764"/>
          </a:xfrm>
          <a:prstGeom prst="triangle">
            <a:avLst>
              <a:gd name="adj" fmla="val 49205"/>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6" name="Oval 68"/>
          <p:cNvSpPr/>
          <p:nvPr/>
        </p:nvSpPr>
        <p:spPr>
          <a:xfrm rot="21366453">
            <a:off x="3009394" y="1314884"/>
            <a:ext cx="1684859" cy="1684859"/>
          </a:xfrm>
          <a:prstGeom prst="ellipse">
            <a:avLst/>
          </a:prstGeom>
          <a:solidFill>
            <a:srgbClr val="FFFFFF"/>
          </a:solidFill>
          <a:ln w="57150" cap="flat" cmpd="sng" algn="ctr">
            <a:solidFill>
              <a:srgbClr val="31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7" name="Freeform 5"/>
          <p:cNvSpPr>
            <a:spLocks noEditPoints="1"/>
          </p:cNvSpPr>
          <p:nvPr/>
        </p:nvSpPr>
        <p:spPr bwMode="auto">
          <a:xfrm rot="21366453">
            <a:off x="4081302" y="2331575"/>
            <a:ext cx="344498" cy="370092"/>
          </a:xfrm>
          <a:custGeom>
            <a:avLst/>
            <a:gdLst/>
            <a:ahLst/>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Freeform 9"/>
          <p:cNvSpPr>
            <a:spLocks noEditPoints="1"/>
          </p:cNvSpPr>
          <p:nvPr/>
        </p:nvSpPr>
        <p:spPr bwMode="auto">
          <a:xfrm rot="20602326">
            <a:off x="3595304" y="1474571"/>
            <a:ext cx="637510" cy="349222"/>
          </a:xfrm>
          <a:custGeom>
            <a:avLst/>
            <a:gdLst/>
            <a:ahLst/>
            <a:cxnLst>
              <a:cxn ang="0">
                <a:pos x="83" y="15"/>
              </a:cxn>
              <a:cxn ang="0">
                <a:pos x="65" y="13"/>
              </a:cxn>
              <a:cxn ang="0">
                <a:pos x="71" y="10"/>
              </a:cxn>
              <a:cxn ang="0">
                <a:pos x="63" y="13"/>
              </a:cxn>
              <a:cxn ang="0">
                <a:pos x="56" y="6"/>
              </a:cxn>
              <a:cxn ang="0">
                <a:pos x="52" y="5"/>
              </a:cxn>
              <a:cxn ang="0">
                <a:pos x="53" y="10"/>
              </a:cxn>
              <a:cxn ang="0">
                <a:pos x="40" y="7"/>
              </a:cxn>
              <a:cxn ang="0">
                <a:pos x="36" y="4"/>
              </a:cxn>
              <a:cxn ang="0">
                <a:pos x="39" y="8"/>
              </a:cxn>
              <a:cxn ang="0">
                <a:pos x="31" y="17"/>
              </a:cxn>
              <a:cxn ang="0">
                <a:pos x="23" y="16"/>
              </a:cxn>
              <a:cxn ang="0">
                <a:pos x="7" y="34"/>
              </a:cxn>
              <a:cxn ang="0">
                <a:pos x="2" y="42"/>
              </a:cxn>
              <a:cxn ang="0">
                <a:pos x="8" y="37"/>
              </a:cxn>
              <a:cxn ang="0">
                <a:pos x="31" y="38"/>
              </a:cxn>
              <a:cxn ang="0">
                <a:pos x="32" y="45"/>
              </a:cxn>
              <a:cxn ang="0">
                <a:pos x="33" y="39"/>
              </a:cxn>
              <a:cxn ang="0">
                <a:pos x="39" y="46"/>
              </a:cxn>
              <a:cxn ang="0">
                <a:pos x="44" y="42"/>
              </a:cxn>
              <a:cxn ang="0">
                <a:pos x="53" y="37"/>
              </a:cxn>
              <a:cxn ang="0">
                <a:pos x="53" y="44"/>
              </a:cxn>
              <a:cxn ang="0">
                <a:pos x="56" y="39"/>
              </a:cxn>
              <a:cxn ang="0">
                <a:pos x="62" y="33"/>
              </a:cxn>
              <a:cxn ang="0">
                <a:pos x="71" y="34"/>
              </a:cxn>
              <a:cxn ang="0">
                <a:pos x="69" y="27"/>
              </a:cxn>
              <a:cxn ang="0">
                <a:pos x="74" y="31"/>
              </a:cxn>
              <a:cxn ang="0">
                <a:pos x="69" y="25"/>
              </a:cxn>
              <a:cxn ang="0">
                <a:pos x="83" y="17"/>
              </a:cxn>
              <a:cxn ang="0">
                <a:pos x="87" y="10"/>
              </a:cxn>
              <a:cxn ang="0">
                <a:pos x="39" y="18"/>
              </a:cxn>
              <a:cxn ang="0">
                <a:pos x="43" y="32"/>
              </a:cxn>
              <a:cxn ang="0">
                <a:pos x="64" y="18"/>
              </a:cxn>
              <a:cxn ang="0">
                <a:pos x="63" y="27"/>
              </a:cxn>
            </a:cxnLst>
            <a:rect l="0" t="0" r="r" b="b"/>
            <a:pathLst>
              <a:path w="92" h="49">
                <a:moveTo>
                  <a:pt x="87" y="10"/>
                </a:moveTo>
                <a:cubicBezTo>
                  <a:pt x="84" y="10"/>
                  <a:pt x="85" y="13"/>
                  <a:pt x="83" y="15"/>
                </a:cubicBezTo>
                <a:cubicBezTo>
                  <a:pt x="78" y="16"/>
                  <a:pt x="73" y="17"/>
                  <a:pt x="69" y="18"/>
                </a:cubicBezTo>
                <a:cubicBezTo>
                  <a:pt x="68" y="16"/>
                  <a:pt x="66" y="15"/>
                  <a:pt x="65" y="13"/>
                </a:cubicBezTo>
                <a:cubicBezTo>
                  <a:pt x="66" y="13"/>
                  <a:pt x="66" y="11"/>
                  <a:pt x="67" y="11"/>
                </a:cubicBezTo>
                <a:cubicBezTo>
                  <a:pt x="68" y="10"/>
                  <a:pt x="71" y="11"/>
                  <a:pt x="71" y="10"/>
                </a:cubicBezTo>
                <a:cubicBezTo>
                  <a:pt x="70" y="8"/>
                  <a:pt x="70" y="6"/>
                  <a:pt x="66" y="6"/>
                </a:cubicBezTo>
                <a:cubicBezTo>
                  <a:pt x="64" y="8"/>
                  <a:pt x="67" y="11"/>
                  <a:pt x="63" y="13"/>
                </a:cubicBezTo>
                <a:cubicBezTo>
                  <a:pt x="61" y="11"/>
                  <a:pt x="57" y="11"/>
                  <a:pt x="55" y="10"/>
                </a:cubicBezTo>
                <a:cubicBezTo>
                  <a:pt x="56" y="9"/>
                  <a:pt x="56" y="7"/>
                  <a:pt x="56" y="6"/>
                </a:cubicBezTo>
                <a:cubicBezTo>
                  <a:pt x="57" y="6"/>
                  <a:pt x="59" y="7"/>
                  <a:pt x="59" y="6"/>
                </a:cubicBezTo>
                <a:cubicBezTo>
                  <a:pt x="59" y="3"/>
                  <a:pt x="53" y="0"/>
                  <a:pt x="52" y="5"/>
                </a:cubicBezTo>
                <a:cubicBezTo>
                  <a:pt x="52" y="7"/>
                  <a:pt x="54" y="5"/>
                  <a:pt x="54" y="7"/>
                </a:cubicBezTo>
                <a:cubicBezTo>
                  <a:pt x="54" y="8"/>
                  <a:pt x="54" y="9"/>
                  <a:pt x="53" y="10"/>
                </a:cubicBezTo>
                <a:cubicBezTo>
                  <a:pt x="49" y="10"/>
                  <a:pt x="45" y="9"/>
                  <a:pt x="42" y="11"/>
                </a:cubicBezTo>
                <a:cubicBezTo>
                  <a:pt x="41" y="9"/>
                  <a:pt x="40" y="9"/>
                  <a:pt x="40" y="7"/>
                </a:cubicBezTo>
                <a:cubicBezTo>
                  <a:pt x="42" y="7"/>
                  <a:pt x="43" y="7"/>
                  <a:pt x="43" y="5"/>
                </a:cubicBezTo>
                <a:cubicBezTo>
                  <a:pt x="42" y="3"/>
                  <a:pt x="38" y="3"/>
                  <a:pt x="36" y="4"/>
                </a:cubicBezTo>
                <a:cubicBezTo>
                  <a:pt x="36" y="7"/>
                  <a:pt x="36" y="7"/>
                  <a:pt x="36" y="7"/>
                </a:cubicBezTo>
                <a:cubicBezTo>
                  <a:pt x="37" y="8"/>
                  <a:pt x="39" y="7"/>
                  <a:pt x="39" y="8"/>
                </a:cubicBezTo>
                <a:cubicBezTo>
                  <a:pt x="40" y="9"/>
                  <a:pt x="40" y="10"/>
                  <a:pt x="40" y="11"/>
                </a:cubicBezTo>
                <a:cubicBezTo>
                  <a:pt x="36" y="12"/>
                  <a:pt x="34" y="15"/>
                  <a:pt x="31" y="17"/>
                </a:cubicBezTo>
                <a:cubicBezTo>
                  <a:pt x="28" y="15"/>
                  <a:pt x="31" y="10"/>
                  <a:pt x="27" y="9"/>
                </a:cubicBezTo>
                <a:cubicBezTo>
                  <a:pt x="25" y="9"/>
                  <a:pt x="22" y="12"/>
                  <a:pt x="23" y="16"/>
                </a:cubicBezTo>
                <a:cubicBezTo>
                  <a:pt x="37" y="15"/>
                  <a:pt x="25" y="21"/>
                  <a:pt x="26" y="29"/>
                </a:cubicBezTo>
                <a:cubicBezTo>
                  <a:pt x="20" y="30"/>
                  <a:pt x="14" y="33"/>
                  <a:pt x="7" y="34"/>
                </a:cubicBezTo>
                <a:cubicBezTo>
                  <a:pt x="6" y="34"/>
                  <a:pt x="7" y="32"/>
                  <a:pt x="5" y="33"/>
                </a:cubicBezTo>
                <a:cubicBezTo>
                  <a:pt x="1" y="33"/>
                  <a:pt x="0" y="39"/>
                  <a:pt x="2" y="42"/>
                </a:cubicBezTo>
                <a:cubicBezTo>
                  <a:pt x="4" y="42"/>
                  <a:pt x="4" y="42"/>
                  <a:pt x="6" y="42"/>
                </a:cubicBezTo>
                <a:cubicBezTo>
                  <a:pt x="7" y="41"/>
                  <a:pt x="7" y="39"/>
                  <a:pt x="8" y="37"/>
                </a:cubicBezTo>
                <a:cubicBezTo>
                  <a:pt x="14" y="35"/>
                  <a:pt x="20" y="32"/>
                  <a:pt x="27" y="31"/>
                </a:cubicBezTo>
                <a:cubicBezTo>
                  <a:pt x="27" y="34"/>
                  <a:pt x="29" y="36"/>
                  <a:pt x="31" y="38"/>
                </a:cubicBezTo>
                <a:cubicBezTo>
                  <a:pt x="30" y="41"/>
                  <a:pt x="27" y="39"/>
                  <a:pt x="25" y="41"/>
                </a:cubicBezTo>
                <a:cubicBezTo>
                  <a:pt x="25" y="45"/>
                  <a:pt x="29" y="46"/>
                  <a:pt x="32" y="45"/>
                </a:cubicBezTo>
                <a:cubicBezTo>
                  <a:pt x="32" y="43"/>
                  <a:pt x="31" y="43"/>
                  <a:pt x="31" y="42"/>
                </a:cubicBezTo>
                <a:cubicBezTo>
                  <a:pt x="32" y="41"/>
                  <a:pt x="32" y="39"/>
                  <a:pt x="33" y="39"/>
                </a:cubicBezTo>
                <a:cubicBezTo>
                  <a:pt x="35" y="40"/>
                  <a:pt x="39" y="39"/>
                  <a:pt x="41" y="40"/>
                </a:cubicBezTo>
                <a:cubicBezTo>
                  <a:pt x="42" y="44"/>
                  <a:pt x="39" y="43"/>
                  <a:pt x="39" y="46"/>
                </a:cubicBezTo>
                <a:cubicBezTo>
                  <a:pt x="40" y="49"/>
                  <a:pt x="47" y="49"/>
                  <a:pt x="46" y="44"/>
                </a:cubicBezTo>
                <a:cubicBezTo>
                  <a:pt x="46" y="43"/>
                  <a:pt x="43" y="44"/>
                  <a:pt x="44" y="42"/>
                </a:cubicBezTo>
                <a:cubicBezTo>
                  <a:pt x="43" y="41"/>
                  <a:pt x="44" y="40"/>
                  <a:pt x="44" y="39"/>
                </a:cubicBezTo>
                <a:cubicBezTo>
                  <a:pt x="48" y="39"/>
                  <a:pt x="50" y="38"/>
                  <a:pt x="53" y="37"/>
                </a:cubicBezTo>
                <a:cubicBezTo>
                  <a:pt x="54" y="38"/>
                  <a:pt x="54" y="39"/>
                  <a:pt x="55" y="40"/>
                </a:cubicBezTo>
                <a:cubicBezTo>
                  <a:pt x="54" y="42"/>
                  <a:pt x="53" y="42"/>
                  <a:pt x="53" y="44"/>
                </a:cubicBezTo>
                <a:cubicBezTo>
                  <a:pt x="56" y="46"/>
                  <a:pt x="60" y="43"/>
                  <a:pt x="60" y="40"/>
                </a:cubicBezTo>
                <a:cubicBezTo>
                  <a:pt x="60" y="38"/>
                  <a:pt x="57" y="40"/>
                  <a:pt x="56" y="39"/>
                </a:cubicBezTo>
                <a:cubicBezTo>
                  <a:pt x="56" y="38"/>
                  <a:pt x="55" y="37"/>
                  <a:pt x="55" y="36"/>
                </a:cubicBezTo>
                <a:cubicBezTo>
                  <a:pt x="58" y="35"/>
                  <a:pt x="59" y="33"/>
                  <a:pt x="62" y="33"/>
                </a:cubicBezTo>
                <a:cubicBezTo>
                  <a:pt x="65" y="34"/>
                  <a:pt x="64" y="36"/>
                  <a:pt x="65" y="39"/>
                </a:cubicBezTo>
                <a:cubicBezTo>
                  <a:pt x="68" y="39"/>
                  <a:pt x="70" y="38"/>
                  <a:pt x="71" y="34"/>
                </a:cubicBezTo>
                <a:cubicBezTo>
                  <a:pt x="68" y="32"/>
                  <a:pt x="64" y="35"/>
                  <a:pt x="64" y="31"/>
                </a:cubicBezTo>
                <a:cubicBezTo>
                  <a:pt x="66" y="30"/>
                  <a:pt x="67" y="28"/>
                  <a:pt x="69" y="27"/>
                </a:cubicBezTo>
                <a:cubicBezTo>
                  <a:pt x="70" y="27"/>
                  <a:pt x="71" y="27"/>
                  <a:pt x="72" y="27"/>
                </a:cubicBezTo>
                <a:cubicBezTo>
                  <a:pt x="72" y="29"/>
                  <a:pt x="72" y="31"/>
                  <a:pt x="74" y="31"/>
                </a:cubicBezTo>
                <a:cubicBezTo>
                  <a:pt x="78" y="32"/>
                  <a:pt x="78" y="26"/>
                  <a:pt x="76" y="24"/>
                </a:cubicBezTo>
                <a:cubicBezTo>
                  <a:pt x="73" y="24"/>
                  <a:pt x="72" y="27"/>
                  <a:pt x="69" y="25"/>
                </a:cubicBezTo>
                <a:cubicBezTo>
                  <a:pt x="70" y="23"/>
                  <a:pt x="69" y="20"/>
                  <a:pt x="70" y="19"/>
                </a:cubicBezTo>
                <a:cubicBezTo>
                  <a:pt x="74" y="18"/>
                  <a:pt x="79" y="17"/>
                  <a:pt x="83" y="17"/>
                </a:cubicBezTo>
                <a:cubicBezTo>
                  <a:pt x="85" y="19"/>
                  <a:pt x="90" y="21"/>
                  <a:pt x="92" y="17"/>
                </a:cubicBezTo>
                <a:cubicBezTo>
                  <a:pt x="91" y="13"/>
                  <a:pt x="90" y="10"/>
                  <a:pt x="87" y="10"/>
                </a:cubicBezTo>
                <a:close/>
                <a:moveTo>
                  <a:pt x="43" y="32"/>
                </a:moveTo>
                <a:cubicBezTo>
                  <a:pt x="38" y="31"/>
                  <a:pt x="34" y="21"/>
                  <a:pt x="39" y="18"/>
                </a:cubicBezTo>
                <a:cubicBezTo>
                  <a:pt x="44" y="16"/>
                  <a:pt x="52" y="19"/>
                  <a:pt x="52" y="23"/>
                </a:cubicBezTo>
                <a:cubicBezTo>
                  <a:pt x="53" y="28"/>
                  <a:pt x="47" y="32"/>
                  <a:pt x="43" y="32"/>
                </a:cubicBezTo>
                <a:close/>
                <a:moveTo>
                  <a:pt x="63" y="27"/>
                </a:moveTo>
                <a:cubicBezTo>
                  <a:pt x="55" y="27"/>
                  <a:pt x="59" y="13"/>
                  <a:pt x="64" y="18"/>
                </a:cubicBezTo>
                <a:cubicBezTo>
                  <a:pt x="64" y="21"/>
                  <a:pt x="65" y="25"/>
                  <a:pt x="63" y="27"/>
                </a:cubicBezTo>
                <a:close/>
                <a:moveTo>
                  <a:pt x="63" y="27"/>
                </a:moveTo>
                <a:cubicBezTo>
                  <a:pt x="63" y="27"/>
                  <a:pt x="63" y="27"/>
                  <a:pt x="63" y="27"/>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
          <p:cNvSpPr>
            <a:spLocks noEditPoints="1"/>
          </p:cNvSpPr>
          <p:nvPr/>
        </p:nvSpPr>
        <p:spPr bwMode="auto">
          <a:xfrm rot="21366453">
            <a:off x="3256409" y="1558849"/>
            <a:ext cx="344498" cy="370092"/>
          </a:xfrm>
          <a:custGeom>
            <a:avLst/>
            <a:gdLst/>
            <a:ahLst/>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9"/>
          <p:cNvSpPr>
            <a:spLocks noEditPoints="1"/>
          </p:cNvSpPr>
          <p:nvPr/>
        </p:nvSpPr>
        <p:spPr bwMode="auto">
          <a:xfrm rot="5166453">
            <a:off x="3076564" y="2191122"/>
            <a:ext cx="637510" cy="349222"/>
          </a:xfrm>
          <a:custGeom>
            <a:avLst/>
            <a:gdLst/>
            <a:ahLst/>
            <a:cxnLst>
              <a:cxn ang="0">
                <a:pos x="83" y="15"/>
              </a:cxn>
              <a:cxn ang="0">
                <a:pos x="65" y="13"/>
              </a:cxn>
              <a:cxn ang="0">
                <a:pos x="71" y="10"/>
              </a:cxn>
              <a:cxn ang="0">
                <a:pos x="63" y="13"/>
              </a:cxn>
              <a:cxn ang="0">
                <a:pos x="56" y="6"/>
              </a:cxn>
              <a:cxn ang="0">
                <a:pos x="52" y="5"/>
              </a:cxn>
              <a:cxn ang="0">
                <a:pos x="53" y="10"/>
              </a:cxn>
              <a:cxn ang="0">
                <a:pos x="40" y="7"/>
              </a:cxn>
              <a:cxn ang="0">
                <a:pos x="36" y="4"/>
              </a:cxn>
              <a:cxn ang="0">
                <a:pos x="39" y="8"/>
              </a:cxn>
              <a:cxn ang="0">
                <a:pos x="31" y="17"/>
              </a:cxn>
              <a:cxn ang="0">
                <a:pos x="23" y="16"/>
              </a:cxn>
              <a:cxn ang="0">
                <a:pos x="7" y="34"/>
              </a:cxn>
              <a:cxn ang="0">
                <a:pos x="2" y="42"/>
              </a:cxn>
              <a:cxn ang="0">
                <a:pos x="8" y="37"/>
              </a:cxn>
              <a:cxn ang="0">
                <a:pos x="31" y="38"/>
              </a:cxn>
              <a:cxn ang="0">
                <a:pos x="32" y="45"/>
              </a:cxn>
              <a:cxn ang="0">
                <a:pos x="33" y="39"/>
              </a:cxn>
              <a:cxn ang="0">
                <a:pos x="39" y="46"/>
              </a:cxn>
              <a:cxn ang="0">
                <a:pos x="44" y="42"/>
              </a:cxn>
              <a:cxn ang="0">
                <a:pos x="53" y="37"/>
              </a:cxn>
              <a:cxn ang="0">
                <a:pos x="53" y="44"/>
              </a:cxn>
              <a:cxn ang="0">
                <a:pos x="56" y="39"/>
              </a:cxn>
              <a:cxn ang="0">
                <a:pos x="62" y="33"/>
              </a:cxn>
              <a:cxn ang="0">
                <a:pos x="71" y="34"/>
              </a:cxn>
              <a:cxn ang="0">
                <a:pos x="69" y="27"/>
              </a:cxn>
              <a:cxn ang="0">
                <a:pos x="74" y="31"/>
              </a:cxn>
              <a:cxn ang="0">
                <a:pos x="69" y="25"/>
              </a:cxn>
              <a:cxn ang="0">
                <a:pos x="83" y="17"/>
              </a:cxn>
              <a:cxn ang="0">
                <a:pos x="87" y="10"/>
              </a:cxn>
              <a:cxn ang="0">
                <a:pos x="39" y="18"/>
              </a:cxn>
              <a:cxn ang="0">
                <a:pos x="43" y="32"/>
              </a:cxn>
              <a:cxn ang="0">
                <a:pos x="64" y="18"/>
              </a:cxn>
              <a:cxn ang="0">
                <a:pos x="63" y="27"/>
              </a:cxn>
            </a:cxnLst>
            <a:rect l="0" t="0" r="r" b="b"/>
            <a:pathLst>
              <a:path w="92" h="49">
                <a:moveTo>
                  <a:pt x="87" y="10"/>
                </a:moveTo>
                <a:cubicBezTo>
                  <a:pt x="84" y="10"/>
                  <a:pt x="85" y="13"/>
                  <a:pt x="83" y="15"/>
                </a:cubicBezTo>
                <a:cubicBezTo>
                  <a:pt x="78" y="16"/>
                  <a:pt x="73" y="17"/>
                  <a:pt x="69" y="18"/>
                </a:cubicBezTo>
                <a:cubicBezTo>
                  <a:pt x="68" y="16"/>
                  <a:pt x="66" y="15"/>
                  <a:pt x="65" y="13"/>
                </a:cubicBezTo>
                <a:cubicBezTo>
                  <a:pt x="66" y="13"/>
                  <a:pt x="66" y="11"/>
                  <a:pt x="67" y="11"/>
                </a:cubicBezTo>
                <a:cubicBezTo>
                  <a:pt x="68" y="10"/>
                  <a:pt x="71" y="11"/>
                  <a:pt x="71" y="10"/>
                </a:cubicBezTo>
                <a:cubicBezTo>
                  <a:pt x="70" y="8"/>
                  <a:pt x="70" y="6"/>
                  <a:pt x="66" y="6"/>
                </a:cubicBezTo>
                <a:cubicBezTo>
                  <a:pt x="64" y="8"/>
                  <a:pt x="67" y="11"/>
                  <a:pt x="63" y="13"/>
                </a:cubicBezTo>
                <a:cubicBezTo>
                  <a:pt x="61" y="11"/>
                  <a:pt x="57" y="11"/>
                  <a:pt x="55" y="10"/>
                </a:cubicBezTo>
                <a:cubicBezTo>
                  <a:pt x="56" y="9"/>
                  <a:pt x="56" y="7"/>
                  <a:pt x="56" y="6"/>
                </a:cubicBezTo>
                <a:cubicBezTo>
                  <a:pt x="57" y="6"/>
                  <a:pt x="59" y="7"/>
                  <a:pt x="59" y="6"/>
                </a:cubicBezTo>
                <a:cubicBezTo>
                  <a:pt x="59" y="3"/>
                  <a:pt x="53" y="0"/>
                  <a:pt x="52" y="5"/>
                </a:cubicBezTo>
                <a:cubicBezTo>
                  <a:pt x="52" y="7"/>
                  <a:pt x="54" y="5"/>
                  <a:pt x="54" y="7"/>
                </a:cubicBezTo>
                <a:cubicBezTo>
                  <a:pt x="54" y="8"/>
                  <a:pt x="54" y="9"/>
                  <a:pt x="53" y="10"/>
                </a:cubicBezTo>
                <a:cubicBezTo>
                  <a:pt x="49" y="10"/>
                  <a:pt x="45" y="9"/>
                  <a:pt x="42" y="11"/>
                </a:cubicBezTo>
                <a:cubicBezTo>
                  <a:pt x="41" y="9"/>
                  <a:pt x="40" y="9"/>
                  <a:pt x="40" y="7"/>
                </a:cubicBezTo>
                <a:cubicBezTo>
                  <a:pt x="42" y="7"/>
                  <a:pt x="43" y="7"/>
                  <a:pt x="43" y="5"/>
                </a:cubicBezTo>
                <a:cubicBezTo>
                  <a:pt x="42" y="3"/>
                  <a:pt x="38" y="3"/>
                  <a:pt x="36" y="4"/>
                </a:cubicBezTo>
                <a:cubicBezTo>
                  <a:pt x="36" y="7"/>
                  <a:pt x="36" y="7"/>
                  <a:pt x="36" y="7"/>
                </a:cubicBezTo>
                <a:cubicBezTo>
                  <a:pt x="37" y="8"/>
                  <a:pt x="39" y="7"/>
                  <a:pt x="39" y="8"/>
                </a:cubicBezTo>
                <a:cubicBezTo>
                  <a:pt x="40" y="9"/>
                  <a:pt x="40" y="10"/>
                  <a:pt x="40" y="11"/>
                </a:cubicBezTo>
                <a:cubicBezTo>
                  <a:pt x="36" y="12"/>
                  <a:pt x="34" y="15"/>
                  <a:pt x="31" y="17"/>
                </a:cubicBezTo>
                <a:cubicBezTo>
                  <a:pt x="28" y="15"/>
                  <a:pt x="31" y="10"/>
                  <a:pt x="27" y="9"/>
                </a:cubicBezTo>
                <a:cubicBezTo>
                  <a:pt x="25" y="9"/>
                  <a:pt x="22" y="12"/>
                  <a:pt x="23" y="16"/>
                </a:cubicBezTo>
                <a:cubicBezTo>
                  <a:pt x="37" y="15"/>
                  <a:pt x="25" y="21"/>
                  <a:pt x="26" y="29"/>
                </a:cubicBezTo>
                <a:cubicBezTo>
                  <a:pt x="20" y="30"/>
                  <a:pt x="14" y="33"/>
                  <a:pt x="7" y="34"/>
                </a:cubicBezTo>
                <a:cubicBezTo>
                  <a:pt x="6" y="34"/>
                  <a:pt x="7" y="32"/>
                  <a:pt x="5" y="33"/>
                </a:cubicBezTo>
                <a:cubicBezTo>
                  <a:pt x="1" y="33"/>
                  <a:pt x="0" y="39"/>
                  <a:pt x="2" y="42"/>
                </a:cubicBezTo>
                <a:cubicBezTo>
                  <a:pt x="4" y="42"/>
                  <a:pt x="4" y="42"/>
                  <a:pt x="6" y="42"/>
                </a:cubicBezTo>
                <a:cubicBezTo>
                  <a:pt x="7" y="41"/>
                  <a:pt x="7" y="39"/>
                  <a:pt x="8" y="37"/>
                </a:cubicBezTo>
                <a:cubicBezTo>
                  <a:pt x="14" y="35"/>
                  <a:pt x="20" y="32"/>
                  <a:pt x="27" y="31"/>
                </a:cubicBezTo>
                <a:cubicBezTo>
                  <a:pt x="27" y="34"/>
                  <a:pt x="29" y="36"/>
                  <a:pt x="31" y="38"/>
                </a:cubicBezTo>
                <a:cubicBezTo>
                  <a:pt x="30" y="41"/>
                  <a:pt x="27" y="39"/>
                  <a:pt x="25" y="41"/>
                </a:cubicBezTo>
                <a:cubicBezTo>
                  <a:pt x="25" y="45"/>
                  <a:pt x="29" y="46"/>
                  <a:pt x="32" y="45"/>
                </a:cubicBezTo>
                <a:cubicBezTo>
                  <a:pt x="32" y="43"/>
                  <a:pt x="31" y="43"/>
                  <a:pt x="31" y="42"/>
                </a:cubicBezTo>
                <a:cubicBezTo>
                  <a:pt x="32" y="41"/>
                  <a:pt x="32" y="39"/>
                  <a:pt x="33" y="39"/>
                </a:cubicBezTo>
                <a:cubicBezTo>
                  <a:pt x="35" y="40"/>
                  <a:pt x="39" y="39"/>
                  <a:pt x="41" y="40"/>
                </a:cubicBezTo>
                <a:cubicBezTo>
                  <a:pt x="42" y="44"/>
                  <a:pt x="39" y="43"/>
                  <a:pt x="39" y="46"/>
                </a:cubicBezTo>
                <a:cubicBezTo>
                  <a:pt x="40" y="49"/>
                  <a:pt x="47" y="49"/>
                  <a:pt x="46" y="44"/>
                </a:cubicBezTo>
                <a:cubicBezTo>
                  <a:pt x="46" y="43"/>
                  <a:pt x="43" y="44"/>
                  <a:pt x="44" y="42"/>
                </a:cubicBezTo>
                <a:cubicBezTo>
                  <a:pt x="43" y="41"/>
                  <a:pt x="44" y="40"/>
                  <a:pt x="44" y="39"/>
                </a:cubicBezTo>
                <a:cubicBezTo>
                  <a:pt x="48" y="39"/>
                  <a:pt x="50" y="38"/>
                  <a:pt x="53" y="37"/>
                </a:cubicBezTo>
                <a:cubicBezTo>
                  <a:pt x="54" y="38"/>
                  <a:pt x="54" y="39"/>
                  <a:pt x="55" y="40"/>
                </a:cubicBezTo>
                <a:cubicBezTo>
                  <a:pt x="54" y="42"/>
                  <a:pt x="53" y="42"/>
                  <a:pt x="53" y="44"/>
                </a:cubicBezTo>
                <a:cubicBezTo>
                  <a:pt x="56" y="46"/>
                  <a:pt x="60" y="43"/>
                  <a:pt x="60" y="40"/>
                </a:cubicBezTo>
                <a:cubicBezTo>
                  <a:pt x="60" y="38"/>
                  <a:pt x="57" y="40"/>
                  <a:pt x="56" y="39"/>
                </a:cubicBezTo>
                <a:cubicBezTo>
                  <a:pt x="56" y="38"/>
                  <a:pt x="55" y="37"/>
                  <a:pt x="55" y="36"/>
                </a:cubicBezTo>
                <a:cubicBezTo>
                  <a:pt x="58" y="35"/>
                  <a:pt x="59" y="33"/>
                  <a:pt x="62" y="33"/>
                </a:cubicBezTo>
                <a:cubicBezTo>
                  <a:pt x="65" y="34"/>
                  <a:pt x="64" y="36"/>
                  <a:pt x="65" y="39"/>
                </a:cubicBezTo>
                <a:cubicBezTo>
                  <a:pt x="68" y="39"/>
                  <a:pt x="70" y="38"/>
                  <a:pt x="71" y="34"/>
                </a:cubicBezTo>
                <a:cubicBezTo>
                  <a:pt x="68" y="32"/>
                  <a:pt x="64" y="35"/>
                  <a:pt x="64" y="31"/>
                </a:cubicBezTo>
                <a:cubicBezTo>
                  <a:pt x="66" y="30"/>
                  <a:pt x="67" y="28"/>
                  <a:pt x="69" y="27"/>
                </a:cubicBezTo>
                <a:cubicBezTo>
                  <a:pt x="70" y="27"/>
                  <a:pt x="71" y="27"/>
                  <a:pt x="72" y="27"/>
                </a:cubicBezTo>
                <a:cubicBezTo>
                  <a:pt x="72" y="29"/>
                  <a:pt x="72" y="31"/>
                  <a:pt x="74" y="31"/>
                </a:cubicBezTo>
                <a:cubicBezTo>
                  <a:pt x="78" y="32"/>
                  <a:pt x="78" y="26"/>
                  <a:pt x="76" y="24"/>
                </a:cubicBezTo>
                <a:cubicBezTo>
                  <a:pt x="73" y="24"/>
                  <a:pt x="72" y="27"/>
                  <a:pt x="69" y="25"/>
                </a:cubicBezTo>
                <a:cubicBezTo>
                  <a:pt x="70" y="23"/>
                  <a:pt x="69" y="20"/>
                  <a:pt x="70" y="19"/>
                </a:cubicBezTo>
                <a:cubicBezTo>
                  <a:pt x="74" y="18"/>
                  <a:pt x="79" y="17"/>
                  <a:pt x="83" y="17"/>
                </a:cubicBezTo>
                <a:cubicBezTo>
                  <a:pt x="85" y="19"/>
                  <a:pt x="90" y="21"/>
                  <a:pt x="92" y="17"/>
                </a:cubicBezTo>
                <a:cubicBezTo>
                  <a:pt x="91" y="13"/>
                  <a:pt x="90" y="10"/>
                  <a:pt x="87" y="10"/>
                </a:cubicBezTo>
                <a:close/>
                <a:moveTo>
                  <a:pt x="43" y="32"/>
                </a:moveTo>
                <a:cubicBezTo>
                  <a:pt x="38" y="31"/>
                  <a:pt x="34" y="21"/>
                  <a:pt x="39" y="18"/>
                </a:cubicBezTo>
                <a:cubicBezTo>
                  <a:pt x="44" y="16"/>
                  <a:pt x="52" y="19"/>
                  <a:pt x="52" y="23"/>
                </a:cubicBezTo>
                <a:cubicBezTo>
                  <a:pt x="53" y="28"/>
                  <a:pt x="47" y="32"/>
                  <a:pt x="43" y="32"/>
                </a:cubicBezTo>
                <a:close/>
                <a:moveTo>
                  <a:pt x="63" y="27"/>
                </a:moveTo>
                <a:cubicBezTo>
                  <a:pt x="55" y="27"/>
                  <a:pt x="59" y="13"/>
                  <a:pt x="64" y="18"/>
                </a:cubicBezTo>
                <a:cubicBezTo>
                  <a:pt x="64" y="21"/>
                  <a:pt x="65" y="25"/>
                  <a:pt x="63" y="27"/>
                </a:cubicBezTo>
                <a:close/>
                <a:moveTo>
                  <a:pt x="63" y="27"/>
                </a:moveTo>
                <a:cubicBezTo>
                  <a:pt x="63" y="27"/>
                  <a:pt x="63" y="27"/>
                  <a:pt x="63" y="27"/>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13"/>
          <p:cNvSpPr>
            <a:spLocks noEditPoints="1"/>
          </p:cNvSpPr>
          <p:nvPr/>
        </p:nvSpPr>
        <p:spPr bwMode="auto">
          <a:xfrm rot="21366453">
            <a:off x="3584171" y="1920656"/>
            <a:ext cx="565358" cy="483422"/>
          </a:xfrm>
          <a:custGeom>
            <a:avLst/>
            <a:gdLst/>
            <a:ahLst/>
            <a:cxnLst>
              <a:cxn ang="0">
                <a:pos x="94" y="50"/>
              </a:cxn>
              <a:cxn ang="0">
                <a:pos x="77" y="48"/>
              </a:cxn>
              <a:cxn ang="0">
                <a:pos x="74" y="32"/>
              </a:cxn>
              <a:cxn ang="0">
                <a:pos x="86" y="26"/>
              </a:cxn>
              <a:cxn ang="0">
                <a:pos x="86" y="19"/>
              </a:cxn>
              <a:cxn ang="0">
                <a:pos x="83" y="23"/>
              </a:cxn>
              <a:cxn ang="0">
                <a:pos x="65" y="23"/>
              </a:cxn>
              <a:cxn ang="0">
                <a:pos x="74" y="11"/>
              </a:cxn>
              <a:cxn ang="0">
                <a:pos x="71" y="5"/>
              </a:cxn>
              <a:cxn ang="0">
                <a:pos x="70" y="10"/>
              </a:cxn>
              <a:cxn ang="0">
                <a:pos x="54" y="20"/>
              </a:cxn>
              <a:cxn ang="0">
                <a:pos x="57" y="10"/>
              </a:cxn>
              <a:cxn ang="0">
                <a:pos x="53" y="7"/>
              </a:cxn>
              <a:cxn ang="0">
                <a:pos x="54" y="10"/>
              </a:cxn>
              <a:cxn ang="0">
                <a:pos x="52" y="19"/>
              </a:cxn>
              <a:cxn ang="0">
                <a:pos x="35" y="8"/>
              </a:cxn>
              <a:cxn ang="0">
                <a:pos x="31" y="0"/>
              </a:cxn>
              <a:cxn ang="0">
                <a:pos x="31" y="10"/>
              </a:cxn>
              <a:cxn ang="0">
                <a:pos x="39" y="23"/>
              </a:cxn>
              <a:cxn ang="0">
                <a:pos x="20" y="23"/>
              </a:cxn>
              <a:cxn ang="0">
                <a:pos x="15" y="19"/>
              </a:cxn>
              <a:cxn ang="0">
                <a:pos x="18" y="25"/>
              </a:cxn>
              <a:cxn ang="0">
                <a:pos x="29" y="33"/>
              </a:cxn>
              <a:cxn ang="0">
                <a:pos x="11" y="43"/>
              </a:cxn>
              <a:cxn ang="0">
                <a:pos x="2" y="43"/>
              </a:cxn>
              <a:cxn ang="0">
                <a:pos x="11" y="47"/>
              </a:cxn>
              <a:cxn ang="0">
                <a:pos x="26" y="47"/>
              </a:cxn>
              <a:cxn ang="0">
                <a:pos x="17" y="56"/>
              </a:cxn>
              <a:cxn ang="0">
                <a:pos x="11" y="58"/>
              </a:cxn>
              <a:cxn ang="0">
                <a:pos x="18" y="59"/>
              </a:cxn>
              <a:cxn ang="0">
                <a:pos x="28" y="55"/>
              </a:cxn>
              <a:cxn ang="0">
                <a:pos x="33" y="71"/>
              </a:cxn>
              <a:cxn ang="0">
                <a:pos x="28" y="76"/>
              </a:cxn>
              <a:cxn ang="0">
                <a:pos x="35" y="73"/>
              </a:cxn>
              <a:cxn ang="0">
                <a:pos x="40" y="68"/>
              </a:cxn>
              <a:cxn ang="0">
                <a:pos x="47" y="83"/>
              </a:cxn>
              <a:cxn ang="0">
                <a:pos x="45" y="89"/>
              </a:cxn>
              <a:cxn ang="0">
                <a:pos x="50" y="84"/>
              </a:cxn>
              <a:cxn ang="0">
                <a:pos x="50" y="70"/>
              </a:cxn>
              <a:cxn ang="0">
                <a:pos x="61" y="69"/>
              </a:cxn>
              <a:cxn ang="0">
                <a:pos x="62" y="82"/>
              </a:cxn>
              <a:cxn ang="0">
                <a:pos x="69" y="84"/>
              </a:cxn>
              <a:cxn ang="0">
                <a:pos x="66" y="79"/>
              </a:cxn>
              <a:cxn ang="0">
                <a:pos x="69" y="64"/>
              </a:cxn>
              <a:cxn ang="0">
                <a:pos x="72" y="71"/>
              </a:cxn>
              <a:cxn ang="0">
                <a:pos x="77" y="70"/>
              </a:cxn>
              <a:cxn ang="0">
                <a:pos x="74" y="68"/>
              </a:cxn>
              <a:cxn ang="0">
                <a:pos x="76" y="53"/>
              </a:cxn>
              <a:cxn ang="0">
                <a:pos x="95" y="60"/>
              </a:cxn>
              <a:cxn ang="0">
                <a:pos x="103" y="49"/>
              </a:cxn>
              <a:cxn ang="0">
                <a:pos x="40" y="40"/>
              </a:cxn>
              <a:cxn ang="0">
                <a:pos x="48" y="40"/>
              </a:cxn>
              <a:cxn ang="0">
                <a:pos x="54" y="52"/>
              </a:cxn>
              <a:cxn ang="0">
                <a:pos x="54" y="46"/>
              </a:cxn>
              <a:cxn ang="0">
                <a:pos x="54" y="52"/>
              </a:cxn>
              <a:cxn ang="0">
                <a:pos x="60" y="36"/>
              </a:cxn>
              <a:cxn ang="0">
                <a:pos x="68" y="36"/>
              </a:cxn>
              <a:cxn ang="0">
                <a:pos x="64" y="40"/>
              </a:cxn>
            </a:cxnLst>
            <a:rect l="0" t="0" r="r" b="b"/>
            <a:pathLst>
              <a:path w="107" h="91">
                <a:moveTo>
                  <a:pt x="103" y="49"/>
                </a:moveTo>
                <a:cubicBezTo>
                  <a:pt x="100" y="47"/>
                  <a:pt x="96" y="47"/>
                  <a:pt x="94" y="50"/>
                </a:cubicBezTo>
                <a:cubicBezTo>
                  <a:pt x="94" y="51"/>
                  <a:pt x="93" y="51"/>
                  <a:pt x="93" y="51"/>
                </a:cubicBezTo>
                <a:cubicBezTo>
                  <a:pt x="77" y="48"/>
                  <a:pt x="77" y="48"/>
                  <a:pt x="77" y="48"/>
                </a:cubicBezTo>
                <a:cubicBezTo>
                  <a:pt x="77" y="47"/>
                  <a:pt x="77" y="46"/>
                  <a:pt x="77" y="45"/>
                </a:cubicBezTo>
                <a:cubicBezTo>
                  <a:pt x="77" y="40"/>
                  <a:pt x="76" y="36"/>
                  <a:pt x="74" y="32"/>
                </a:cubicBezTo>
                <a:cubicBezTo>
                  <a:pt x="84" y="25"/>
                  <a:pt x="84" y="25"/>
                  <a:pt x="84" y="25"/>
                </a:cubicBezTo>
                <a:cubicBezTo>
                  <a:pt x="85" y="26"/>
                  <a:pt x="86" y="26"/>
                  <a:pt x="86" y="26"/>
                </a:cubicBezTo>
                <a:cubicBezTo>
                  <a:pt x="88" y="26"/>
                  <a:pt x="90" y="24"/>
                  <a:pt x="90" y="22"/>
                </a:cubicBezTo>
                <a:cubicBezTo>
                  <a:pt x="89" y="20"/>
                  <a:pt x="88" y="19"/>
                  <a:pt x="86" y="19"/>
                </a:cubicBezTo>
                <a:cubicBezTo>
                  <a:pt x="84" y="19"/>
                  <a:pt x="82" y="21"/>
                  <a:pt x="82" y="23"/>
                </a:cubicBezTo>
                <a:cubicBezTo>
                  <a:pt x="82" y="23"/>
                  <a:pt x="83" y="23"/>
                  <a:pt x="83" y="23"/>
                </a:cubicBezTo>
                <a:cubicBezTo>
                  <a:pt x="72" y="30"/>
                  <a:pt x="72" y="30"/>
                  <a:pt x="72" y="30"/>
                </a:cubicBezTo>
                <a:cubicBezTo>
                  <a:pt x="70" y="27"/>
                  <a:pt x="68" y="25"/>
                  <a:pt x="65" y="23"/>
                </a:cubicBezTo>
                <a:cubicBezTo>
                  <a:pt x="72" y="11"/>
                  <a:pt x="72" y="11"/>
                  <a:pt x="72" y="11"/>
                </a:cubicBezTo>
                <a:cubicBezTo>
                  <a:pt x="73" y="11"/>
                  <a:pt x="74" y="11"/>
                  <a:pt x="74" y="11"/>
                </a:cubicBezTo>
                <a:cubicBezTo>
                  <a:pt x="76" y="10"/>
                  <a:pt x="77" y="8"/>
                  <a:pt x="76" y="6"/>
                </a:cubicBezTo>
                <a:cubicBezTo>
                  <a:pt x="75" y="4"/>
                  <a:pt x="73" y="4"/>
                  <a:pt x="71" y="5"/>
                </a:cubicBezTo>
                <a:cubicBezTo>
                  <a:pt x="69" y="6"/>
                  <a:pt x="68" y="8"/>
                  <a:pt x="69" y="10"/>
                </a:cubicBezTo>
                <a:cubicBezTo>
                  <a:pt x="70" y="10"/>
                  <a:pt x="70" y="10"/>
                  <a:pt x="70" y="10"/>
                </a:cubicBezTo>
                <a:cubicBezTo>
                  <a:pt x="62" y="22"/>
                  <a:pt x="62" y="22"/>
                  <a:pt x="62" y="22"/>
                </a:cubicBezTo>
                <a:cubicBezTo>
                  <a:pt x="60" y="21"/>
                  <a:pt x="57" y="20"/>
                  <a:pt x="54" y="20"/>
                </a:cubicBezTo>
                <a:cubicBezTo>
                  <a:pt x="56" y="11"/>
                  <a:pt x="56" y="11"/>
                  <a:pt x="56" y="11"/>
                </a:cubicBezTo>
                <a:cubicBezTo>
                  <a:pt x="56" y="11"/>
                  <a:pt x="57" y="10"/>
                  <a:pt x="57" y="10"/>
                </a:cubicBezTo>
                <a:cubicBezTo>
                  <a:pt x="58" y="9"/>
                  <a:pt x="58" y="7"/>
                  <a:pt x="57" y="6"/>
                </a:cubicBezTo>
                <a:cubicBezTo>
                  <a:pt x="56" y="5"/>
                  <a:pt x="54" y="5"/>
                  <a:pt x="53" y="7"/>
                </a:cubicBezTo>
                <a:cubicBezTo>
                  <a:pt x="52" y="8"/>
                  <a:pt x="52" y="9"/>
                  <a:pt x="53" y="10"/>
                </a:cubicBezTo>
                <a:cubicBezTo>
                  <a:pt x="54" y="10"/>
                  <a:pt x="54" y="10"/>
                  <a:pt x="54" y="10"/>
                </a:cubicBezTo>
                <a:cubicBezTo>
                  <a:pt x="52" y="20"/>
                  <a:pt x="52" y="20"/>
                  <a:pt x="52" y="20"/>
                </a:cubicBezTo>
                <a:cubicBezTo>
                  <a:pt x="52" y="20"/>
                  <a:pt x="52" y="19"/>
                  <a:pt x="52" y="19"/>
                </a:cubicBezTo>
                <a:cubicBezTo>
                  <a:pt x="48" y="19"/>
                  <a:pt x="45" y="20"/>
                  <a:pt x="42" y="21"/>
                </a:cubicBezTo>
                <a:cubicBezTo>
                  <a:pt x="35" y="8"/>
                  <a:pt x="35" y="8"/>
                  <a:pt x="35" y="8"/>
                </a:cubicBezTo>
                <a:cubicBezTo>
                  <a:pt x="36" y="7"/>
                  <a:pt x="36" y="6"/>
                  <a:pt x="36" y="5"/>
                </a:cubicBezTo>
                <a:cubicBezTo>
                  <a:pt x="36" y="2"/>
                  <a:pt x="34" y="0"/>
                  <a:pt x="31" y="0"/>
                </a:cubicBezTo>
                <a:cubicBezTo>
                  <a:pt x="28" y="0"/>
                  <a:pt x="26" y="2"/>
                  <a:pt x="26" y="5"/>
                </a:cubicBezTo>
                <a:cubicBezTo>
                  <a:pt x="26" y="8"/>
                  <a:pt x="29" y="10"/>
                  <a:pt x="31" y="10"/>
                </a:cubicBezTo>
                <a:cubicBezTo>
                  <a:pt x="32" y="10"/>
                  <a:pt x="32" y="10"/>
                  <a:pt x="32" y="10"/>
                </a:cubicBezTo>
                <a:cubicBezTo>
                  <a:pt x="39" y="23"/>
                  <a:pt x="39" y="23"/>
                  <a:pt x="39" y="23"/>
                </a:cubicBezTo>
                <a:cubicBezTo>
                  <a:pt x="36" y="25"/>
                  <a:pt x="33" y="28"/>
                  <a:pt x="30" y="31"/>
                </a:cubicBezTo>
                <a:cubicBezTo>
                  <a:pt x="20" y="23"/>
                  <a:pt x="20" y="23"/>
                  <a:pt x="20" y="23"/>
                </a:cubicBezTo>
                <a:cubicBezTo>
                  <a:pt x="20" y="22"/>
                  <a:pt x="20" y="21"/>
                  <a:pt x="20" y="20"/>
                </a:cubicBezTo>
                <a:cubicBezTo>
                  <a:pt x="19" y="19"/>
                  <a:pt x="17" y="18"/>
                  <a:pt x="15" y="19"/>
                </a:cubicBezTo>
                <a:cubicBezTo>
                  <a:pt x="13" y="19"/>
                  <a:pt x="12" y="21"/>
                  <a:pt x="13" y="23"/>
                </a:cubicBezTo>
                <a:cubicBezTo>
                  <a:pt x="14" y="25"/>
                  <a:pt x="16" y="26"/>
                  <a:pt x="18" y="25"/>
                </a:cubicBezTo>
                <a:cubicBezTo>
                  <a:pt x="18" y="25"/>
                  <a:pt x="18" y="25"/>
                  <a:pt x="19" y="25"/>
                </a:cubicBezTo>
                <a:cubicBezTo>
                  <a:pt x="29" y="33"/>
                  <a:pt x="29" y="33"/>
                  <a:pt x="29" y="33"/>
                </a:cubicBezTo>
                <a:cubicBezTo>
                  <a:pt x="28" y="36"/>
                  <a:pt x="27" y="39"/>
                  <a:pt x="26" y="43"/>
                </a:cubicBezTo>
                <a:cubicBezTo>
                  <a:pt x="11" y="43"/>
                  <a:pt x="11" y="43"/>
                  <a:pt x="11" y="43"/>
                </a:cubicBezTo>
                <a:cubicBezTo>
                  <a:pt x="10" y="42"/>
                  <a:pt x="9" y="41"/>
                  <a:pt x="8" y="41"/>
                </a:cubicBezTo>
                <a:cubicBezTo>
                  <a:pt x="6" y="39"/>
                  <a:pt x="3" y="40"/>
                  <a:pt x="2" y="43"/>
                </a:cubicBezTo>
                <a:cubicBezTo>
                  <a:pt x="0" y="45"/>
                  <a:pt x="1" y="48"/>
                  <a:pt x="4" y="49"/>
                </a:cubicBezTo>
                <a:cubicBezTo>
                  <a:pt x="6" y="51"/>
                  <a:pt x="9" y="50"/>
                  <a:pt x="11" y="47"/>
                </a:cubicBezTo>
                <a:cubicBezTo>
                  <a:pt x="11" y="47"/>
                  <a:pt x="11" y="47"/>
                  <a:pt x="11" y="47"/>
                </a:cubicBezTo>
                <a:cubicBezTo>
                  <a:pt x="26" y="47"/>
                  <a:pt x="26" y="47"/>
                  <a:pt x="26" y="47"/>
                </a:cubicBezTo>
                <a:cubicBezTo>
                  <a:pt x="26" y="49"/>
                  <a:pt x="27" y="51"/>
                  <a:pt x="27" y="52"/>
                </a:cubicBezTo>
                <a:cubicBezTo>
                  <a:pt x="17" y="56"/>
                  <a:pt x="17" y="56"/>
                  <a:pt x="17" y="56"/>
                </a:cubicBezTo>
                <a:cubicBezTo>
                  <a:pt x="17" y="56"/>
                  <a:pt x="16" y="55"/>
                  <a:pt x="15" y="55"/>
                </a:cubicBezTo>
                <a:cubicBezTo>
                  <a:pt x="13" y="55"/>
                  <a:pt x="11" y="56"/>
                  <a:pt x="11" y="58"/>
                </a:cubicBezTo>
                <a:cubicBezTo>
                  <a:pt x="11" y="60"/>
                  <a:pt x="12" y="62"/>
                  <a:pt x="14" y="62"/>
                </a:cubicBezTo>
                <a:cubicBezTo>
                  <a:pt x="16" y="63"/>
                  <a:pt x="18" y="61"/>
                  <a:pt x="18" y="59"/>
                </a:cubicBezTo>
                <a:cubicBezTo>
                  <a:pt x="18" y="59"/>
                  <a:pt x="18" y="59"/>
                  <a:pt x="18" y="59"/>
                </a:cubicBezTo>
                <a:cubicBezTo>
                  <a:pt x="28" y="55"/>
                  <a:pt x="28" y="55"/>
                  <a:pt x="28" y="55"/>
                </a:cubicBezTo>
                <a:cubicBezTo>
                  <a:pt x="30" y="59"/>
                  <a:pt x="33" y="63"/>
                  <a:pt x="38" y="66"/>
                </a:cubicBezTo>
                <a:cubicBezTo>
                  <a:pt x="33" y="71"/>
                  <a:pt x="33" y="71"/>
                  <a:pt x="33" y="71"/>
                </a:cubicBezTo>
                <a:cubicBezTo>
                  <a:pt x="32" y="71"/>
                  <a:pt x="31" y="71"/>
                  <a:pt x="30" y="71"/>
                </a:cubicBezTo>
                <a:cubicBezTo>
                  <a:pt x="28" y="72"/>
                  <a:pt x="27" y="74"/>
                  <a:pt x="28" y="76"/>
                </a:cubicBezTo>
                <a:cubicBezTo>
                  <a:pt x="29" y="78"/>
                  <a:pt x="31" y="79"/>
                  <a:pt x="33" y="78"/>
                </a:cubicBezTo>
                <a:cubicBezTo>
                  <a:pt x="35" y="77"/>
                  <a:pt x="36" y="75"/>
                  <a:pt x="35" y="73"/>
                </a:cubicBezTo>
                <a:cubicBezTo>
                  <a:pt x="35" y="73"/>
                  <a:pt x="35" y="73"/>
                  <a:pt x="35" y="73"/>
                </a:cubicBezTo>
                <a:cubicBezTo>
                  <a:pt x="40" y="68"/>
                  <a:pt x="40" y="68"/>
                  <a:pt x="40" y="68"/>
                </a:cubicBezTo>
                <a:cubicBezTo>
                  <a:pt x="42" y="69"/>
                  <a:pt x="45" y="70"/>
                  <a:pt x="48" y="70"/>
                </a:cubicBezTo>
                <a:cubicBezTo>
                  <a:pt x="47" y="83"/>
                  <a:pt x="47" y="83"/>
                  <a:pt x="47" y="83"/>
                </a:cubicBezTo>
                <a:cubicBezTo>
                  <a:pt x="46" y="83"/>
                  <a:pt x="45" y="84"/>
                  <a:pt x="44" y="84"/>
                </a:cubicBezTo>
                <a:cubicBezTo>
                  <a:pt x="43" y="86"/>
                  <a:pt x="44" y="88"/>
                  <a:pt x="45" y="89"/>
                </a:cubicBezTo>
                <a:cubicBezTo>
                  <a:pt x="47" y="91"/>
                  <a:pt x="49" y="90"/>
                  <a:pt x="50" y="89"/>
                </a:cubicBezTo>
                <a:cubicBezTo>
                  <a:pt x="51" y="87"/>
                  <a:pt x="51" y="85"/>
                  <a:pt x="50" y="84"/>
                </a:cubicBezTo>
                <a:cubicBezTo>
                  <a:pt x="49" y="84"/>
                  <a:pt x="49" y="84"/>
                  <a:pt x="49" y="83"/>
                </a:cubicBezTo>
                <a:cubicBezTo>
                  <a:pt x="50" y="70"/>
                  <a:pt x="50" y="70"/>
                  <a:pt x="50" y="70"/>
                </a:cubicBezTo>
                <a:cubicBezTo>
                  <a:pt x="51" y="70"/>
                  <a:pt x="51" y="70"/>
                  <a:pt x="52" y="70"/>
                </a:cubicBezTo>
                <a:cubicBezTo>
                  <a:pt x="55" y="70"/>
                  <a:pt x="58" y="70"/>
                  <a:pt x="61" y="69"/>
                </a:cubicBezTo>
                <a:cubicBezTo>
                  <a:pt x="64" y="80"/>
                  <a:pt x="64" y="80"/>
                  <a:pt x="64" y="80"/>
                </a:cubicBezTo>
                <a:cubicBezTo>
                  <a:pt x="63" y="81"/>
                  <a:pt x="63" y="81"/>
                  <a:pt x="62" y="82"/>
                </a:cubicBezTo>
                <a:cubicBezTo>
                  <a:pt x="62" y="84"/>
                  <a:pt x="63" y="86"/>
                  <a:pt x="65" y="86"/>
                </a:cubicBezTo>
                <a:cubicBezTo>
                  <a:pt x="67" y="87"/>
                  <a:pt x="69" y="86"/>
                  <a:pt x="69" y="84"/>
                </a:cubicBezTo>
                <a:cubicBezTo>
                  <a:pt x="70" y="82"/>
                  <a:pt x="69" y="80"/>
                  <a:pt x="67" y="80"/>
                </a:cubicBezTo>
                <a:cubicBezTo>
                  <a:pt x="67" y="79"/>
                  <a:pt x="66" y="79"/>
                  <a:pt x="66" y="79"/>
                </a:cubicBezTo>
                <a:cubicBezTo>
                  <a:pt x="63" y="68"/>
                  <a:pt x="63" y="68"/>
                  <a:pt x="63" y="68"/>
                </a:cubicBezTo>
                <a:cubicBezTo>
                  <a:pt x="65" y="67"/>
                  <a:pt x="67" y="65"/>
                  <a:pt x="69" y="64"/>
                </a:cubicBezTo>
                <a:cubicBezTo>
                  <a:pt x="72" y="69"/>
                  <a:pt x="72" y="69"/>
                  <a:pt x="72" y="69"/>
                </a:cubicBezTo>
                <a:cubicBezTo>
                  <a:pt x="72" y="70"/>
                  <a:pt x="72" y="70"/>
                  <a:pt x="72" y="71"/>
                </a:cubicBezTo>
                <a:cubicBezTo>
                  <a:pt x="72" y="72"/>
                  <a:pt x="73" y="73"/>
                  <a:pt x="75" y="73"/>
                </a:cubicBezTo>
                <a:cubicBezTo>
                  <a:pt x="76" y="73"/>
                  <a:pt x="77" y="71"/>
                  <a:pt x="77" y="70"/>
                </a:cubicBezTo>
                <a:cubicBezTo>
                  <a:pt x="77" y="69"/>
                  <a:pt x="75" y="68"/>
                  <a:pt x="74" y="68"/>
                </a:cubicBezTo>
                <a:cubicBezTo>
                  <a:pt x="74" y="68"/>
                  <a:pt x="74" y="68"/>
                  <a:pt x="74" y="68"/>
                </a:cubicBezTo>
                <a:cubicBezTo>
                  <a:pt x="70" y="63"/>
                  <a:pt x="70" y="63"/>
                  <a:pt x="70" y="63"/>
                </a:cubicBezTo>
                <a:cubicBezTo>
                  <a:pt x="73" y="60"/>
                  <a:pt x="75" y="57"/>
                  <a:pt x="76" y="53"/>
                </a:cubicBezTo>
                <a:cubicBezTo>
                  <a:pt x="93" y="56"/>
                  <a:pt x="93" y="56"/>
                  <a:pt x="93" y="56"/>
                </a:cubicBezTo>
                <a:cubicBezTo>
                  <a:pt x="93" y="57"/>
                  <a:pt x="94" y="59"/>
                  <a:pt x="95" y="60"/>
                </a:cubicBezTo>
                <a:cubicBezTo>
                  <a:pt x="98" y="62"/>
                  <a:pt x="102" y="61"/>
                  <a:pt x="104" y="58"/>
                </a:cubicBezTo>
                <a:cubicBezTo>
                  <a:pt x="107" y="55"/>
                  <a:pt x="106" y="51"/>
                  <a:pt x="103" y="49"/>
                </a:cubicBezTo>
                <a:close/>
                <a:moveTo>
                  <a:pt x="44" y="44"/>
                </a:moveTo>
                <a:cubicBezTo>
                  <a:pt x="42" y="44"/>
                  <a:pt x="40" y="42"/>
                  <a:pt x="40" y="40"/>
                </a:cubicBezTo>
                <a:cubicBezTo>
                  <a:pt x="40" y="38"/>
                  <a:pt x="42" y="36"/>
                  <a:pt x="44" y="36"/>
                </a:cubicBezTo>
                <a:cubicBezTo>
                  <a:pt x="46" y="36"/>
                  <a:pt x="48" y="38"/>
                  <a:pt x="48" y="40"/>
                </a:cubicBezTo>
                <a:cubicBezTo>
                  <a:pt x="48" y="42"/>
                  <a:pt x="46" y="44"/>
                  <a:pt x="44" y="44"/>
                </a:cubicBezTo>
                <a:close/>
                <a:moveTo>
                  <a:pt x="54" y="52"/>
                </a:moveTo>
                <a:cubicBezTo>
                  <a:pt x="52" y="52"/>
                  <a:pt x="51" y="51"/>
                  <a:pt x="51" y="49"/>
                </a:cubicBezTo>
                <a:cubicBezTo>
                  <a:pt x="51" y="48"/>
                  <a:pt x="52" y="46"/>
                  <a:pt x="54" y="46"/>
                </a:cubicBezTo>
                <a:cubicBezTo>
                  <a:pt x="55" y="46"/>
                  <a:pt x="56" y="48"/>
                  <a:pt x="56" y="49"/>
                </a:cubicBezTo>
                <a:cubicBezTo>
                  <a:pt x="56" y="51"/>
                  <a:pt x="55" y="52"/>
                  <a:pt x="54" y="52"/>
                </a:cubicBezTo>
                <a:close/>
                <a:moveTo>
                  <a:pt x="64" y="40"/>
                </a:moveTo>
                <a:cubicBezTo>
                  <a:pt x="62" y="40"/>
                  <a:pt x="60" y="38"/>
                  <a:pt x="60" y="36"/>
                </a:cubicBezTo>
                <a:cubicBezTo>
                  <a:pt x="60" y="34"/>
                  <a:pt x="62" y="32"/>
                  <a:pt x="64" y="32"/>
                </a:cubicBezTo>
                <a:cubicBezTo>
                  <a:pt x="66" y="32"/>
                  <a:pt x="68" y="34"/>
                  <a:pt x="68" y="36"/>
                </a:cubicBezTo>
                <a:cubicBezTo>
                  <a:pt x="68" y="38"/>
                  <a:pt x="66" y="40"/>
                  <a:pt x="64" y="40"/>
                </a:cubicBezTo>
                <a:close/>
                <a:moveTo>
                  <a:pt x="64" y="40"/>
                </a:moveTo>
                <a:cubicBezTo>
                  <a:pt x="64" y="40"/>
                  <a:pt x="64" y="40"/>
                  <a:pt x="64" y="40"/>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13"/>
          <p:cNvSpPr>
            <a:spLocks noEditPoints="1"/>
          </p:cNvSpPr>
          <p:nvPr/>
        </p:nvSpPr>
        <p:spPr bwMode="auto">
          <a:xfrm rot="21366453">
            <a:off x="4184541" y="1861921"/>
            <a:ext cx="344498" cy="294571"/>
          </a:xfrm>
          <a:custGeom>
            <a:avLst/>
            <a:gdLst/>
            <a:ahLst/>
            <a:cxnLst>
              <a:cxn ang="0">
                <a:pos x="94" y="50"/>
              </a:cxn>
              <a:cxn ang="0">
                <a:pos x="77" y="48"/>
              </a:cxn>
              <a:cxn ang="0">
                <a:pos x="74" y="32"/>
              </a:cxn>
              <a:cxn ang="0">
                <a:pos x="86" y="26"/>
              </a:cxn>
              <a:cxn ang="0">
                <a:pos x="86" y="19"/>
              </a:cxn>
              <a:cxn ang="0">
                <a:pos x="83" y="23"/>
              </a:cxn>
              <a:cxn ang="0">
                <a:pos x="65" y="23"/>
              </a:cxn>
              <a:cxn ang="0">
                <a:pos x="74" y="11"/>
              </a:cxn>
              <a:cxn ang="0">
                <a:pos x="71" y="5"/>
              </a:cxn>
              <a:cxn ang="0">
                <a:pos x="70" y="10"/>
              </a:cxn>
              <a:cxn ang="0">
                <a:pos x="54" y="20"/>
              </a:cxn>
              <a:cxn ang="0">
                <a:pos x="57" y="10"/>
              </a:cxn>
              <a:cxn ang="0">
                <a:pos x="53" y="7"/>
              </a:cxn>
              <a:cxn ang="0">
                <a:pos x="54" y="10"/>
              </a:cxn>
              <a:cxn ang="0">
                <a:pos x="52" y="19"/>
              </a:cxn>
              <a:cxn ang="0">
                <a:pos x="35" y="8"/>
              </a:cxn>
              <a:cxn ang="0">
                <a:pos x="31" y="0"/>
              </a:cxn>
              <a:cxn ang="0">
                <a:pos x="31" y="10"/>
              </a:cxn>
              <a:cxn ang="0">
                <a:pos x="39" y="23"/>
              </a:cxn>
              <a:cxn ang="0">
                <a:pos x="20" y="23"/>
              </a:cxn>
              <a:cxn ang="0">
                <a:pos x="15" y="19"/>
              </a:cxn>
              <a:cxn ang="0">
                <a:pos x="18" y="25"/>
              </a:cxn>
              <a:cxn ang="0">
                <a:pos x="29" y="33"/>
              </a:cxn>
              <a:cxn ang="0">
                <a:pos x="11" y="43"/>
              </a:cxn>
              <a:cxn ang="0">
                <a:pos x="2" y="43"/>
              </a:cxn>
              <a:cxn ang="0">
                <a:pos x="11" y="47"/>
              </a:cxn>
              <a:cxn ang="0">
                <a:pos x="26" y="47"/>
              </a:cxn>
              <a:cxn ang="0">
                <a:pos x="17" y="56"/>
              </a:cxn>
              <a:cxn ang="0">
                <a:pos x="11" y="58"/>
              </a:cxn>
              <a:cxn ang="0">
                <a:pos x="18" y="59"/>
              </a:cxn>
              <a:cxn ang="0">
                <a:pos x="28" y="55"/>
              </a:cxn>
              <a:cxn ang="0">
                <a:pos x="33" y="71"/>
              </a:cxn>
              <a:cxn ang="0">
                <a:pos x="28" y="76"/>
              </a:cxn>
              <a:cxn ang="0">
                <a:pos x="35" y="73"/>
              </a:cxn>
              <a:cxn ang="0">
                <a:pos x="40" y="68"/>
              </a:cxn>
              <a:cxn ang="0">
                <a:pos x="47" y="83"/>
              </a:cxn>
              <a:cxn ang="0">
                <a:pos x="45" y="89"/>
              </a:cxn>
              <a:cxn ang="0">
                <a:pos x="50" y="84"/>
              </a:cxn>
              <a:cxn ang="0">
                <a:pos x="50" y="70"/>
              </a:cxn>
              <a:cxn ang="0">
                <a:pos x="61" y="69"/>
              </a:cxn>
              <a:cxn ang="0">
                <a:pos x="62" y="82"/>
              </a:cxn>
              <a:cxn ang="0">
                <a:pos x="69" y="84"/>
              </a:cxn>
              <a:cxn ang="0">
                <a:pos x="66" y="79"/>
              </a:cxn>
              <a:cxn ang="0">
                <a:pos x="69" y="64"/>
              </a:cxn>
              <a:cxn ang="0">
                <a:pos x="72" y="71"/>
              </a:cxn>
              <a:cxn ang="0">
                <a:pos x="77" y="70"/>
              </a:cxn>
              <a:cxn ang="0">
                <a:pos x="74" y="68"/>
              </a:cxn>
              <a:cxn ang="0">
                <a:pos x="76" y="53"/>
              </a:cxn>
              <a:cxn ang="0">
                <a:pos x="95" y="60"/>
              </a:cxn>
              <a:cxn ang="0">
                <a:pos x="103" y="49"/>
              </a:cxn>
              <a:cxn ang="0">
                <a:pos x="40" y="40"/>
              </a:cxn>
              <a:cxn ang="0">
                <a:pos x="48" y="40"/>
              </a:cxn>
              <a:cxn ang="0">
                <a:pos x="54" y="52"/>
              </a:cxn>
              <a:cxn ang="0">
                <a:pos x="54" y="46"/>
              </a:cxn>
              <a:cxn ang="0">
                <a:pos x="54" y="52"/>
              </a:cxn>
              <a:cxn ang="0">
                <a:pos x="60" y="36"/>
              </a:cxn>
              <a:cxn ang="0">
                <a:pos x="68" y="36"/>
              </a:cxn>
              <a:cxn ang="0">
                <a:pos x="64" y="40"/>
              </a:cxn>
            </a:cxnLst>
            <a:rect l="0" t="0" r="r" b="b"/>
            <a:pathLst>
              <a:path w="107" h="91">
                <a:moveTo>
                  <a:pt x="103" y="49"/>
                </a:moveTo>
                <a:cubicBezTo>
                  <a:pt x="100" y="47"/>
                  <a:pt x="96" y="47"/>
                  <a:pt x="94" y="50"/>
                </a:cubicBezTo>
                <a:cubicBezTo>
                  <a:pt x="94" y="51"/>
                  <a:pt x="93" y="51"/>
                  <a:pt x="93" y="51"/>
                </a:cubicBezTo>
                <a:cubicBezTo>
                  <a:pt x="77" y="48"/>
                  <a:pt x="77" y="48"/>
                  <a:pt x="77" y="48"/>
                </a:cubicBezTo>
                <a:cubicBezTo>
                  <a:pt x="77" y="47"/>
                  <a:pt x="77" y="46"/>
                  <a:pt x="77" y="45"/>
                </a:cubicBezTo>
                <a:cubicBezTo>
                  <a:pt x="77" y="40"/>
                  <a:pt x="76" y="36"/>
                  <a:pt x="74" y="32"/>
                </a:cubicBezTo>
                <a:cubicBezTo>
                  <a:pt x="84" y="25"/>
                  <a:pt x="84" y="25"/>
                  <a:pt x="84" y="25"/>
                </a:cubicBezTo>
                <a:cubicBezTo>
                  <a:pt x="85" y="26"/>
                  <a:pt x="86" y="26"/>
                  <a:pt x="86" y="26"/>
                </a:cubicBezTo>
                <a:cubicBezTo>
                  <a:pt x="88" y="26"/>
                  <a:pt x="90" y="24"/>
                  <a:pt x="90" y="22"/>
                </a:cubicBezTo>
                <a:cubicBezTo>
                  <a:pt x="89" y="20"/>
                  <a:pt x="88" y="19"/>
                  <a:pt x="86" y="19"/>
                </a:cubicBezTo>
                <a:cubicBezTo>
                  <a:pt x="84" y="19"/>
                  <a:pt x="82" y="21"/>
                  <a:pt x="82" y="23"/>
                </a:cubicBezTo>
                <a:cubicBezTo>
                  <a:pt x="82" y="23"/>
                  <a:pt x="83" y="23"/>
                  <a:pt x="83" y="23"/>
                </a:cubicBezTo>
                <a:cubicBezTo>
                  <a:pt x="72" y="30"/>
                  <a:pt x="72" y="30"/>
                  <a:pt x="72" y="30"/>
                </a:cubicBezTo>
                <a:cubicBezTo>
                  <a:pt x="70" y="27"/>
                  <a:pt x="68" y="25"/>
                  <a:pt x="65" y="23"/>
                </a:cubicBezTo>
                <a:cubicBezTo>
                  <a:pt x="72" y="11"/>
                  <a:pt x="72" y="11"/>
                  <a:pt x="72" y="11"/>
                </a:cubicBezTo>
                <a:cubicBezTo>
                  <a:pt x="73" y="11"/>
                  <a:pt x="74" y="11"/>
                  <a:pt x="74" y="11"/>
                </a:cubicBezTo>
                <a:cubicBezTo>
                  <a:pt x="76" y="10"/>
                  <a:pt x="77" y="8"/>
                  <a:pt x="76" y="6"/>
                </a:cubicBezTo>
                <a:cubicBezTo>
                  <a:pt x="75" y="4"/>
                  <a:pt x="73" y="4"/>
                  <a:pt x="71" y="5"/>
                </a:cubicBezTo>
                <a:cubicBezTo>
                  <a:pt x="69" y="6"/>
                  <a:pt x="68" y="8"/>
                  <a:pt x="69" y="10"/>
                </a:cubicBezTo>
                <a:cubicBezTo>
                  <a:pt x="70" y="10"/>
                  <a:pt x="70" y="10"/>
                  <a:pt x="70" y="10"/>
                </a:cubicBezTo>
                <a:cubicBezTo>
                  <a:pt x="62" y="22"/>
                  <a:pt x="62" y="22"/>
                  <a:pt x="62" y="22"/>
                </a:cubicBezTo>
                <a:cubicBezTo>
                  <a:pt x="60" y="21"/>
                  <a:pt x="57" y="20"/>
                  <a:pt x="54" y="20"/>
                </a:cubicBezTo>
                <a:cubicBezTo>
                  <a:pt x="56" y="11"/>
                  <a:pt x="56" y="11"/>
                  <a:pt x="56" y="11"/>
                </a:cubicBezTo>
                <a:cubicBezTo>
                  <a:pt x="56" y="11"/>
                  <a:pt x="57" y="10"/>
                  <a:pt x="57" y="10"/>
                </a:cubicBezTo>
                <a:cubicBezTo>
                  <a:pt x="58" y="9"/>
                  <a:pt x="58" y="7"/>
                  <a:pt x="57" y="6"/>
                </a:cubicBezTo>
                <a:cubicBezTo>
                  <a:pt x="56" y="5"/>
                  <a:pt x="54" y="5"/>
                  <a:pt x="53" y="7"/>
                </a:cubicBezTo>
                <a:cubicBezTo>
                  <a:pt x="52" y="8"/>
                  <a:pt x="52" y="9"/>
                  <a:pt x="53" y="10"/>
                </a:cubicBezTo>
                <a:cubicBezTo>
                  <a:pt x="54" y="10"/>
                  <a:pt x="54" y="10"/>
                  <a:pt x="54" y="10"/>
                </a:cubicBezTo>
                <a:cubicBezTo>
                  <a:pt x="52" y="20"/>
                  <a:pt x="52" y="20"/>
                  <a:pt x="52" y="20"/>
                </a:cubicBezTo>
                <a:cubicBezTo>
                  <a:pt x="52" y="20"/>
                  <a:pt x="52" y="19"/>
                  <a:pt x="52" y="19"/>
                </a:cubicBezTo>
                <a:cubicBezTo>
                  <a:pt x="48" y="19"/>
                  <a:pt x="45" y="20"/>
                  <a:pt x="42" y="21"/>
                </a:cubicBezTo>
                <a:cubicBezTo>
                  <a:pt x="35" y="8"/>
                  <a:pt x="35" y="8"/>
                  <a:pt x="35" y="8"/>
                </a:cubicBezTo>
                <a:cubicBezTo>
                  <a:pt x="36" y="7"/>
                  <a:pt x="36" y="6"/>
                  <a:pt x="36" y="5"/>
                </a:cubicBezTo>
                <a:cubicBezTo>
                  <a:pt x="36" y="2"/>
                  <a:pt x="34" y="0"/>
                  <a:pt x="31" y="0"/>
                </a:cubicBezTo>
                <a:cubicBezTo>
                  <a:pt x="28" y="0"/>
                  <a:pt x="26" y="2"/>
                  <a:pt x="26" y="5"/>
                </a:cubicBezTo>
                <a:cubicBezTo>
                  <a:pt x="26" y="8"/>
                  <a:pt x="29" y="10"/>
                  <a:pt x="31" y="10"/>
                </a:cubicBezTo>
                <a:cubicBezTo>
                  <a:pt x="32" y="10"/>
                  <a:pt x="32" y="10"/>
                  <a:pt x="32" y="10"/>
                </a:cubicBezTo>
                <a:cubicBezTo>
                  <a:pt x="39" y="23"/>
                  <a:pt x="39" y="23"/>
                  <a:pt x="39" y="23"/>
                </a:cubicBezTo>
                <a:cubicBezTo>
                  <a:pt x="36" y="25"/>
                  <a:pt x="33" y="28"/>
                  <a:pt x="30" y="31"/>
                </a:cubicBezTo>
                <a:cubicBezTo>
                  <a:pt x="20" y="23"/>
                  <a:pt x="20" y="23"/>
                  <a:pt x="20" y="23"/>
                </a:cubicBezTo>
                <a:cubicBezTo>
                  <a:pt x="20" y="22"/>
                  <a:pt x="20" y="21"/>
                  <a:pt x="20" y="20"/>
                </a:cubicBezTo>
                <a:cubicBezTo>
                  <a:pt x="19" y="19"/>
                  <a:pt x="17" y="18"/>
                  <a:pt x="15" y="19"/>
                </a:cubicBezTo>
                <a:cubicBezTo>
                  <a:pt x="13" y="19"/>
                  <a:pt x="12" y="21"/>
                  <a:pt x="13" y="23"/>
                </a:cubicBezTo>
                <a:cubicBezTo>
                  <a:pt x="14" y="25"/>
                  <a:pt x="16" y="26"/>
                  <a:pt x="18" y="25"/>
                </a:cubicBezTo>
                <a:cubicBezTo>
                  <a:pt x="18" y="25"/>
                  <a:pt x="18" y="25"/>
                  <a:pt x="19" y="25"/>
                </a:cubicBezTo>
                <a:cubicBezTo>
                  <a:pt x="29" y="33"/>
                  <a:pt x="29" y="33"/>
                  <a:pt x="29" y="33"/>
                </a:cubicBezTo>
                <a:cubicBezTo>
                  <a:pt x="28" y="36"/>
                  <a:pt x="27" y="39"/>
                  <a:pt x="26" y="43"/>
                </a:cubicBezTo>
                <a:cubicBezTo>
                  <a:pt x="11" y="43"/>
                  <a:pt x="11" y="43"/>
                  <a:pt x="11" y="43"/>
                </a:cubicBezTo>
                <a:cubicBezTo>
                  <a:pt x="10" y="42"/>
                  <a:pt x="9" y="41"/>
                  <a:pt x="8" y="41"/>
                </a:cubicBezTo>
                <a:cubicBezTo>
                  <a:pt x="6" y="39"/>
                  <a:pt x="3" y="40"/>
                  <a:pt x="2" y="43"/>
                </a:cubicBezTo>
                <a:cubicBezTo>
                  <a:pt x="0" y="45"/>
                  <a:pt x="1" y="48"/>
                  <a:pt x="4" y="49"/>
                </a:cubicBezTo>
                <a:cubicBezTo>
                  <a:pt x="6" y="51"/>
                  <a:pt x="9" y="50"/>
                  <a:pt x="11" y="47"/>
                </a:cubicBezTo>
                <a:cubicBezTo>
                  <a:pt x="11" y="47"/>
                  <a:pt x="11" y="47"/>
                  <a:pt x="11" y="47"/>
                </a:cubicBezTo>
                <a:cubicBezTo>
                  <a:pt x="26" y="47"/>
                  <a:pt x="26" y="47"/>
                  <a:pt x="26" y="47"/>
                </a:cubicBezTo>
                <a:cubicBezTo>
                  <a:pt x="26" y="49"/>
                  <a:pt x="27" y="51"/>
                  <a:pt x="27" y="52"/>
                </a:cubicBezTo>
                <a:cubicBezTo>
                  <a:pt x="17" y="56"/>
                  <a:pt x="17" y="56"/>
                  <a:pt x="17" y="56"/>
                </a:cubicBezTo>
                <a:cubicBezTo>
                  <a:pt x="17" y="56"/>
                  <a:pt x="16" y="55"/>
                  <a:pt x="15" y="55"/>
                </a:cubicBezTo>
                <a:cubicBezTo>
                  <a:pt x="13" y="55"/>
                  <a:pt x="11" y="56"/>
                  <a:pt x="11" y="58"/>
                </a:cubicBezTo>
                <a:cubicBezTo>
                  <a:pt x="11" y="60"/>
                  <a:pt x="12" y="62"/>
                  <a:pt x="14" y="62"/>
                </a:cubicBezTo>
                <a:cubicBezTo>
                  <a:pt x="16" y="63"/>
                  <a:pt x="18" y="61"/>
                  <a:pt x="18" y="59"/>
                </a:cubicBezTo>
                <a:cubicBezTo>
                  <a:pt x="18" y="59"/>
                  <a:pt x="18" y="59"/>
                  <a:pt x="18" y="59"/>
                </a:cubicBezTo>
                <a:cubicBezTo>
                  <a:pt x="28" y="55"/>
                  <a:pt x="28" y="55"/>
                  <a:pt x="28" y="55"/>
                </a:cubicBezTo>
                <a:cubicBezTo>
                  <a:pt x="30" y="59"/>
                  <a:pt x="33" y="63"/>
                  <a:pt x="38" y="66"/>
                </a:cubicBezTo>
                <a:cubicBezTo>
                  <a:pt x="33" y="71"/>
                  <a:pt x="33" y="71"/>
                  <a:pt x="33" y="71"/>
                </a:cubicBezTo>
                <a:cubicBezTo>
                  <a:pt x="32" y="71"/>
                  <a:pt x="31" y="71"/>
                  <a:pt x="30" y="71"/>
                </a:cubicBezTo>
                <a:cubicBezTo>
                  <a:pt x="28" y="72"/>
                  <a:pt x="27" y="74"/>
                  <a:pt x="28" y="76"/>
                </a:cubicBezTo>
                <a:cubicBezTo>
                  <a:pt x="29" y="78"/>
                  <a:pt x="31" y="79"/>
                  <a:pt x="33" y="78"/>
                </a:cubicBezTo>
                <a:cubicBezTo>
                  <a:pt x="35" y="77"/>
                  <a:pt x="36" y="75"/>
                  <a:pt x="35" y="73"/>
                </a:cubicBezTo>
                <a:cubicBezTo>
                  <a:pt x="35" y="73"/>
                  <a:pt x="35" y="73"/>
                  <a:pt x="35" y="73"/>
                </a:cubicBezTo>
                <a:cubicBezTo>
                  <a:pt x="40" y="68"/>
                  <a:pt x="40" y="68"/>
                  <a:pt x="40" y="68"/>
                </a:cubicBezTo>
                <a:cubicBezTo>
                  <a:pt x="42" y="69"/>
                  <a:pt x="45" y="70"/>
                  <a:pt x="48" y="70"/>
                </a:cubicBezTo>
                <a:cubicBezTo>
                  <a:pt x="47" y="83"/>
                  <a:pt x="47" y="83"/>
                  <a:pt x="47" y="83"/>
                </a:cubicBezTo>
                <a:cubicBezTo>
                  <a:pt x="46" y="83"/>
                  <a:pt x="45" y="84"/>
                  <a:pt x="44" y="84"/>
                </a:cubicBezTo>
                <a:cubicBezTo>
                  <a:pt x="43" y="86"/>
                  <a:pt x="44" y="88"/>
                  <a:pt x="45" y="89"/>
                </a:cubicBezTo>
                <a:cubicBezTo>
                  <a:pt x="47" y="91"/>
                  <a:pt x="49" y="90"/>
                  <a:pt x="50" y="89"/>
                </a:cubicBezTo>
                <a:cubicBezTo>
                  <a:pt x="51" y="87"/>
                  <a:pt x="51" y="85"/>
                  <a:pt x="50" y="84"/>
                </a:cubicBezTo>
                <a:cubicBezTo>
                  <a:pt x="49" y="84"/>
                  <a:pt x="49" y="84"/>
                  <a:pt x="49" y="83"/>
                </a:cubicBezTo>
                <a:cubicBezTo>
                  <a:pt x="50" y="70"/>
                  <a:pt x="50" y="70"/>
                  <a:pt x="50" y="70"/>
                </a:cubicBezTo>
                <a:cubicBezTo>
                  <a:pt x="51" y="70"/>
                  <a:pt x="51" y="70"/>
                  <a:pt x="52" y="70"/>
                </a:cubicBezTo>
                <a:cubicBezTo>
                  <a:pt x="55" y="70"/>
                  <a:pt x="58" y="70"/>
                  <a:pt x="61" y="69"/>
                </a:cubicBezTo>
                <a:cubicBezTo>
                  <a:pt x="64" y="80"/>
                  <a:pt x="64" y="80"/>
                  <a:pt x="64" y="80"/>
                </a:cubicBezTo>
                <a:cubicBezTo>
                  <a:pt x="63" y="81"/>
                  <a:pt x="63" y="81"/>
                  <a:pt x="62" y="82"/>
                </a:cubicBezTo>
                <a:cubicBezTo>
                  <a:pt x="62" y="84"/>
                  <a:pt x="63" y="86"/>
                  <a:pt x="65" y="86"/>
                </a:cubicBezTo>
                <a:cubicBezTo>
                  <a:pt x="67" y="87"/>
                  <a:pt x="69" y="86"/>
                  <a:pt x="69" y="84"/>
                </a:cubicBezTo>
                <a:cubicBezTo>
                  <a:pt x="70" y="82"/>
                  <a:pt x="69" y="80"/>
                  <a:pt x="67" y="80"/>
                </a:cubicBezTo>
                <a:cubicBezTo>
                  <a:pt x="67" y="79"/>
                  <a:pt x="66" y="79"/>
                  <a:pt x="66" y="79"/>
                </a:cubicBezTo>
                <a:cubicBezTo>
                  <a:pt x="63" y="68"/>
                  <a:pt x="63" y="68"/>
                  <a:pt x="63" y="68"/>
                </a:cubicBezTo>
                <a:cubicBezTo>
                  <a:pt x="65" y="67"/>
                  <a:pt x="67" y="65"/>
                  <a:pt x="69" y="64"/>
                </a:cubicBezTo>
                <a:cubicBezTo>
                  <a:pt x="72" y="69"/>
                  <a:pt x="72" y="69"/>
                  <a:pt x="72" y="69"/>
                </a:cubicBezTo>
                <a:cubicBezTo>
                  <a:pt x="72" y="70"/>
                  <a:pt x="72" y="70"/>
                  <a:pt x="72" y="71"/>
                </a:cubicBezTo>
                <a:cubicBezTo>
                  <a:pt x="72" y="72"/>
                  <a:pt x="73" y="73"/>
                  <a:pt x="75" y="73"/>
                </a:cubicBezTo>
                <a:cubicBezTo>
                  <a:pt x="76" y="73"/>
                  <a:pt x="77" y="71"/>
                  <a:pt x="77" y="70"/>
                </a:cubicBezTo>
                <a:cubicBezTo>
                  <a:pt x="77" y="69"/>
                  <a:pt x="75" y="68"/>
                  <a:pt x="74" y="68"/>
                </a:cubicBezTo>
                <a:cubicBezTo>
                  <a:pt x="74" y="68"/>
                  <a:pt x="74" y="68"/>
                  <a:pt x="74" y="68"/>
                </a:cubicBezTo>
                <a:cubicBezTo>
                  <a:pt x="70" y="63"/>
                  <a:pt x="70" y="63"/>
                  <a:pt x="70" y="63"/>
                </a:cubicBezTo>
                <a:cubicBezTo>
                  <a:pt x="73" y="60"/>
                  <a:pt x="75" y="57"/>
                  <a:pt x="76" y="53"/>
                </a:cubicBezTo>
                <a:cubicBezTo>
                  <a:pt x="93" y="56"/>
                  <a:pt x="93" y="56"/>
                  <a:pt x="93" y="56"/>
                </a:cubicBezTo>
                <a:cubicBezTo>
                  <a:pt x="93" y="57"/>
                  <a:pt x="94" y="59"/>
                  <a:pt x="95" y="60"/>
                </a:cubicBezTo>
                <a:cubicBezTo>
                  <a:pt x="98" y="62"/>
                  <a:pt x="102" y="61"/>
                  <a:pt x="104" y="58"/>
                </a:cubicBezTo>
                <a:cubicBezTo>
                  <a:pt x="107" y="55"/>
                  <a:pt x="106" y="51"/>
                  <a:pt x="103" y="49"/>
                </a:cubicBezTo>
                <a:close/>
                <a:moveTo>
                  <a:pt x="44" y="44"/>
                </a:moveTo>
                <a:cubicBezTo>
                  <a:pt x="42" y="44"/>
                  <a:pt x="40" y="42"/>
                  <a:pt x="40" y="40"/>
                </a:cubicBezTo>
                <a:cubicBezTo>
                  <a:pt x="40" y="38"/>
                  <a:pt x="42" y="36"/>
                  <a:pt x="44" y="36"/>
                </a:cubicBezTo>
                <a:cubicBezTo>
                  <a:pt x="46" y="36"/>
                  <a:pt x="48" y="38"/>
                  <a:pt x="48" y="40"/>
                </a:cubicBezTo>
                <a:cubicBezTo>
                  <a:pt x="48" y="42"/>
                  <a:pt x="46" y="44"/>
                  <a:pt x="44" y="44"/>
                </a:cubicBezTo>
                <a:close/>
                <a:moveTo>
                  <a:pt x="54" y="52"/>
                </a:moveTo>
                <a:cubicBezTo>
                  <a:pt x="52" y="52"/>
                  <a:pt x="51" y="51"/>
                  <a:pt x="51" y="49"/>
                </a:cubicBezTo>
                <a:cubicBezTo>
                  <a:pt x="51" y="48"/>
                  <a:pt x="52" y="46"/>
                  <a:pt x="54" y="46"/>
                </a:cubicBezTo>
                <a:cubicBezTo>
                  <a:pt x="55" y="46"/>
                  <a:pt x="56" y="48"/>
                  <a:pt x="56" y="49"/>
                </a:cubicBezTo>
                <a:cubicBezTo>
                  <a:pt x="56" y="51"/>
                  <a:pt x="55" y="52"/>
                  <a:pt x="54" y="52"/>
                </a:cubicBezTo>
                <a:close/>
                <a:moveTo>
                  <a:pt x="64" y="40"/>
                </a:moveTo>
                <a:cubicBezTo>
                  <a:pt x="62" y="40"/>
                  <a:pt x="60" y="38"/>
                  <a:pt x="60" y="36"/>
                </a:cubicBezTo>
                <a:cubicBezTo>
                  <a:pt x="60" y="34"/>
                  <a:pt x="62" y="32"/>
                  <a:pt x="64" y="32"/>
                </a:cubicBezTo>
                <a:cubicBezTo>
                  <a:pt x="66" y="32"/>
                  <a:pt x="68" y="34"/>
                  <a:pt x="68" y="36"/>
                </a:cubicBezTo>
                <a:cubicBezTo>
                  <a:pt x="68" y="38"/>
                  <a:pt x="66" y="40"/>
                  <a:pt x="64" y="40"/>
                </a:cubicBezTo>
                <a:close/>
                <a:moveTo>
                  <a:pt x="64" y="40"/>
                </a:moveTo>
                <a:cubicBezTo>
                  <a:pt x="64" y="40"/>
                  <a:pt x="64" y="40"/>
                  <a:pt x="64" y="40"/>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5"/>
          <p:cNvSpPr>
            <a:spLocks noEditPoints="1"/>
          </p:cNvSpPr>
          <p:nvPr/>
        </p:nvSpPr>
        <p:spPr bwMode="auto">
          <a:xfrm rot="17122296">
            <a:off x="3632839" y="2472298"/>
            <a:ext cx="344498" cy="370092"/>
          </a:xfrm>
          <a:custGeom>
            <a:avLst/>
            <a:gdLst/>
            <a:ahLst/>
            <a:cxnLst>
              <a:cxn ang="0">
                <a:pos x="261" y="74"/>
              </a:cxn>
              <a:cxn ang="0">
                <a:pos x="282" y="53"/>
              </a:cxn>
              <a:cxn ang="0">
                <a:pos x="261" y="32"/>
              </a:cxn>
              <a:cxn ang="0">
                <a:pos x="240" y="53"/>
              </a:cxn>
              <a:cxn ang="0">
                <a:pos x="244" y="65"/>
              </a:cxn>
              <a:cxn ang="0">
                <a:pos x="146" y="41"/>
              </a:cxn>
              <a:cxn ang="0">
                <a:pos x="162" y="21"/>
              </a:cxn>
              <a:cxn ang="0">
                <a:pos x="142" y="0"/>
              </a:cxn>
              <a:cxn ang="0">
                <a:pos x="121" y="21"/>
              </a:cxn>
              <a:cxn ang="0">
                <a:pos x="142" y="41"/>
              </a:cxn>
              <a:cxn ang="0">
                <a:pos x="144" y="41"/>
              </a:cxn>
              <a:cxn ang="0">
                <a:pos x="88" y="112"/>
              </a:cxn>
              <a:cxn ang="0">
                <a:pos x="90" y="105"/>
              </a:cxn>
              <a:cxn ang="0">
                <a:pos x="69" y="84"/>
              </a:cxn>
              <a:cxn ang="0">
                <a:pos x="48" y="105"/>
              </a:cxn>
              <a:cxn ang="0">
                <a:pos x="69" y="125"/>
              </a:cxn>
              <a:cxn ang="0">
                <a:pos x="85" y="118"/>
              </a:cxn>
              <a:cxn ang="0">
                <a:pos x="41" y="168"/>
              </a:cxn>
              <a:cxn ang="0">
                <a:pos x="41" y="164"/>
              </a:cxn>
              <a:cxn ang="0">
                <a:pos x="21" y="144"/>
              </a:cxn>
              <a:cxn ang="0">
                <a:pos x="0" y="164"/>
              </a:cxn>
              <a:cxn ang="0">
                <a:pos x="21" y="185"/>
              </a:cxn>
              <a:cxn ang="0">
                <a:pos x="41" y="169"/>
              </a:cxn>
              <a:cxn ang="0">
                <a:pos x="75" y="225"/>
              </a:cxn>
              <a:cxn ang="0">
                <a:pos x="62" y="220"/>
              </a:cxn>
              <a:cxn ang="0">
                <a:pos x="41" y="241"/>
              </a:cxn>
              <a:cxn ang="0">
                <a:pos x="62" y="262"/>
              </a:cxn>
              <a:cxn ang="0">
                <a:pos x="83" y="241"/>
              </a:cxn>
              <a:cxn ang="0">
                <a:pos x="78" y="228"/>
              </a:cxn>
              <a:cxn ang="0">
                <a:pos x="143" y="262"/>
              </a:cxn>
              <a:cxn ang="0">
                <a:pos x="127" y="283"/>
              </a:cxn>
              <a:cxn ang="0">
                <a:pos x="147" y="303"/>
              </a:cxn>
              <a:cxn ang="0">
                <a:pos x="168" y="283"/>
              </a:cxn>
              <a:cxn ang="0">
                <a:pos x="154" y="263"/>
              </a:cxn>
              <a:cxn ang="0">
                <a:pos x="222" y="242"/>
              </a:cxn>
              <a:cxn ang="0">
                <a:pos x="220" y="250"/>
              </a:cxn>
              <a:cxn ang="0">
                <a:pos x="241" y="271"/>
              </a:cxn>
              <a:cxn ang="0">
                <a:pos x="261" y="250"/>
              </a:cxn>
              <a:cxn ang="0">
                <a:pos x="241" y="229"/>
              </a:cxn>
              <a:cxn ang="0">
                <a:pos x="225" y="237"/>
              </a:cxn>
              <a:cxn ang="0">
                <a:pos x="228" y="162"/>
              </a:cxn>
              <a:cxn ang="0">
                <a:pos x="249" y="178"/>
              </a:cxn>
              <a:cxn ang="0">
                <a:pos x="269" y="157"/>
              </a:cxn>
              <a:cxn ang="0">
                <a:pos x="249" y="137"/>
              </a:cxn>
              <a:cxn ang="0">
                <a:pos x="229" y="151"/>
              </a:cxn>
              <a:cxn ang="0">
                <a:pos x="245" y="66"/>
              </a:cxn>
              <a:cxn ang="0">
                <a:pos x="261" y="74"/>
              </a:cxn>
              <a:cxn ang="0">
                <a:pos x="124" y="184"/>
              </a:cxn>
              <a:cxn ang="0">
                <a:pos x="115" y="176"/>
              </a:cxn>
              <a:cxn ang="0">
                <a:pos x="124" y="168"/>
              </a:cxn>
              <a:cxn ang="0">
                <a:pos x="132" y="176"/>
              </a:cxn>
              <a:cxn ang="0">
                <a:pos x="124" y="184"/>
              </a:cxn>
              <a:cxn ang="0">
                <a:pos x="168" y="145"/>
              </a:cxn>
              <a:cxn ang="0">
                <a:pos x="156" y="133"/>
              </a:cxn>
              <a:cxn ang="0">
                <a:pos x="168" y="121"/>
              </a:cxn>
              <a:cxn ang="0">
                <a:pos x="180" y="133"/>
              </a:cxn>
              <a:cxn ang="0">
                <a:pos x="168" y="145"/>
              </a:cxn>
              <a:cxn ang="0">
                <a:pos x="168" y="145"/>
              </a:cxn>
              <a:cxn ang="0">
                <a:pos x="168" y="145"/>
              </a:cxn>
            </a:cxnLst>
            <a:rect l="0" t="0" r="r" b="b"/>
            <a:pathLst>
              <a:path w="282" h="303">
                <a:moveTo>
                  <a:pt x="261" y="74"/>
                </a:moveTo>
                <a:cubicBezTo>
                  <a:pt x="272" y="74"/>
                  <a:pt x="282" y="64"/>
                  <a:pt x="282" y="53"/>
                </a:cubicBezTo>
                <a:cubicBezTo>
                  <a:pt x="282" y="41"/>
                  <a:pt x="272" y="32"/>
                  <a:pt x="261" y="32"/>
                </a:cubicBezTo>
                <a:cubicBezTo>
                  <a:pt x="249" y="32"/>
                  <a:pt x="240" y="41"/>
                  <a:pt x="240" y="53"/>
                </a:cubicBezTo>
                <a:cubicBezTo>
                  <a:pt x="240" y="57"/>
                  <a:pt x="242" y="61"/>
                  <a:pt x="244" y="65"/>
                </a:cubicBezTo>
                <a:cubicBezTo>
                  <a:pt x="217" y="86"/>
                  <a:pt x="165" y="114"/>
                  <a:pt x="146" y="41"/>
                </a:cubicBezTo>
                <a:cubicBezTo>
                  <a:pt x="155" y="39"/>
                  <a:pt x="162" y="31"/>
                  <a:pt x="162" y="21"/>
                </a:cubicBezTo>
                <a:cubicBezTo>
                  <a:pt x="162" y="9"/>
                  <a:pt x="153" y="0"/>
                  <a:pt x="142" y="0"/>
                </a:cubicBezTo>
                <a:cubicBezTo>
                  <a:pt x="130" y="0"/>
                  <a:pt x="121" y="9"/>
                  <a:pt x="121" y="21"/>
                </a:cubicBezTo>
                <a:cubicBezTo>
                  <a:pt x="121" y="32"/>
                  <a:pt x="130" y="41"/>
                  <a:pt x="142" y="41"/>
                </a:cubicBezTo>
                <a:cubicBezTo>
                  <a:pt x="142" y="41"/>
                  <a:pt x="143" y="41"/>
                  <a:pt x="144" y="41"/>
                </a:cubicBezTo>
                <a:cubicBezTo>
                  <a:pt x="143" y="95"/>
                  <a:pt x="145" y="143"/>
                  <a:pt x="88" y="112"/>
                </a:cubicBezTo>
                <a:cubicBezTo>
                  <a:pt x="89" y="110"/>
                  <a:pt x="90" y="107"/>
                  <a:pt x="90" y="105"/>
                </a:cubicBezTo>
                <a:cubicBezTo>
                  <a:pt x="90" y="93"/>
                  <a:pt x="81" y="84"/>
                  <a:pt x="69" y="84"/>
                </a:cubicBezTo>
                <a:cubicBezTo>
                  <a:pt x="58" y="84"/>
                  <a:pt x="48" y="93"/>
                  <a:pt x="48" y="105"/>
                </a:cubicBezTo>
                <a:cubicBezTo>
                  <a:pt x="48" y="116"/>
                  <a:pt x="58" y="125"/>
                  <a:pt x="69" y="125"/>
                </a:cubicBezTo>
                <a:cubicBezTo>
                  <a:pt x="75" y="125"/>
                  <a:pt x="81" y="123"/>
                  <a:pt x="85" y="118"/>
                </a:cubicBezTo>
                <a:cubicBezTo>
                  <a:pt x="119" y="159"/>
                  <a:pt x="102" y="167"/>
                  <a:pt x="41" y="168"/>
                </a:cubicBezTo>
                <a:cubicBezTo>
                  <a:pt x="41" y="167"/>
                  <a:pt x="41" y="166"/>
                  <a:pt x="41" y="164"/>
                </a:cubicBezTo>
                <a:cubicBezTo>
                  <a:pt x="41" y="153"/>
                  <a:pt x="32" y="144"/>
                  <a:pt x="21" y="144"/>
                </a:cubicBezTo>
                <a:cubicBezTo>
                  <a:pt x="9" y="144"/>
                  <a:pt x="0" y="153"/>
                  <a:pt x="0" y="164"/>
                </a:cubicBezTo>
                <a:cubicBezTo>
                  <a:pt x="0" y="176"/>
                  <a:pt x="9" y="185"/>
                  <a:pt x="21" y="185"/>
                </a:cubicBezTo>
                <a:cubicBezTo>
                  <a:pt x="31" y="185"/>
                  <a:pt x="39" y="178"/>
                  <a:pt x="41" y="169"/>
                </a:cubicBezTo>
                <a:cubicBezTo>
                  <a:pt x="82" y="184"/>
                  <a:pt x="92" y="196"/>
                  <a:pt x="75" y="225"/>
                </a:cubicBezTo>
                <a:cubicBezTo>
                  <a:pt x="71" y="222"/>
                  <a:pt x="67" y="220"/>
                  <a:pt x="62" y="220"/>
                </a:cubicBezTo>
                <a:cubicBezTo>
                  <a:pt x="51" y="220"/>
                  <a:pt x="41" y="230"/>
                  <a:pt x="41" y="241"/>
                </a:cubicBezTo>
                <a:cubicBezTo>
                  <a:pt x="41" y="253"/>
                  <a:pt x="51" y="262"/>
                  <a:pt x="62" y="262"/>
                </a:cubicBezTo>
                <a:cubicBezTo>
                  <a:pt x="74" y="262"/>
                  <a:pt x="83" y="253"/>
                  <a:pt x="83" y="241"/>
                </a:cubicBezTo>
                <a:cubicBezTo>
                  <a:pt x="83" y="236"/>
                  <a:pt x="81" y="232"/>
                  <a:pt x="78" y="228"/>
                </a:cubicBezTo>
                <a:cubicBezTo>
                  <a:pt x="121" y="197"/>
                  <a:pt x="141" y="198"/>
                  <a:pt x="143" y="262"/>
                </a:cubicBezTo>
                <a:cubicBezTo>
                  <a:pt x="134" y="264"/>
                  <a:pt x="127" y="273"/>
                  <a:pt x="127" y="283"/>
                </a:cubicBezTo>
                <a:cubicBezTo>
                  <a:pt x="127" y="294"/>
                  <a:pt x="136" y="303"/>
                  <a:pt x="147" y="303"/>
                </a:cubicBezTo>
                <a:cubicBezTo>
                  <a:pt x="159" y="303"/>
                  <a:pt x="168" y="294"/>
                  <a:pt x="168" y="283"/>
                </a:cubicBezTo>
                <a:cubicBezTo>
                  <a:pt x="168" y="273"/>
                  <a:pt x="162" y="265"/>
                  <a:pt x="154" y="263"/>
                </a:cubicBezTo>
                <a:cubicBezTo>
                  <a:pt x="172" y="230"/>
                  <a:pt x="188" y="225"/>
                  <a:pt x="222" y="242"/>
                </a:cubicBezTo>
                <a:cubicBezTo>
                  <a:pt x="221" y="244"/>
                  <a:pt x="220" y="247"/>
                  <a:pt x="220" y="250"/>
                </a:cubicBezTo>
                <a:cubicBezTo>
                  <a:pt x="220" y="261"/>
                  <a:pt x="229" y="271"/>
                  <a:pt x="241" y="271"/>
                </a:cubicBezTo>
                <a:cubicBezTo>
                  <a:pt x="252" y="271"/>
                  <a:pt x="261" y="261"/>
                  <a:pt x="261" y="250"/>
                </a:cubicBezTo>
                <a:cubicBezTo>
                  <a:pt x="261" y="238"/>
                  <a:pt x="252" y="229"/>
                  <a:pt x="241" y="229"/>
                </a:cubicBezTo>
                <a:cubicBezTo>
                  <a:pt x="234" y="229"/>
                  <a:pt x="229" y="232"/>
                  <a:pt x="225" y="237"/>
                </a:cubicBezTo>
                <a:cubicBezTo>
                  <a:pt x="200" y="211"/>
                  <a:pt x="182" y="177"/>
                  <a:pt x="228" y="162"/>
                </a:cubicBezTo>
                <a:cubicBezTo>
                  <a:pt x="230" y="171"/>
                  <a:pt x="239" y="178"/>
                  <a:pt x="249" y="178"/>
                </a:cubicBezTo>
                <a:cubicBezTo>
                  <a:pt x="260" y="178"/>
                  <a:pt x="269" y="169"/>
                  <a:pt x="269" y="157"/>
                </a:cubicBezTo>
                <a:cubicBezTo>
                  <a:pt x="269" y="146"/>
                  <a:pt x="260" y="137"/>
                  <a:pt x="249" y="137"/>
                </a:cubicBezTo>
                <a:cubicBezTo>
                  <a:pt x="239" y="137"/>
                  <a:pt x="232" y="142"/>
                  <a:pt x="229" y="151"/>
                </a:cubicBezTo>
                <a:cubicBezTo>
                  <a:pt x="199" y="129"/>
                  <a:pt x="226" y="89"/>
                  <a:pt x="245" y="66"/>
                </a:cubicBezTo>
                <a:cubicBezTo>
                  <a:pt x="249" y="71"/>
                  <a:pt x="255" y="74"/>
                  <a:pt x="261" y="74"/>
                </a:cubicBezTo>
                <a:close/>
                <a:moveTo>
                  <a:pt x="124" y="184"/>
                </a:moveTo>
                <a:cubicBezTo>
                  <a:pt x="119" y="184"/>
                  <a:pt x="115" y="181"/>
                  <a:pt x="115" y="176"/>
                </a:cubicBezTo>
                <a:cubicBezTo>
                  <a:pt x="115" y="172"/>
                  <a:pt x="119" y="168"/>
                  <a:pt x="124" y="168"/>
                </a:cubicBezTo>
                <a:cubicBezTo>
                  <a:pt x="128" y="168"/>
                  <a:pt x="132" y="172"/>
                  <a:pt x="132" y="176"/>
                </a:cubicBezTo>
                <a:cubicBezTo>
                  <a:pt x="132" y="181"/>
                  <a:pt x="128" y="184"/>
                  <a:pt x="124" y="184"/>
                </a:cubicBezTo>
                <a:close/>
                <a:moveTo>
                  <a:pt x="168" y="145"/>
                </a:moveTo>
                <a:cubicBezTo>
                  <a:pt x="161" y="145"/>
                  <a:pt x="156" y="140"/>
                  <a:pt x="156" y="133"/>
                </a:cubicBezTo>
                <a:cubicBezTo>
                  <a:pt x="156" y="126"/>
                  <a:pt x="161" y="121"/>
                  <a:pt x="168" y="121"/>
                </a:cubicBezTo>
                <a:cubicBezTo>
                  <a:pt x="175" y="121"/>
                  <a:pt x="180" y="126"/>
                  <a:pt x="180" y="133"/>
                </a:cubicBezTo>
                <a:cubicBezTo>
                  <a:pt x="180" y="140"/>
                  <a:pt x="175" y="145"/>
                  <a:pt x="168" y="145"/>
                </a:cubicBezTo>
                <a:close/>
                <a:moveTo>
                  <a:pt x="168" y="145"/>
                </a:moveTo>
                <a:cubicBezTo>
                  <a:pt x="168" y="145"/>
                  <a:pt x="168" y="145"/>
                  <a:pt x="168" y="145"/>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4" name="Group 240"/>
          <p:cNvGrpSpPr/>
          <p:nvPr/>
        </p:nvGrpSpPr>
        <p:grpSpPr>
          <a:xfrm>
            <a:off x="3908889" y="3449452"/>
            <a:ext cx="495304" cy="449481"/>
            <a:chOff x="4104490" y="3438027"/>
            <a:chExt cx="495304" cy="449481"/>
          </a:xfrm>
          <a:solidFill>
            <a:srgbClr val="FFFFFF"/>
          </a:solidFill>
        </p:grpSpPr>
        <p:grpSp>
          <p:nvGrpSpPr>
            <p:cNvPr id="15" name="Group 179"/>
            <p:cNvGrpSpPr/>
            <p:nvPr/>
          </p:nvGrpSpPr>
          <p:grpSpPr>
            <a:xfrm>
              <a:off x="4424169" y="3438027"/>
              <a:ext cx="175625" cy="449481"/>
              <a:chOff x="5054600" y="1652588"/>
              <a:chExt cx="187325" cy="479424"/>
            </a:xfrm>
            <a:grpFill/>
          </p:grpSpPr>
          <p:sp>
            <p:nvSpPr>
              <p:cNvPr id="2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6" name="Group 179"/>
            <p:cNvGrpSpPr/>
            <p:nvPr/>
          </p:nvGrpSpPr>
          <p:grpSpPr>
            <a:xfrm>
              <a:off x="4104490" y="3438027"/>
              <a:ext cx="175625" cy="449481"/>
              <a:chOff x="5054600" y="1652588"/>
              <a:chExt cx="187325" cy="479424"/>
            </a:xfrm>
            <a:grpFill/>
          </p:grpSpPr>
          <p:sp>
            <p:nvSpPr>
              <p:cNvPr id="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22" name="Group 241"/>
          <p:cNvGrpSpPr/>
          <p:nvPr/>
        </p:nvGrpSpPr>
        <p:grpSpPr>
          <a:xfrm>
            <a:off x="3888396" y="4069573"/>
            <a:ext cx="545610" cy="487399"/>
            <a:chOff x="4083997" y="4058148"/>
            <a:chExt cx="545610" cy="487399"/>
          </a:xfrm>
          <a:solidFill>
            <a:srgbClr val="FFFFFF"/>
          </a:solidFill>
        </p:grpSpPr>
        <p:grpSp>
          <p:nvGrpSpPr>
            <p:cNvPr id="23" name="Group 184"/>
            <p:cNvGrpSpPr/>
            <p:nvPr/>
          </p:nvGrpSpPr>
          <p:grpSpPr>
            <a:xfrm>
              <a:off x="4402576" y="4058148"/>
              <a:ext cx="227031" cy="487399"/>
              <a:chOff x="6213475" y="1668463"/>
              <a:chExt cx="227013" cy="487362"/>
            </a:xfrm>
            <a:grpFill/>
          </p:grpSpPr>
          <p:sp>
            <p:nvSpPr>
              <p:cNvPr id="27"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189A80">
                      <a:lumMod val="50000"/>
                    </a:srgbClr>
                  </a:solidFill>
                  <a:effectLst/>
                  <a:uLnTx/>
                  <a:uFillTx/>
                </a:endParaRPr>
              </a:p>
            </p:txBody>
          </p:sp>
          <p:sp>
            <p:nvSpPr>
              <p:cNvPr id="28"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189A80">
                      <a:lumMod val="50000"/>
                    </a:srgbClr>
                  </a:solidFill>
                  <a:effectLst/>
                  <a:uLnTx/>
                  <a:uFillTx/>
                </a:endParaRPr>
              </a:p>
            </p:txBody>
          </p:sp>
        </p:grpSp>
        <p:grpSp>
          <p:nvGrpSpPr>
            <p:cNvPr id="24" name="Group 184"/>
            <p:cNvGrpSpPr/>
            <p:nvPr/>
          </p:nvGrpSpPr>
          <p:grpSpPr>
            <a:xfrm>
              <a:off x="4083997" y="4058148"/>
              <a:ext cx="227031" cy="487399"/>
              <a:chOff x="6213475" y="1668463"/>
              <a:chExt cx="227013" cy="487362"/>
            </a:xfrm>
            <a:grpFill/>
          </p:grpSpPr>
          <p:sp>
            <p:nvSpPr>
              <p:cNvPr id="25"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189A80">
                      <a:lumMod val="50000"/>
                    </a:srgbClr>
                  </a:solidFill>
                  <a:effectLst/>
                  <a:uLnTx/>
                  <a:uFillTx/>
                </a:endParaRPr>
              </a:p>
            </p:txBody>
          </p:sp>
          <p:sp>
            <p:nvSpPr>
              <p:cNvPr id="26"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189A80">
                      <a:lumMod val="50000"/>
                    </a:srgbClr>
                  </a:solidFill>
                  <a:effectLst/>
                  <a:uLnTx/>
                  <a:uFillTx/>
                </a:endParaRPr>
              </a:p>
            </p:txBody>
          </p:sp>
        </p:grpSp>
      </p:grpSp>
      <p:grpSp>
        <p:nvGrpSpPr>
          <p:cNvPr id="29" name="Group 144"/>
          <p:cNvGrpSpPr/>
          <p:nvPr/>
        </p:nvGrpSpPr>
        <p:grpSpPr>
          <a:xfrm>
            <a:off x="7614111" y="2988417"/>
            <a:ext cx="339318" cy="815307"/>
            <a:chOff x="7380288" y="2552700"/>
            <a:chExt cx="457200" cy="1098550"/>
          </a:xfrm>
          <a:solidFill>
            <a:srgbClr val="317B9D"/>
          </a:solidFill>
        </p:grpSpPr>
        <p:sp>
          <p:nvSpPr>
            <p:cNvPr id="30" name="Freeform 75"/>
            <p:cNvSpPr>
              <a:spLocks noEditPoints="1"/>
            </p:cNvSpPr>
            <p:nvPr/>
          </p:nvSpPr>
          <p:spPr bwMode="auto">
            <a:xfrm>
              <a:off x="7380288" y="2790825"/>
              <a:ext cx="457200" cy="860425"/>
            </a:xfrm>
            <a:custGeom>
              <a:avLst/>
              <a:gdLst/>
              <a:ahLst/>
              <a:cxnLst>
                <a:cxn ang="0">
                  <a:pos x="143" y="0"/>
                </a:cxn>
                <a:cxn ang="0">
                  <a:pos x="14" y="0"/>
                </a:cxn>
                <a:cxn ang="0">
                  <a:pos x="0" y="14"/>
                </a:cxn>
                <a:cxn ang="0">
                  <a:pos x="14" y="29"/>
                </a:cxn>
                <a:cxn ang="0">
                  <a:pos x="25" y="29"/>
                </a:cxn>
                <a:cxn ang="0">
                  <a:pos x="25" y="243"/>
                </a:cxn>
                <a:cxn ang="0">
                  <a:pos x="79" y="297"/>
                </a:cxn>
                <a:cxn ang="0">
                  <a:pos x="133" y="243"/>
                </a:cxn>
                <a:cxn ang="0">
                  <a:pos x="133" y="29"/>
                </a:cxn>
                <a:cxn ang="0">
                  <a:pos x="143" y="29"/>
                </a:cxn>
                <a:cxn ang="0">
                  <a:pos x="158" y="14"/>
                </a:cxn>
                <a:cxn ang="0">
                  <a:pos x="143" y="0"/>
                </a:cxn>
                <a:cxn ang="0">
                  <a:pos x="102" y="29"/>
                </a:cxn>
                <a:cxn ang="0">
                  <a:pos x="102" y="165"/>
                </a:cxn>
                <a:cxn ang="0">
                  <a:pos x="56" y="165"/>
                </a:cxn>
                <a:cxn ang="0">
                  <a:pos x="56" y="29"/>
                </a:cxn>
                <a:cxn ang="0">
                  <a:pos x="102" y="29"/>
                </a:cxn>
                <a:cxn ang="0">
                  <a:pos x="102" y="29"/>
                </a:cxn>
                <a:cxn ang="0">
                  <a:pos x="102" y="29"/>
                </a:cxn>
              </a:cxnLst>
              <a:rect l="0" t="0" r="r" b="b"/>
              <a:pathLst>
                <a:path w="158" h="297">
                  <a:moveTo>
                    <a:pt x="143" y="0"/>
                  </a:moveTo>
                  <a:cubicBezTo>
                    <a:pt x="14" y="0"/>
                    <a:pt x="14" y="0"/>
                    <a:pt x="14" y="0"/>
                  </a:cubicBezTo>
                  <a:cubicBezTo>
                    <a:pt x="6" y="0"/>
                    <a:pt x="0" y="6"/>
                    <a:pt x="0" y="14"/>
                  </a:cubicBezTo>
                  <a:cubicBezTo>
                    <a:pt x="0" y="23"/>
                    <a:pt x="6" y="29"/>
                    <a:pt x="14" y="29"/>
                  </a:cubicBezTo>
                  <a:cubicBezTo>
                    <a:pt x="25" y="29"/>
                    <a:pt x="25" y="29"/>
                    <a:pt x="25" y="29"/>
                  </a:cubicBezTo>
                  <a:cubicBezTo>
                    <a:pt x="25" y="243"/>
                    <a:pt x="25" y="243"/>
                    <a:pt x="25" y="243"/>
                  </a:cubicBezTo>
                  <a:cubicBezTo>
                    <a:pt x="25" y="273"/>
                    <a:pt x="49" y="297"/>
                    <a:pt x="79" y="297"/>
                  </a:cubicBezTo>
                  <a:cubicBezTo>
                    <a:pt x="108" y="297"/>
                    <a:pt x="133" y="273"/>
                    <a:pt x="133" y="243"/>
                  </a:cubicBezTo>
                  <a:cubicBezTo>
                    <a:pt x="133" y="29"/>
                    <a:pt x="133" y="29"/>
                    <a:pt x="133" y="29"/>
                  </a:cubicBezTo>
                  <a:cubicBezTo>
                    <a:pt x="143" y="29"/>
                    <a:pt x="143" y="29"/>
                    <a:pt x="143" y="29"/>
                  </a:cubicBezTo>
                  <a:cubicBezTo>
                    <a:pt x="152" y="29"/>
                    <a:pt x="158" y="23"/>
                    <a:pt x="158" y="14"/>
                  </a:cubicBezTo>
                  <a:cubicBezTo>
                    <a:pt x="158" y="6"/>
                    <a:pt x="152" y="0"/>
                    <a:pt x="143" y="0"/>
                  </a:cubicBezTo>
                  <a:close/>
                  <a:moveTo>
                    <a:pt x="102" y="29"/>
                  </a:moveTo>
                  <a:cubicBezTo>
                    <a:pt x="102" y="165"/>
                    <a:pt x="102" y="165"/>
                    <a:pt x="102" y="165"/>
                  </a:cubicBezTo>
                  <a:cubicBezTo>
                    <a:pt x="56" y="165"/>
                    <a:pt x="56" y="165"/>
                    <a:pt x="56" y="165"/>
                  </a:cubicBezTo>
                  <a:cubicBezTo>
                    <a:pt x="56" y="29"/>
                    <a:pt x="56" y="29"/>
                    <a:pt x="56" y="29"/>
                  </a:cubicBezTo>
                  <a:lnTo>
                    <a:pt x="102" y="29"/>
                  </a:lnTo>
                  <a:close/>
                  <a:moveTo>
                    <a:pt x="102" y="29"/>
                  </a:moveTo>
                  <a:cubicBezTo>
                    <a:pt x="102" y="29"/>
                    <a:pt x="102" y="29"/>
                    <a:pt x="102" y="29"/>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Freeform 76"/>
            <p:cNvSpPr>
              <a:spLocks noEditPoints="1"/>
            </p:cNvSpPr>
            <p:nvPr/>
          </p:nvSpPr>
          <p:spPr bwMode="auto">
            <a:xfrm>
              <a:off x="7507288" y="2552700"/>
              <a:ext cx="101600" cy="98425"/>
            </a:xfrm>
            <a:custGeom>
              <a:avLst/>
              <a:gdLst/>
              <a:ahLst/>
              <a:cxnLst>
                <a:cxn ang="0">
                  <a:pos x="35" y="17"/>
                </a:cxn>
                <a:cxn ang="0">
                  <a:pos x="18" y="34"/>
                </a:cxn>
                <a:cxn ang="0">
                  <a:pos x="0" y="17"/>
                </a:cxn>
                <a:cxn ang="0">
                  <a:pos x="18" y="0"/>
                </a:cxn>
                <a:cxn ang="0">
                  <a:pos x="35" y="17"/>
                </a:cxn>
                <a:cxn ang="0">
                  <a:pos x="35" y="17"/>
                </a:cxn>
                <a:cxn ang="0">
                  <a:pos x="35" y="17"/>
                </a:cxn>
              </a:cxnLst>
              <a:rect l="0" t="0" r="r" b="b"/>
              <a:pathLst>
                <a:path w="35" h="34">
                  <a:moveTo>
                    <a:pt x="35" y="17"/>
                  </a:moveTo>
                  <a:cubicBezTo>
                    <a:pt x="35" y="26"/>
                    <a:pt x="27" y="34"/>
                    <a:pt x="18" y="34"/>
                  </a:cubicBezTo>
                  <a:cubicBezTo>
                    <a:pt x="8" y="34"/>
                    <a:pt x="0" y="26"/>
                    <a:pt x="0" y="17"/>
                  </a:cubicBezTo>
                  <a:cubicBezTo>
                    <a:pt x="0" y="7"/>
                    <a:pt x="8" y="0"/>
                    <a:pt x="18" y="0"/>
                  </a:cubicBezTo>
                  <a:cubicBezTo>
                    <a:pt x="27" y="0"/>
                    <a:pt x="35" y="7"/>
                    <a:pt x="35" y="17"/>
                  </a:cubicBezTo>
                  <a:close/>
                  <a:moveTo>
                    <a:pt x="35" y="17"/>
                  </a:moveTo>
                  <a:cubicBezTo>
                    <a:pt x="35" y="17"/>
                    <a:pt x="35" y="17"/>
                    <a:pt x="35" y="17"/>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Freeform 77"/>
            <p:cNvSpPr>
              <a:spLocks noEditPoints="1"/>
            </p:cNvSpPr>
            <p:nvPr/>
          </p:nvSpPr>
          <p:spPr bwMode="auto">
            <a:xfrm>
              <a:off x="7658100" y="2671763"/>
              <a:ext cx="57150" cy="57150"/>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5" y="20"/>
                    <a:pt x="0" y="15"/>
                    <a:pt x="0" y="10"/>
                  </a:cubicBezTo>
                  <a:cubicBezTo>
                    <a:pt x="0" y="4"/>
                    <a:pt x="5"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Freeform 78"/>
            <p:cNvSpPr>
              <a:spLocks noEditPoints="1"/>
            </p:cNvSpPr>
            <p:nvPr/>
          </p:nvSpPr>
          <p:spPr bwMode="auto">
            <a:xfrm>
              <a:off x="7588250" y="3111500"/>
              <a:ext cx="57150" cy="58738"/>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4" y="20"/>
                    <a:pt x="0" y="15"/>
                    <a:pt x="0" y="10"/>
                  </a:cubicBezTo>
                  <a:cubicBezTo>
                    <a:pt x="0" y="4"/>
                    <a:pt x="4"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Freeform 79"/>
            <p:cNvSpPr>
              <a:spLocks noEditPoints="1"/>
            </p:cNvSpPr>
            <p:nvPr/>
          </p:nvSpPr>
          <p:spPr bwMode="auto">
            <a:xfrm>
              <a:off x="7581900" y="2689225"/>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80"/>
            <p:cNvSpPr>
              <a:spLocks noEditPoints="1"/>
            </p:cNvSpPr>
            <p:nvPr/>
          </p:nvSpPr>
          <p:spPr bwMode="auto">
            <a:xfrm>
              <a:off x="7564438" y="3201988"/>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6" name="Group 20"/>
          <p:cNvGrpSpPr>
            <a:grpSpLocks noChangeAspect="1"/>
          </p:cNvGrpSpPr>
          <p:nvPr/>
        </p:nvGrpSpPr>
        <p:grpSpPr bwMode="auto">
          <a:xfrm>
            <a:off x="5723260" y="3035006"/>
            <a:ext cx="462614" cy="722129"/>
            <a:chOff x="3578" y="2075"/>
            <a:chExt cx="451" cy="704"/>
          </a:xfrm>
          <a:solidFill>
            <a:srgbClr val="317B9D"/>
          </a:solidFill>
        </p:grpSpPr>
        <p:sp>
          <p:nvSpPr>
            <p:cNvPr id="37" name="Freeform 21"/>
            <p:cNvSpPr>
              <a:spLocks noEditPoints="1"/>
            </p:cNvSpPr>
            <p:nvPr/>
          </p:nvSpPr>
          <p:spPr bwMode="auto">
            <a:xfrm>
              <a:off x="3578" y="2075"/>
              <a:ext cx="451" cy="704"/>
            </a:xfrm>
            <a:custGeom>
              <a:avLst/>
              <a:gdLst/>
              <a:ahLst/>
              <a:cxnLst>
                <a:cxn ang="0">
                  <a:pos x="137" y="117"/>
                </a:cxn>
                <a:cxn ang="0">
                  <a:pos x="137" y="64"/>
                </a:cxn>
                <a:cxn ang="0">
                  <a:pos x="147" y="50"/>
                </a:cxn>
                <a:cxn ang="0">
                  <a:pos x="147" y="15"/>
                </a:cxn>
                <a:cxn ang="0">
                  <a:pos x="132" y="0"/>
                </a:cxn>
                <a:cxn ang="0">
                  <a:pos x="56" y="0"/>
                </a:cxn>
                <a:cxn ang="0">
                  <a:pos x="41" y="15"/>
                </a:cxn>
                <a:cxn ang="0">
                  <a:pos x="41" y="50"/>
                </a:cxn>
                <a:cxn ang="0">
                  <a:pos x="52" y="64"/>
                </a:cxn>
                <a:cxn ang="0">
                  <a:pos x="52" y="117"/>
                </a:cxn>
                <a:cxn ang="0">
                  <a:pos x="0" y="201"/>
                </a:cxn>
                <a:cxn ang="0">
                  <a:pos x="94" y="295"/>
                </a:cxn>
                <a:cxn ang="0">
                  <a:pos x="188" y="201"/>
                </a:cxn>
                <a:cxn ang="0">
                  <a:pos x="137" y="117"/>
                </a:cxn>
                <a:cxn ang="0">
                  <a:pos x="15" y="201"/>
                </a:cxn>
                <a:cxn ang="0">
                  <a:pos x="66" y="126"/>
                </a:cxn>
                <a:cxn ang="0">
                  <a:pos x="66" y="50"/>
                </a:cxn>
                <a:cxn ang="0">
                  <a:pos x="56" y="50"/>
                </a:cxn>
                <a:cxn ang="0">
                  <a:pos x="56" y="15"/>
                </a:cxn>
                <a:cxn ang="0">
                  <a:pos x="132" y="15"/>
                </a:cxn>
                <a:cxn ang="0">
                  <a:pos x="132" y="50"/>
                </a:cxn>
                <a:cxn ang="0">
                  <a:pos x="122" y="50"/>
                </a:cxn>
                <a:cxn ang="0">
                  <a:pos x="122" y="126"/>
                </a:cxn>
                <a:cxn ang="0">
                  <a:pos x="174" y="201"/>
                </a:cxn>
                <a:cxn ang="0">
                  <a:pos x="15" y="201"/>
                </a:cxn>
                <a:cxn ang="0">
                  <a:pos x="15" y="201"/>
                </a:cxn>
                <a:cxn ang="0">
                  <a:pos x="15" y="201"/>
                </a:cxn>
              </a:cxnLst>
              <a:rect l="0" t="0" r="r" b="b"/>
              <a:pathLst>
                <a:path w="188" h="295">
                  <a:moveTo>
                    <a:pt x="137" y="117"/>
                  </a:moveTo>
                  <a:cubicBezTo>
                    <a:pt x="137" y="64"/>
                    <a:pt x="137" y="64"/>
                    <a:pt x="137" y="64"/>
                  </a:cubicBezTo>
                  <a:cubicBezTo>
                    <a:pt x="143" y="62"/>
                    <a:pt x="147" y="56"/>
                    <a:pt x="147" y="50"/>
                  </a:cubicBezTo>
                  <a:cubicBezTo>
                    <a:pt x="147" y="15"/>
                    <a:pt x="147" y="15"/>
                    <a:pt x="147" y="15"/>
                  </a:cubicBezTo>
                  <a:cubicBezTo>
                    <a:pt x="147" y="7"/>
                    <a:pt x="140" y="0"/>
                    <a:pt x="132" y="0"/>
                  </a:cubicBezTo>
                  <a:cubicBezTo>
                    <a:pt x="56" y="0"/>
                    <a:pt x="56" y="0"/>
                    <a:pt x="56" y="0"/>
                  </a:cubicBezTo>
                  <a:cubicBezTo>
                    <a:pt x="48" y="0"/>
                    <a:pt x="41" y="7"/>
                    <a:pt x="41" y="15"/>
                  </a:cubicBezTo>
                  <a:cubicBezTo>
                    <a:pt x="41" y="50"/>
                    <a:pt x="41" y="50"/>
                    <a:pt x="41" y="50"/>
                  </a:cubicBezTo>
                  <a:cubicBezTo>
                    <a:pt x="41" y="56"/>
                    <a:pt x="46" y="62"/>
                    <a:pt x="52" y="64"/>
                  </a:cubicBezTo>
                  <a:cubicBezTo>
                    <a:pt x="52" y="117"/>
                    <a:pt x="52" y="117"/>
                    <a:pt x="52" y="117"/>
                  </a:cubicBezTo>
                  <a:cubicBezTo>
                    <a:pt x="20" y="133"/>
                    <a:pt x="0" y="165"/>
                    <a:pt x="0" y="201"/>
                  </a:cubicBezTo>
                  <a:cubicBezTo>
                    <a:pt x="0" y="253"/>
                    <a:pt x="42" y="295"/>
                    <a:pt x="94" y="295"/>
                  </a:cubicBezTo>
                  <a:cubicBezTo>
                    <a:pt x="146" y="295"/>
                    <a:pt x="188" y="253"/>
                    <a:pt x="188" y="201"/>
                  </a:cubicBezTo>
                  <a:cubicBezTo>
                    <a:pt x="188" y="165"/>
                    <a:pt x="168" y="133"/>
                    <a:pt x="137" y="117"/>
                  </a:cubicBezTo>
                  <a:close/>
                  <a:moveTo>
                    <a:pt x="15" y="201"/>
                  </a:moveTo>
                  <a:cubicBezTo>
                    <a:pt x="15" y="167"/>
                    <a:pt x="36" y="138"/>
                    <a:pt x="66" y="126"/>
                  </a:cubicBezTo>
                  <a:cubicBezTo>
                    <a:pt x="66" y="50"/>
                    <a:pt x="66" y="50"/>
                    <a:pt x="66" y="50"/>
                  </a:cubicBezTo>
                  <a:cubicBezTo>
                    <a:pt x="56" y="50"/>
                    <a:pt x="56" y="50"/>
                    <a:pt x="56" y="50"/>
                  </a:cubicBezTo>
                  <a:cubicBezTo>
                    <a:pt x="56" y="15"/>
                    <a:pt x="56" y="15"/>
                    <a:pt x="56" y="15"/>
                  </a:cubicBezTo>
                  <a:cubicBezTo>
                    <a:pt x="132" y="15"/>
                    <a:pt x="132" y="15"/>
                    <a:pt x="132" y="15"/>
                  </a:cubicBezTo>
                  <a:cubicBezTo>
                    <a:pt x="132" y="50"/>
                    <a:pt x="132" y="50"/>
                    <a:pt x="132" y="50"/>
                  </a:cubicBezTo>
                  <a:cubicBezTo>
                    <a:pt x="122" y="50"/>
                    <a:pt x="122" y="50"/>
                    <a:pt x="122" y="50"/>
                  </a:cubicBezTo>
                  <a:cubicBezTo>
                    <a:pt x="122" y="126"/>
                    <a:pt x="122" y="126"/>
                    <a:pt x="122" y="126"/>
                  </a:cubicBezTo>
                  <a:cubicBezTo>
                    <a:pt x="152" y="138"/>
                    <a:pt x="174" y="167"/>
                    <a:pt x="174" y="201"/>
                  </a:cubicBezTo>
                  <a:lnTo>
                    <a:pt x="15" y="201"/>
                  </a:lnTo>
                  <a:close/>
                  <a:moveTo>
                    <a:pt x="15" y="201"/>
                  </a:moveTo>
                  <a:cubicBezTo>
                    <a:pt x="15" y="201"/>
                    <a:pt x="15" y="201"/>
                    <a:pt x="15" y="201"/>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22"/>
            <p:cNvSpPr>
              <a:spLocks noEditPoints="1"/>
            </p:cNvSpPr>
            <p:nvPr/>
          </p:nvSpPr>
          <p:spPr bwMode="auto">
            <a:xfrm>
              <a:off x="3787" y="2304"/>
              <a:ext cx="53" cy="55"/>
            </a:xfrm>
            <a:custGeom>
              <a:avLst/>
              <a:gdLst/>
              <a:ahLst/>
              <a:cxnLst>
                <a:cxn ang="0">
                  <a:pos x="22" y="12"/>
                </a:cxn>
                <a:cxn ang="0">
                  <a:pos x="11" y="23"/>
                </a:cxn>
                <a:cxn ang="0">
                  <a:pos x="0" y="12"/>
                </a:cxn>
                <a:cxn ang="0">
                  <a:pos x="11" y="0"/>
                </a:cxn>
                <a:cxn ang="0">
                  <a:pos x="22" y="12"/>
                </a:cxn>
                <a:cxn ang="0">
                  <a:pos x="22" y="12"/>
                </a:cxn>
                <a:cxn ang="0">
                  <a:pos x="22" y="12"/>
                </a:cxn>
              </a:cxnLst>
              <a:rect l="0" t="0" r="r" b="b"/>
              <a:pathLst>
                <a:path w="22" h="23">
                  <a:moveTo>
                    <a:pt x="22" y="12"/>
                  </a:moveTo>
                  <a:cubicBezTo>
                    <a:pt x="22" y="18"/>
                    <a:pt x="17" y="23"/>
                    <a:pt x="11" y="23"/>
                  </a:cubicBezTo>
                  <a:cubicBezTo>
                    <a:pt x="5" y="23"/>
                    <a:pt x="0" y="18"/>
                    <a:pt x="0" y="12"/>
                  </a:cubicBezTo>
                  <a:cubicBezTo>
                    <a:pt x="0" y="5"/>
                    <a:pt x="5" y="0"/>
                    <a:pt x="11" y="0"/>
                  </a:cubicBezTo>
                  <a:cubicBezTo>
                    <a:pt x="17" y="0"/>
                    <a:pt x="22" y="5"/>
                    <a:pt x="22" y="12"/>
                  </a:cubicBezTo>
                  <a:close/>
                  <a:moveTo>
                    <a:pt x="22" y="12"/>
                  </a:moveTo>
                  <a:cubicBezTo>
                    <a:pt x="22" y="12"/>
                    <a:pt x="22" y="12"/>
                    <a:pt x="22" y="1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23"/>
            <p:cNvSpPr>
              <a:spLocks noEditPoints="1"/>
            </p:cNvSpPr>
            <p:nvPr/>
          </p:nvSpPr>
          <p:spPr bwMode="auto">
            <a:xfrm>
              <a:off x="3741" y="2416"/>
              <a:ext cx="91" cy="93"/>
            </a:xfrm>
            <a:custGeom>
              <a:avLst/>
              <a:gdLst/>
              <a:ahLst/>
              <a:cxnLst>
                <a:cxn ang="0">
                  <a:pos x="38" y="20"/>
                </a:cxn>
                <a:cxn ang="0">
                  <a:pos x="19" y="39"/>
                </a:cxn>
                <a:cxn ang="0">
                  <a:pos x="0" y="20"/>
                </a:cxn>
                <a:cxn ang="0">
                  <a:pos x="19" y="0"/>
                </a:cxn>
                <a:cxn ang="0">
                  <a:pos x="38" y="20"/>
                </a:cxn>
                <a:cxn ang="0">
                  <a:pos x="38" y="20"/>
                </a:cxn>
                <a:cxn ang="0">
                  <a:pos x="38" y="20"/>
                </a:cxn>
              </a:cxnLst>
              <a:rect l="0" t="0" r="r" b="b"/>
              <a:pathLst>
                <a:path w="38" h="39">
                  <a:moveTo>
                    <a:pt x="38" y="20"/>
                  </a:moveTo>
                  <a:cubicBezTo>
                    <a:pt x="38" y="30"/>
                    <a:pt x="30" y="39"/>
                    <a:pt x="19" y="39"/>
                  </a:cubicBezTo>
                  <a:cubicBezTo>
                    <a:pt x="8" y="39"/>
                    <a:pt x="0" y="30"/>
                    <a:pt x="0" y="20"/>
                  </a:cubicBezTo>
                  <a:cubicBezTo>
                    <a:pt x="0" y="9"/>
                    <a:pt x="8" y="0"/>
                    <a:pt x="19" y="0"/>
                  </a:cubicBezTo>
                  <a:cubicBezTo>
                    <a:pt x="30" y="0"/>
                    <a:pt x="38" y="9"/>
                    <a:pt x="38" y="20"/>
                  </a:cubicBezTo>
                  <a:close/>
                  <a:moveTo>
                    <a:pt x="38" y="20"/>
                  </a:moveTo>
                  <a:cubicBezTo>
                    <a:pt x="38" y="20"/>
                    <a:pt x="38" y="20"/>
                    <a:pt x="38" y="2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0" name="Group 26"/>
          <p:cNvGrpSpPr>
            <a:grpSpLocks noChangeAspect="1"/>
          </p:cNvGrpSpPr>
          <p:nvPr/>
        </p:nvGrpSpPr>
        <p:grpSpPr bwMode="auto">
          <a:xfrm>
            <a:off x="7506817" y="1203598"/>
            <a:ext cx="553906" cy="666738"/>
            <a:chOff x="2916" y="2090"/>
            <a:chExt cx="540" cy="650"/>
          </a:xfrm>
          <a:solidFill>
            <a:srgbClr val="317B9D"/>
          </a:solidFill>
        </p:grpSpPr>
        <p:sp>
          <p:nvSpPr>
            <p:cNvPr id="41" name="Freeform 27"/>
            <p:cNvSpPr>
              <a:spLocks noEditPoints="1"/>
            </p:cNvSpPr>
            <p:nvPr/>
          </p:nvSpPr>
          <p:spPr bwMode="auto">
            <a:xfrm>
              <a:off x="2916" y="2090"/>
              <a:ext cx="540" cy="650"/>
            </a:xfrm>
            <a:custGeom>
              <a:avLst/>
              <a:gdLst/>
              <a:ahLst/>
              <a:cxnLst>
                <a:cxn ang="0">
                  <a:pos x="59" y="50"/>
                </a:cxn>
                <a:cxn ang="0">
                  <a:pos x="59" y="10"/>
                </a:cxn>
                <a:cxn ang="0">
                  <a:pos x="51" y="10"/>
                </a:cxn>
                <a:cxn ang="0">
                  <a:pos x="53" y="0"/>
                </a:cxn>
                <a:cxn ang="0">
                  <a:pos x="29" y="0"/>
                </a:cxn>
                <a:cxn ang="0">
                  <a:pos x="30" y="10"/>
                </a:cxn>
                <a:cxn ang="0">
                  <a:pos x="22" y="10"/>
                </a:cxn>
                <a:cxn ang="0">
                  <a:pos x="22" y="50"/>
                </a:cxn>
                <a:cxn ang="0">
                  <a:pos x="0" y="85"/>
                </a:cxn>
                <a:cxn ang="0">
                  <a:pos x="0" y="86"/>
                </a:cxn>
                <a:cxn ang="0">
                  <a:pos x="23" y="102"/>
                </a:cxn>
                <a:cxn ang="0">
                  <a:pos x="61" y="102"/>
                </a:cxn>
                <a:cxn ang="0">
                  <a:pos x="76" y="100"/>
                </a:cxn>
                <a:cxn ang="0">
                  <a:pos x="84" y="86"/>
                </a:cxn>
                <a:cxn ang="0">
                  <a:pos x="84" y="85"/>
                </a:cxn>
                <a:cxn ang="0">
                  <a:pos x="59" y="50"/>
                </a:cxn>
                <a:cxn ang="0">
                  <a:pos x="77" y="86"/>
                </a:cxn>
                <a:cxn ang="0">
                  <a:pos x="73" y="93"/>
                </a:cxn>
                <a:cxn ang="0">
                  <a:pos x="61" y="95"/>
                </a:cxn>
                <a:cxn ang="0">
                  <a:pos x="24" y="95"/>
                </a:cxn>
                <a:cxn ang="0">
                  <a:pos x="7" y="86"/>
                </a:cxn>
                <a:cxn ang="0">
                  <a:pos x="7" y="85"/>
                </a:cxn>
                <a:cxn ang="0">
                  <a:pos x="28" y="55"/>
                </a:cxn>
                <a:cxn ang="0">
                  <a:pos x="29" y="54"/>
                </a:cxn>
                <a:cxn ang="0">
                  <a:pos x="29" y="18"/>
                </a:cxn>
                <a:cxn ang="0">
                  <a:pos x="31" y="18"/>
                </a:cxn>
                <a:cxn ang="0">
                  <a:pos x="32" y="21"/>
                </a:cxn>
                <a:cxn ang="0">
                  <a:pos x="49" y="21"/>
                </a:cxn>
                <a:cxn ang="0">
                  <a:pos x="49" y="18"/>
                </a:cxn>
                <a:cxn ang="0">
                  <a:pos x="51" y="18"/>
                </a:cxn>
                <a:cxn ang="0">
                  <a:pos x="51" y="54"/>
                </a:cxn>
                <a:cxn ang="0">
                  <a:pos x="53" y="55"/>
                </a:cxn>
                <a:cxn ang="0">
                  <a:pos x="77" y="85"/>
                </a:cxn>
                <a:cxn ang="0">
                  <a:pos x="77" y="86"/>
                </a:cxn>
                <a:cxn ang="0">
                  <a:pos x="77" y="86"/>
                </a:cxn>
                <a:cxn ang="0">
                  <a:pos x="77" y="86"/>
                </a:cxn>
              </a:cxnLst>
              <a:rect l="0" t="0" r="r" b="b"/>
              <a:pathLst>
                <a:path w="84" h="102">
                  <a:moveTo>
                    <a:pt x="59" y="50"/>
                  </a:moveTo>
                  <a:cubicBezTo>
                    <a:pt x="59" y="10"/>
                    <a:pt x="59" y="10"/>
                    <a:pt x="59" y="10"/>
                  </a:cubicBezTo>
                  <a:cubicBezTo>
                    <a:pt x="51" y="10"/>
                    <a:pt x="51" y="10"/>
                    <a:pt x="51" y="10"/>
                  </a:cubicBezTo>
                  <a:cubicBezTo>
                    <a:pt x="53" y="0"/>
                    <a:pt x="53" y="0"/>
                    <a:pt x="53" y="0"/>
                  </a:cubicBezTo>
                  <a:cubicBezTo>
                    <a:pt x="29" y="0"/>
                    <a:pt x="29" y="0"/>
                    <a:pt x="29" y="0"/>
                  </a:cubicBezTo>
                  <a:cubicBezTo>
                    <a:pt x="30" y="10"/>
                    <a:pt x="30" y="10"/>
                    <a:pt x="30" y="10"/>
                  </a:cubicBezTo>
                  <a:cubicBezTo>
                    <a:pt x="22" y="10"/>
                    <a:pt x="22" y="10"/>
                    <a:pt x="22" y="10"/>
                  </a:cubicBezTo>
                  <a:cubicBezTo>
                    <a:pt x="22" y="50"/>
                    <a:pt x="22" y="50"/>
                    <a:pt x="22" y="50"/>
                  </a:cubicBezTo>
                  <a:cubicBezTo>
                    <a:pt x="14" y="57"/>
                    <a:pt x="0" y="73"/>
                    <a:pt x="0" y="85"/>
                  </a:cubicBezTo>
                  <a:cubicBezTo>
                    <a:pt x="0" y="86"/>
                    <a:pt x="0" y="86"/>
                    <a:pt x="0" y="86"/>
                  </a:cubicBezTo>
                  <a:cubicBezTo>
                    <a:pt x="0" y="102"/>
                    <a:pt x="14" y="102"/>
                    <a:pt x="23" y="102"/>
                  </a:cubicBezTo>
                  <a:cubicBezTo>
                    <a:pt x="61" y="102"/>
                    <a:pt x="61" y="102"/>
                    <a:pt x="61" y="102"/>
                  </a:cubicBezTo>
                  <a:cubicBezTo>
                    <a:pt x="67" y="102"/>
                    <a:pt x="72" y="102"/>
                    <a:pt x="76" y="100"/>
                  </a:cubicBezTo>
                  <a:cubicBezTo>
                    <a:pt x="82" y="98"/>
                    <a:pt x="84" y="93"/>
                    <a:pt x="84" y="86"/>
                  </a:cubicBezTo>
                  <a:cubicBezTo>
                    <a:pt x="84" y="85"/>
                    <a:pt x="84" y="85"/>
                    <a:pt x="84" y="85"/>
                  </a:cubicBezTo>
                  <a:cubicBezTo>
                    <a:pt x="84" y="74"/>
                    <a:pt x="75" y="61"/>
                    <a:pt x="59" y="50"/>
                  </a:cubicBezTo>
                  <a:close/>
                  <a:moveTo>
                    <a:pt x="77" y="86"/>
                  </a:moveTo>
                  <a:cubicBezTo>
                    <a:pt x="77" y="91"/>
                    <a:pt x="75" y="92"/>
                    <a:pt x="73" y="93"/>
                  </a:cubicBezTo>
                  <a:cubicBezTo>
                    <a:pt x="71" y="94"/>
                    <a:pt x="66" y="95"/>
                    <a:pt x="61" y="95"/>
                  </a:cubicBezTo>
                  <a:cubicBezTo>
                    <a:pt x="24" y="95"/>
                    <a:pt x="24" y="95"/>
                    <a:pt x="24" y="95"/>
                  </a:cubicBezTo>
                  <a:cubicBezTo>
                    <a:pt x="10" y="95"/>
                    <a:pt x="7" y="93"/>
                    <a:pt x="7" y="86"/>
                  </a:cubicBezTo>
                  <a:cubicBezTo>
                    <a:pt x="7" y="85"/>
                    <a:pt x="7" y="85"/>
                    <a:pt x="7" y="85"/>
                  </a:cubicBezTo>
                  <a:cubicBezTo>
                    <a:pt x="7" y="76"/>
                    <a:pt x="20" y="61"/>
                    <a:pt x="28" y="55"/>
                  </a:cubicBezTo>
                  <a:cubicBezTo>
                    <a:pt x="29" y="54"/>
                    <a:pt x="29" y="54"/>
                    <a:pt x="29" y="54"/>
                  </a:cubicBezTo>
                  <a:cubicBezTo>
                    <a:pt x="29" y="18"/>
                    <a:pt x="29" y="18"/>
                    <a:pt x="29" y="18"/>
                  </a:cubicBezTo>
                  <a:cubicBezTo>
                    <a:pt x="31" y="18"/>
                    <a:pt x="31" y="18"/>
                    <a:pt x="31" y="18"/>
                  </a:cubicBezTo>
                  <a:cubicBezTo>
                    <a:pt x="32" y="21"/>
                    <a:pt x="32" y="21"/>
                    <a:pt x="32" y="21"/>
                  </a:cubicBezTo>
                  <a:cubicBezTo>
                    <a:pt x="49" y="21"/>
                    <a:pt x="49" y="21"/>
                    <a:pt x="49" y="21"/>
                  </a:cubicBezTo>
                  <a:cubicBezTo>
                    <a:pt x="49" y="18"/>
                    <a:pt x="49" y="18"/>
                    <a:pt x="49" y="18"/>
                  </a:cubicBezTo>
                  <a:cubicBezTo>
                    <a:pt x="51" y="18"/>
                    <a:pt x="51" y="18"/>
                    <a:pt x="51" y="18"/>
                  </a:cubicBezTo>
                  <a:cubicBezTo>
                    <a:pt x="51" y="54"/>
                    <a:pt x="51" y="54"/>
                    <a:pt x="51" y="54"/>
                  </a:cubicBezTo>
                  <a:cubicBezTo>
                    <a:pt x="53" y="55"/>
                    <a:pt x="53" y="55"/>
                    <a:pt x="53" y="55"/>
                  </a:cubicBezTo>
                  <a:cubicBezTo>
                    <a:pt x="67" y="65"/>
                    <a:pt x="77" y="77"/>
                    <a:pt x="77" y="85"/>
                  </a:cubicBezTo>
                  <a:lnTo>
                    <a:pt x="77" y="86"/>
                  </a:lnTo>
                  <a:close/>
                  <a:moveTo>
                    <a:pt x="77" y="86"/>
                  </a:moveTo>
                  <a:cubicBezTo>
                    <a:pt x="77" y="86"/>
                    <a:pt x="77" y="86"/>
                    <a:pt x="77" y="86"/>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28"/>
            <p:cNvSpPr>
              <a:spLocks noEditPoints="1"/>
            </p:cNvSpPr>
            <p:nvPr/>
          </p:nvSpPr>
          <p:spPr bwMode="auto">
            <a:xfrm>
              <a:off x="2967" y="2460"/>
              <a:ext cx="431" cy="197"/>
            </a:xfrm>
            <a:custGeom>
              <a:avLst/>
              <a:gdLst/>
              <a:ahLst/>
              <a:cxnLst>
                <a:cxn ang="0">
                  <a:pos x="41" y="0"/>
                </a:cxn>
                <a:cxn ang="0">
                  <a:pos x="23" y="0"/>
                </a:cxn>
                <a:cxn ang="0">
                  <a:pos x="6" y="28"/>
                </a:cxn>
                <a:cxn ang="0">
                  <a:pos x="14" y="31"/>
                </a:cxn>
                <a:cxn ang="0">
                  <a:pos x="59" y="31"/>
                </a:cxn>
                <a:cxn ang="0">
                  <a:pos x="64" y="24"/>
                </a:cxn>
                <a:cxn ang="0">
                  <a:pos x="41" y="0"/>
                </a:cxn>
                <a:cxn ang="0">
                  <a:pos x="41" y="0"/>
                </a:cxn>
                <a:cxn ang="0">
                  <a:pos x="41" y="0"/>
                </a:cxn>
              </a:cxnLst>
              <a:rect l="0" t="0" r="r" b="b"/>
              <a:pathLst>
                <a:path w="67" h="31">
                  <a:moveTo>
                    <a:pt x="41" y="0"/>
                  </a:moveTo>
                  <a:cubicBezTo>
                    <a:pt x="23" y="0"/>
                    <a:pt x="23" y="0"/>
                    <a:pt x="23" y="0"/>
                  </a:cubicBezTo>
                  <a:cubicBezTo>
                    <a:pt x="23" y="0"/>
                    <a:pt x="0" y="17"/>
                    <a:pt x="6" y="28"/>
                  </a:cubicBezTo>
                  <a:cubicBezTo>
                    <a:pt x="6" y="28"/>
                    <a:pt x="8" y="31"/>
                    <a:pt x="14" y="31"/>
                  </a:cubicBezTo>
                  <a:cubicBezTo>
                    <a:pt x="19" y="31"/>
                    <a:pt x="59" y="31"/>
                    <a:pt x="59" y="31"/>
                  </a:cubicBezTo>
                  <a:cubicBezTo>
                    <a:pt x="59" y="31"/>
                    <a:pt x="67" y="31"/>
                    <a:pt x="64" y="24"/>
                  </a:cubicBezTo>
                  <a:cubicBezTo>
                    <a:pt x="62" y="21"/>
                    <a:pt x="55" y="5"/>
                    <a:pt x="41" y="0"/>
                  </a:cubicBezTo>
                  <a:close/>
                  <a:moveTo>
                    <a:pt x="41" y="0"/>
                  </a:moveTo>
                  <a:cubicBezTo>
                    <a:pt x="41" y="0"/>
                    <a:pt x="41" y="0"/>
                    <a:pt x="41"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29"/>
            <p:cNvSpPr>
              <a:spLocks noEditPoints="1"/>
            </p:cNvSpPr>
            <p:nvPr/>
          </p:nvSpPr>
          <p:spPr bwMode="auto">
            <a:xfrm>
              <a:off x="3180" y="2370"/>
              <a:ext cx="32" cy="39"/>
            </a:xfrm>
            <a:custGeom>
              <a:avLst/>
              <a:gdLst/>
              <a:ahLst/>
              <a:cxnLst>
                <a:cxn ang="0">
                  <a:pos x="5" y="3"/>
                </a:cxn>
                <a:cxn ang="0">
                  <a:pos x="3" y="6"/>
                </a:cxn>
                <a:cxn ang="0">
                  <a:pos x="0" y="3"/>
                </a:cxn>
                <a:cxn ang="0">
                  <a:pos x="3" y="0"/>
                </a:cxn>
                <a:cxn ang="0">
                  <a:pos x="5" y="3"/>
                </a:cxn>
                <a:cxn ang="0">
                  <a:pos x="5" y="3"/>
                </a:cxn>
                <a:cxn ang="0">
                  <a:pos x="5" y="3"/>
                </a:cxn>
              </a:cxnLst>
              <a:rect l="0" t="0" r="r" b="b"/>
              <a:pathLst>
                <a:path w="5" h="6">
                  <a:moveTo>
                    <a:pt x="5" y="3"/>
                  </a:moveTo>
                  <a:cubicBezTo>
                    <a:pt x="5" y="5"/>
                    <a:pt x="4" y="6"/>
                    <a:pt x="3" y="6"/>
                  </a:cubicBezTo>
                  <a:cubicBezTo>
                    <a:pt x="1" y="6"/>
                    <a:pt x="0" y="5"/>
                    <a:pt x="0" y="3"/>
                  </a:cubicBezTo>
                  <a:cubicBezTo>
                    <a:pt x="0" y="1"/>
                    <a:pt x="1" y="0"/>
                    <a:pt x="3"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30"/>
            <p:cNvSpPr>
              <a:spLocks noEditPoints="1"/>
            </p:cNvSpPr>
            <p:nvPr/>
          </p:nvSpPr>
          <p:spPr bwMode="auto">
            <a:xfrm>
              <a:off x="3128" y="2294"/>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2"/>
                    <a:pt x="1" y="0"/>
                    <a:pt x="2" y="0"/>
                  </a:cubicBezTo>
                  <a:cubicBezTo>
                    <a:pt x="4" y="0"/>
                    <a:pt x="5" y="2"/>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31"/>
            <p:cNvSpPr>
              <a:spLocks noEditPoints="1"/>
            </p:cNvSpPr>
            <p:nvPr/>
          </p:nvSpPr>
          <p:spPr bwMode="auto">
            <a:xfrm>
              <a:off x="3167" y="2243"/>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6" name="Freeform 35"/>
          <p:cNvSpPr>
            <a:spLocks noEditPoints="1"/>
          </p:cNvSpPr>
          <p:nvPr/>
        </p:nvSpPr>
        <p:spPr bwMode="auto">
          <a:xfrm>
            <a:off x="5676076" y="1249660"/>
            <a:ext cx="556982" cy="668788"/>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TextBox 46"/>
          <p:cNvSpPr txBox="1"/>
          <p:nvPr/>
        </p:nvSpPr>
        <p:spPr>
          <a:xfrm>
            <a:off x="5148070" y="1933398"/>
            <a:ext cx="1612995" cy="1000274"/>
          </a:xfrm>
          <a:prstGeom prst="rect">
            <a:avLst/>
          </a:prstGeom>
          <a:noFill/>
        </p:spPr>
        <p:txBody>
          <a:bodyPr wrap="square" rtlCol="0">
            <a:spAutoFit/>
          </a:bodyPr>
          <a:lstStyle/>
          <a:p>
            <a:pPr lvl="0" algn="ct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a:p>
            <a:pPr lvl="0" algn="ctr">
              <a:lnSpc>
                <a:spcPct val="150000"/>
              </a:lnSpc>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a:t>
            </a:r>
            <a:endParaRPr kumimoji="0" lang="en-US" altLang="zh-CN" sz="8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sp>
        <p:nvSpPr>
          <p:cNvPr id="48" name="TextBox 47"/>
          <p:cNvSpPr txBox="1"/>
          <p:nvPr/>
        </p:nvSpPr>
        <p:spPr>
          <a:xfrm>
            <a:off x="5148070" y="3803724"/>
            <a:ext cx="1612995" cy="1000274"/>
          </a:xfrm>
          <a:prstGeom prst="rect">
            <a:avLst/>
          </a:prstGeom>
          <a:noFill/>
        </p:spPr>
        <p:txBody>
          <a:bodyPr wrap="square" rtlCol="0">
            <a:spAutoFit/>
          </a:bodyPr>
          <a:lstStyle/>
          <a:p>
            <a:pPr lvl="0" algn="ct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a:p>
            <a:pPr lvl="0" algn="ctr">
              <a:lnSpc>
                <a:spcPct val="150000"/>
              </a:lnSpc>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a:t>
            </a:r>
            <a:endParaRPr kumimoji="0" lang="en-US" altLang="zh-CN" sz="10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sp>
        <p:nvSpPr>
          <p:cNvPr id="49" name="TextBox 48"/>
          <p:cNvSpPr txBox="1"/>
          <p:nvPr/>
        </p:nvSpPr>
        <p:spPr>
          <a:xfrm>
            <a:off x="6977273" y="1933398"/>
            <a:ext cx="1612995" cy="1000274"/>
          </a:xfrm>
          <a:prstGeom prst="rect">
            <a:avLst/>
          </a:prstGeom>
          <a:noFill/>
        </p:spPr>
        <p:txBody>
          <a:bodyPr wrap="square" rtlCol="0">
            <a:spAutoFit/>
          </a:bodyPr>
          <a:lstStyle/>
          <a:p>
            <a:pPr lvl="0" algn="ct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a:p>
            <a:pPr lvl="0" algn="ctr">
              <a:lnSpc>
                <a:spcPct val="150000"/>
              </a:lnSpc>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a:t>
            </a:r>
            <a:endParaRPr kumimoji="0" lang="en-US" altLang="zh-CN" sz="8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sp>
        <p:nvSpPr>
          <p:cNvPr id="50" name="TextBox 49"/>
          <p:cNvSpPr txBox="1"/>
          <p:nvPr/>
        </p:nvSpPr>
        <p:spPr>
          <a:xfrm>
            <a:off x="6977273" y="3803724"/>
            <a:ext cx="1612995" cy="1000274"/>
          </a:xfrm>
          <a:prstGeom prst="rect">
            <a:avLst/>
          </a:prstGeom>
          <a:noFill/>
        </p:spPr>
        <p:txBody>
          <a:bodyPr wrap="square" rtlCol="0">
            <a:spAutoFit/>
          </a:bodyPr>
          <a:lstStyle/>
          <a:p>
            <a:pPr lvl="0" algn="ct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a:p>
            <a:pPr lvl="0" algn="ctr">
              <a:lnSpc>
                <a:spcPct val="150000"/>
              </a:lnSpc>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a:t>
            </a:r>
            <a:endParaRPr kumimoji="0" lang="en-US" altLang="zh-CN" sz="8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sp>
        <p:nvSpPr>
          <p:cNvPr id="51" name="Freeform 39"/>
          <p:cNvSpPr>
            <a:spLocks noEditPoints="1"/>
          </p:cNvSpPr>
          <p:nvPr/>
        </p:nvSpPr>
        <p:spPr bwMode="auto">
          <a:xfrm flipH="1">
            <a:off x="654724" y="1279410"/>
            <a:ext cx="2057962" cy="3286175"/>
          </a:xfrm>
          <a:custGeom>
            <a:avLst/>
            <a:gdLst/>
            <a:ahLst/>
            <a:cxnLst>
              <a:cxn ang="0">
                <a:pos x="132" y="74"/>
              </a:cxn>
              <a:cxn ang="0">
                <a:pos x="88" y="47"/>
              </a:cxn>
              <a:cxn ang="0">
                <a:pos x="82" y="25"/>
              </a:cxn>
              <a:cxn ang="0">
                <a:pos x="81" y="13"/>
              </a:cxn>
              <a:cxn ang="0">
                <a:pos x="92" y="8"/>
              </a:cxn>
              <a:cxn ang="0">
                <a:pos x="87" y="0"/>
              </a:cxn>
              <a:cxn ang="0">
                <a:pos x="45" y="5"/>
              </a:cxn>
              <a:cxn ang="0">
                <a:pos x="50" y="13"/>
              </a:cxn>
              <a:cxn ang="0">
                <a:pos x="56" y="14"/>
              </a:cxn>
              <a:cxn ang="0">
                <a:pos x="50" y="32"/>
              </a:cxn>
              <a:cxn ang="0">
                <a:pos x="57" y="145"/>
              </a:cxn>
              <a:cxn ang="0">
                <a:pos x="57" y="193"/>
              </a:cxn>
              <a:cxn ang="0">
                <a:pos x="81" y="193"/>
              </a:cxn>
              <a:cxn ang="0">
                <a:pos x="81" y="145"/>
              </a:cxn>
              <a:cxn ang="0">
                <a:pos x="88" y="111"/>
              </a:cxn>
              <a:cxn ang="0">
                <a:pos x="127" y="97"/>
              </a:cxn>
              <a:cxn ang="0">
                <a:pos x="147" y="209"/>
              </a:cxn>
              <a:cxn ang="0">
                <a:pos x="123" y="218"/>
              </a:cxn>
              <a:cxn ang="0">
                <a:pos x="28" y="228"/>
              </a:cxn>
              <a:cxn ang="0">
                <a:pos x="123" y="224"/>
              </a:cxn>
              <a:cxn ang="0">
                <a:pos x="90" y="240"/>
              </a:cxn>
              <a:cxn ang="0">
                <a:pos x="69" y="240"/>
              </a:cxn>
              <a:cxn ang="0">
                <a:pos x="0" y="265"/>
              </a:cxn>
              <a:cxn ang="0">
                <a:pos x="150" y="294"/>
              </a:cxn>
              <a:cxn ang="0">
                <a:pos x="112" y="265"/>
              </a:cxn>
              <a:cxn ang="0">
                <a:pos x="183" y="163"/>
              </a:cxn>
              <a:cxn ang="0">
                <a:pos x="72" y="79"/>
              </a:cxn>
              <a:cxn ang="0">
                <a:pos x="124" y="70"/>
              </a:cxn>
              <a:cxn ang="0">
                <a:pos x="99" y="60"/>
              </a:cxn>
              <a:cxn ang="0">
                <a:pos x="99" y="99"/>
              </a:cxn>
              <a:cxn ang="0">
                <a:pos x="121" y="93"/>
              </a:cxn>
              <a:cxn ang="0">
                <a:pos x="99" y="106"/>
              </a:cxn>
            </a:cxnLst>
            <a:rect l="0" t="0" r="r" b="b"/>
            <a:pathLst>
              <a:path w="183" h="294">
                <a:moveTo>
                  <a:pt x="183" y="163"/>
                </a:moveTo>
                <a:cubicBezTo>
                  <a:pt x="183" y="124"/>
                  <a:pt x="162" y="91"/>
                  <a:pt x="132" y="74"/>
                </a:cubicBezTo>
                <a:cubicBezTo>
                  <a:pt x="130" y="58"/>
                  <a:pt x="116" y="46"/>
                  <a:pt x="99" y="46"/>
                </a:cubicBezTo>
                <a:cubicBezTo>
                  <a:pt x="95" y="46"/>
                  <a:pt x="91" y="46"/>
                  <a:pt x="88" y="47"/>
                </a:cubicBezTo>
                <a:cubicBezTo>
                  <a:pt x="88" y="32"/>
                  <a:pt x="88" y="32"/>
                  <a:pt x="88" y="32"/>
                </a:cubicBezTo>
                <a:cubicBezTo>
                  <a:pt x="88" y="29"/>
                  <a:pt x="85" y="26"/>
                  <a:pt x="82" y="25"/>
                </a:cubicBezTo>
                <a:cubicBezTo>
                  <a:pt x="82" y="14"/>
                  <a:pt x="82" y="14"/>
                  <a:pt x="82" y="14"/>
                </a:cubicBezTo>
                <a:cubicBezTo>
                  <a:pt x="82" y="13"/>
                  <a:pt x="82" y="13"/>
                  <a:pt x="81" y="13"/>
                </a:cubicBezTo>
                <a:cubicBezTo>
                  <a:pt x="87" y="13"/>
                  <a:pt x="87" y="13"/>
                  <a:pt x="87" y="13"/>
                </a:cubicBezTo>
                <a:cubicBezTo>
                  <a:pt x="90" y="13"/>
                  <a:pt x="92" y="11"/>
                  <a:pt x="92" y="8"/>
                </a:cubicBezTo>
                <a:cubicBezTo>
                  <a:pt x="92" y="5"/>
                  <a:pt x="92" y="5"/>
                  <a:pt x="92" y="5"/>
                </a:cubicBezTo>
                <a:cubicBezTo>
                  <a:pt x="92" y="2"/>
                  <a:pt x="90" y="0"/>
                  <a:pt x="87" y="0"/>
                </a:cubicBezTo>
                <a:cubicBezTo>
                  <a:pt x="50" y="0"/>
                  <a:pt x="50" y="0"/>
                  <a:pt x="50" y="0"/>
                </a:cubicBezTo>
                <a:cubicBezTo>
                  <a:pt x="48" y="0"/>
                  <a:pt x="45" y="2"/>
                  <a:pt x="45" y="5"/>
                </a:cubicBezTo>
                <a:cubicBezTo>
                  <a:pt x="45" y="8"/>
                  <a:pt x="45" y="8"/>
                  <a:pt x="45" y="8"/>
                </a:cubicBezTo>
                <a:cubicBezTo>
                  <a:pt x="45" y="11"/>
                  <a:pt x="48" y="13"/>
                  <a:pt x="50" y="13"/>
                </a:cubicBezTo>
                <a:cubicBezTo>
                  <a:pt x="56" y="13"/>
                  <a:pt x="56" y="13"/>
                  <a:pt x="56" y="13"/>
                </a:cubicBezTo>
                <a:cubicBezTo>
                  <a:pt x="56" y="13"/>
                  <a:pt x="56" y="13"/>
                  <a:pt x="56" y="14"/>
                </a:cubicBezTo>
                <a:cubicBezTo>
                  <a:pt x="56" y="25"/>
                  <a:pt x="56" y="25"/>
                  <a:pt x="56" y="25"/>
                </a:cubicBezTo>
                <a:cubicBezTo>
                  <a:pt x="52" y="26"/>
                  <a:pt x="50" y="29"/>
                  <a:pt x="50" y="32"/>
                </a:cubicBezTo>
                <a:cubicBezTo>
                  <a:pt x="50" y="138"/>
                  <a:pt x="50" y="138"/>
                  <a:pt x="50" y="138"/>
                </a:cubicBezTo>
                <a:cubicBezTo>
                  <a:pt x="50" y="142"/>
                  <a:pt x="53" y="145"/>
                  <a:pt x="57" y="145"/>
                </a:cubicBezTo>
                <a:cubicBezTo>
                  <a:pt x="57" y="193"/>
                  <a:pt x="57" y="193"/>
                  <a:pt x="57" y="193"/>
                </a:cubicBezTo>
                <a:cubicBezTo>
                  <a:pt x="57" y="193"/>
                  <a:pt x="57" y="193"/>
                  <a:pt x="57" y="193"/>
                </a:cubicBezTo>
                <a:cubicBezTo>
                  <a:pt x="58" y="195"/>
                  <a:pt x="63" y="197"/>
                  <a:pt x="69" y="197"/>
                </a:cubicBezTo>
                <a:cubicBezTo>
                  <a:pt x="75" y="197"/>
                  <a:pt x="80" y="195"/>
                  <a:pt x="81" y="193"/>
                </a:cubicBezTo>
                <a:cubicBezTo>
                  <a:pt x="81" y="193"/>
                  <a:pt x="81" y="193"/>
                  <a:pt x="81" y="193"/>
                </a:cubicBezTo>
                <a:cubicBezTo>
                  <a:pt x="81" y="145"/>
                  <a:pt x="81" y="145"/>
                  <a:pt x="81" y="145"/>
                </a:cubicBezTo>
                <a:cubicBezTo>
                  <a:pt x="85" y="145"/>
                  <a:pt x="88" y="142"/>
                  <a:pt x="88" y="138"/>
                </a:cubicBezTo>
                <a:cubicBezTo>
                  <a:pt x="88" y="111"/>
                  <a:pt x="88" y="111"/>
                  <a:pt x="88" y="111"/>
                </a:cubicBezTo>
                <a:cubicBezTo>
                  <a:pt x="91" y="112"/>
                  <a:pt x="95" y="113"/>
                  <a:pt x="99" y="113"/>
                </a:cubicBezTo>
                <a:cubicBezTo>
                  <a:pt x="111" y="113"/>
                  <a:pt x="121" y="106"/>
                  <a:pt x="127" y="97"/>
                </a:cubicBezTo>
                <a:cubicBezTo>
                  <a:pt x="148" y="110"/>
                  <a:pt x="161" y="135"/>
                  <a:pt x="161" y="163"/>
                </a:cubicBezTo>
                <a:cubicBezTo>
                  <a:pt x="161" y="180"/>
                  <a:pt x="156" y="196"/>
                  <a:pt x="147" y="209"/>
                </a:cubicBezTo>
                <a:cubicBezTo>
                  <a:pt x="123" y="219"/>
                  <a:pt x="123" y="219"/>
                  <a:pt x="123" y="219"/>
                </a:cubicBezTo>
                <a:cubicBezTo>
                  <a:pt x="123" y="218"/>
                  <a:pt x="123" y="218"/>
                  <a:pt x="123" y="218"/>
                </a:cubicBezTo>
                <a:cubicBezTo>
                  <a:pt x="28" y="218"/>
                  <a:pt x="28" y="218"/>
                  <a:pt x="28" y="218"/>
                </a:cubicBezTo>
                <a:cubicBezTo>
                  <a:pt x="28" y="228"/>
                  <a:pt x="28" y="228"/>
                  <a:pt x="28" y="228"/>
                </a:cubicBezTo>
                <a:cubicBezTo>
                  <a:pt x="123" y="228"/>
                  <a:pt x="123" y="228"/>
                  <a:pt x="123" y="228"/>
                </a:cubicBezTo>
                <a:cubicBezTo>
                  <a:pt x="123" y="224"/>
                  <a:pt x="123" y="224"/>
                  <a:pt x="123" y="224"/>
                </a:cubicBezTo>
                <a:cubicBezTo>
                  <a:pt x="141" y="216"/>
                  <a:pt x="141" y="216"/>
                  <a:pt x="141" y="216"/>
                </a:cubicBezTo>
                <a:cubicBezTo>
                  <a:pt x="128" y="231"/>
                  <a:pt x="110" y="240"/>
                  <a:pt x="90" y="240"/>
                </a:cubicBezTo>
                <a:cubicBezTo>
                  <a:pt x="90" y="240"/>
                  <a:pt x="90" y="240"/>
                  <a:pt x="90" y="240"/>
                </a:cubicBezTo>
                <a:cubicBezTo>
                  <a:pt x="69" y="240"/>
                  <a:pt x="69" y="240"/>
                  <a:pt x="69" y="240"/>
                </a:cubicBezTo>
                <a:cubicBezTo>
                  <a:pt x="69" y="265"/>
                  <a:pt x="69" y="265"/>
                  <a:pt x="69" y="265"/>
                </a:cubicBezTo>
                <a:cubicBezTo>
                  <a:pt x="0" y="265"/>
                  <a:pt x="0" y="265"/>
                  <a:pt x="0" y="265"/>
                </a:cubicBezTo>
                <a:cubicBezTo>
                  <a:pt x="0" y="294"/>
                  <a:pt x="0" y="294"/>
                  <a:pt x="0" y="294"/>
                </a:cubicBezTo>
                <a:cubicBezTo>
                  <a:pt x="150" y="294"/>
                  <a:pt x="150" y="294"/>
                  <a:pt x="150" y="294"/>
                </a:cubicBezTo>
                <a:cubicBezTo>
                  <a:pt x="150" y="265"/>
                  <a:pt x="150" y="265"/>
                  <a:pt x="150" y="265"/>
                </a:cubicBezTo>
                <a:cubicBezTo>
                  <a:pt x="112" y="265"/>
                  <a:pt x="112" y="265"/>
                  <a:pt x="112" y="265"/>
                </a:cubicBezTo>
                <a:cubicBezTo>
                  <a:pt x="112" y="259"/>
                  <a:pt x="112" y="259"/>
                  <a:pt x="112" y="259"/>
                </a:cubicBezTo>
                <a:cubicBezTo>
                  <a:pt x="153" y="248"/>
                  <a:pt x="183" y="209"/>
                  <a:pt x="183" y="163"/>
                </a:cubicBezTo>
                <a:close/>
                <a:moveTo>
                  <a:pt x="99" y="106"/>
                </a:moveTo>
                <a:cubicBezTo>
                  <a:pt x="84" y="106"/>
                  <a:pt x="72" y="94"/>
                  <a:pt x="72" y="79"/>
                </a:cubicBezTo>
                <a:cubicBezTo>
                  <a:pt x="72" y="65"/>
                  <a:pt x="84" y="53"/>
                  <a:pt x="99" y="53"/>
                </a:cubicBezTo>
                <a:cubicBezTo>
                  <a:pt x="110" y="53"/>
                  <a:pt x="120" y="60"/>
                  <a:pt x="124" y="70"/>
                </a:cubicBezTo>
                <a:cubicBezTo>
                  <a:pt x="121" y="69"/>
                  <a:pt x="117" y="68"/>
                  <a:pt x="114" y="67"/>
                </a:cubicBezTo>
                <a:cubicBezTo>
                  <a:pt x="110" y="63"/>
                  <a:pt x="105" y="60"/>
                  <a:pt x="99" y="60"/>
                </a:cubicBezTo>
                <a:cubicBezTo>
                  <a:pt x="88" y="60"/>
                  <a:pt x="79" y="68"/>
                  <a:pt x="79" y="79"/>
                </a:cubicBezTo>
                <a:cubicBezTo>
                  <a:pt x="79" y="90"/>
                  <a:pt x="88" y="99"/>
                  <a:pt x="99" y="99"/>
                </a:cubicBezTo>
                <a:cubicBezTo>
                  <a:pt x="105" y="99"/>
                  <a:pt x="111" y="95"/>
                  <a:pt x="115" y="90"/>
                </a:cubicBezTo>
                <a:cubicBezTo>
                  <a:pt x="117" y="91"/>
                  <a:pt x="119" y="92"/>
                  <a:pt x="121" y="93"/>
                </a:cubicBezTo>
                <a:cubicBezTo>
                  <a:pt x="116" y="101"/>
                  <a:pt x="108" y="106"/>
                  <a:pt x="99" y="106"/>
                </a:cubicBezTo>
                <a:close/>
                <a:moveTo>
                  <a:pt x="99" y="106"/>
                </a:moveTo>
                <a:cubicBezTo>
                  <a:pt x="99" y="106"/>
                  <a:pt x="99" y="106"/>
                  <a:pt x="99" y="106"/>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Text Placeholder 3"/>
          <p:cNvSpPr txBox="1"/>
          <p:nvPr/>
        </p:nvSpPr>
        <p:spPr>
          <a:xfrm>
            <a:off x="3108075" y="3458749"/>
            <a:ext cx="719748"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rPr>
              <a:t>40%</a:t>
            </a:r>
            <a:endPar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sp>
        <p:nvSpPr>
          <p:cNvPr id="53" name="Text Placeholder 3"/>
          <p:cNvSpPr txBox="1"/>
          <p:nvPr/>
        </p:nvSpPr>
        <p:spPr>
          <a:xfrm>
            <a:off x="3138897" y="4097829"/>
            <a:ext cx="719748"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rPr>
              <a:t>60%</a:t>
            </a:r>
            <a:endPar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8"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upRight)">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par>
                          <p:cTn id="64" fill="hold">
                            <p:stCondLst>
                              <p:cond delay="55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accel="50000" decel="50000"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par>
                                <p:cTn id="74" presetID="53" presetClass="entr" presetSubtype="16"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childTnLst>
                                </p:cTn>
                              </p:par>
                            </p:childTnLst>
                          </p:cTn>
                        </p:par>
                        <p:par>
                          <p:cTn id="79" fill="hold">
                            <p:stCondLst>
                              <p:cond delay="650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additive="base">
                                        <p:cTn id="82" dur="500" fill="hold"/>
                                        <p:tgtEl>
                                          <p:spTgt spid="3"/>
                                        </p:tgtEl>
                                        <p:attrNameLst>
                                          <p:attrName>ppt_x</p:attrName>
                                        </p:attrNameLst>
                                      </p:cBhvr>
                                      <p:tavLst>
                                        <p:tav tm="0">
                                          <p:val>
                                            <p:strVal val="#ppt_x"/>
                                          </p:val>
                                        </p:tav>
                                        <p:tav tm="100000">
                                          <p:val>
                                            <p:strVal val="#ppt_x"/>
                                          </p:val>
                                        </p:tav>
                                      </p:tavLst>
                                    </p:anim>
                                    <p:anim calcmode="lin" valueType="num">
                                      <p:cBhvr additive="base">
                                        <p:cTn id="83" dur="500" fill="hold"/>
                                        <p:tgtEl>
                                          <p:spTgt spid="3"/>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 presetClass="entr" presetSubtype="4" accel="50000" decel="50000"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par>
                                <p:cTn id="89" presetID="53" presetClass="entr" presetSubtype="16"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p:cTn id="91" dur="500" fill="hold"/>
                                        <p:tgtEl>
                                          <p:spTgt spid="53"/>
                                        </p:tgtEl>
                                        <p:attrNameLst>
                                          <p:attrName>ppt_w</p:attrName>
                                        </p:attrNameLst>
                                      </p:cBhvr>
                                      <p:tavLst>
                                        <p:tav tm="0">
                                          <p:val>
                                            <p:fltVal val="0"/>
                                          </p:val>
                                        </p:tav>
                                        <p:tav tm="100000">
                                          <p:val>
                                            <p:strVal val="#ppt_w"/>
                                          </p:val>
                                        </p:tav>
                                      </p:tavLst>
                                    </p:anim>
                                    <p:anim calcmode="lin" valueType="num">
                                      <p:cBhvr>
                                        <p:cTn id="92" dur="500" fill="hold"/>
                                        <p:tgtEl>
                                          <p:spTgt spid="53"/>
                                        </p:tgtEl>
                                        <p:attrNameLst>
                                          <p:attrName>ppt_h</p:attrName>
                                        </p:attrNameLst>
                                      </p:cBhvr>
                                      <p:tavLst>
                                        <p:tav tm="0">
                                          <p:val>
                                            <p:fltVal val="0"/>
                                          </p:val>
                                        </p:tav>
                                        <p:tav tm="100000">
                                          <p:val>
                                            <p:strVal val="#ppt_h"/>
                                          </p:val>
                                        </p:tav>
                                      </p:tavLst>
                                    </p:anim>
                                    <p:animEffect transition="in" filter="fade">
                                      <p:cBhvr>
                                        <p:cTn id="93" dur="500"/>
                                        <p:tgtEl>
                                          <p:spTgt spid="53"/>
                                        </p:tgtEl>
                                      </p:cBhvr>
                                    </p:animEffect>
                                  </p:childTnLst>
                                </p:cTn>
                              </p:par>
                            </p:childTnLst>
                          </p:cTn>
                        </p:par>
                        <p:par>
                          <p:cTn id="94" fill="hold">
                            <p:stCondLst>
                              <p:cond delay="7500"/>
                            </p:stCondLst>
                            <p:childTnLst>
                              <p:par>
                                <p:cTn id="95" presetID="2" presetClass="entr" presetSubtype="2" accel="50000" decel="5000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fill="hold"/>
                                        <p:tgtEl>
                                          <p:spTgt spid="46"/>
                                        </p:tgtEl>
                                        <p:attrNameLst>
                                          <p:attrName>ppt_x</p:attrName>
                                        </p:attrNameLst>
                                      </p:cBhvr>
                                      <p:tavLst>
                                        <p:tav tm="0">
                                          <p:val>
                                            <p:strVal val="1+#ppt_w/2"/>
                                          </p:val>
                                        </p:tav>
                                        <p:tav tm="100000">
                                          <p:val>
                                            <p:strVal val="#ppt_x"/>
                                          </p:val>
                                        </p:tav>
                                      </p:tavLst>
                                    </p:anim>
                                    <p:anim calcmode="lin" valueType="num">
                                      <p:cBhvr additive="base">
                                        <p:cTn id="98" dur="500" fill="hold"/>
                                        <p:tgtEl>
                                          <p:spTgt spid="46"/>
                                        </p:tgtEl>
                                        <p:attrNameLst>
                                          <p:attrName>ppt_y</p:attrName>
                                        </p:attrNameLst>
                                      </p:cBhvr>
                                      <p:tavLst>
                                        <p:tav tm="0">
                                          <p:val>
                                            <p:strVal val="#ppt_y"/>
                                          </p:val>
                                        </p:tav>
                                        <p:tav tm="100000">
                                          <p:val>
                                            <p:strVal val="#ppt_y"/>
                                          </p:val>
                                        </p:tav>
                                      </p:tavLst>
                                    </p:anim>
                                  </p:childTnLst>
                                </p:cTn>
                              </p:par>
                            </p:childTnLst>
                          </p:cTn>
                        </p:par>
                        <p:par>
                          <p:cTn id="99" fill="hold">
                            <p:stCondLst>
                              <p:cond delay="8000"/>
                            </p:stCondLst>
                            <p:childTnLst>
                              <p:par>
                                <p:cTn id="100" presetID="2" presetClass="entr" presetSubtype="4" accel="50000" decel="50000"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additive="base">
                                        <p:cTn id="102" dur="1000" fill="hold"/>
                                        <p:tgtEl>
                                          <p:spTgt spid="47"/>
                                        </p:tgtEl>
                                        <p:attrNameLst>
                                          <p:attrName>ppt_x</p:attrName>
                                        </p:attrNameLst>
                                      </p:cBhvr>
                                      <p:tavLst>
                                        <p:tav tm="0">
                                          <p:val>
                                            <p:strVal val="#ppt_x"/>
                                          </p:val>
                                        </p:tav>
                                        <p:tav tm="100000">
                                          <p:val>
                                            <p:strVal val="#ppt_x"/>
                                          </p:val>
                                        </p:tav>
                                      </p:tavLst>
                                    </p:anim>
                                    <p:anim calcmode="lin" valueType="num">
                                      <p:cBhvr additive="base">
                                        <p:cTn id="103" dur="1000" fill="hold"/>
                                        <p:tgtEl>
                                          <p:spTgt spid="47"/>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2" accel="50000" decel="50000" fill="hold" nodeType="after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fill="hold"/>
                                        <p:tgtEl>
                                          <p:spTgt spid="40"/>
                                        </p:tgtEl>
                                        <p:attrNameLst>
                                          <p:attrName>ppt_x</p:attrName>
                                        </p:attrNameLst>
                                      </p:cBhvr>
                                      <p:tavLst>
                                        <p:tav tm="0">
                                          <p:val>
                                            <p:strVal val="1+#ppt_w/2"/>
                                          </p:val>
                                        </p:tav>
                                        <p:tav tm="100000">
                                          <p:val>
                                            <p:strVal val="#ppt_x"/>
                                          </p:val>
                                        </p:tav>
                                      </p:tavLst>
                                    </p:anim>
                                    <p:anim calcmode="lin" valueType="num">
                                      <p:cBhvr additive="base">
                                        <p:cTn id="108" dur="500" fill="hold"/>
                                        <p:tgtEl>
                                          <p:spTgt spid="40"/>
                                        </p:tgtEl>
                                        <p:attrNameLst>
                                          <p:attrName>ppt_y</p:attrName>
                                        </p:attrNameLst>
                                      </p:cBhvr>
                                      <p:tavLst>
                                        <p:tav tm="0">
                                          <p:val>
                                            <p:strVal val="#ppt_y"/>
                                          </p:val>
                                        </p:tav>
                                        <p:tav tm="100000">
                                          <p:val>
                                            <p:strVal val="#ppt_y"/>
                                          </p:val>
                                        </p:tav>
                                      </p:tavLst>
                                    </p:anim>
                                  </p:childTnLst>
                                </p:cTn>
                              </p:par>
                            </p:childTnLst>
                          </p:cTn>
                        </p:par>
                        <p:par>
                          <p:cTn id="109" fill="hold">
                            <p:stCondLst>
                              <p:cond delay="9500"/>
                            </p:stCondLst>
                            <p:childTnLst>
                              <p:par>
                                <p:cTn id="110" presetID="2" presetClass="entr" presetSubtype="4" accel="50000" decel="5000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 calcmode="lin" valueType="num">
                                      <p:cBhvr additive="base">
                                        <p:cTn id="112" dur="1000" fill="hold"/>
                                        <p:tgtEl>
                                          <p:spTgt spid="49"/>
                                        </p:tgtEl>
                                        <p:attrNameLst>
                                          <p:attrName>ppt_x</p:attrName>
                                        </p:attrNameLst>
                                      </p:cBhvr>
                                      <p:tavLst>
                                        <p:tav tm="0">
                                          <p:val>
                                            <p:strVal val="#ppt_x"/>
                                          </p:val>
                                        </p:tav>
                                        <p:tav tm="100000">
                                          <p:val>
                                            <p:strVal val="#ppt_x"/>
                                          </p:val>
                                        </p:tav>
                                      </p:tavLst>
                                    </p:anim>
                                    <p:anim calcmode="lin" valueType="num">
                                      <p:cBhvr additive="base">
                                        <p:cTn id="113" dur="1000" fill="hold"/>
                                        <p:tgtEl>
                                          <p:spTgt spid="49"/>
                                        </p:tgtEl>
                                        <p:attrNameLst>
                                          <p:attrName>ppt_y</p:attrName>
                                        </p:attrNameLst>
                                      </p:cBhvr>
                                      <p:tavLst>
                                        <p:tav tm="0">
                                          <p:val>
                                            <p:strVal val="1+#ppt_h/2"/>
                                          </p:val>
                                        </p:tav>
                                        <p:tav tm="100000">
                                          <p:val>
                                            <p:strVal val="#ppt_y"/>
                                          </p:val>
                                        </p:tav>
                                      </p:tavLst>
                                    </p:anim>
                                  </p:childTnLst>
                                </p:cTn>
                              </p:par>
                            </p:childTnLst>
                          </p:cTn>
                        </p:par>
                        <p:par>
                          <p:cTn id="114" fill="hold">
                            <p:stCondLst>
                              <p:cond delay="10500"/>
                            </p:stCondLst>
                            <p:childTnLst>
                              <p:par>
                                <p:cTn id="115" presetID="2" presetClass="entr" presetSubtype="2" accel="50000" decel="50000" fill="hold" nodeType="after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additive="base">
                                        <p:cTn id="117" dur="500" fill="hold"/>
                                        <p:tgtEl>
                                          <p:spTgt spid="36"/>
                                        </p:tgtEl>
                                        <p:attrNameLst>
                                          <p:attrName>ppt_x</p:attrName>
                                        </p:attrNameLst>
                                      </p:cBhvr>
                                      <p:tavLst>
                                        <p:tav tm="0">
                                          <p:val>
                                            <p:strVal val="1+#ppt_w/2"/>
                                          </p:val>
                                        </p:tav>
                                        <p:tav tm="100000">
                                          <p:val>
                                            <p:strVal val="#ppt_x"/>
                                          </p:val>
                                        </p:tav>
                                      </p:tavLst>
                                    </p:anim>
                                    <p:anim calcmode="lin" valueType="num">
                                      <p:cBhvr additive="base">
                                        <p:cTn id="118" dur="500" fill="hold"/>
                                        <p:tgtEl>
                                          <p:spTgt spid="36"/>
                                        </p:tgtEl>
                                        <p:attrNameLst>
                                          <p:attrName>ppt_y</p:attrName>
                                        </p:attrNameLst>
                                      </p:cBhvr>
                                      <p:tavLst>
                                        <p:tav tm="0">
                                          <p:val>
                                            <p:strVal val="#ppt_y"/>
                                          </p:val>
                                        </p:tav>
                                        <p:tav tm="100000">
                                          <p:val>
                                            <p:strVal val="#ppt_y"/>
                                          </p:val>
                                        </p:tav>
                                      </p:tavLst>
                                    </p:anim>
                                  </p:childTnLst>
                                </p:cTn>
                              </p:par>
                            </p:childTnLst>
                          </p:cTn>
                        </p:par>
                        <p:par>
                          <p:cTn id="119" fill="hold">
                            <p:stCondLst>
                              <p:cond delay="11000"/>
                            </p:stCondLst>
                            <p:childTnLst>
                              <p:par>
                                <p:cTn id="120" presetID="2" presetClass="entr" presetSubtype="4" accel="50000" decel="50000" fill="hold" grpId="0" nodeType="after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000" fill="hold"/>
                                        <p:tgtEl>
                                          <p:spTgt spid="48"/>
                                        </p:tgtEl>
                                        <p:attrNameLst>
                                          <p:attrName>ppt_x</p:attrName>
                                        </p:attrNameLst>
                                      </p:cBhvr>
                                      <p:tavLst>
                                        <p:tav tm="0">
                                          <p:val>
                                            <p:strVal val="#ppt_x"/>
                                          </p:val>
                                        </p:tav>
                                        <p:tav tm="100000">
                                          <p:val>
                                            <p:strVal val="#ppt_x"/>
                                          </p:val>
                                        </p:tav>
                                      </p:tavLst>
                                    </p:anim>
                                    <p:anim calcmode="lin" valueType="num">
                                      <p:cBhvr additive="base">
                                        <p:cTn id="123" dur="1000" fill="hold"/>
                                        <p:tgtEl>
                                          <p:spTgt spid="48"/>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2" accel="50000" decel="50000" fill="hold" nodeType="after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additive="base">
                                        <p:cTn id="127" dur="500" fill="hold"/>
                                        <p:tgtEl>
                                          <p:spTgt spid="29"/>
                                        </p:tgtEl>
                                        <p:attrNameLst>
                                          <p:attrName>ppt_x</p:attrName>
                                        </p:attrNameLst>
                                      </p:cBhvr>
                                      <p:tavLst>
                                        <p:tav tm="0">
                                          <p:val>
                                            <p:strVal val="1+#ppt_w/2"/>
                                          </p:val>
                                        </p:tav>
                                        <p:tav tm="100000">
                                          <p:val>
                                            <p:strVal val="#ppt_x"/>
                                          </p:val>
                                        </p:tav>
                                      </p:tavLst>
                                    </p:anim>
                                    <p:anim calcmode="lin" valueType="num">
                                      <p:cBhvr additive="base">
                                        <p:cTn id="128" dur="500" fill="hold"/>
                                        <p:tgtEl>
                                          <p:spTgt spid="29"/>
                                        </p:tgtEl>
                                        <p:attrNameLst>
                                          <p:attrName>ppt_y</p:attrName>
                                        </p:attrNameLst>
                                      </p:cBhvr>
                                      <p:tavLst>
                                        <p:tav tm="0">
                                          <p:val>
                                            <p:strVal val="#ppt_y"/>
                                          </p:val>
                                        </p:tav>
                                        <p:tav tm="100000">
                                          <p:val>
                                            <p:strVal val="#ppt_y"/>
                                          </p:val>
                                        </p:tav>
                                      </p:tavLst>
                                    </p:anim>
                                  </p:childTnLst>
                                </p:cTn>
                              </p:par>
                            </p:childTnLst>
                          </p:cTn>
                        </p:par>
                        <p:par>
                          <p:cTn id="129" fill="hold">
                            <p:stCondLst>
                              <p:cond delay="12500"/>
                            </p:stCondLst>
                            <p:childTnLst>
                              <p:par>
                                <p:cTn id="130" presetID="2" presetClass="entr" presetSubtype="4" accel="50000" decel="50000"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additive="base">
                                        <p:cTn id="132" dur="1000" fill="hold"/>
                                        <p:tgtEl>
                                          <p:spTgt spid="50"/>
                                        </p:tgtEl>
                                        <p:attrNameLst>
                                          <p:attrName>ppt_x</p:attrName>
                                        </p:attrNameLst>
                                      </p:cBhvr>
                                      <p:tavLst>
                                        <p:tav tm="0">
                                          <p:val>
                                            <p:strVal val="#ppt_x"/>
                                          </p:val>
                                        </p:tav>
                                        <p:tav tm="100000">
                                          <p:val>
                                            <p:strVal val="#ppt_x"/>
                                          </p:val>
                                        </p:tav>
                                      </p:tavLst>
                                    </p:anim>
                                    <p:anim calcmode="lin" valueType="num">
                                      <p:cBhvr additive="base">
                                        <p:cTn id="133"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46" grpId="0" animBg="1"/>
      <p:bldP spid="47" grpId="0"/>
      <p:bldP spid="48" grpId="0"/>
      <p:bldP spid="49" grpId="0"/>
      <p:bldP spid="50" grpId="0"/>
      <p:bldP spid="51" grpId="0" animBg="1"/>
      <p:bldP spid="52" grpId="0"/>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4241267" y="1435068"/>
            <a:ext cx="3600400" cy="110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2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rPr>
              <a:t>添加章节标题</a:t>
            </a:r>
            <a:endParaRPr lang="en-US" altLang="zh-CN" sz="32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endParaRPr>
          </a:p>
          <a:p>
            <a:pPr marL="0" lvl="1" algn="ctr"/>
            <a:r>
              <a:rPr lang="en-US" altLang="zh-CN" sz="32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rPr>
              <a:t>ADD THE TITLE</a:t>
            </a:r>
            <a:endParaRPr lang="en-US" altLang="zh-CN" sz="32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endParaRPr>
          </a:p>
        </p:txBody>
      </p:sp>
      <p:grpSp>
        <p:nvGrpSpPr>
          <p:cNvPr id="16" name="组合 15"/>
          <p:cNvGrpSpPr/>
          <p:nvPr/>
        </p:nvGrpSpPr>
        <p:grpSpPr>
          <a:xfrm>
            <a:off x="5580112" y="411510"/>
            <a:ext cx="905236" cy="905234"/>
            <a:chOff x="7334196" y="1949571"/>
            <a:chExt cx="905236" cy="905234"/>
          </a:xfrm>
        </p:grpSpPr>
        <p:grpSp>
          <p:nvGrpSpPr>
            <p:cNvPr id="17" name="组合 16"/>
            <p:cNvGrpSpPr/>
            <p:nvPr/>
          </p:nvGrpSpPr>
          <p:grpSpPr>
            <a:xfrm>
              <a:off x="7334196" y="1949571"/>
              <a:ext cx="905236" cy="905234"/>
              <a:chOff x="6261189" y="1624948"/>
              <a:chExt cx="1347237" cy="1347237"/>
            </a:xfrm>
            <a:effectLst>
              <a:outerShdw blurRad="50800" dist="38100" dir="2700000" algn="tl" rotWithShape="0">
                <a:prstClr val="black">
                  <a:alpha val="40000"/>
                </a:prstClr>
              </a:outerShdw>
            </a:effectLst>
          </p:grpSpPr>
          <p:sp>
            <p:nvSpPr>
              <p:cNvPr id="31" name="椭圆 30"/>
              <p:cNvSpPr/>
              <p:nvPr/>
            </p:nvSpPr>
            <p:spPr>
              <a:xfrm>
                <a:off x="6261189"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6361229" y="1724988"/>
                <a:ext cx="1147157" cy="1147157"/>
              </a:xfrm>
              <a:prstGeom prst="ellipse">
                <a:avLst/>
              </a:prstGeom>
              <a:solidFill>
                <a:srgbClr val="317B9D"/>
              </a:solidFill>
              <a:ln w="25400" cap="flat" cmpd="sng" algn="ctr">
                <a:noFill/>
                <a:prstDash val="solid"/>
              </a:ln>
              <a:effectLst>
                <a:innerShdw dist="114300" dir="13500000">
                  <a:srgbClr val="77448C">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8" name="Group 30"/>
            <p:cNvGrpSpPr/>
            <p:nvPr/>
          </p:nvGrpSpPr>
          <p:grpSpPr>
            <a:xfrm>
              <a:off x="7610615" y="2228850"/>
              <a:ext cx="469006" cy="467898"/>
              <a:chOff x="1081088" y="2138363"/>
              <a:chExt cx="671512" cy="669925"/>
            </a:xfrm>
            <a:solidFill>
              <a:srgbClr val="FFFFFF"/>
            </a:solidFill>
          </p:grpSpPr>
          <p:sp>
            <p:nvSpPr>
              <p:cNvPr id="19" name="Freeform 16"/>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close/>
                    <a:moveTo>
                      <a:pt x="53" y="0"/>
                    </a:moveTo>
                    <a:lnTo>
                      <a:pt x="53"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Freeform 17"/>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moveTo>
                      <a:pt x="53" y="0"/>
                    </a:moveTo>
                    <a:lnTo>
                      <a:pt x="53" y="0"/>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18"/>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close/>
                    <a:moveTo>
                      <a:pt x="53" y="158"/>
                    </a:moveTo>
                    <a:lnTo>
                      <a:pt x="53" y="158"/>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Freeform 19"/>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moveTo>
                      <a:pt x="53" y="158"/>
                    </a:moveTo>
                    <a:lnTo>
                      <a:pt x="53" y="158"/>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Freeform 20"/>
              <p:cNvSpPr>
                <a:spLocks noEditPoints="1"/>
              </p:cNvSpPr>
              <p:nvPr/>
            </p:nvSpPr>
            <p:spPr bwMode="auto">
              <a:xfrm>
                <a:off x="1331913" y="2138363"/>
                <a:ext cx="295275" cy="669925"/>
              </a:xfrm>
              <a:custGeom>
                <a:avLst/>
                <a:gdLst/>
                <a:ahLst/>
                <a:cxnLst>
                  <a:cxn ang="0">
                    <a:pos x="1079" y="450"/>
                  </a:cxn>
                  <a:cxn ang="0">
                    <a:pos x="630" y="0"/>
                  </a:cxn>
                  <a:cxn ang="0">
                    <a:pos x="180" y="450"/>
                  </a:cxn>
                  <a:cxn ang="0">
                    <a:pos x="180" y="1808"/>
                  </a:cxn>
                  <a:cxn ang="0">
                    <a:pos x="0" y="2247"/>
                  </a:cxn>
                  <a:cxn ang="0">
                    <a:pos x="630" y="2876"/>
                  </a:cxn>
                  <a:cxn ang="0">
                    <a:pos x="1259" y="2247"/>
                  </a:cxn>
                  <a:cxn ang="0">
                    <a:pos x="1079" y="1808"/>
                  </a:cxn>
                  <a:cxn ang="0">
                    <a:pos x="1079" y="450"/>
                  </a:cxn>
                  <a:cxn ang="0">
                    <a:pos x="630" y="2696"/>
                  </a:cxn>
                  <a:cxn ang="0">
                    <a:pos x="575" y="2691"/>
                  </a:cxn>
                  <a:cxn ang="0">
                    <a:pos x="180" y="2247"/>
                  </a:cxn>
                  <a:cxn ang="0">
                    <a:pos x="360" y="1890"/>
                  </a:cxn>
                  <a:cxn ang="0">
                    <a:pos x="360" y="450"/>
                  </a:cxn>
                  <a:cxn ang="0">
                    <a:pos x="630" y="180"/>
                  </a:cxn>
                  <a:cxn ang="0">
                    <a:pos x="899" y="450"/>
                  </a:cxn>
                  <a:cxn ang="0">
                    <a:pos x="899" y="1890"/>
                  </a:cxn>
                  <a:cxn ang="0">
                    <a:pos x="1079" y="2247"/>
                  </a:cxn>
                  <a:cxn ang="0">
                    <a:pos x="630" y="2696"/>
                  </a:cxn>
                  <a:cxn ang="0">
                    <a:pos x="630" y="2696"/>
                  </a:cxn>
                  <a:cxn ang="0">
                    <a:pos x="630" y="2696"/>
                  </a:cxn>
                </a:cxnLst>
                <a:rect l="0" t="0" r="r" b="b"/>
                <a:pathLst>
                  <a:path w="1259" h="2876">
                    <a:moveTo>
                      <a:pt x="1079" y="450"/>
                    </a:moveTo>
                    <a:cubicBezTo>
                      <a:pt x="1079" y="202"/>
                      <a:pt x="878" y="0"/>
                      <a:pt x="630" y="0"/>
                    </a:cubicBezTo>
                    <a:cubicBezTo>
                      <a:pt x="381" y="0"/>
                      <a:pt x="180" y="202"/>
                      <a:pt x="180" y="450"/>
                    </a:cubicBezTo>
                    <a:cubicBezTo>
                      <a:pt x="180" y="1808"/>
                      <a:pt x="180" y="1808"/>
                      <a:pt x="180" y="1808"/>
                    </a:cubicBezTo>
                    <a:cubicBezTo>
                      <a:pt x="69" y="1921"/>
                      <a:pt x="0" y="2076"/>
                      <a:pt x="0" y="2247"/>
                    </a:cubicBezTo>
                    <a:cubicBezTo>
                      <a:pt x="0" y="2595"/>
                      <a:pt x="282" y="2876"/>
                      <a:pt x="630" y="2876"/>
                    </a:cubicBezTo>
                    <a:cubicBezTo>
                      <a:pt x="977" y="2876"/>
                      <a:pt x="1259" y="2595"/>
                      <a:pt x="1259" y="2247"/>
                    </a:cubicBezTo>
                    <a:cubicBezTo>
                      <a:pt x="1259" y="2076"/>
                      <a:pt x="1190" y="1921"/>
                      <a:pt x="1079" y="1808"/>
                    </a:cubicBezTo>
                    <a:lnTo>
                      <a:pt x="1079" y="450"/>
                    </a:lnTo>
                    <a:close/>
                    <a:moveTo>
                      <a:pt x="630" y="2696"/>
                    </a:moveTo>
                    <a:cubicBezTo>
                      <a:pt x="611" y="2696"/>
                      <a:pt x="593" y="2694"/>
                      <a:pt x="575" y="2691"/>
                    </a:cubicBezTo>
                    <a:cubicBezTo>
                      <a:pt x="353" y="2664"/>
                      <a:pt x="180" y="2477"/>
                      <a:pt x="180" y="2247"/>
                    </a:cubicBezTo>
                    <a:cubicBezTo>
                      <a:pt x="180" y="2101"/>
                      <a:pt x="251" y="1972"/>
                      <a:pt x="360" y="1890"/>
                    </a:cubicBezTo>
                    <a:cubicBezTo>
                      <a:pt x="360" y="450"/>
                      <a:pt x="360" y="450"/>
                      <a:pt x="360" y="450"/>
                    </a:cubicBezTo>
                    <a:cubicBezTo>
                      <a:pt x="360" y="301"/>
                      <a:pt x="481" y="180"/>
                      <a:pt x="630" y="180"/>
                    </a:cubicBezTo>
                    <a:cubicBezTo>
                      <a:pt x="778" y="180"/>
                      <a:pt x="899" y="301"/>
                      <a:pt x="899" y="450"/>
                    </a:cubicBezTo>
                    <a:cubicBezTo>
                      <a:pt x="899" y="1890"/>
                      <a:pt x="899" y="1890"/>
                      <a:pt x="899" y="1890"/>
                    </a:cubicBezTo>
                    <a:cubicBezTo>
                      <a:pt x="1008" y="1972"/>
                      <a:pt x="1079" y="2101"/>
                      <a:pt x="1079" y="2247"/>
                    </a:cubicBezTo>
                    <a:cubicBezTo>
                      <a:pt x="1079" y="2495"/>
                      <a:pt x="878" y="2696"/>
                      <a:pt x="630" y="2696"/>
                    </a:cubicBezTo>
                    <a:close/>
                    <a:moveTo>
                      <a:pt x="630" y="2696"/>
                    </a:moveTo>
                    <a:cubicBezTo>
                      <a:pt x="630" y="2696"/>
                      <a:pt x="630" y="2696"/>
                      <a:pt x="630" y="2696"/>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Freeform 21"/>
              <p:cNvSpPr>
                <a:spLocks noEditPoints="1"/>
              </p:cNvSpPr>
              <p:nvPr/>
            </p:nvSpPr>
            <p:spPr bwMode="auto">
              <a:xfrm>
                <a:off x="1416050" y="2306638"/>
                <a:ext cx="127000" cy="417513"/>
              </a:xfrm>
              <a:custGeom>
                <a:avLst/>
                <a:gdLst/>
                <a:ahLst/>
                <a:cxnLst>
                  <a:cxn ang="0">
                    <a:pos x="359" y="1275"/>
                  </a:cxn>
                  <a:cxn ang="0">
                    <a:pos x="359" y="0"/>
                  </a:cxn>
                  <a:cxn ang="0">
                    <a:pos x="180" y="0"/>
                  </a:cxn>
                  <a:cxn ang="0">
                    <a:pos x="180" y="1275"/>
                  </a:cxn>
                  <a:cxn ang="0">
                    <a:pos x="0" y="1528"/>
                  </a:cxn>
                  <a:cxn ang="0">
                    <a:pos x="270" y="1798"/>
                  </a:cxn>
                  <a:cxn ang="0">
                    <a:pos x="539" y="1528"/>
                  </a:cxn>
                  <a:cxn ang="0">
                    <a:pos x="359" y="1275"/>
                  </a:cxn>
                  <a:cxn ang="0">
                    <a:pos x="359" y="1275"/>
                  </a:cxn>
                  <a:cxn ang="0">
                    <a:pos x="359" y="1275"/>
                  </a:cxn>
                </a:cxnLst>
                <a:rect l="0" t="0" r="r" b="b"/>
                <a:pathLst>
                  <a:path w="539" h="1798">
                    <a:moveTo>
                      <a:pt x="359" y="1275"/>
                    </a:moveTo>
                    <a:cubicBezTo>
                      <a:pt x="359" y="0"/>
                      <a:pt x="359" y="0"/>
                      <a:pt x="359" y="0"/>
                    </a:cubicBezTo>
                    <a:cubicBezTo>
                      <a:pt x="180" y="0"/>
                      <a:pt x="180" y="0"/>
                      <a:pt x="180" y="0"/>
                    </a:cubicBezTo>
                    <a:cubicBezTo>
                      <a:pt x="180" y="1275"/>
                      <a:pt x="180" y="1275"/>
                      <a:pt x="180" y="1275"/>
                    </a:cubicBezTo>
                    <a:cubicBezTo>
                      <a:pt x="75" y="1312"/>
                      <a:pt x="0" y="1411"/>
                      <a:pt x="0" y="1528"/>
                    </a:cubicBezTo>
                    <a:cubicBezTo>
                      <a:pt x="0" y="1677"/>
                      <a:pt x="121" y="1798"/>
                      <a:pt x="270" y="1798"/>
                    </a:cubicBezTo>
                    <a:cubicBezTo>
                      <a:pt x="418" y="1798"/>
                      <a:pt x="539" y="1677"/>
                      <a:pt x="539" y="1528"/>
                    </a:cubicBezTo>
                    <a:cubicBezTo>
                      <a:pt x="539" y="1411"/>
                      <a:pt x="464" y="1312"/>
                      <a:pt x="359" y="1275"/>
                    </a:cubicBezTo>
                    <a:close/>
                    <a:moveTo>
                      <a:pt x="359" y="1275"/>
                    </a:moveTo>
                    <a:cubicBezTo>
                      <a:pt x="359" y="1275"/>
                      <a:pt x="359" y="1275"/>
                      <a:pt x="359" y="1275"/>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Freeform 22"/>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close/>
                    <a:moveTo>
                      <a:pt x="52" y="26"/>
                    </a:moveTo>
                    <a:lnTo>
                      <a:pt x="52" y="26"/>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Freeform 23"/>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moveTo>
                      <a:pt x="52" y="26"/>
                    </a:moveTo>
                    <a:lnTo>
                      <a:pt x="52" y="26"/>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36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矩形 160"/>
          <p:cNvSpPr>
            <a:spLocks noChangeArrowheads="1"/>
          </p:cNvSpPr>
          <p:nvPr/>
        </p:nvSpPr>
        <p:spPr bwMode="auto">
          <a:xfrm flipH="1">
            <a:off x="-756592" y="1236641"/>
            <a:ext cx="11161240" cy="2664296"/>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1" fmla="*/ 0 w 7260238"/>
              <a:gd name="connsiteY0-2" fmla="*/ 0 h 3090960"/>
              <a:gd name="connsiteX1-3" fmla="*/ 7260238 w 7260238"/>
              <a:gd name="connsiteY1-4" fmla="*/ 0 h 3090960"/>
              <a:gd name="connsiteX2-5" fmla="*/ 7260238 w 7260238"/>
              <a:gd name="connsiteY2-6" fmla="*/ 3090960 h 3090960"/>
              <a:gd name="connsiteX3-7" fmla="*/ 666205 w 7260238"/>
              <a:gd name="connsiteY3-8" fmla="*/ 3090960 h 3090960"/>
              <a:gd name="connsiteX4-9" fmla="*/ 0 w 7260238"/>
              <a:gd name="connsiteY4-10" fmla="*/ 0 h 309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60238" h="3090960">
                <a:moveTo>
                  <a:pt x="0" y="0"/>
                </a:moveTo>
                <a:lnTo>
                  <a:pt x="7260238" y="0"/>
                </a:lnTo>
                <a:lnTo>
                  <a:pt x="7260238" y="3090960"/>
                </a:lnTo>
                <a:lnTo>
                  <a:pt x="666205" y="3090960"/>
                </a:lnTo>
                <a:lnTo>
                  <a:pt x="0" y="0"/>
                </a:lnTo>
                <a:close/>
              </a:path>
            </a:pathLst>
          </a:custGeom>
          <a:solidFill>
            <a:srgbClr val="317B9D"/>
          </a:solidFill>
          <a:ln w="12700" cmpd="sng">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endParaRPr>
          </a:p>
        </p:txBody>
      </p:sp>
      <p:sp>
        <p:nvSpPr>
          <p:cNvPr id="4" name="矩形 3"/>
          <p:cNvSpPr/>
          <p:nvPr/>
        </p:nvSpPr>
        <p:spPr>
          <a:xfrm flipH="1">
            <a:off x="323528" y="1385767"/>
            <a:ext cx="2236510" cy="461665"/>
          </a:xfrm>
          <a:prstGeom prst="rect">
            <a:avLst/>
          </a:prstGeom>
        </p:spPr>
        <p:txBody>
          <a:bodyPr wrap="none">
            <a:spAutoFit/>
          </a:bodyPr>
          <a:lstStyle/>
          <a:p>
            <a:pPr marL="0" marR="0" lvl="0" indent="0" defTabSz="914400" eaLnBrk="1" fontAlgn="base"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rPr>
              <a:t>单击添加标题文本</a:t>
            </a:r>
            <a:endParaRPr kumimoji="0" lang="zh-CN" altLang="en-US" sz="2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 name="组合 4"/>
          <p:cNvGrpSpPr/>
          <p:nvPr/>
        </p:nvGrpSpPr>
        <p:grpSpPr>
          <a:xfrm flipH="1">
            <a:off x="363558" y="1918523"/>
            <a:ext cx="4572000" cy="857822"/>
            <a:chOff x="-107776" y="1594012"/>
            <a:chExt cx="4572000" cy="857822"/>
          </a:xfrm>
        </p:grpSpPr>
        <p:sp>
          <p:nvSpPr>
            <p:cNvPr id="6" name="矩形 5"/>
            <p:cNvSpPr/>
            <p:nvPr/>
          </p:nvSpPr>
          <p:spPr>
            <a:xfrm>
              <a:off x="2842548" y="1594012"/>
              <a:ext cx="1441420" cy="328936"/>
            </a:xfrm>
            <a:prstGeom prst="rect">
              <a:avLst/>
            </a:prstGeom>
          </p:spPr>
          <p:txBody>
            <a:bodyPr wrap="none">
              <a:spAutoFit/>
            </a:bodyPr>
            <a:lstStyle/>
            <a:p>
              <a:pPr marL="0" marR="0" lvl="0" indent="0" defTabSz="914400" eaLnBrk="1" fontAlgn="base"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rPr>
                <a:t>点击增加小标题</a:t>
              </a:r>
              <a:endPar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椭圆 6"/>
            <p:cNvSpPr/>
            <p:nvPr/>
          </p:nvSpPr>
          <p:spPr>
            <a:xfrm>
              <a:off x="4283968" y="1722476"/>
              <a:ext cx="72008" cy="72008"/>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a:ea typeface="微软雅黑" panose="020B0503020204020204" pitchFamily="34" charset="-122"/>
                <a:cs typeface="+mn-cs"/>
              </a:endParaRPr>
            </a:p>
          </p:txBody>
        </p:sp>
        <p:sp>
          <p:nvSpPr>
            <p:cNvPr id="8" name="矩形 7"/>
            <p:cNvSpPr/>
            <p:nvPr/>
          </p:nvSpPr>
          <p:spPr>
            <a:xfrm>
              <a:off x="-107776" y="1851670"/>
              <a:ext cx="4572000" cy="600164"/>
            </a:xfrm>
            <a:prstGeom prst="rect">
              <a:avLst/>
            </a:prstGeom>
          </p:spPr>
          <p:txBody>
            <a:bodyP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请输入相关内容请输入相关内容请输入相关内容请输入相关内容</a:t>
              </a:r>
              <a:endParaRPr kumimoji="0" lang="en-US" altLang="zh-CN" sz="11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请输入相关内容请输入相关内容请输入相关</a:t>
              </a:r>
              <a:r>
                <a:rPr kumimoji="0" lang="zh-CN" altLang="en-US" sz="11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内容</a:t>
              </a:r>
              <a:endParaRPr kumimoji="0" lang="zh-CN" altLang="en-US" sz="11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9" name="组合 8"/>
          <p:cNvGrpSpPr/>
          <p:nvPr/>
        </p:nvGrpSpPr>
        <p:grpSpPr>
          <a:xfrm flipH="1">
            <a:off x="365173" y="2824253"/>
            <a:ext cx="4572000" cy="857822"/>
            <a:chOff x="-107776" y="1594012"/>
            <a:chExt cx="4572000" cy="857822"/>
          </a:xfrm>
        </p:grpSpPr>
        <p:sp>
          <p:nvSpPr>
            <p:cNvPr id="10" name="矩形 9"/>
            <p:cNvSpPr/>
            <p:nvPr/>
          </p:nvSpPr>
          <p:spPr>
            <a:xfrm>
              <a:off x="2842548" y="1594012"/>
              <a:ext cx="1441420" cy="328936"/>
            </a:xfrm>
            <a:prstGeom prst="rect">
              <a:avLst/>
            </a:prstGeom>
          </p:spPr>
          <p:txBody>
            <a:bodyPr wrap="none">
              <a:spAutoFit/>
            </a:bodyPr>
            <a:lstStyle/>
            <a:p>
              <a:pPr marL="0" marR="0" lvl="0" indent="0" defTabSz="914400" eaLnBrk="1" fontAlgn="base"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rPr>
                <a:t>点击增加小标题</a:t>
              </a:r>
              <a:endPar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椭圆 10"/>
            <p:cNvSpPr/>
            <p:nvPr/>
          </p:nvSpPr>
          <p:spPr>
            <a:xfrm>
              <a:off x="4283968" y="1722476"/>
              <a:ext cx="72008" cy="72008"/>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anose="020F0502020204030204"/>
                <a:ea typeface="微软雅黑" panose="020B0503020204020204" pitchFamily="34" charset="-122"/>
                <a:cs typeface="+mn-cs"/>
              </a:endParaRPr>
            </a:p>
          </p:txBody>
        </p:sp>
        <p:sp>
          <p:nvSpPr>
            <p:cNvPr id="12" name="矩形 11"/>
            <p:cNvSpPr/>
            <p:nvPr/>
          </p:nvSpPr>
          <p:spPr>
            <a:xfrm>
              <a:off x="-107776" y="1851670"/>
              <a:ext cx="4572000" cy="600164"/>
            </a:xfrm>
            <a:prstGeom prst="rect">
              <a:avLst/>
            </a:prstGeom>
          </p:spPr>
          <p:txBody>
            <a:bodyP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请输入相关内容请输入相关内容请输入相关内容请输入相关内容</a:t>
              </a:r>
              <a:endParaRPr kumimoji="0" lang="en-US" altLang="zh-CN" sz="11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请输入相关内容请输入相关内容请输入相关</a:t>
              </a:r>
              <a:r>
                <a:rPr kumimoji="0" lang="zh-CN" altLang="en-US" sz="11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内容</a:t>
              </a:r>
              <a:endParaRPr kumimoji="0" lang="zh-CN" altLang="en-US" sz="11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13" name="矩形 12"/>
          <p:cNvSpPr>
            <a:spLocks noChangeArrowheads="1"/>
          </p:cNvSpPr>
          <p:nvPr/>
        </p:nvSpPr>
        <p:spPr bwMode="auto">
          <a:xfrm>
            <a:off x="365440" y="4095980"/>
            <a:ext cx="8455032"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05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a:t>
            </a:r>
            <a:r>
              <a:rPr lang="zh-CN" altLang="en-US" sz="1050" dirty="0" smtClean="0">
                <a:solidFill>
                  <a:sysClr val="windowText" lastClr="000000"/>
                </a:solidFill>
                <a:latin typeface="微软雅黑" panose="020B0503020204020204" pitchFamily="34" charset="-122"/>
                <a:ea typeface="微软雅黑" panose="020B0503020204020204" pitchFamily="34" charset="-122"/>
              </a:rPr>
              <a:t>在。</a:t>
            </a:r>
            <a:endParaRPr lang="en-US" altLang="zh-CN" sz="1050" dirty="0">
              <a:solidFill>
                <a:sysClr val="windowText" lastClr="000000"/>
              </a:solidFill>
              <a:latin typeface="微软雅黑" panose="020B0503020204020204" pitchFamily="34" charset="-122"/>
              <a:ea typeface="微软雅黑" panose="020B0503020204020204" pitchFamily="34" charset="-122"/>
            </a:endParaRPr>
          </a:p>
        </p:txBody>
      </p:sp>
      <p:pic>
        <p:nvPicPr>
          <p:cNvPr id="14" name="组合 48"/>
          <p:cNvPicPr>
            <a:picLocks noChangeArrowheads="1"/>
          </p:cNvPicPr>
          <p:nvPr/>
        </p:nvPicPr>
        <p:blipFill>
          <a:blip r:embed="rId1" cstate="email"/>
          <a:stretch>
            <a:fillRect/>
          </a:stretch>
        </p:blipFill>
        <p:spPr bwMode="auto">
          <a:xfrm>
            <a:off x="5454773" y="1334652"/>
            <a:ext cx="2583995" cy="246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0-#ppt_w/2"/>
                                          </p:val>
                                        </p:tav>
                                        <p:tav tm="100000">
                                          <p:val>
                                            <p:strVal val="#ppt_x"/>
                                          </p:val>
                                        </p:tav>
                                      </p:tavLst>
                                    </p:anim>
                                    <p:anim calcmode="lin" valueType="num">
                                      <p:cBhvr additive="base">
                                        <p:cTn id="11" dur="10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4"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504822" y="3481961"/>
            <a:ext cx="147489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14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rPr>
              <a:t>添加章节标题</a:t>
            </a:r>
            <a:endParaRPr lang="en-US" altLang="zh-CN" sz="14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endParaRPr>
          </a:p>
          <a:p>
            <a:pPr marL="0" lvl="1" algn="ctr"/>
            <a:r>
              <a:rPr lang="en-US" altLang="zh-CN" sz="14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rPr>
              <a:t>ADD THE TITLE</a:t>
            </a:r>
            <a:endParaRPr lang="en-US" altLang="zh-CN" sz="14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endParaRPr>
          </a:p>
        </p:txBody>
      </p:sp>
      <p:sp>
        <p:nvSpPr>
          <p:cNvPr id="9" name="TextBox 6"/>
          <p:cNvSpPr txBox="1">
            <a:spLocks noChangeArrowheads="1"/>
          </p:cNvSpPr>
          <p:nvPr/>
        </p:nvSpPr>
        <p:spPr bwMode="auto">
          <a:xfrm>
            <a:off x="2233014" y="3481961"/>
            <a:ext cx="147489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14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rPr>
              <a:t>添加章节标题</a:t>
            </a:r>
            <a:endParaRPr lang="zh-CN" altLang="en-US" sz="14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endParaRPr>
          </a:p>
          <a:p>
            <a:pPr marL="0" lvl="1" algn="ctr"/>
            <a:r>
              <a:rPr lang="en-US" altLang="zh-CN" sz="14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rPr>
              <a:t>ADD THE TITLE</a:t>
            </a:r>
            <a:endParaRPr lang="en-US" altLang="zh-CN" sz="14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endParaRPr>
          </a:p>
        </p:txBody>
      </p:sp>
      <p:sp>
        <p:nvSpPr>
          <p:cNvPr id="10" name="TextBox 6"/>
          <p:cNvSpPr txBox="1">
            <a:spLocks noChangeArrowheads="1"/>
          </p:cNvSpPr>
          <p:nvPr/>
        </p:nvSpPr>
        <p:spPr bwMode="auto">
          <a:xfrm>
            <a:off x="3886838" y="3481961"/>
            <a:ext cx="147489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14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rPr>
              <a:t>添加章节标题</a:t>
            </a:r>
            <a:endParaRPr lang="zh-CN" altLang="en-US" sz="14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endParaRPr>
          </a:p>
          <a:p>
            <a:pPr marL="0" lvl="1" algn="ctr"/>
            <a:r>
              <a:rPr lang="en-US" altLang="zh-CN" sz="14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rPr>
              <a:t>ADD THE TITLE</a:t>
            </a:r>
            <a:endParaRPr lang="en-US" altLang="zh-CN" sz="14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endParaRPr>
          </a:p>
        </p:txBody>
      </p:sp>
      <p:sp>
        <p:nvSpPr>
          <p:cNvPr id="11" name="TextBox 10"/>
          <p:cNvSpPr txBox="1">
            <a:spLocks noChangeArrowheads="1"/>
          </p:cNvSpPr>
          <p:nvPr/>
        </p:nvSpPr>
        <p:spPr bwMode="auto">
          <a:xfrm>
            <a:off x="5473374" y="3481961"/>
            <a:ext cx="147489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14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rPr>
              <a:t>添加章节标题</a:t>
            </a:r>
            <a:endParaRPr lang="zh-CN" altLang="en-US" sz="14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endParaRPr>
          </a:p>
          <a:p>
            <a:pPr marL="0" lvl="1" algn="ctr"/>
            <a:r>
              <a:rPr lang="en-US" altLang="zh-CN" sz="14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rPr>
              <a:t>ADD THE TITLE</a:t>
            </a:r>
            <a:endParaRPr lang="en-US" altLang="zh-CN" sz="14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endParaRPr>
          </a:p>
        </p:txBody>
      </p:sp>
      <p:sp>
        <p:nvSpPr>
          <p:cNvPr id="39" name="TextBox 38"/>
          <p:cNvSpPr txBox="1">
            <a:spLocks noChangeArrowheads="1"/>
          </p:cNvSpPr>
          <p:nvPr/>
        </p:nvSpPr>
        <p:spPr bwMode="auto">
          <a:xfrm>
            <a:off x="7129558" y="3481961"/>
            <a:ext cx="147489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14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rPr>
              <a:t>添加章节标题</a:t>
            </a:r>
            <a:endParaRPr lang="zh-CN" altLang="en-US" sz="14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endParaRPr>
          </a:p>
          <a:p>
            <a:pPr marL="0" lvl="1" algn="ctr"/>
            <a:r>
              <a:rPr lang="en-US" altLang="zh-CN" sz="1400" dirty="0" smtClean="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rPr>
              <a:t>ADD THE TITLE</a:t>
            </a:r>
            <a:endParaRPr lang="en-US" altLang="zh-CN" sz="1400" dirty="0" smtClean="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endParaRPr>
          </a:p>
        </p:txBody>
      </p:sp>
      <p:grpSp>
        <p:nvGrpSpPr>
          <p:cNvPr id="76" name="组合 75"/>
          <p:cNvGrpSpPr/>
          <p:nvPr/>
        </p:nvGrpSpPr>
        <p:grpSpPr>
          <a:xfrm>
            <a:off x="797831" y="2355726"/>
            <a:ext cx="905236" cy="905234"/>
            <a:chOff x="797831" y="1949571"/>
            <a:chExt cx="905236" cy="905234"/>
          </a:xfrm>
        </p:grpSpPr>
        <p:grpSp>
          <p:nvGrpSpPr>
            <p:cNvPr id="12" name="组合 11"/>
            <p:cNvGrpSpPr/>
            <p:nvPr/>
          </p:nvGrpSpPr>
          <p:grpSpPr>
            <a:xfrm>
              <a:off x="797831" y="1949571"/>
              <a:ext cx="905236" cy="905234"/>
              <a:chOff x="1899397" y="1624948"/>
              <a:chExt cx="1347237" cy="1347237"/>
            </a:xfrm>
            <a:effectLst>
              <a:outerShdw blurRad="50800" dist="38100" dir="2700000" algn="tl" rotWithShape="0">
                <a:prstClr val="black">
                  <a:alpha val="40000"/>
                </a:prstClr>
              </a:outerShdw>
            </a:effectLst>
          </p:grpSpPr>
          <p:sp>
            <p:nvSpPr>
              <p:cNvPr id="13" name="椭圆 12"/>
              <p:cNvSpPr/>
              <p:nvPr/>
            </p:nvSpPr>
            <p:spPr>
              <a:xfrm>
                <a:off x="1899397"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1997046" y="1724988"/>
                <a:ext cx="1147157" cy="1147157"/>
              </a:xfrm>
              <a:prstGeom prst="ellipse">
                <a:avLst/>
              </a:prstGeom>
              <a:solidFill>
                <a:srgbClr val="317B9D"/>
              </a:solidFill>
              <a:ln w="25400" cap="flat" cmpd="sng" algn="ctr">
                <a:noFill/>
                <a:prstDash val="solid"/>
              </a:ln>
              <a:effectLst>
                <a:innerShdw dist="114300" dir="13500000">
                  <a:srgbClr val="FFBF53">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43" name="Freeform 74"/>
            <p:cNvSpPr>
              <a:spLocks noEditPoints="1"/>
            </p:cNvSpPr>
            <p:nvPr/>
          </p:nvSpPr>
          <p:spPr bwMode="auto">
            <a:xfrm>
              <a:off x="1068624" y="2218414"/>
              <a:ext cx="427744" cy="381956"/>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7" name="组合 76"/>
          <p:cNvGrpSpPr/>
          <p:nvPr/>
        </p:nvGrpSpPr>
        <p:grpSpPr>
          <a:xfrm>
            <a:off x="2492615" y="2355726"/>
            <a:ext cx="905236" cy="905234"/>
            <a:chOff x="2492615" y="1949571"/>
            <a:chExt cx="905236" cy="905234"/>
          </a:xfrm>
        </p:grpSpPr>
        <p:grpSp>
          <p:nvGrpSpPr>
            <p:cNvPr id="19" name="组合 18"/>
            <p:cNvGrpSpPr/>
            <p:nvPr/>
          </p:nvGrpSpPr>
          <p:grpSpPr>
            <a:xfrm>
              <a:off x="2492615" y="1949571"/>
              <a:ext cx="905236" cy="905234"/>
              <a:chOff x="3351734" y="1624948"/>
              <a:chExt cx="1347237" cy="1347237"/>
            </a:xfrm>
            <a:effectLst>
              <a:outerShdw blurRad="50800" dist="38100" dir="2700000" algn="tl" rotWithShape="0">
                <a:prstClr val="black">
                  <a:alpha val="40000"/>
                </a:prstClr>
              </a:outerShdw>
            </a:effectLst>
          </p:grpSpPr>
          <p:sp>
            <p:nvSpPr>
              <p:cNvPr id="20" name="椭圆 19"/>
              <p:cNvSpPr/>
              <p:nvPr/>
            </p:nvSpPr>
            <p:spPr>
              <a:xfrm>
                <a:off x="3351734"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3451774" y="1724988"/>
                <a:ext cx="1147157" cy="1147157"/>
              </a:xfrm>
              <a:prstGeom prst="ellipse">
                <a:avLst/>
              </a:prstGeom>
              <a:solidFill>
                <a:srgbClr val="317B9D"/>
              </a:solidFill>
              <a:ln w="25400" cap="flat" cmpd="sng" algn="ctr">
                <a:noFill/>
                <a:prstDash val="solid"/>
              </a:ln>
              <a:effectLst>
                <a:innerShdw dist="114300" dir="13500000">
                  <a:srgbClr val="01B3C5">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44" name="Freeform 121"/>
            <p:cNvSpPr>
              <a:spLocks noEditPoints="1"/>
            </p:cNvSpPr>
            <p:nvPr/>
          </p:nvSpPr>
          <p:spPr bwMode="auto">
            <a:xfrm>
              <a:off x="2760396" y="2160638"/>
              <a:ext cx="420126" cy="4831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8" name="组合 77"/>
          <p:cNvGrpSpPr/>
          <p:nvPr/>
        </p:nvGrpSpPr>
        <p:grpSpPr>
          <a:xfrm>
            <a:off x="4163366" y="2355726"/>
            <a:ext cx="905236" cy="905234"/>
            <a:chOff x="4163366" y="1949571"/>
            <a:chExt cx="905236" cy="905234"/>
          </a:xfrm>
        </p:grpSpPr>
        <p:grpSp>
          <p:nvGrpSpPr>
            <p:cNvPr id="25" name="组合 24"/>
            <p:cNvGrpSpPr/>
            <p:nvPr/>
          </p:nvGrpSpPr>
          <p:grpSpPr>
            <a:xfrm>
              <a:off x="4163366" y="1949571"/>
              <a:ext cx="905236" cy="905234"/>
              <a:chOff x="4806461" y="1624948"/>
              <a:chExt cx="1347237" cy="1347237"/>
            </a:xfrm>
            <a:effectLst>
              <a:outerShdw blurRad="50800" dist="38100" dir="2700000" algn="tl" rotWithShape="0">
                <a:prstClr val="black">
                  <a:alpha val="40000"/>
                </a:prstClr>
              </a:outerShdw>
            </a:effectLst>
          </p:grpSpPr>
          <p:sp>
            <p:nvSpPr>
              <p:cNvPr id="26" name="椭圆 25"/>
              <p:cNvSpPr/>
              <p:nvPr/>
            </p:nvSpPr>
            <p:spPr>
              <a:xfrm>
                <a:off x="4806461"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4906501" y="1724988"/>
                <a:ext cx="1147157" cy="1147157"/>
              </a:xfrm>
              <a:prstGeom prst="ellipse">
                <a:avLst/>
              </a:prstGeom>
              <a:solidFill>
                <a:srgbClr val="317B9D"/>
              </a:solidFill>
              <a:ln w="25400" cap="flat" cmpd="sng" algn="ctr">
                <a:noFill/>
                <a:prstDash val="solid"/>
              </a:ln>
              <a:effectLst>
                <a:innerShdw dist="114300" dir="13500000">
                  <a:srgbClr val="F17475">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49" name="组合 48"/>
            <p:cNvGrpSpPr/>
            <p:nvPr/>
          </p:nvGrpSpPr>
          <p:grpSpPr>
            <a:xfrm>
              <a:off x="4391811" y="2270316"/>
              <a:ext cx="530046" cy="333580"/>
              <a:chOff x="4366561" y="2254424"/>
              <a:chExt cx="580546" cy="365363"/>
            </a:xfrm>
          </p:grpSpPr>
          <p:sp>
            <p:nvSpPr>
              <p:cNvPr id="46" name="Freeform 92"/>
              <p:cNvSpPr>
                <a:spLocks noEditPoints="1"/>
              </p:cNvSpPr>
              <p:nvPr/>
            </p:nvSpPr>
            <p:spPr bwMode="auto">
              <a:xfrm>
                <a:off x="4366561" y="2254424"/>
                <a:ext cx="580546" cy="327257"/>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93"/>
              <p:cNvSpPr>
                <a:spLocks noEditPoints="1"/>
              </p:cNvSpPr>
              <p:nvPr/>
            </p:nvSpPr>
            <p:spPr bwMode="auto">
              <a:xfrm>
                <a:off x="4440529" y="2521162"/>
                <a:ext cx="98625" cy="98625"/>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94"/>
              <p:cNvSpPr>
                <a:spLocks noEditPoints="1"/>
              </p:cNvSpPr>
              <p:nvPr/>
            </p:nvSpPr>
            <p:spPr bwMode="auto">
              <a:xfrm>
                <a:off x="4758821" y="2521162"/>
                <a:ext cx="103108" cy="98625"/>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79" name="组合 78"/>
          <p:cNvGrpSpPr/>
          <p:nvPr/>
        </p:nvGrpSpPr>
        <p:grpSpPr>
          <a:xfrm>
            <a:off x="5678012" y="2355726"/>
            <a:ext cx="905236" cy="905234"/>
            <a:chOff x="5678012" y="1949571"/>
            <a:chExt cx="905236" cy="905234"/>
          </a:xfrm>
        </p:grpSpPr>
        <p:grpSp>
          <p:nvGrpSpPr>
            <p:cNvPr id="31" name="组合 30"/>
            <p:cNvGrpSpPr/>
            <p:nvPr/>
          </p:nvGrpSpPr>
          <p:grpSpPr>
            <a:xfrm>
              <a:off x="5678012" y="1949571"/>
              <a:ext cx="905236" cy="905234"/>
              <a:chOff x="6261189" y="1624948"/>
              <a:chExt cx="1347237" cy="1347237"/>
            </a:xfrm>
            <a:effectLst>
              <a:outerShdw blurRad="50800" dist="38100" dir="2700000" algn="tl" rotWithShape="0">
                <a:prstClr val="black">
                  <a:alpha val="40000"/>
                </a:prstClr>
              </a:outerShdw>
            </a:effectLst>
          </p:grpSpPr>
          <p:sp>
            <p:nvSpPr>
              <p:cNvPr id="32" name="椭圆 31"/>
              <p:cNvSpPr/>
              <p:nvPr/>
            </p:nvSpPr>
            <p:spPr>
              <a:xfrm>
                <a:off x="6261189"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3" name="椭圆 32"/>
              <p:cNvSpPr/>
              <p:nvPr/>
            </p:nvSpPr>
            <p:spPr>
              <a:xfrm>
                <a:off x="6361229" y="1724988"/>
                <a:ext cx="1147157" cy="1147157"/>
              </a:xfrm>
              <a:prstGeom prst="ellipse">
                <a:avLst/>
              </a:prstGeom>
              <a:solidFill>
                <a:srgbClr val="317B9D"/>
              </a:solidFill>
              <a:ln w="25400" cap="flat" cmpd="sng" algn="ctr">
                <a:noFill/>
                <a:prstDash val="solid"/>
              </a:ln>
              <a:effectLst>
                <a:innerShdw dist="114300" dir="13500000">
                  <a:srgbClr val="77448C">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75" name="组合 74"/>
            <p:cNvGrpSpPr/>
            <p:nvPr/>
          </p:nvGrpSpPr>
          <p:grpSpPr>
            <a:xfrm>
              <a:off x="5979070" y="2209350"/>
              <a:ext cx="336006" cy="470573"/>
              <a:chOff x="5979070" y="2209350"/>
              <a:chExt cx="336006" cy="470573"/>
            </a:xfrm>
          </p:grpSpPr>
          <p:sp>
            <p:nvSpPr>
              <p:cNvPr id="51" name="Freeform 111"/>
              <p:cNvSpPr>
                <a:spLocks noEditPoints="1"/>
              </p:cNvSpPr>
              <p:nvPr/>
            </p:nvSpPr>
            <p:spPr bwMode="auto">
              <a:xfrm>
                <a:off x="5979070" y="2209350"/>
                <a:ext cx="336006" cy="470573"/>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Rectangle 112"/>
              <p:cNvSpPr>
                <a:spLocks noChangeArrowheads="1"/>
              </p:cNvSpPr>
              <p:nvPr/>
            </p:nvSpPr>
            <p:spPr bwMode="auto">
              <a:xfrm>
                <a:off x="6092172" y="2497473"/>
                <a:ext cx="162637" cy="33023"/>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Rectangle 113"/>
              <p:cNvSpPr>
                <a:spLocks noChangeArrowheads="1"/>
              </p:cNvSpPr>
              <p:nvPr/>
            </p:nvSpPr>
            <p:spPr bwMode="auto">
              <a:xfrm>
                <a:off x="6092172" y="2565169"/>
                <a:ext cx="162637" cy="33023"/>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115"/>
              <p:cNvSpPr>
                <a:spLocks noEditPoints="1"/>
              </p:cNvSpPr>
              <p:nvPr/>
            </p:nvSpPr>
            <p:spPr bwMode="auto">
              <a:xfrm>
                <a:off x="6121893" y="2360429"/>
                <a:ext cx="102370" cy="10237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80" name="组合 79"/>
          <p:cNvGrpSpPr/>
          <p:nvPr/>
        </p:nvGrpSpPr>
        <p:grpSpPr>
          <a:xfrm>
            <a:off x="7334196" y="2355726"/>
            <a:ext cx="905236" cy="905234"/>
            <a:chOff x="7334196" y="1949571"/>
            <a:chExt cx="905236" cy="905234"/>
          </a:xfrm>
        </p:grpSpPr>
        <p:grpSp>
          <p:nvGrpSpPr>
            <p:cNvPr id="40" name="组合 39"/>
            <p:cNvGrpSpPr/>
            <p:nvPr/>
          </p:nvGrpSpPr>
          <p:grpSpPr>
            <a:xfrm>
              <a:off x="7334196" y="1949571"/>
              <a:ext cx="905236" cy="905234"/>
              <a:chOff x="6261189" y="1624948"/>
              <a:chExt cx="1347237" cy="1347237"/>
            </a:xfrm>
            <a:effectLst>
              <a:outerShdw blurRad="50800" dist="38100" dir="2700000" algn="tl" rotWithShape="0">
                <a:prstClr val="black">
                  <a:alpha val="40000"/>
                </a:prstClr>
              </a:outerShdw>
            </a:effectLst>
          </p:grpSpPr>
          <p:sp>
            <p:nvSpPr>
              <p:cNvPr id="41" name="椭圆 40"/>
              <p:cNvSpPr/>
              <p:nvPr/>
            </p:nvSpPr>
            <p:spPr>
              <a:xfrm>
                <a:off x="6261189"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6361229" y="1724988"/>
                <a:ext cx="1147157" cy="1147157"/>
              </a:xfrm>
              <a:prstGeom prst="ellipse">
                <a:avLst/>
              </a:prstGeom>
              <a:solidFill>
                <a:srgbClr val="317B9D"/>
              </a:solidFill>
              <a:ln w="25400" cap="flat" cmpd="sng" algn="ctr">
                <a:noFill/>
                <a:prstDash val="solid"/>
              </a:ln>
              <a:effectLst>
                <a:innerShdw dist="114300" dir="13500000">
                  <a:srgbClr val="77448C">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66" name="Group 30"/>
            <p:cNvGrpSpPr/>
            <p:nvPr/>
          </p:nvGrpSpPr>
          <p:grpSpPr>
            <a:xfrm>
              <a:off x="7610615" y="2228850"/>
              <a:ext cx="469006" cy="467898"/>
              <a:chOff x="1081088" y="2138363"/>
              <a:chExt cx="671512" cy="669925"/>
            </a:xfrm>
            <a:solidFill>
              <a:srgbClr val="FFFFFF"/>
            </a:solidFill>
          </p:grpSpPr>
          <p:sp>
            <p:nvSpPr>
              <p:cNvPr id="67" name="Freeform 16"/>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close/>
                    <a:moveTo>
                      <a:pt x="53" y="0"/>
                    </a:moveTo>
                    <a:lnTo>
                      <a:pt x="53" y="0"/>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17"/>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moveTo>
                      <a:pt x="53" y="0"/>
                    </a:moveTo>
                    <a:lnTo>
                      <a:pt x="53" y="0"/>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18"/>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close/>
                    <a:moveTo>
                      <a:pt x="53" y="158"/>
                    </a:moveTo>
                    <a:lnTo>
                      <a:pt x="53" y="158"/>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19"/>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moveTo>
                      <a:pt x="53" y="158"/>
                    </a:moveTo>
                    <a:lnTo>
                      <a:pt x="53" y="158"/>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20"/>
              <p:cNvSpPr>
                <a:spLocks noEditPoints="1"/>
              </p:cNvSpPr>
              <p:nvPr/>
            </p:nvSpPr>
            <p:spPr bwMode="auto">
              <a:xfrm>
                <a:off x="1331913" y="2138363"/>
                <a:ext cx="295275" cy="669925"/>
              </a:xfrm>
              <a:custGeom>
                <a:avLst/>
                <a:gdLst/>
                <a:ahLst/>
                <a:cxnLst>
                  <a:cxn ang="0">
                    <a:pos x="1079" y="450"/>
                  </a:cxn>
                  <a:cxn ang="0">
                    <a:pos x="630" y="0"/>
                  </a:cxn>
                  <a:cxn ang="0">
                    <a:pos x="180" y="450"/>
                  </a:cxn>
                  <a:cxn ang="0">
                    <a:pos x="180" y="1808"/>
                  </a:cxn>
                  <a:cxn ang="0">
                    <a:pos x="0" y="2247"/>
                  </a:cxn>
                  <a:cxn ang="0">
                    <a:pos x="630" y="2876"/>
                  </a:cxn>
                  <a:cxn ang="0">
                    <a:pos x="1259" y="2247"/>
                  </a:cxn>
                  <a:cxn ang="0">
                    <a:pos x="1079" y="1808"/>
                  </a:cxn>
                  <a:cxn ang="0">
                    <a:pos x="1079" y="450"/>
                  </a:cxn>
                  <a:cxn ang="0">
                    <a:pos x="630" y="2696"/>
                  </a:cxn>
                  <a:cxn ang="0">
                    <a:pos x="575" y="2691"/>
                  </a:cxn>
                  <a:cxn ang="0">
                    <a:pos x="180" y="2247"/>
                  </a:cxn>
                  <a:cxn ang="0">
                    <a:pos x="360" y="1890"/>
                  </a:cxn>
                  <a:cxn ang="0">
                    <a:pos x="360" y="450"/>
                  </a:cxn>
                  <a:cxn ang="0">
                    <a:pos x="630" y="180"/>
                  </a:cxn>
                  <a:cxn ang="0">
                    <a:pos x="899" y="450"/>
                  </a:cxn>
                  <a:cxn ang="0">
                    <a:pos x="899" y="1890"/>
                  </a:cxn>
                  <a:cxn ang="0">
                    <a:pos x="1079" y="2247"/>
                  </a:cxn>
                  <a:cxn ang="0">
                    <a:pos x="630" y="2696"/>
                  </a:cxn>
                  <a:cxn ang="0">
                    <a:pos x="630" y="2696"/>
                  </a:cxn>
                  <a:cxn ang="0">
                    <a:pos x="630" y="2696"/>
                  </a:cxn>
                </a:cxnLst>
                <a:rect l="0" t="0" r="r" b="b"/>
                <a:pathLst>
                  <a:path w="1259" h="2876">
                    <a:moveTo>
                      <a:pt x="1079" y="450"/>
                    </a:moveTo>
                    <a:cubicBezTo>
                      <a:pt x="1079" y="202"/>
                      <a:pt x="878" y="0"/>
                      <a:pt x="630" y="0"/>
                    </a:cubicBezTo>
                    <a:cubicBezTo>
                      <a:pt x="381" y="0"/>
                      <a:pt x="180" y="202"/>
                      <a:pt x="180" y="450"/>
                    </a:cubicBezTo>
                    <a:cubicBezTo>
                      <a:pt x="180" y="1808"/>
                      <a:pt x="180" y="1808"/>
                      <a:pt x="180" y="1808"/>
                    </a:cubicBezTo>
                    <a:cubicBezTo>
                      <a:pt x="69" y="1921"/>
                      <a:pt x="0" y="2076"/>
                      <a:pt x="0" y="2247"/>
                    </a:cubicBezTo>
                    <a:cubicBezTo>
                      <a:pt x="0" y="2595"/>
                      <a:pt x="282" y="2876"/>
                      <a:pt x="630" y="2876"/>
                    </a:cubicBezTo>
                    <a:cubicBezTo>
                      <a:pt x="977" y="2876"/>
                      <a:pt x="1259" y="2595"/>
                      <a:pt x="1259" y="2247"/>
                    </a:cubicBezTo>
                    <a:cubicBezTo>
                      <a:pt x="1259" y="2076"/>
                      <a:pt x="1190" y="1921"/>
                      <a:pt x="1079" y="1808"/>
                    </a:cubicBezTo>
                    <a:lnTo>
                      <a:pt x="1079" y="450"/>
                    </a:lnTo>
                    <a:close/>
                    <a:moveTo>
                      <a:pt x="630" y="2696"/>
                    </a:moveTo>
                    <a:cubicBezTo>
                      <a:pt x="611" y="2696"/>
                      <a:pt x="593" y="2694"/>
                      <a:pt x="575" y="2691"/>
                    </a:cubicBezTo>
                    <a:cubicBezTo>
                      <a:pt x="353" y="2664"/>
                      <a:pt x="180" y="2477"/>
                      <a:pt x="180" y="2247"/>
                    </a:cubicBezTo>
                    <a:cubicBezTo>
                      <a:pt x="180" y="2101"/>
                      <a:pt x="251" y="1972"/>
                      <a:pt x="360" y="1890"/>
                    </a:cubicBezTo>
                    <a:cubicBezTo>
                      <a:pt x="360" y="450"/>
                      <a:pt x="360" y="450"/>
                      <a:pt x="360" y="450"/>
                    </a:cubicBezTo>
                    <a:cubicBezTo>
                      <a:pt x="360" y="301"/>
                      <a:pt x="481" y="180"/>
                      <a:pt x="630" y="180"/>
                    </a:cubicBezTo>
                    <a:cubicBezTo>
                      <a:pt x="778" y="180"/>
                      <a:pt x="899" y="301"/>
                      <a:pt x="899" y="450"/>
                    </a:cubicBezTo>
                    <a:cubicBezTo>
                      <a:pt x="899" y="1890"/>
                      <a:pt x="899" y="1890"/>
                      <a:pt x="899" y="1890"/>
                    </a:cubicBezTo>
                    <a:cubicBezTo>
                      <a:pt x="1008" y="1972"/>
                      <a:pt x="1079" y="2101"/>
                      <a:pt x="1079" y="2247"/>
                    </a:cubicBezTo>
                    <a:cubicBezTo>
                      <a:pt x="1079" y="2495"/>
                      <a:pt x="878" y="2696"/>
                      <a:pt x="630" y="2696"/>
                    </a:cubicBezTo>
                    <a:close/>
                    <a:moveTo>
                      <a:pt x="630" y="2696"/>
                    </a:moveTo>
                    <a:cubicBezTo>
                      <a:pt x="630" y="2696"/>
                      <a:pt x="630" y="2696"/>
                      <a:pt x="630" y="2696"/>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21"/>
              <p:cNvSpPr>
                <a:spLocks noEditPoints="1"/>
              </p:cNvSpPr>
              <p:nvPr/>
            </p:nvSpPr>
            <p:spPr bwMode="auto">
              <a:xfrm>
                <a:off x="1416050" y="2306638"/>
                <a:ext cx="127000" cy="417513"/>
              </a:xfrm>
              <a:custGeom>
                <a:avLst/>
                <a:gdLst/>
                <a:ahLst/>
                <a:cxnLst>
                  <a:cxn ang="0">
                    <a:pos x="359" y="1275"/>
                  </a:cxn>
                  <a:cxn ang="0">
                    <a:pos x="359" y="0"/>
                  </a:cxn>
                  <a:cxn ang="0">
                    <a:pos x="180" y="0"/>
                  </a:cxn>
                  <a:cxn ang="0">
                    <a:pos x="180" y="1275"/>
                  </a:cxn>
                  <a:cxn ang="0">
                    <a:pos x="0" y="1528"/>
                  </a:cxn>
                  <a:cxn ang="0">
                    <a:pos x="270" y="1798"/>
                  </a:cxn>
                  <a:cxn ang="0">
                    <a:pos x="539" y="1528"/>
                  </a:cxn>
                  <a:cxn ang="0">
                    <a:pos x="359" y="1275"/>
                  </a:cxn>
                  <a:cxn ang="0">
                    <a:pos x="359" y="1275"/>
                  </a:cxn>
                  <a:cxn ang="0">
                    <a:pos x="359" y="1275"/>
                  </a:cxn>
                </a:cxnLst>
                <a:rect l="0" t="0" r="r" b="b"/>
                <a:pathLst>
                  <a:path w="539" h="1798">
                    <a:moveTo>
                      <a:pt x="359" y="1275"/>
                    </a:moveTo>
                    <a:cubicBezTo>
                      <a:pt x="359" y="0"/>
                      <a:pt x="359" y="0"/>
                      <a:pt x="359" y="0"/>
                    </a:cubicBezTo>
                    <a:cubicBezTo>
                      <a:pt x="180" y="0"/>
                      <a:pt x="180" y="0"/>
                      <a:pt x="180" y="0"/>
                    </a:cubicBezTo>
                    <a:cubicBezTo>
                      <a:pt x="180" y="1275"/>
                      <a:pt x="180" y="1275"/>
                      <a:pt x="180" y="1275"/>
                    </a:cubicBezTo>
                    <a:cubicBezTo>
                      <a:pt x="75" y="1312"/>
                      <a:pt x="0" y="1411"/>
                      <a:pt x="0" y="1528"/>
                    </a:cubicBezTo>
                    <a:cubicBezTo>
                      <a:pt x="0" y="1677"/>
                      <a:pt x="121" y="1798"/>
                      <a:pt x="270" y="1798"/>
                    </a:cubicBezTo>
                    <a:cubicBezTo>
                      <a:pt x="418" y="1798"/>
                      <a:pt x="539" y="1677"/>
                      <a:pt x="539" y="1528"/>
                    </a:cubicBezTo>
                    <a:cubicBezTo>
                      <a:pt x="539" y="1411"/>
                      <a:pt x="464" y="1312"/>
                      <a:pt x="359" y="1275"/>
                    </a:cubicBezTo>
                    <a:close/>
                    <a:moveTo>
                      <a:pt x="359" y="1275"/>
                    </a:moveTo>
                    <a:cubicBezTo>
                      <a:pt x="359" y="1275"/>
                      <a:pt x="359" y="1275"/>
                      <a:pt x="359" y="1275"/>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22"/>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close/>
                    <a:moveTo>
                      <a:pt x="52" y="26"/>
                    </a:moveTo>
                    <a:lnTo>
                      <a:pt x="52" y="26"/>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23"/>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moveTo>
                      <a:pt x="52" y="26"/>
                    </a:moveTo>
                    <a:lnTo>
                      <a:pt x="52" y="26"/>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81" name="矩形 80"/>
          <p:cNvSpPr/>
          <p:nvPr/>
        </p:nvSpPr>
        <p:spPr>
          <a:xfrm>
            <a:off x="0" y="4991100"/>
            <a:ext cx="9144000" cy="152400"/>
          </a:xfrm>
          <a:prstGeom prst="rect">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hidden="1"/>
          <p:cNvSpPr/>
          <p:nvPr/>
        </p:nvSpPr>
        <p:spPr>
          <a:xfrm>
            <a:off x="2661254" y="987574"/>
            <a:ext cx="3635896" cy="936104"/>
          </a:xfrm>
          <a:prstGeom prst="rect">
            <a:avLst/>
          </a:prstGeom>
          <a:gradFill>
            <a:gsLst>
              <a:gs pos="0">
                <a:srgbClr val="FF9EA9"/>
              </a:gs>
              <a:gs pos="100000">
                <a:srgbClr val="D95A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Group 45"/>
          <p:cNvGrpSpPr/>
          <p:nvPr/>
        </p:nvGrpSpPr>
        <p:grpSpPr>
          <a:xfrm>
            <a:off x="3248744" y="-1495813"/>
            <a:ext cx="2843428" cy="2843427"/>
            <a:chOff x="5021522" y="1126778"/>
            <a:chExt cx="2479030" cy="2479030"/>
          </a:xfrm>
        </p:grpSpPr>
        <p:sp>
          <p:nvSpPr>
            <p:cNvPr id="101" name="Oval 42"/>
            <p:cNvSpPr/>
            <p:nvPr/>
          </p:nvSpPr>
          <p:spPr>
            <a:xfrm>
              <a:off x="5021522" y="1126778"/>
              <a:ext cx="2479030" cy="2479030"/>
            </a:xfrm>
            <a:prstGeom prst="ellipse">
              <a:avLst/>
            </a:prstGeom>
            <a:solidFill>
              <a:srgbClr val="317B9D"/>
            </a:solidFill>
            <a:ln w="12700" cap="flat" cmpd="sng" algn="ctr">
              <a:noFill/>
              <a:prstDash val="solid"/>
              <a:miter lim="800000"/>
            </a:ln>
            <a:effectLst>
              <a:outerShdw blurRad="571500" dist="546100" dir="3120000" sx="92000" sy="92000" algn="l"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Montserrat"/>
                <a:ea typeface="+mn-ea"/>
                <a:cs typeface="+mn-cs"/>
              </a:endParaRPr>
            </a:p>
          </p:txBody>
        </p:sp>
        <p:sp>
          <p:nvSpPr>
            <p:cNvPr id="102" name="Oval 43"/>
            <p:cNvSpPr/>
            <p:nvPr/>
          </p:nvSpPr>
          <p:spPr>
            <a:xfrm>
              <a:off x="5376072" y="1481328"/>
              <a:ext cx="1769930" cy="1769930"/>
            </a:xfrm>
            <a:prstGeom prst="ellipse">
              <a:avLst/>
            </a:prstGeom>
            <a:solidFill>
              <a:srgbClr val="FFFFFF"/>
            </a:solidFill>
            <a:ln w="12700" cap="flat" cmpd="sng" algn="ctr">
              <a:noFill/>
              <a:prstDash val="solid"/>
              <a:miter lim="800000"/>
            </a:ln>
            <a:effectLst>
              <a:outerShdw dist="101600" dir="2160000" algn="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Montserrat"/>
                <a:ea typeface="+mn-ea"/>
                <a:cs typeface="+mn-cs"/>
              </a:endParaRPr>
            </a:p>
          </p:txBody>
        </p:sp>
      </p:grpSp>
      <p:sp>
        <p:nvSpPr>
          <p:cNvPr id="103" name="TextBox 6"/>
          <p:cNvSpPr txBox="1">
            <a:spLocks noChangeArrowheads="1"/>
          </p:cNvSpPr>
          <p:nvPr/>
        </p:nvSpPr>
        <p:spPr bwMode="auto">
          <a:xfrm>
            <a:off x="3961206" y="94446"/>
            <a:ext cx="1402882"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rPr>
              <a:t>目录</a:t>
            </a:r>
            <a:endParaRPr lang="zh-CN" altLang="en-US" sz="3600" b="1" dirty="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3428852" y="620814"/>
            <a:ext cx="323769" cy="322542"/>
            <a:chOff x="3768359" y="1725446"/>
            <a:chExt cx="1930605" cy="1930605"/>
          </a:xfrm>
        </p:grpSpPr>
        <p:sp>
          <p:nvSpPr>
            <p:cNvPr id="110" name="Oval 5"/>
            <p:cNvSpPr>
              <a:spLocks noChangeArrowheads="1"/>
            </p:cNvSpPr>
            <p:nvPr/>
          </p:nvSpPr>
          <p:spPr bwMode="auto">
            <a:xfrm>
              <a:off x="3768359" y="1725446"/>
              <a:ext cx="1930605" cy="1930605"/>
            </a:xfrm>
            <a:prstGeom prst="ellipse">
              <a:avLst/>
            </a:prstGeom>
            <a:gradFill>
              <a:gsLst>
                <a:gs pos="0">
                  <a:srgbClr val="0E647C">
                    <a:lumMod val="5000"/>
                    <a:lumOff val="95000"/>
                  </a:srgbClr>
                </a:gs>
                <a:gs pos="100000">
                  <a:sysClr val="window" lastClr="FFFFFF">
                    <a:lumMod val="95000"/>
                  </a:sysClr>
                </a:gs>
              </a:gsLst>
              <a:lin ang="5400000" scaled="1"/>
            </a:gradFill>
            <a:ln w="22225" cap="flat" cmpd="sng" algn="ctr">
              <a:solidFill>
                <a:sysClr val="window" lastClr="FFFFFF"/>
              </a:solidFill>
              <a:prstDash val="solid"/>
            </a:ln>
            <a:effectLst>
              <a:outerShdw blurRad="304800" dist="38100" dir="2700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1" name="Oval 5"/>
            <p:cNvSpPr>
              <a:spLocks noChangeArrowheads="1"/>
            </p:cNvSpPr>
            <p:nvPr/>
          </p:nvSpPr>
          <p:spPr bwMode="auto">
            <a:xfrm>
              <a:off x="3823758" y="1780845"/>
              <a:ext cx="1819806" cy="1819806"/>
            </a:xfrm>
            <a:prstGeom prst="ellipse">
              <a:avLst/>
            </a:prstGeom>
            <a:solidFill>
              <a:srgbClr val="317B9D"/>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15" name="组合 114"/>
          <p:cNvGrpSpPr/>
          <p:nvPr/>
        </p:nvGrpSpPr>
        <p:grpSpPr>
          <a:xfrm>
            <a:off x="3817589" y="1193785"/>
            <a:ext cx="162357" cy="161741"/>
            <a:chOff x="3768359" y="1725446"/>
            <a:chExt cx="1930605" cy="1930605"/>
          </a:xfrm>
        </p:grpSpPr>
        <p:sp>
          <p:nvSpPr>
            <p:cNvPr id="116" name="Oval 5"/>
            <p:cNvSpPr>
              <a:spLocks noChangeArrowheads="1"/>
            </p:cNvSpPr>
            <p:nvPr/>
          </p:nvSpPr>
          <p:spPr bwMode="auto">
            <a:xfrm>
              <a:off x="3768359" y="1725446"/>
              <a:ext cx="1930605" cy="1930605"/>
            </a:xfrm>
            <a:prstGeom prst="ellipse">
              <a:avLst/>
            </a:prstGeom>
            <a:gradFill>
              <a:gsLst>
                <a:gs pos="0">
                  <a:srgbClr val="0E647C">
                    <a:lumMod val="5000"/>
                    <a:lumOff val="95000"/>
                  </a:srgbClr>
                </a:gs>
                <a:gs pos="100000">
                  <a:sysClr val="window" lastClr="FFFFFF">
                    <a:lumMod val="95000"/>
                  </a:sysClr>
                </a:gs>
              </a:gsLst>
              <a:lin ang="5400000" scaled="1"/>
            </a:gradFill>
            <a:ln w="22225" cap="flat" cmpd="sng" algn="ctr">
              <a:solidFill>
                <a:sysClr val="window" lastClr="FFFFFF"/>
              </a:solidFill>
              <a:prstDash val="solid"/>
            </a:ln>
            <a:effectLst>
              <a:outerShdw blurRad="304800" dist="38100" dir="2700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7" name="Oval 5"/>
            <p:cNvSpPr>
              <a:spLocks noChangeArrowheads="1"/>
            </p:cNvSpPr>
            <p:nvPr/>
          </p:nvSpPr>
          <p:spPr bwMode="auto">
            <a:xfrm>
              <a:off x="3823758" y="1780845"/>
              <a:ext cx="1819806" cy="1819806"/>
            </a:xfrm>
            <a:prstGeom prst="ellipse">
              <a:avLst/>
            </a:prstGeom>
            <a:solidFill>
              <a:srgbClr val="317B9D"/>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18" name="组合 117"/>
          <p:cNvGrpSpPr/>
          <p:nvPr/>
        </p:nvGrpSpPr>
        <p:grpSpPr>
          <a:xfrm>
            <a:off x="4304741" y="1056337"/>
            <a:ext cx="231673" cy="230795"/>
            <a:chOff x="3768359" y="1725446"/>
            <a:chExt cx="1930605" cy="1930605"/>
          </a:xfrm>
        </p:grpSpPr>
        <p:sp>
          <p:nvSpPr>
            <p:cNvPr id="119" name="Oval 5"/>
            <p:cNvSpPr>
              <a:spLocks noChangeArrowheads="1"/>
            </p:cNvSpPr>
            <p:nvPr/>
          </p:nvSpPr>
          <p:spPr bwMode="auto">
            <a:xfrm>
              <a:off x="3768359" y="1725446"/>
              <a:ext cx="1930605" cy="1930605"/>
            </a:xfrm>
            <a:prstGeom prst="ellipse">
              <a:avLst/>
            </a:prstGeom>
            <a:gradFill>
              <a:gsLst>
                <a:gs pos="0">
                  <a:srgbClr val="0E647C">
                    <a:lumMod val="5000"/>
                    <a:lumOff val="95000"/>
                  </a:srgbClr>
                </a:gs>
                <a:gs pos="100000">
                  <a:sysClr val="window" lastClr="FFFFFF">
                    <a:lumMod val="95000"/>
                  </a:sysClr>
                </a:gs>
              </a:gsLst>
              <a:lin ang="5400000" scaled="1"/>
            </a:gradFill>
            <a:ln w="22225" cap="flat" cmpd="sng" algn="ctr">
              <a:solidFill>
                <a:sysClr val="window" lastClr="FFFFFF"/>
              </a:solidFill>
              <a:prstDash val="solid"/>
            </a:ln>
            <a:effectLst>
              <a:outerShdw blurRad="304800" dist="38100" dir="2700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0" name="Oval 5"/>
            <p:cNvSpPr>
              <a:spLocks noChangeArrowheads="1"/>
            </p:cNvSpPr>
            <p:nvPr/>
          </p:nvSpPr>
          <p:spPr bwMode="auto">
            <a:xfrm>
              <a:off x="3823758" y="1780845"/>
              <a:ext cx="1819806" cy="1819806"/>
            </a:xfrm>
            <a:prstGeom prst="ellipse">
              <a:avLst/>
            </a:prstGeom>
            <a:solidFill>
              <a:srgbClr val="317B9D"/>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27" name="组合 126"/>
          <p:cNvGrpSpPr/>
          <p:nvPr/>
        </p:nvGrpSpPr>
        <p:grpSpPr>
          <a:xfrm>
            <a:off x="5270843" y="907528"/>
            <a:ext cx="202531" cy="201763"/>
            <a:chOff x="3768359" y="1725446"/>
            <a:chExt cx="1930605" cy="1930605"/>
          </a:xfrm>
        </p:grpSpPr>
        <p:sp>
          <p:nvSpPr>
            <p:cNvPr id="128" name="Oval 5"/>
            <p:cNvSpPr>
              <a:spLocks noChangeArrowheads="1"/>
            </p:cNvSpPr>
            <p:nvPr/>
          </p:nvSpPr>
          <p:spPr bwMode="auto">
            <a:xfrm>
              <a:off x="3768359" y="1725446"/>
              <a:ext cx="1930605" cy="1930605"/>
            </a:xfrm>
            <a:prstGeom prst="ellipse">
              <a:avLst/>
            </a:prstGeom>
            <a:gradFill>
              <a:gsLst>
                <a:gs pos="0">
                  <a:srgbClr val="0E647C">
                    <a:lumMod val="5000"/>
                    <a:lumOff val="95000"/>
                  </a:srgbClr>
                </a:gs>
                <a:gs pos="100000">
                  <a:sysClr val="window" lastClr="FFFFFF">
                    <a:lumMod val="95000"/>
                  </a:sysClr>
                </a:gs>
              </a:gsLst>
              <a:lin ang="5400000" scaled="1"/>
            </a:gradFill>
            <a:ln w="22225" cap="flat" cmpd="sng" algn="ctr">
              <a:solidFill>
                <a:sysClr val="window" lastClr="FFFFFF"/>
              </a:solidFill>
              <a:prstDash val="solid"/>
            </a:ln>
            <a:effectLst>
              <a:outerShdw blurRad="304800" dist="38100" dir="2700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9" name="Oval 5"/>
            <p:cNvSpPr>
              <a:spLocks noChangeArrowheads="1"/>
            </p:cNvSpPr>
            <p:nvPr/>
          </p:nvSpPr>
          <p:spPr bwMode="auto">
            <a:xfrm>
              <a:off x="3823758" y="1780845"/>
              <a:ext cx="1819806" cy="1819806"/>
            </a:xfrm>
            <a:prstGeom prst="ellipse">
              <a:avLst/>
            </a:prstGeom>
            <a:solidFill>
              <a:srgbClr val="317B9D"/>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30" name="组合 129"/>
          <p:cNvGrpSpPr/>
          <p:nvPr/>
        </p:nvGrpSpPr>
        <p:grpSpPr>
          <a:xfrm>
            <a:off x="4889656" y="1166620"/>
            <a:ext cx="178946" cy="178268"/>
            <a:chOff x="3768359" y="1725446"/>
            <a:chExt cx="1930605" cy="1930605"/>
          </a:xfrm>
        </p:grpSpPr>
        <p:sp>
          <p:nvSpPr>
            <p:cNvPr id="131" name="Oval 5"/>
            <p:cNvSpPr>
              <a:spLocks noChangeArrowheads="1"/>
            </p:cNvSpPr>
            <p:nvPr/>
          </p:nvSpPr>
          <p:spPr bwMode="auto">
            <a:xfrm>
              <a:off x="3768359" y="1725446"/>
              <a:ext cx="1930605" cy="1930605"/>
            </a:xfrm>
            <a:prstGeom prst="ellipse">
              <a:avLst/>
            </a:prstGeom>
            <a:gradFill>
              <a:gsLst>
                <a:gs pos="0">
                  <a:srgbClr val="0E647C">
                    <a:lumMod val="5000"/>
                    <a:lumOff val="95000"/>
                  </a:srgbClr>
                </a:gs>
                <a:gs pos="100000">
                  <a:sysClr val="window" lastClr="FFFFFF">
                    <a:lumMod val="95000"/>
                  </a:sysClr>
                </a:gs>
              </a:gsLst>
              <a:lin ang="5400000" scaled="1"/>
            </a:gradFill>
            <a:ln w="22225" cap="flat" cmpd="sng" algn="ctr">
              <a:solidFill>
                <a:sysClr val="window" lastClr="FFFFFF"/>
              </a:solidFill>
              <a:prstDash val="solid"/>
            </a:ln>
            <a:effectLst>
              <a:outerShdw blurRad="304800" dist="38100" dir="2700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2" name="Oval 5"/>
            <p:cNvSpPr>
              <a:spLocks noChangeArrowheads="1"/>
            </p:cNvSpPr>
            <p:nvPr/>
          </p:nvSpPr>
          <p:spPr bwMode="auto">
            <a:xfrm>
              <a:off x="3823758" y="1780845"/>
              <a:ext cx="1819806" cy="1819806"/>
            </a:xfrm>
            <a:prstGeom prst="ellipse">
              <a:avLst/>
            </a:prstGeom>
            <a:solidFill>
              <a:srgbClr val="317B9D"/>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33" name="组合 132"/>
          <p:cNvGrpSpPr/>
          <p:nvPr/>
        </p:nvGrpSpPr>
        <p:grpSpPr>
          <a:xfrm>
            <a:off x="5678012" y="598106"/>
            <a:ext cx="323769" cy="322542"/>
            <a:chOff x="3768359" y="1725446"/>
            <a:chExt cx="1930605" cy="1930605"/>
          </a:xfrm>
        </p:grpSpPr>
        <p:sp>
          <p:nvSpPr>
            <p:cNvPr id="134" name="Oval 5"/>
            <p:cNvSpPr>
              <a:spLocks noChangeArrowheads="1"/>
            </p:cNvSpPr>
            <p:nvPr/>
          </p:nvSpPr>
          <p:spPr bwMode="auto">
            <a:xfrm>
              <a:off x="3768359" y="1725446"/>
              <a:ext cx="1930605" cy="1930605"/>
            </a:xfrm>
            <a:prstGeom prst="ellipse">
              <a:avLst/>
            </a:prstGeom>
            <a:gradFill>
              <a:gsLst>
                <a:gs pos="0">
                  <a:srgbClr val="0E647C">
                    <a:lumMod val="5000"/>
                    <a:lumOff val="95000"/>
                  </a:srgbClr>
                </a:gs>
                <a:gs pos="100000">
                  <a:sysClr val="window" lastClr="FFFFFF">
                    <a:lumMod val="95000"/>
                  </a:sysClr>
                </a:gs>
              </a:gsLst>
              <a:lin ang="5400000" scaled="1"/>
            </a:gradFill>
            <a:ln w="22225" cap="flat" cmpd="sng" algn="ctr">
              <a:solidFill>
                <a:sysClr val="window" lastClr="FFFFFF"/>
              </a:solidFill>
              <a:prstDash val="solid"/>
            </a:ln>
            <a:effectLst>
              <a:outerShdw blurRad="304800" dist="38100" dir="2700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5" name="Oval 5"/>
            <p:cNvSpPr>
              <a:spLocks noChangeArrowheads="1"/>
            </p:cNvSpPr>
            <p:nvPr/>
          </p:nvSpPr>
          <p:spPr bwMode="auto">
            <a:xfrm>
              <a:off x="3823758" y="1780845"/>
              <a:ext cx="1819806" cy="1819806"/>
            </a:xfrm>
            <a:prstGeom prst="ellipse">
              <a:avLst/>
            </a:prstGeom>
            <a:solidFill>
              <a:srgbClr val="317B9D"/>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39" name="组合 138"/>
          <p:cNvGrpSpPr/>
          <p:nvPr/>
        </p:nvGrpSpPr>
        <p:grpSpPr>
          <a:xfrm>
            <a:off x="6212967" y="549198"/>
            <a:ext cx="162357" cy="161741"/>
            <a:chOff x="3768359" y="1725446"/>
            <a:chExt cx="1930605" cy="1930605"/>
          </a:xfrm>
        </p:grpSpPr>
        <p:sp>
          <p:nvSpPr>
            <p:cNvPr id="140" name="Oval 5"/>
            <p:cNvSpPr>
              <a:spLocks noChangeArrowheads="1"/>
            </p:cNvSpPr>
            <p:nvPr/>
          </p:nvSpPr>
          <p:spPr bwMode="auto">
            <a:xfrm>
              <a:off x="3768359" y="1725446"/>
              <a:ext cx="1930605" cy="1930605"/>
            </a:xfrm>
            <a:prstGeom prst="ellipse">
              <a:avLst/>
            </a:prstGeom>
            <a:gradFill>
              <a:gsLst>
                <a:gs pos="0">
                  <a:srgbClr val="0E647C">
                    <a:lumMod val="5000"/>
                    <a:lumOff val="95000"/>
                  </a:srgbClr>
                </a:gs>
                <a:gs pos="100000">
                  <a:sysClr val="window" lastClr="FFFFFF">
                    <a:lumMod val="95000"/>
                  </a:sysClr>
                </a:gs>
              </a:gsLst>
              <a:lin ang="5400000" scaled="1"/>
            </a:gradFill>
            <a:ln w="22225" cap="flat" cmpd="sng" algn="ctr">
              <a:solidFill>
                <a:sysClr val="window" lastClr="FFFFFF"/>
              </a:solidFill>
              <a:prstDash val="solid"/>
            </a:ln>
            <a:effectLst>
              <a:outerShdw blurRad="304800" dist="38100" dir="2700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1" name="Oval 5"/>
            <p:cNvSpPr>
              <a:spLocks noChangeArrowheads="1"/>
            </p:cNvSpPr>
            <p:nvPr/>
          </p:nvSpPr>
          <p:spPr bwMode="auto">
            <a:xfrm>
              <a:off x="3823758" y="1780845"/>
              <a:ext cx="1819806" cy="1819806"/>
            </a:xfrm>
            <a:prstGeom prst="ellipse">
              <a:avLst/>
            </a:prstGeom>
            <a:solidFill>
              <a:srgbClr val="317B9D"/>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42" name="组合 141"/>
          <p:cNvGrpSpPr/>
          <p:nvPr/>
        </p:nvGrpSpPr>
        <p:grpSpPr>
          <a:xfrm>
            <a:off x="3050683" y="549197"/>
            <a:ext cx="162357" cy="161741"/>
            <a:chOff x="3768359" y="1725446"/>
            <a:chExt cx="1930605" cy="1930605"/>
          </a:xfrm>
        </p:grpSpPr>
        <p:sp>
          <p:nvSpPr>
            <p:cNvPr id="143" name="Oval 5"/>
            <p:cNvSpPr>
              <a:spLocks noChangeArrowheads="1"/>
            </p:cNvSpPr>
            <p:nvPr/>
          </p:nvSpPr>
          <p:spPr bwMode="auto">
            <a:xfrm>
              <a:off x="3768359" y="1725446"/>
              <a:ext cx="1930605" cy="1930605"/>
            </a:xfrm>
            <a:prstGeom prst="ellipse">
              <a:avLst/>
            </a:prstGeom>
            <a:gradFill>
              <a:gsLst>
                <a:gs pos="0">
                  <a:srgbClr val="0E647C">
                    <a:lumMod val="5000"/>
                    <a:lumOff val="95000"/>
                  </a:srgbClr>
                </a:gs>
                <a:gs pos="100000">
                  <a:sysClr val="window" lastClr="FFFFFF">
                    <a:lumMod val="95000"/>
                  </a:sysClr>
                </a:gs>
              </a:gsLst>
              <a:lin ang="5400000" scaled="1"/>
            </a:gradFill>
            <a:ln w="22225" cap="flat" cmpd="sng" algn="ctr">
              <a:solidFill>
                <a:sysClr val="window" lastClr="FFFFFF"/>
              </a:solidFill>
              <a:prstDash val="solid"/>
            </a:ln>
            <a:effectLst>
              <a:outerShdw blurRad="304800" dist="38100" dir="2700000" algn="t" rotWithShape="0">
                <a:prstClr val="black">
                  <a:alpha val="39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4" name="Oval 5"/>
            <p:cNvSpPr>
              <a:spLocks noChangeArrowheads="1"/>
            </p:cNvSpPr>
            <p:nvPr/>
          </p:nvSpPr>
          <p:spPr bwMode="auto">
            <a:xfrm>
              <a:off x="3823758" y="1780845"/>
              <a:ext cx="1819806" cy="1819806"/>
            </a:xfrm>
            <a:prstGeom prst="ellipse">
              <a:avLst/>
            </a:prstGeom>
            <a:solidFill>
              <a:srgbClr val="317B9D"/>
            </a:solidFill>
            <a:ln>
              <a:noFill/>
            </a:ln>
            <a:effectLst>
              <a:innerShdw blurRad="88900" dist="50800" dir="16200000">
                <a:prstClr val="black">
                  <a:alpha val="38000"/>
                </a:prstClr>
              </a:inn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1000" fill="hold"/>
                                        <p:tgtEl>
                                          <p:spTgt spid="95"/>
                                        </p:tgtEl>
                                        <p:attrNameLst>
                                          <p:attrName>ppt_x</p:attrName>
                                        </p:attrNameLst>
                                      </p:cBhvr>
                                      <p:tavLst>
                                        <p:tav tm="0">
                                          <p:val>
                                            <p:strVal val="#ppt_x"/>
                                          </p:val>
                                        </p:tav>
                                        <p:tav tm="100000">
                                          <p:val>
                                            <p:strVal val="#ppt_x"/>
                                          </p:val>
                                        </p:tav>
                                      </p:tavLst>
                                    </p:anim>
                                    <p:anim calcmode="lin" valueType="num">
                                      <p:cBhvr additive="base">
                                        <p:cTn id="8" dur="1000" fill="hold"/>
                                        <p:tgtEl>
                                          <p:spTgt spid="9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p:cTn id="18" dur="250" fill="hold"/>
                                        <p:tgtEl>
                                          <p:spTgt spid="118"/>
                                        </p:tgtEl>
                                        <p:attrNameLst>
                                          <p:attrName>ppt_w</p:attrName>
                                        </p:attrNameLst>
                                      </p:cBhvr>
                                      <p:tavLst>
                                        <p:tav tm="0">
                                          <p:val>
                                            <p:fltVal val="0"/>
                                          </p:val>
                                        </p:tav>
                                        <p:tav tm="100000">
                                          <p:val>
                                            <p:strVal val="#ppt_w"/>
                                          </p:val>
                                        </p:tav>
                                      </p:tavLst>
                                    </p:anim>
                                    <p:anim calcmode="lin" valueType="num">
                                      <p:cBhvr>
                                        <p:cTn id="19" dur="250" fill="hold"/>
                                        <p:tgtEl>
                                          <p:spTgt spid="118"/>
                                        </p:tgtEl>
                                        <p:attrNameLst>
                                          <p:attrName>ppt_h</p:attrName>
                                        </p:attrNameLst>
                                      </p:cBhvr>
                                      <p:tavLst>
                                        <p:tav tm="0">
                                          <p:val>
                                            <p:fltVal val="0"/>
                                          </p:val>
                                        </p:tav>
                                        <p:tav tm="100000">
                                          <p:val>
                                            <p:strVal val="#ppt_h"/>
                                          </p:val>
                                        </p:tav>
                                      </p:tavLst>
                                    </p:anim>
                                    <p:animEffect transition="in" filter="fade">
                                      <p:cBhvr>
                                        <p:cTn id="20" dur="250"/>
                                        <p:tgtEl>
                                          <p:spTgt spid="118"/>
                                        </p:tgtEl>
                                      </p:cBhvr>
                                    </p:animEffect>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 calcmode="lin" valueType="num">
                                      <p:cBhvr>
                                        <p:cTn id="24" dur="250" fill="hold"/>
                                        <p:tgtEl>
                                          <p:spTgt spid="133"/>
                                        </p:tgtEl>
                                        <p:attrNameLst>
                                          <p:attrName>ppt_w</p:attrName>
                                        </p:attrNameLst>
                                      </p:cBhvr>
                                      <p:tavLst>
                                        <p:tav tm="0">
                                          <p:val>
                                            <p:fltVal val="0"/>
                                          </p:val>
                                        </p:tav>
                                        <p:tav tm="100000">
                                          <p:val>
                                            <p:strVal val="#ppt_w"/>
                                          </p:val>
                                        </p:tav>
                                      </p:tavLst>
                                    </p:anim>
                                    <p:anim calcmode="lin" valueType="num">
                                      <p:cBhvr>
                                        <p:cTn id="25" dur="250" fill="hold"/>
                                        <p:tgtEl>
                                          <p:spTgt spid="133"/>
                                        </p:tgtEl>
                                        <p:attrNameLst>
                                          <p:attrName>ppt_h</p:attrName>
                                        </p:attrNameLst>
                                      </p:cBhvr>
                                      <p:tavLst>
                                        <p:tav tm="0">
                                          <p:val>
                                            <p:fltVal val="0"/>
                                          </p:val>
                                        </p:tav>
                                        <p:tav tm="100000">
                                          <p:val>
                                            <p:strVal val="#ppt_h"/>
                                          </p:val>
                                        </p:tav>
                                      </p:tavLst>
                                    </p:anim>
                                    <p:animEffect transition="in" filter="fade">
                                      <p:cBhvr>
                                        <p:cTn id="26" dur="250"/>
                                        <p:tgtEl>
                                          <p:spTgt spid="1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7"/>
                                        </p:tgtEl>
                                        <p:attrNameLst>
                                          <p:attrName>style.visibility</p:attrName>
                                        </p:attrNameLst>
                                      </p:cBhvr>
                                      <p:to>
                                        <p:strVal val="visible"/>
                                      </p:to>
                                    </p:set>
                                    <p:anim calcmode="lin" valueType="num">
                                      <p:cBhvr>
                                        <p:cTn id="30" dur="250" fill="hold"/>
                                        <p:tgtEl>
                                          <p:spTgt spid="127"/>
                                        </p:tgtEl>
                                        <p:attrNameLst>
                                          <p:attrName>ppt_w</p:attrName>
                                        </p:attrNameLst>
                                      </p:cBhvr>
                                      <p:tavLst>
                                        <p:tav tm="0">
                                          <p:val>
                                            <p:fltVal val="0"/>
                                          </p:val>
                                        </p:tav>
                                        <p:tav tm="100000">
                                          <p:val>
                                            <p:strVal val="#ppt_w"/>
                                          </p:val>
                                        </p:tav>
                                      </p:tavLst>
                                    </p:anim>
                                    <p:anim calcmode="lin" valueType="num">
                                      <p:cBhvr>
                                        <p:cTn id="31" dur="250" fill="hold"/>
                                        <p:tgtEl>
                                          <p:spTgt spid="127"/>
                                        </p:tgtEl>
                                        <p:attrNameLst>
                                          <p:attrName>ppt_h</p:attrName>
                                        </p:attrNameLst>
                                      </p:cBhvr>
                                      <p:tavLst>
                                        <p:tav tm="0">
                                          <p:val>
                                            <p:fltVal val="0"/>
                                          </p:val>
                                        </p:tav>
                                        <p:tav tm="100000">
                                          <p:val>
                                            <p:strVal val="#ppt_h"/>
                                          </p:val>
                                        </p:tav>
                                      </p:tavLst>
                                    </p:anim>
                                    <p:animEffect transition="in" filter="fade">
                                      <p:cBhvr>
                                        <p:cTn id="32" dur="250"/>
                                        <p:tgtEl>
                                          <p:spTgt spid="127"/>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p:cTn id="36" dur="250" fill="hold"/>
                                        <p:tgtEl>
                                          <p:spTgt spid="109"/>
                                        </p:tgtEl>
                                        <p:attrNameLst>
                                          <p:attrName>ppt_w</p:attrName>
                                        </p:attrNameLst>
                                      </p:cBhvr>
                                      <p:tavLst>
                                        <p:tav tm="0">
                                          <p:val>
                                            <p:fltVal val="0"/>
                                          </p:val>
                                        </p:tav>
                                        <p:tav tm="100000">
                                          <p:val>
                                            <p:strVal val="#ppt_w"/>
                                          </p:val>
                                        </p:tav>
                                      </p:tavLst>
                                    </p:anim>
                                    <p:anim calcmode="lin" valueType="num">
                                      <p:cBhvr>
                                        <p:cTn id="37" dur="250" fill="hold"/>
                                        <p:tgtEl>
                                          <p:spTgt spid="109"/>
                                        </p:tgtEl>
                                        <p:attrNameLst>
                                          <p:attrName>ppt_h</p:attrName>
                                        </p:attrNameLst>
                                      </p:cBhvr>
                                      <p:tavLst>
                                        <p:tav tm="0">
                                          <p:val>
                                            <p:fltVal val="0"/>
                                          </p:val>
                                        </p:tav>
                                        <p:tav tm="100000">
                                          <p:val>
                                            <p:strVal val="#ppt_h"/>
                                          </p:val>
                                        </p:tav>
                                      </p:tavLst>
                                    </p:anim>
                                    <p:animEffect transition="in" filter="fade">
                                      <p:cBhvr>
                                        <p:cTn id="38" dur="250"/>
                                        <p:tgtEl>
                                          <p:spTgt spid="109"/>
                                        </p:tgtEl>
                                      </p:cBhvr>
                                    </p:animEffect>
                                  </p:childTnLst>
                                </p:cTn>
                              </p:par>
                            </p:childTnLst>
                          </p:cTn>
                        </p:par>
                        <p:par>
                          <p:cTn id="39" fill="hold">
                            <p:stCondLst>
                              <p:cond delay="4000"/>
                            </p:stCondLst>
                            <p:childTnLst>
                              <p:par>
                                <p:cTn id="40" presetID="53" presetClass="entr" presetSubtype="16" fill="hold" nodeType="afterEffect">
                                  <p:stCondLst>
                                    <p:cond delay="0"/>
                                  </p:stCondLst>
                                  <p:childTnLst>
                                    <p:set>
                                      <p:cBhvr>
                                        <p:cTn id="41" dur="1" fill="hold">
                                          <p:stCondLst>
                                            <p:cond delay="0"/>
                                          </p:stCondLst>
                                        </p:cTn>
                                        <p:tgtEl>
                                          <p:spTgt spid="115"/>
                                        </p:tgtEl>
                                        <p:attrNameLst>
                                          <p:attrName>style.visibility</p:attrName>
                                        </p:attrNameLst>
                                      </p:cBhvr>
                                      <p:to>
                                        <p:strVal val="visible"/>
                                      </p:to>
                                    </p:set>
                                    <p:anim calcmode="lin" valueType="num">
                                      <p:cBhvr>
                                        <p:cTn id="42" dur="250" fill="hold"/>
                                        <p:tgtEl>
                                          <p:spTgt spid="115"/>
                                        </p:tgtEl>
                                        <p:attrNameLst>
                                          <p:attrName>ppt_w</p:attrName>
                                        </p:attrNameLst>
                                      </p:cBhvr>
                                      <p:tavLst>
                                        <p:tav tm="0">
                                          <p:val>
                                            <p:fltVal val="0"/>
                                          </p:val>
                                        </p:tav>
                                        <p:tav tm="100000">
                                          <p:val>
                                            <p:strVal val="#ppt_w"/>
                                          </p:val>
                                        </p:tav>
                                      </p:tavLst>
                                    </p:anim>
                                    <p:anim calcmode="lin" valueType="num">
                                      <p:cBhvr>
                                        <p:cTn id="43" dur="250" fill="hold"/>
                                        <p:tgtEl>
                                          <p:spTgt spid="115"/>
                                        </p:tgtEl>
                                        <p:attrNameLst>
                                          <p:attrName>ppt_h</p:attrName>
                                        </p:attrNameLst>
                                      </p:cBhvr>
                                      <p:tavLst>
                                        <p:tav tm="0">
                                          <p:val>
                                            <p:fltVal val="0"/>
                                          </p:val>
                                        </p:tav>
                                        <p:tav tm="100000">
                                          <p:val>
                                            <p:strVal val="#ppt_h"/>
                                          </p:val>
                                        </p:tav>
                                      </p:tavLst>
                                    </p:anim>
                                    <p:animEffect transition="in" filter="fade">
                                      <p:cBhvr>
                                        <p:cTn id="44" dur="250"/>
                                        <p:tgtEl>
                                          <p:spTgt spid="115"/>
                                        </p:tgtEl>
                                      </p:cBhvr>
                                    </p:animEffect>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139"/>
                                        </p:tgtEl>
                                        <p:attrNameLst>
                                          <p:attrName>style.visibility</p:attrName>
                                        </p:attrNameLst>
                                      </p:cBhvr>
                                      <p:to>
                                        <p:strVal val="visible"/>
                                      </p:to>
                                    </p:set>
                                    <p:anim calcmode="lin" valueType="num">
                                      <p:cBhvr>
                                        <p:cTn id="48" dur="250" fill="hold"/>
                                        <p:tgtEl>
                                          <p:spTgt spid="139"/>
                                        </p:tgtEl>
                                        <p:attrNameLst>
                                          <p:attrName>ppt_w</p:attrName>
                                        </p:attrNameLst>
                                      </p:cBhvr>
                                      <p:tavLst>
                                        <p:tav tm="0">
                                          <p:val>
                                            <p:fltVal val="0"/>
                                          </p:val>
                                        </p:tav>
                                        <p:tav tm="100000">
                                          <p:val>
                                            <p:strVal val="#ppt_w"/>
                                          </p:val>
                                        </p:tav>
                                      </p:tavLst>
                                    </p:anim>
                                    <p:anim calcmode="lin" valueType="num">
                                      <p:cBhvr>
                                        <p:cTn id="49" dur="250" fill="hold"/>
                                        <p:tgtEl>
                                          <p:spTgt spid="139"/>
                                        </p:tgtEl>
                                        <p:attrNameLst>
                                          <p:attrName>ppt_h</p:attrName>
                                        </p:attrNameLst>
                                      </p:cBhvr>
                                      <p:tavLst>
                                        <p:tav tm="0">
                                          <p:val>
                                            <p:fltVal val="0"/>
                                          </p:val>
                                        </p:tav>
                                        <p:tav tm="100000">
                                          <p:val>
                                            <p:strVal val="#ppt_h"/>
                                          </p:val>
                                        </p:tav>
                                      </p:tavLst>
                                    </p:anim>
                                    <p:animEffect transition="in" filter="fade">
                                      <p:cBhvr>
                                        <p:cTn id="50" dur="250"/>
                                        <p:tgtEl>
                                          <p:spTgt spid="139"/>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130"/>
                                        </p:tgtEl>
                                        <p:attrNameLst>
                                          <p:attrName>style.visibility</p:attrName>
                                        </p:attrNameLst>
                                      </p:cBhvr>
                                      <p:to>
                                        <p:strVal val="visible"/>
                                      </p:to>
                                    </p:set>
                                    <p:anim calcmode="lin" valueType="num">
                                      <p:cBhvr>
                                        <p:cTn id="54" dur="250" fill="hold"/>
                                        <p:tgtEl>
                                          <p:spTgt spid="130"/>
                                        </p:tgtEl>
                                        <p:attrNameLst>
                                          <p:attrName>ppt_w</p:attrName>
                                        </p:attrNameLst>
                                      </p:cBhvr>
                                      <p:tavLst>
                                        <p:tav tm="0">
                                          <p:val>
                                            <p:fltVal val="0"/>
                                          </p:val>
                                        </p:tav>
                                        <p:tav tm="100000">
                                          <p:val>
                                            <p:strVal val="#ppt_w"/>
                                          </p:val>
                                        </p:tav>
                                      </p:tavLst>
                                    </p:anim>
                                    <p:anim calcmode="lin" valueType="num">
                                      <p:cBhvr>
                                        <p:cTn id="55" dur="250" fill="hold"/>
                                        <p:tgtEl>
                                          <p:spTgt spid="130"/>
                                        </p:tgtEl>
                                        <p:attrNameLst>
                                          <p:attrName>ppt_h</p:attrName>
                                        </p:attrNameLst>
                                      </p:cBhvr>
                                      <p:tavLst>
                                        <p:tav tm="0">
                                          <p:val>
                                            <p:fltVal val="0"/>
                                          </p:val>
                                        </p:tav>
                                        <p:tav tm="100000">
                                          <p:val>
                                            <p:strVal val="#ppt_h"/>
                                          </p:val>
                                        </p:tav>
                                      </p:tavLst>
                                    </p:anim>
                                    <p:animEffect transition="in" filter="fade">
                                      <p:cBhvr>
                                        <p:cTn id="56" dur="250"/>
                                        <p:tgtEl>
                                          <p:spTgt spid="130"/>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142"/>
                                        </p:tgtEl>
                                        <p:attrNameLst>
                                          <p:attrName>style.visibility</p:attrName>
                                        </p:attrNameLst>
                                      </p:cBhvr>
                                      <p:to>
                                        <p:strVal val="visible"/>
                                      </p:to>
                                    </p:set>
                                    <p:anim calcmode="lin" valueType="num">
                                      <p:cBhvr>
                                        <p:cTn id="60" dur="250" fill="hold"/>
                                        <p:tgtEl>
                                          <p:spTgt spid="142"/>
                                        </p:tgtEl>
                                        <p:attrNameLst>
                                          <p:attrName>ppt_w</p:attrName>
                                        </p:attrNameLst>
                                      </p:cBhvr>
                                      <p:tavLst>
                                        <p:tav tm="0">
                                          <p:val>
                                            <p:fltVal val="0"/>
                                          </p:val>
                                        </p:tav>
                                        <p:tav tm="100000">
                                          <p:val>
                                            <p:strVal val="#ppt_w"/>
                                          </p:val>
                                        </p:tav>
                                      </p:tavLst>
                                    </p:anim>
                                    <p:anim calcmode="lin" valueType="num">
                                      <p:cBhvr>
                                        <p:cTn id="61" dur="250" fill="hold"/>
                                        <p:tgtEl>
                                          <p:spTgt spid="142"/>
                                        </p:tgtEl>
                                        <p:attrNameLst>
                                          <p:attrName>ppt_h</p:attrName>
                                        </p:attrNameLst>
                                      </p:cBhvr>
                                      <p:tavLst>
                                        <p:tav tm="0">
                                          <p:val>
                                            <p:fltVal val="0"/>
                                          </p:val>
                                        </p:tav>
                                        <p:tav tm="100000">
                                          <p:val>
                                            <p:strVal val="#ppt_h"/>
                                          </p:val>
                                        </p:tav>
                                      </p:tavLst>
                                    </p:anim>
                                    <p:animEffect transition="in" filter="fade">
                                      <p:cBhvr>
                                        <p:cTn id="62" dur="250"/>
                                        <p:tgtEl>
                                          <p:spTgt spid="142"/>
                                        </p:tgtEl>
                                      </p:cBhvr>
                                    </p:animEffect>
                                  </p:childTnLst>
                                </p:cTn>
                              </p:par>
                            </p:childTnLst>
                          </p:cTn>
                        </p:par>
                        <p:par>
                          <p:cTn id="63" fill="hold">
                            <p:stCondLst>
                              <p:cond delay="6000"/>
                            </p:stCondLst>
                            <p:childTnLst>
                              <p:par>
                                <p:cTn id="64" presetID="49" presetClass="entr" presetSubtype="0" decel="100000" fill="hold" nodeType="after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p:cTn id="66" dur="1000" fill="hold"/>
                                        <p:tgtEl>
                                          <p:spTgt spid="76"/>
                                        </p:tgtEl>
                                        <p:attrNameLst>
                                          <p:attrName>ppt_w</p:attrName>
                                        </p:attrNameLst>
                                      </p:cBhvr>
                                      <p:tavLst>
                                        <p:tav tm="0">
                                          <p:val>
                                            <p:fltVal val="0"/>
                                          </p:val>
                                        </p:tav>
                                        <p:tav tm="100000">
                                          <p:val>
                                            <p:strVal val="#ppt_w"/>
                                          </p:val>
                                        </p:tav>
                                      </p:tavLst>
                                    </p:anim>
                                    <p:anim calcmode="lin" valueType="num">
                                      <p:cBhvr>
                                        <p:cTn id="67" dur="1000" fill="hold"/>
                                        <p:tgtEl>
                                          <p:spTgt spid="76"/>
                                        </p:tgtEl>
                                        <p:attrNameLst>
                                          <p:attrName>ppt_h</p:attrName>
                                        </p:attrNameLst>
                                      </p:cBhvr>
                                      <p:tavLst>
                                        <p:tav tm="0">
                                          <p:val>
                                            <p:fltVal val="0"/>
                                          </p:val>
                                        </p:tav>
                                        <p:tav tm="100000">
                                          <p:val>
                                            <p:strVal val="#ppt_h"/>
                                          </p:val>
                                        </p:tav>
                                      </p:tavLst>
                                    </p:anim>
                                    <p:anim calcmode="lin" valueType="num">
                                      <p:cBhvr>
                                        <p:cTn id="68" dur="1000" fill="hold"/>
                                        <p:tgtEl>
                                          <p:spTgt spid="76"/>
                                        </p:tgtEl>
                                        <p:attrNameLst>
                                          <p:attrName>style.rotation</p:attrName>
                                        </p:attrNameLst>
                                      </p:cBhvr>
                                      <p:tavLst>
                                        <p:tav tm="0">
                                          <p:val>
                                            <p:fltVal val="360"/>
                                          </p:val>
                                        </p:tav>
                                        <p:tav tm="100000">
                                          <p:val>
                                            <p:fltVal val="0"/>
                                          </p:val>
                                        </p:tav>
                                      </p:tavLst>
                                    </p:anim>
                                    <p:animEffect transition="in" filter="fade">
                                      <p:cBhvr>
                                        <p:cTn id="69" dur="1000"/>
                                        <p:tgtEl>
                                          <p:spTgt spid="76"/>
                                        </p:tgtEl>
                                      </p:cBhvr>
                                    </p:animEffect>
                                  </p:childTnLst>
                                </p:cTn>
                              </p:par>
                            </p:childTnLst>
                          </p:cTn>
                        </p:par>
                        <p:par>
                          <p:cTn id="70" fill="hold">
                            <p:stCondLst>
                              <p:cond delay="7000"/>
                            </p:stCondLst>
                            <p:childTnLst>
                              <p:par>
                                <p:cTn id="71" presetID="47"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49" presetClass="entr" presetSubtype="0" decel="100000"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1000" fill="hold"/>
                                        <p:tgtEl>
                                          <p:spTgt spid="77"/>
                                        </p:tgtEl>
                                        <p:attrNameLst>
                                          <p:attrName>ppt_w</p:attrName>
                                        </p:attrNameLst>
                                      </p:cBhvr>
                                      <p:tavLst>
                                        <p:tav tm="0">
                                          <p:val>
                                            <p:fltVal val="0"/>
                                          </p:val>
                                        </p:tav>
                                        <p:tav tm="100000">
                                          <p:val>
                                            <p:strVal val="#ppt_w"/>
                                          </p:val>
                                        </p:tav>
                                      </p:tavLst>
                                    </p:anim>
                                    <p:anim calcmode="lin" valueType="num">
                                      <p:cBhvr>
                                        <p:cTn id="80" dur="1000" fill="hold"/>
                                        <p:tgtEl>
                                          <p:spTgt spid="77"/>
                                        </p:tgtEl>
                                        <p:attrNameLst>
                                          <p:attrName>ppt_h</p:attrName>
                                        </p:attrNameLst>
                                      </p:cBhvr>
                                      <p:tavLst>
                                        <p:tav tm="0">
                                          <p:val>
                                            <p:fltVal val="0"/>
                                          </p:val>
                                        </p:tav>
                                        <p:tav tm="100000">
                                          <p:val>
                                            <p:strVal val="#ppt_h"/>
                                          </p:val>
                                        </p:tav>
                                      </p:tavLst>
                                    </p:anim>
                                    <p:anim calcmode="lin" valueType="num">
                                      <p:cBhvr>
                                        <p:cTn id="81" dur="1000" fill="hold"/>
                                        <p:tgtEl>
                                          <p:spTgt spid="77"/>
                                        </p:tgtEl>
                                        <p:attrNameLst>
                                          <p:attrName>style.rotation</p:attrName>
                                        </p:attrNameLst>
                                      </p:cBhvr>
                                      <p:tavLst>
                                        <p:tav tm="0">
                                          <p:val>
                                            <p:fltVal val="360"/>
                                          </p:val>
                                        </p:tav>
                                        <p:tav tm="100000">
                                          <p:val>
                                            <p:fltVal val="0"/>
                                          </p:val>
                                        </p:tav>
                                      </p:tavLst>
                                    </p:anim>
                                    <p:animEffect transition="in" filter="fade">
                                      <p:cBhvr>
                                        <p:cTn id="82" dur="1000"/>
                                        <p:tgtEl>
                                          <p:spTgt spid="77"/>
                                        </p:tgtEl>
                                      </p:cBhvr>
                                    </p:animEffect>
                                  </p:childTnLst>
                                </p:cTn>
                              </p:par>
                            </p:childTnLst>
                          </p:cTn>
                        </p:par>
                        <p:par>
                          <p:cTn id="83" fill="hold">
                            <p:stCondLst>
                              <p:cond delay="9000"/>
                            </p:stCondLst>
                            <p:childTnLst>
                              <p:par>
                                <p:cTn id="84" presetID="47" presetClass="entr" presetSubtype="0"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1000"/>
                                        <p:tgtEl>
                                          <p:spTgt spid="9"/>
                                        </p:tgtEl>
                                      </p:cBhvr>
                                    </p:animEffect>
                                    <p:anim calcmode="lin" valueType="num">
                                      <p:cBhvr>
                                        <p:cTn id="87" dur="1000" fill="hold"/>
                                        <p:tgtEl>
                                          <p:spTgt spid="9"/>
                                        </p:tgtEl>
                                        <p:attrNameLst>
                                          <p:attrName>ppt_x</p:attrName>
                                        </p:attrNameLst>
                                      </p:cBhvr>
                                      <p:tavLst>
                                        <p:tav tm="0">
                                          <p:val>
                                            <p:strVal val="#ppt_x"/>
                                          </p:val>
                                        </p:tav>
                                        <p:tav tm="100000">
                                          <p:val>
                                            <p:strVal val="#ppt_x"/>
                                          </p:val>
                                        </p:tav>
                                      </p:tavLst>
                                    </p:anim>
                                    <p:anim calcmode="lin" valueType="num">
                                      <p:cBhvr>
                                        <p:cTn id="88" dur="1000" fill="hold"/>
                                        <p:tgtEl>
                                          <p:spTgt spid="9"/>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49" presetClass="entr" presetSubtype="0" decel="100000" fill="hold"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p:cTn id="92" dur="1000" fill="hold"/>
                                        <p:tgtEl>
                                          <p:spTgt spid="78"/>
                                        </p:tgtEl>
                                        <p:attrNameLst>
                                          <p:attrName>ppt_w</p:attrName>
                                        </p:attrNameLst>
                                      </p:cBhvr>
                                      <p:tavLst>
                                        <p:tav tm="0">
                                          <p:val>
                                            <p:fltVal val="0"/>
                                          </p:val>
                                        </p:tav>
                                        <p:tav tm="100000">
                                          <p:val>
                                            <p:strVal val="#ppt_w"/>
                                          </p:val>
                                        </p:tav>
                                      </p:tavLst>
                                    </p:anim>
                                    <p:anim calcmode="lin" valueType="num">
                                      <p:cBhvr>
                                        <p:cTn id="93" dur="1000" fill="hold"/>
                                        <p:tgtEl>
                                          <p:spTgt spid="78"/>
                                        </p:tgtEl>
                                        <p:attrNameLst>
                                          <p:attrName>ppt_h</p:attrName>
                                        </p:attrNameLst>
                                      </p:cBhvr>
                                      <p:tavLst>
                                        <p:tav tm="0">
                                          <p:val>
                                            <p:fltVal val="0"/>
                                          </p:val>
                                        </p:tav>
                                        <p:tav tm="100000">
                                          <p:val>
                                            <p:strVal val="#ppt_h"/>
                                          </p:val>
                                        </p:tav>
                                      </p:tavLst>
                                    </p:anim>
                                    <p:anim calcmode="lin" valueType="num">
                                      <p:cBhvr>
                                        <p:cTn id="94" dur="1000" fill="hold"/>
                                        <p:tgtEl>
                                          <p:spTgt spid="78"/>
                                        </p:tgtEl>
                                        <p:attrNameLst>
                                          <p:attrName>style.rotation</p:attrName>
                                        </p:attrNameLst>
                                      </p:cBhvr>
                                      <p:tavLst>
                                        <p:tav tm="0">
                                          <p:val>
                                            <p:fltVal val="360"/>
                                          </p:val>
                                        </p:tav>
                                        <p:tav tm="100000">
                                          <p:val>
                                            <p:fltVal val="0"/>
                                          </p:val>
                                        </p:tav>
                                      </p:tavLst>
                                    </p:anim>
                                    <p:animEffect transition="in" filter="fade">
                                      <p:cBhvr>
                                        <p:cTn id="95" dur="1000"/>
                                        <p:tgtEl>
                                          <p:spTgt spid="78"/>
                                        </p:tgtEl>
                                      </p:cBhvr>
                                    </p:animEffect>
                                  </p:childTnLst>
                                </p:cTn>
                              </p:par>
                            </p:childTnLst>
                          </p:cTn>
                        </p:par>
                        <p:par>
                          <p:cTn id="96" fill="hold">
                            <p:stCondLst>
                              <p:cond delay="11000"/>
                            </p:stCondLst>
                            <p:childTnLst>
                              <p:par>
                                <p:cTn id="97" presetID="47" presetClass="entr" presetSubtype="0" fill="hold" grpId="0"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1000"/>
                                        <p:tgtEl>
                                          <p:spTgt spid="10"/>
                                        </p:tgtEl>
                                      </p:cBhvr>
                                    </p:animEffect>
                                    <p:anim calcmode="lin" valueType="num">
                                      <p:cBhvr>
                                        <p:cTn id="100" dur="1000" fill="hold"/>
                                        <p:tgtEl>
                                          <p:spTgt spid="10"/>
                                        </p:tgtEl>
                                        <p:attrNameLst>
                                          <p:attrName>ppt_x</p:attrName>
                                        </p:attrNameLst>
                                      </p:cBhvr>
                                      <p:tavLst>
                                        <p:tav tm="0">
                                          <p:val>
                                            <p:strVal val="#ppt_x"/>
                                          </p:val>
                                        </p:tav>
                                        <p:tav tm="100000">
                                          <p:val>
                                            <p:strVal val="#ppt_x"/>
                                          </p:val>
                                        </p:tav>
                                      </p:tavLst>
                                    </p:anim>
                                    <p:anim calcmode="lin" valueType="num">
                                      <p:cBhvr>
                                        <p:cTn id="101" dur="1000" fill="hold"/>
                                        <p:tgtEl>
                                          <p:spTgt spid="10"/>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49" presetClass="entr" presetSubtype="0" decel="100000" fill="hold"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1000" fill="hold"/>
                                        <p:tgtEl>
                                          <p:spTgt spid="79"/>
                                        </p:tgtEl>
                                        <p:attrNameLst>
                                          <p:attrName>ppt_w</p:attrName>
                                        </p:attrNameLst>
                                      </p:cBhvr>
                                      <p:tavLst>
                                        <p:tav tm="0">
                                          <p:val>
                                            <p:fltVal val="0"/>
                                          </p:val>
                                        </p:tav>
                                        <p:tav tm="100000">
                                          <p:val>
                                            <p:strVal val="#ppt_w"/>
                                          </p:val>
                                        </p:tav>
                                      </p:tavLst>
                                    </p:anim>
                                    <p:anim calcmode="lin" valueType="num">
                                      <p:cBhvr>
                                        <p:cTn id="106" dur="1000" fill="hold"/>
                                        <p:tgtEl>
                                          <p:spTgt spid="79"/>
                                        </p:tgtEl>
                                        <p:attrNameLst>
                                          <p:attrName>ppt_h</p:attrName>
                                        </p:attrNameLst>
                                      </p:cBhvr>
                                      <p:tavLst>
                                        <p:tav tm="0">
                                          <p:val>
                                            <p:fltVal val="0"/>
                                          </p:val>
                                        </p:tav>
                                        <p:tav tm="100000">
                                          <p:val>
                                            <p:strVal val="#ppt_h"/>
                                          </p:val>
                                        </p:tav>
                                      </p:tavLst>
                                    </p:anim>
                                    <p:anim calcmode="lin" valueType="num">
                                      <p:cBhvr>
                                        <p:cTn id="107" dur="1000" fill="hold"/>
                                        <p:tgtEl>
                                          <p:spTgt spid="79"/>
                                        </p:tgtEl>
                                        <p:attrNameLst>
                                          <p:attrName>style.rotation</p:attrName>
                                        </p:attrNameLst>
                                      </p:cBhvr>
                                      <p:tavLst>
                                        <p:tav tm="0">
                                          <p:val>
                                            <p:fltVal val="360"/>
                                          </p:val>
                                        </p:tav>
                                        <p:tav tm="100000">
                                          <p:val>
                                            <p:fltVal val="0"/>
                                          </p:val>
                                        </p:tav>
                                      </p:tavLst>
                                    </p:anim>
                                    <p:animEffect transition="in" filter="fade">
                                      <p:cBhvr>
                                        <p:cTn id="108" dur="1000"/>
                                        <p:tgtEl>
                                          <p:spTgt spid="79"/>
                                        </p:tgtEl>
                                      </p:cBhvr>
                                    </p:animEffect>
                                  </p:childTnLst>
                                </p:cTn>
                              </p:par>
                            </p:childTnLst>
                          </p:cTn>
                        </p:par>
                        <p:par>
                          <p:cTn id="109" fill="hold">
                            <p:stCondLst>
                              <p:cond delay="13000"/>
                            </p:stCondLst>
                            <p:childTnLst>
                              <p:par>
                                <p:cTn id="110" presetID="47" presetClass="entr" presetSubtype="0" fill="hold" grpId="0" nodeType="after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fade">
                                      <p:cBhvr>
                                        <p:cTn id="112" dur="1000"/>
                                        <p:tgtEl>
                                          <p:spTgt spid="11"/>
                                        </p:tgtEl>
                                      </p:cBhvr>
                                    </p:animEffect>
                                    <p:anim calcmode="lin" valueType="num">
                                      <p:cBhvr>
                                        <p:cTn id="113" dur="1000" fill="hold"/>
                                        <p:tgtEl>
                                          <p:spTgt spid="11"/>
                                        </p:tgtEl>
                                        <p:attrNameLst>
                                          <p:attrName>ppt_x</p:attrName>
                                        </p:attrNameLst>
                                      </p:cBhvr>
                                      <p:tavLst>
                                        <p:tav tm="0">
                                          <p:val>
                                            <p:strVal val="#ppt_x"/>
                                          </p:val>
                                        </p:tav>
                                        <p:tav tm="100000">
                                          <p:val>
                                            <p:strVal val="#ppt_x"/>
                                          </p:val>
                                        </p:tav>
                                      </p:tavLst>
                                    </p:anim>
                                    <p:anim calcmode="lin" valueType="num">
                                      <p:cBhvr>
                                        <p:cTn id="114" dur="1000" fill="hold"/>
                                        <p:tgtEl>
                                          <p:spTgt spid="11"/>
                                        </p:tgtEl>
                                        <p:attrNameLst>
                                          <p:attrName>ppt_y</p:attrName>
                                        </p:attrNameLst>
                                      </p:cBhvr>
                                      <p:tavLst>
                                        <p:tav tm="0">
                                          <p:val>
                                            <p:strVal val="#ppt_y-.1"/>
                                          </p:val>
                                        </p:tav>
                                        <p:tav tm="100000">
                                          <p:val>
                                            <p:strVal val="#ppt_y"/>
                                          </p:val>
                                        </p:tav>
                                      </p:tavLst>
                                    </p:anim>
                                  </p:childTnLst>
                                </p:cTn>
                              </p:par>
                            </p:childTnLst>
                          </p:cTn>
                        </p:par>
                        <p:par>
                          <p:cTn id="115" fill="hold">
                            <p:stCondLst>
                              <p:cond delay="14000"/>
                            </p:stCondLst>
                            <p:childTnLst>
                              <p:par>
                                <p:cTn id="116" presetID="49" presetClass="entr" presetSubtype="0" decel="100000" fill="hold" nodeType="afterEffect">
                                  <p:stCondLst>
                                    <p:cond delay="0"/>
                                  </p:stCondLst>
                                  <p:childTnLst>
                                    <p:set>
                                      <p:cBhvr>
                                        <p:cTn id="117" dur="1" fill="hold">
                                          <p:stCondLst>
                                            <p:cond delay="0"/>
                                          </p:stCondLst>
                                        </p:cTn>
                                        <p:tgtEl>
                                          <p:spTgt spid="80"/>
                                        </p:tgtEl>
                                        <p:attrNameLst>
                                          <p:attrName>style.visibility</p:attrName>
                                        </p:attrNameLst>
                                      </p:cBhvr>
                                      <p:to>
                                        <p:strVal val="visible"/>
                                      </p:to>
                                    </p:set>
                                    <p:anim calcmode="lin" valueType="num">
                                      <p:cBhvr>
                                        <p:cTn id="118" dur="1000" fill="hold"/>
                                        <p:tgtEl>
                                          <p:spTgt spid="80"/>
                                        </p:tgtEl>
                                        <p:attrNameLst>
                                          <p:attrName>ppt_w</p:attrName>
                                        </p:attrNameLst>
                                      </p:cBhvr>
                                      <p:tavLst>
                                        <p:tav tm="0">
                                          <p:val>
                                            <p:fltVal val="0"/>
                                          </p:val>
                                        </p:tav>
                                        <p:tav tm="100000">
                                          <p:val>
                                            <p:strVal val="#ppt_w"/>
                                          </p:val>
                                        </p:tav>
                                      </p:tavLst>
                                    </p:anim>
                                    <p:anim calcmode="lin" valueType="num">
                                      <p:cBhvr>
                                        <p:cTn id="119" dur="1000" fill="hold"/>
                                        <p:tgtEl>
                                          <p:spTgt spid="80"/>
                                        </p:tgtEl>
                                        <p:attrNameLst>
                                          <p:attrName>ppt_h</p:attrName>
                                        </p:attrNameLst>
                                      </p:cBhvr>
                                      <p:tavLst>
                                        <p:tav tm="0">
                                          <p:val>
                                            <p:fltVal val="0"/>
                                          </p:val>
                                        </p:tav>
                                        <p:tav tm="100000">
                                          <p:val>
                                            <p:strVal val="#ppt_h"/>
                                          </p:val>
                                        </p:tav>
                                      </p:tavLst>
                                    </p:anim>
                                    <p:anim calcmode="lin" valueType="num">
                                      <p:cBhvr>
                                        <p:cTn id="120" dur="1000" fill="hold"/>
                                        <p:tgtEl>
                                          <p:spTgt spid="80"/>
                                        </p:tgtEl>
                                        <p:attrNameLst>
                                          <p:attrName>style.rotation</p:attrName>
                                        </p:attrNameLst>
                                      </p:cBhvr>
                                      <p:tavLst>
                                        <p:tav tm="0">
                                          <p:val>
                                            <p:fltVal val="360"/>
                                          </p:val>
                                        </p:tav>
                                        <p:tav tm="100000">
                                          <p:val>
                                            <p:fltVal val="0"/>
                                          </p:val>
                                        </p:tav>
                                      </p:tavLst>
                                    </p:anim>
                                    <p:animEffect transition="in" filter="fade">
                                      <p:cBhvr>
                                        <p:cTn id="121" dur="1000"/>
                                        <p:tgtEl>
                                          <p:spTgt spid="80"/>
                                        </p:tgtEl>
                                      </p:cBhvr>
                                    </p:animEffect>
                                  </p:childTnLst>
                                </p:cTn>
                              </p:par>
                            </p:childTnLst>
                          </p:cTn>
                        </p:par>
                        <p:par>
                          <p:cTn id="122" fill="hold">
                            <p:stCondLst>
                              <p:cond delay="15000"/>
                            </p:stCondLst>
                            <p:childTnLst>
                              <p:par>
                                <p:cTn id="123" presetID="47" presetClass="entr" presetSubtype="0" fill="hold" grpId="0" nodeType="after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fade">
                                      <p:cBhvr>
                                        <p:cTn id="125" dur="1000"/>
                                        <p:tgtEl>
                                          <p:spTgt spid="39"/>
                                        </p:tgtEl>
                                      </p:cBhvr>
                                    </p:animEffect>
                                    <p:anim calcmode="lin" valueType="num">
                                      <p:cBhvr>
                                        <p:cTn id="126" dur="1000" fill="hold"/>
                                        <p:tgtEl>
                                          <p:spTgt spid="39"/>
                                        </p:tgtEl>
                                        <p:attrNameLst>
                                          <p:attrName>ppt_x</p:attrName>
                                        </p:attrNameLst>
                                      </p:cBhvr>
                                      <p:tavLst>
                                        <p:tav tm="0">
                                          <p:val>
                                            <p:strVal val="#ppt_x"/>
                                          </p:val>
                                        </p:tav>
                                        <p:tav tm="100000">
                                          <p:val>
                                            <p:strVal val="#ppt_x"/>
                                          </p:val>
                                        </p:tav>
                                      </p:tavLst>
                                    </p:anim>
                                    <p:anim calcmode="lin" valueType="num">
                                      <p:cBhvr>
                                        <p:cTn id="12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39" grpId="0"/>
      <p:bldP spid="10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菱形 2"/>
          <p:cNvSpPr/>
          <p:nvPr/>
        </p:nvSpPr>
        <p:spPr>
          <a:xfrm>
            <a:off x="5622006" y="1568955"/>
            <a:ext cx="2490013" cy="2514963"/>
          </a:xfrm>
          <a:prstGeom prst="diamond">
            <a:avLst/>
          </a:prstGeom>
          <a:solidFill>
            <a:sysClr val="window" lastClr="FFFFFF">
              <a:lumMod val="75000"/>
            </a:sysClr>
          </a:solidFill>
          <a:ln w="10795" cap="flat" cmpd="sng" algn="ctr">
            <a:noFill/>
            <a:prstDash val="solid"/>
          </a:ln>
          <a:effectLst/>
        </p:spPr>
        <p:txBody>
          <a:bodyPr lIns="78346" tIns="39173" rIns="78346" bIns="3917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grpSp>
        <p:nvGrpSpPr>
          <p:cNvPr id="22" name="组合 21"/>
          <p:cNvGrpSpPr/>
          <p:nvPr/>
        </p:nvGrpSpPr>
        <p:grpSpPr>
          <a:xfrm>
            <a:off x="1187624" y="1635646"/>
            <a:ext cx="2092405" cy="553998"/>
            <a:chOff x="620366" y="1874630"/>
            <a:chExt cx="2415281" cy="633139"/>
          </a:xfrm>
        </p:grpSpPr>
        <p:grpSp>
          <p:nvGrpSpPr>
            <p:cNvPr id="23" name="组合 22"/>
            <p:cNvGrpSpPr/>
            <p:nvPr/>
          </p:nvGrpSpPr>
          <p:grpSpPr>
            <a:xfrm>
              <a:off x="620366" y="2007613"/>
              <a:ext cx="288032" cy="288032"/>
              <a:chOff x="1331640" y="2292077"/>
              <a:chExt cx="571152" cy="571152"/>
            </a:xfrm>
          </p:grpSpPr>
          <p:sp>
            <p:nvSpPr>
              <p:cNvPr id="25" name="椭圆 24"/>
              <p:cNvSpPr/>
              <p:nvPr/>
            </p:nvSpPr>
            <p:spPr>
              <a:xfrm>
                <a:off x="1331640" y="2292077"/>
                <a:ext cx="571152" cy="571152"/>
              </a:xfrm>
              <a:prstGeom prst="ellipse">
                <a:avLst/>
              </a:prstGeom>
              <a:solidFill>
                <a:srgbClr val="317B9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sp>
            <p:nvSpPr>
              <p:cNvPr id="26" name="加号 25"/>
              <p:cNvSpPr/>
              <p:nvPr/>
            </p:nvSpPr>
            <p:spPr>
              <a:xfrm>
                <a:off x="1403648" y="2362200"/>
                <a:ext cx="432048" cy="432048"/>
              </a:xfrm>
              <a:prstGeom prst="mathPlus">
                <a:avLst/>
              </a:prstGeom>
              <a:solidFill>
                <a:sysClr val="window" lastClr="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grpSp>
        <p:sp>
          <p:nvSpPr>
            <p:cNvPr id="24" name="矩形 1"/>
            <p:cNvSpPr>
              <a:spLocks noChangeArrowheads="1"/>
            </p:cNvSpPr>
            <p:nvPr/>
          </p:nvSpPr>
          <p:spPr bwMode="auto">
            <a:xfrm>
              <a:off x="971600" y="1874630"/>
              <a:ext cx="2064047" cy="63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0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在此录入图表的综合描述说明。在此录入上述图表的综合描述说明，在此录入</a:t>
              </a:r>
              <a:r>
                <a:rPr lang="zh-CN" altLang="en-US" sz="1000" kern="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上述</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362439" y="1651317"/>
            <a:ext cx="2157291" cy="553998"/>
            <a:chOff x="620366" y="1874630"/>
            <a:chExt cx="2490180" cy="633139"/>
          </a:xfrm>
        </p:grpSpPr>
        <p:grpSp>
          <p:nvGrpSpPr>
            <p:cNvPr id="28" name="组合 27"/>
            <p:cNvGrpSpPr/>
            <p:nvPr/>
          </p:nvGrpSpPr>
          <p:grpSpPr>
            <a:xfrm>
              <a:off x="620366" y="2007613"/>
              <a:ext cx="288032" cy="288032"/>
              <a:chOff x="1331640" y="2292077"/>
              <a:chExt cx="571152" cy="571152"/>
            </a:xfrm>
          </p:grpSpPr>
          <p:sp>
            <p:nvSpPr>
              <p:cNvPr id="30" name="椭圆 29"/>
              <p:cNvSpPr/>
              <p:nvPr/>
            </p:nvSpPr>
            <p:spPr>
              <a:xfrm>
                <a:off x="1331640" y="2292077"/>
                <a:ext cx="571152" cy="571152"/>
              </a:xfrm>
              <a:prstGeom prst="ellipse">
                <a:avLst/>
              </a:prstGeom>
              <a:solidFill>
                <a:srgbClr val="317B9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sp>
            <p:nvSpPr>
              <p:cNvPr id="31" name="加号 30"/>
              <p:cNvSpPr/>
              <p:nvPr/>
            </p:nvSpPr>
            <p:spPr>
              <a:xfrm>
                <a:off x="1403648" y="2362200"/>
                <a:ext cx="432048" cy="432048"/>
              </a:xfrm>
              <a:prstGeom prst="mathPlus">
                <a:avLst/>
              </a:prstGeom>
              <a:solidFill>
                <a:sysClr val="window" lastClr="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grpSp>
        <p:sp>
          <p:nvSpPr>
            <p:cNvPr id="29" name="矩形 1"/>
            <p:cNvSpPr>
              <a:spLocks noChangeArrowheads="1"/>
            </p:cNvSpPr>
            <p:nvPr/>
          </p:nvSpPr>
          <p:spPr bwMode="auto">
            <a:xfrm>
              <a:off x="971599" y="1874630"/>
              <a:ext cx="2138947" cy="63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0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在此录入图表的综合描述说明。在此录入上述图表的综合描述说明，在此录入上述图表的</a:t>
              </a:r>
              <a:r>
                <a:rPr lang="zh-CN" altLang="en-US" sz="1000" kern="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综</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187624" y="2404697"/>
            <a:ext cx="2092405" cy="553998"/>
            <a:chOff x="620366" y="1874630"/>
            <a:chExt cx="2415281" cy="633139"/>
          </a:xfrm>
        </p:grpSpPr>
        <p:grpSp>
          <p:nvGrpSpPr>
            <p:cNvPr id="33" name="组合 32"/>
            <p:cNvGrpSpPr/>
            <p:nvPr/>
          </p:nvGrpSpPr>
          <p:grpSpPr>
            <a:xfrm>
              <a:off x="620366" y="2007613"/>
              <a:ext cx="288032" cy="288032"/>
              <a:chOff x="1331640" y="2292077"/>
              <a:chExt cx="571152" cy="571152"/>
            </a:xfrm>
          </p:grpSpPr>
          <p:sp>
            <p:nvSpPr>
              <p:cNvPr id="35" name="椭圆 34"/>
              <p:cNvSpPr/>
              <p:nvPr/>
            </p:nvSpPr>
            <p:spPr>
              <a:xfrm>
                <a:off x="1331640" y="2292077"/>
                <a:ext cx="571152" cy="571152"/>
              </a:xfrm>
              <a:prstGeom prst="ellipse">
                <a:avLst/>
              </a:prstGeom>
              <a:solidFill>
                <a:srgbClr val="317B9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sp>
            <p:nvSpPr>
              <p:cNvPr id="36" name="加号 35"/>
              <p:cNvSpPr/>
              <p:nvPr/>
            </p:nvSpPr>
            <p:spPr>
              <a:xfrm>
                <a:off x="1403648" y="2362200"/>
                <a:ext cx="432048" cy="432048"/>
              </a:xfrm>
              <a:prstGeom prst="mathPlus">
                <a:avLst/>
              </a:prstGeom>
              <a:solidFill>
                <a:sysClr val="window" lastClr="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grpSp>
        <p:sp>
          <p:nvSpPr>
            <p:cNvPr id="34" name="矩形 1"/>
            <p:cNvSpPr>
              <a:spLocks noChangeArrowheads="1"/>
            </p:cNvSpPr>
            <p:nvPr/>
          </p:nvSpPr>
          <p:spPr bwMode="auto">
            <a:xfrm>
              <a:off x="971599" y="1874630"/>
              <a:ext cx="2064048" cy="63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0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在此录入图表的综合描述说明。在此录入上述图表的综合描述说明，在此录入</a:t>
              </a:r>
              <a:r>
                <a:rPr lang="zh-CN" altLang="en-US" sz="1000" kern="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上述</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362439" y="2404697"/>
            <a:ext cx="2157290" cy="553998"/>
            <a:chOff x="620366" y="1874630"/>
            <a:chExt cx="2490179" cy="633139"/>
          </a:xfrm>
        </p:grpSpPr>
        <p:grpSp>
          <p:nvGrpSpPr>
            <p:cNvPr id="38" name="组合 37"/>
            <p:cNvGrpSpPr/>
            <p:nvPr/>
          </p:nvGrpSpPr>
          <p:grpSpPr>
            <a:xfrm>
              <a:off x="620366" y="2007613"/>
              <a:ext cx="288032" cy="288032"/>
              <a:chOff x="1331640" y="2292077"/>
              <a:chExt cx="571152" cy="571152"/>
            </a:xfrm>
          </p:grpSpPr>
          <p:sp>
            <p:nvSpPr>
              <p:cNvPr id="40" name="椭圆 39"/>
              <p:cNvSpPr/>
              <p:nvPr/>
            </p:nvSpPr>
            <p:spPr>
              <a:xfrm>
                <a:off x="1331640" y="2292077"/>
                <a:ext cx="571152" cy="571152"/>
              </a:xfrm>
              <a:prstGeom prst="ellipse">
                <a:avLst/>
              </a:prstGeom>
              <a:solidFill>
                <a:srgbClr val="317B9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sp>
            <p:nvSpPr>
              <p:cNvPr id="41" name="加号 40"/>
              <p:cNvSpPr/>
              <p:nvPr/>
            </p:nvSpPr>
            <p:spPr>
              <a:xfrm>
                <a:off x="1403648" y="2362200"/>
                <a:ext cx="432048" cy="432048"/>
              </a:xfrm>
              <a:prstGeom prst="mathPlus">
                <a:avLst/>
              </a:prstGeom>
              <a:solidFill>
                <a:sysClr val="window" lastClr="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grpSp>
        <p:sp>
          <p:nvSpPr>
            <p:cNvPr id="39" name="矩形 1"/>
            <p:cNvSpPr>
              <a:spLocks noChangeArrowheads="1"/>
            </p:cNvSpPr>
            <p:nvPr/>
          </p:nvSpPr>
          <p:spPr bwMode="auto">
            <a:xfrm>
              <a:off x="971600" y="1874630"/>
              <a:ext cx="2138945" cy="63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defRPr/>
              </a:pPr>
              <a:r>
                <a:rPr lang="zh-CN" altLang="en-US" sz="1000"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在此录入图表的综合描述说明。在此录入上述图表的综合描述说明，在此录入上述图表的</a:t>
              </a:r>
              <a:r>
                <a:rPr lang="zh-CN" altLang="en-US" sz="1000" kern="0"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综</a:t>
              </a:r>
              <a:endParaRPr kumimoji="0" lang="zh-CN" altLang="en-US" sz="9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sp>
        <p:nvSpPr>
          <p:cNvPr id="42" name="矩形 41"/>
          <p:cNvSpPr/>
          <p:nvPr/>
        </p:nvSpPr>
        <p:spPr>
          <a:xfrm>
            <a:off x="1250005" y="3232933"/>
            <a:ext cx="1315244" cy="922993"/>
          </a:xfrm>
          <a:prstGeom prst="rect">
            <a:avLst/>
          </a:prstGeom>
          <a:blipFill>
            <a:blip r:embed="rId1" cstate="email"/>
            <a:stretch>
              <a:fillRect/>
            </a:stretch>
          </a:blipFill>
          <a:ln w="10795" cap="flat" cmpd="sng" algn="ctr">
            <a:noFill/>
            <a:prstDash val="solid"/>
          </a:ln>
          <a:effectLst/>
        </p:spPr>
        <p:txBody>
          <a:bodyPr lIns="78346" tIns="39173" rIns="78346" bIns="3917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sp>
        <p:nvSpPr>
          <p:cNvPr id="43" name="矩形 42"/>
          <p:cNvSpPr/>
          <p:nvPr/>
        </p:nvSpPr>
        <p:spPr>
          <a:xfrm>
            <a:off x="2622408" y="3232933"/>
            <a:ext cx="1315244" cy="922993"/>
          </a:xfrm>
          <a:prstGeom prst="rect">
            <a:avLst/>
          </a:prstGeom>
          <a:blipFill>
            <a:blip r:embed="rId2" cstate="email"/>
            <a:stretch>
              <a:fillRect/>
            </a:stretch>
          </a:blipFill>
          <a:ln w="10795" cap="flat" cmpd="sng" algn="ctr">
            <a:noFill/>
            <a:prstDash val="solid"/>
          </a:ln>
          <a:effectLst/>
        </p:spPr>
        <p:txBody>
          <a:bodyPr lIns="78346" tIns="39173" rIns="78346" bIns="3917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sp>
        <p:nvSpPr>
          <p:cNvPr id="44" name="矩形 43"/>
          <p:cNvSpPr/>
          <p:nvPr/>
        </p:nvSpPr>
        <p:spPr>
          <a:xfrm>
            <a:off x="3994810" y="3232933"/>
            <a:ext cx="1315244" cy="922993"/>
          </a:xfrm>
          <a:prstGeom prst="rect">
            <a:avLst/>
          </a:prstGeom>
          <a:blipFill>
            <a:blip r:embed="rId3" cstate="email"/>
            <a:stretch>
              <a:fillRect/>
            </a:stretch>
          </a:blipFill>
          <a:ln w="10795" cap="flat" cmpd="sng" algn="ctr">
            <a:noFill/>
            <a:prstDash val="solid"/>
          </a:ln>
          <a:effectLst/>
        </p:spPr>
        <p:txBody>
          <a:bodyPr lIns="78346" tIns="39173" rIns="78346" bIns="3917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grpSp>
        <p:nvGrpSpPr>
          <p:cNvPr id="57" name="组合 56"/>
          <p:cNvGrpSpPr/>
          <p:nvPr/>
        </p:nvGrpSpPr>
        <p:grpSpPr>
          <a:xfrm>
            <a:off x="5622006" y="1555374"/>
            <a:ext cx="2411772" cy="2468196"/>
            <a:chOff x="5622006" y="1555374"/>
            <a:chExt cx="2411772" cy="2468196"/>
          </a:xfrm>
        </p:grpSpPr>
        <p:sp>
          <p:nvSpPr>
            <p:cNvPr id="5" name="菱形 4"/>
            <p:cNvSpPr/>
            <p:nvPr/>
          </p:nvSpPr>
          <p:spPr>
            <a:xfrm>
              <a:off x="5931282" y="1881331"/>
              <a:ext cx="1871458" cy="1890210"/>
            </a:xfrm>
            <a:prstGeom prst="diamond">
              <a:avLst/>
            </a:prstGeom>
            <a:solidFill>
              <a:schemeClr val="bg1">
                <a:lumMod val="95000"/>
              </a:scheme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5622006" y="1573611"/>
              <a:ext cx="998111" cy="1008112"/>
            </a:xfrm>
            <a:prstGeom prst="ellipse">
              <a:avLst/>
            </a:prstGeom>
            <a:solidFill>
              <a:srgbClr val="317B9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5624627" y="3015457"/>
              <a:ext cx="998111" cy="1008112"/>
            </a:xfrm>
            <a:prstGeom prst="ellipse">
              <a:avLst/>
            </a:prstGeom>
            <a:solidFill>
              <a:srgbClr val="317B9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7035667" y="3015458"/>
              <a:ext cx="998111" cy="1008112"/>
            </a:xfrm>
            <a:prstGeom prst="ellipse">
              <a:avLst/>
            </a:prstGeom>
            <a:solidFill>
              <a:srgbClr val="317B9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7025473" y="1555374"/>
              <a:ext cx="998111" cy="1008112"/>
            </a:xfrm>
            <a:prstGeom prst="ellipse">
              <a:avLst/>
            </a:prstGeom>
            <a:solidFill>
              <a:srgbClr val="317B9D"/>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宋体" panose="02010600030101010101" pitchFamily="2" charset="-122"/>
                <a:cs typeface="+mn-cs"/>
              </a:endParaRPr>
            </a:p>
          </p:txBody>
        </p:sp>
        <p:sp>
          <p:nvSpPr>
            <p:cNvPr id="45" name="Freeform 74"/>
            <p:cNvSpPr>
              <a:spLocks noEditPoints="1"/>
            </p:cNvSpPr>
            <p:nvPr/>
          </p:nvSpPr>
          <p:spPr bwMode="auto">
            <a:xfrm>
              <a:off x="5907189" y="1878020"/>
              <a:ext cx="427744" cy="381956"/>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121"/>
            <p:cNvSpPr>
              <a:spLocks noEditPoints="1"/>
            </p:cNvSpPr>
            <p:nvPr/>
          </p:nvSpPr>
          <p:spPr bwMode="auto">
            <a:xfrm>
              <a:off x="7314465" y="1817880"/>
              <a:ext cx="420126" cy="4831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7" name="组合 46"/>
            <p:cNvGrpSpPr/>
            <p:nvPr/>
          </p:nvGrpSpPr>
          <p:grpSpPr>
            <a:xfrm>
              <a:off x="5858659" y="3374762"/>
              <a:ext cx="530046" cy="333580"/>
              <a:chOff x="4544211" y="2828871"/>
              <a:chExt cx="530046" cy="333580"/>
            </a:xfrm>
          </p:grpSpPr>
          <p:sp>
            <p:nvSpPr>
              <p:cNvPr id="48" name="Freeform 92"/>
              <p:cNvSpPr>
                <a:spLocks noEditPoints="1"/>
              </p:cNvSpPr>
              <p:nvPr/>
            </p:nvSpPr>
            <p:spPr bwMode="auto">
              <a:xfrm>
                <a:off x="4544211" y="2828871"/>
                <a:ext cx="530046" cy="298789"/>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93"/>
              <p:cNvSpPr>
                <a:spLocks noEditPoints="1"/>
              </p:cNvSpPr>
              <p:nvPr/>
            </p:nvSpPr>
            <p:spPr bwMode="auto">
              <a:xfrm>
                <a:off x="4611745" y="3072405"/>
                <a:ext cx="90046" cy="90046"/>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94"/>
              <p:cNvSpPr>
                <a:spLocks noEditPoints="1"/>
              </p:cNvSpPr>
              <p:nvPr/>
            </p:nvSpPr>
            <p:spPr bwMode="auto">
              <a:xfrm>
                <a:off x="4902349" y="3072405"/>
                <a:ext cx="94139" cy="90046"/>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 name="组合 1"/>
            <p:cNvGrpSpPr/>
            <p:nvPr/>
          </p:nvGrpSpPr>
          <p:grpSpPr>
            <a:xfrm>
              <a:off x="7248802" y="3257551"/>
              <a:ext cx="551452" cy="533210"/>
              <a:chOff x="4743404" y="1900360"/>
              <a:chExt cx="535010" cy="517313"/>
            </a:xfrm>
          </p:grpSpPr>
          <p:sp>
            <p:nvSpPr>
              <p:cNvPr id="51" name="Freeform 67"/>
              <p:cNvSpPr>
                <a:spLocks noEditPoints="1"/>
              </p:cNvSpPr>
              <p:nvPr/>
            </p:nvSpPr>
            <p:spPr bwMode="auto">
              <a:xfrm>
                <a:off x="5025203" y="1900360"/>
                <a:ext cx="253211" cy="502339"/>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68"/>
              <p:cNvSpPr/>
              <p:nvPr/>
            </p:nvSpPr>
            <p:spPr bwMode="auto">
              <a:xfrm>
                <a:off x="5059237" y="2165823"/>
                <a:ext cx="183783" cy="190589"/>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69"/>
              <p:cNvSpPr/>
              <p:nvPr/>
            </p:nvSpPr>
            <p:spPr bwMode="auto">
              <a:xfrm>
                <a:off x="4785605" y="2152209"/>
                <a:ext cx="216455" cy="221900"/>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70"/>
              <p:cNvSpPr/>
              <p:nvPr/>
            </p:nvSpPr>
            <p:spPr bwMode="auto">
              <a:xfrm>
                <a:off x="4743404" y="1961620"/>
                <a:ext cx="268186" cy="45605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55" name="图片 54"/>
          <p:cNvPicPr>
            <a:picLocks noChangeAspect="1"/>
          </p:cNvPicPr>
          <p:nvPr/>
        </p:nvPicPr>
        <p:blipFill>
          <a:blip r:embed="rId4" cstate="email"/>
          <a:stretch>
            <a:fillRect/>
          </a:stretch>
        </p:blipFill>
        <p:spPr>
          <a:xfrm>
            <a:off x="6334933" y="2337697"/>
            <a:ext cx="1076742" cy="9534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8" presetClass="emph" presetSubtype="0" fill="hold" nodeType="withEffect">
                                  <p:stCondLst>
                                    <p:cond delay="0"/>
                                  </p:stCondLst>
                                  <p:childTnLst>
                                    <p:animRot by="21600000">
                                      <p:cBhvr>
                                        <p:cTn id="15" dur="2000" fill="hold"/>
                                        <p:tgtEl>
                                          <p:spTgt spid="57"/>
                                        </p:tgtEl>
                                        <p:attrNameLst>
                                          <p:attrName>r</p:attrName>
                                        </p:attrNameLst>
                                      </p:cBhvr>
                                    </p:animRo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400" fill="hold"/>
                                        <p:tgtEl>
                                          <p:spTgt spid="3"/>
                                        </p:tgtEl>
                                        <p:attrNameLst>
                                          <p:attrName>ppt_w</p:attrName>
                                        </p:attrNameLst>
                                      </p:cBhvr>
                                      <p:tavLst>
                                        <p:tav tm="0">
                                          <p:val>
                                            <p:fltVal val="0"/>
                                          </p:val>
                                        </p:tav>
                                        <p:tav tm="100000">
                                          <p:val>
                                            <p:strVal val="#ppt_w"/>
                                          </p:val>
                                        </p:tav>
                                      </p:tavLst>
                                    </p:anim>
                                    <p:anim calcmode="lin" valueType="num">
                                      <p:cBhvr>
                                        <p:cTn id="20" dur="400" fill="hold"/>
                                        <p:tgtEl>
                                          <p:spTgt spid="3"/>
                                        </p:tgtEl>
                                        <p:attrNameLst>
                                          <p:attrName>ppt_h</p:attrName>
                                        </p:attrNameLst>
                                      </p:cBhvr>
                                      <p:tavLst>
                                        <p:tav tm="0">
                                          <p:val>
                                            <p:fltVal val="0"/>
                                          </p:val>
                                        </p:tav>
                                        <p:tav tm="100000">
                                          <p:val>
                                            <p:strVal val="#ppt_h"/>
                                          </p:val>
                                        </p:tav>
                                      </p:tavLst>
                                    </p:anim>
                                    <p:animEffect transition="in" filter="fade">
                                      <p:cBhvr>
                                        <p:cTn id="21" dur="400"/>
                                        <p:tgtEl>
                                          <p:spTgt spid="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p:cTn id="25" dur="500" fill="hold"/>
                                        <p:tgtEl>
                                          <p:spTgt spid="55"/>
                                        </p:tgtEl>
                                        <p:attrNameLst>
                                          <p:attrName>ppt_w</p:attrName>
                                        </p:attrNameLst>
                                      </p:cBhvr>
                                      <p:tavLst>
                                        <p:tav tm="0">
                                          <p:val>
                                            <p:fltVal val="0"/>
                                          </p:val>
                                        </p:tav>
                                        <p:tav tm="100000">
                                          <p:val>
                                            <p:strVal val="#ppt_w"/>
                                          </p:val>
                                        </p:tav>
                                      </p:tavLst>
                                    </p:anim>
                                    <p:anim calcmode="lin" valueType="num">
                                      <p:cBhvr>
                                        <p:cTn id="26" dur="500" fill="hold"/>
                                        <p:tgtEl>
                                          <p:spTgt spid="55"/>
                                        </p:tgtEl>
                                        <p:attrNameLst>
                                          <p:attrName>ppt_h</p:attrName>
                                        </p:attrNameLst>
                                      </p:cBhvr>
                                      <p:tavLst>
                                        <p:tav tm="0">
                                          <p:val>
                                            <p:fltVal val="0"/>
                                          </p:val>
                                        </p:tav>
                                        <p:tav tm="100000">
                                          <p:val>
                                            <p:strVal val="#ppt_h"/>
                                          </p:val>
                                        </p:tav>
                                      </p:tavLst>
                                    </p:anim>
                                    <p:animEffect transition="in" filter="fade">
                                      <p:cBhvr>
                                        <p:cTn id="27" dur="500"/>
                                        <p:tgtEl>
                                          <p:spTgt spid="55"/>
                                        </p:tgtEl>
                                      </p:cBhvr>
                                    </p:animEffect>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1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0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4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0-#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400"/>
                                        <p:tgtEl>
                                          <p:spTgt spid="42"/>
                                        </p:tgtEl>
                                      </p:cBhvr>
                                    </p:animEffect>
                                    <p:anim calcmode="lin" valueType="num">
                                      <p:cBhvr>
                                        <p:cTn id="49" dur="400" fill="hold"/>
                                        <p:tgtEl>
                                          <p:spTgt spid="42"/>
                                        </p:tgtEl>
                                        <p:attrNameLst>
                                          <p:attrName>ppt_x</p:attrName>
                                        </p:attrNameLst>
                                      </p:cBhvr>
                                      <p:tavLst>
                                        <p:tav tm="0">
                                          <p:val>
                                            <p:strVal val="#ppt_x"/>
                                          </p:val>
                                        </p:tav>
                                        <p:tav tm="100000">
                                          <p:val>
                                            <p:strVal val="#ppt_x"/>
                                          </p:val>
                                        </p:tav>
                                      </p:tavLst>
                                    </p:anim>
                                    <p:anim calcmode="lin" valueType="num">
                                      <p:cBhvr>
                                        <p:cTn id="50" dur="400" fill="hold"/>
                                        <p:tgtEl>
                                          <p:spTgt spid="4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10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400"/>
                                        <p:tgtEl>
                                          <p:spTgt spid="43"/>
                                        </p:tgtEl>
                                      </p:cBhvr>
                                    </p:animEffect>
                                    <p:anim calcmode="lin" valueType="num">
                                      <p:cBhvr>
                                        <p:cTn id="54" dur="400" fill="hold"/>
                                        <p:tgtEl>
                                          <p:spTgt spid="43"/>
                                        </p:tgtEl>
                                        <p:attrNameLst>
                                          <p:attrName>ppt_x</p:attrName>
                                        </p:attrNameLst>
                                      </p:cBhvr>
                                      <p:tavLst>
                                        <p:tav tm="0">
                                          <p:val>
                                            <p:strVal val="#ppt_x"/>
                                          </p:val>
                                        </p:tav>
                                        <p:tav tm="100000">
                                          <p:val>
                                            <p:strVal val="#ppt_x"/>
                                          </p:val>
                                        </p:tav>
                                      </p:tavLst>
                                    </p:anim>
                                    <p:anim calcmode="lin" valueType="num">
                                      <p:cBhvr>
                                        <p:cTn id="55" dur="400" fill="hold"/>
                                        <p:tgtEl>
                                          <p:spTgt spid="4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400"/>
                                        <p:tgtEl>
                                          <p:spTgt spid="44"/>
                                        </p:tgtEl>
                                      </p:cBhvr>
                                    </p:animEffect>
                                    <p:anim calcmode="lin" valueType="num">
                                      <p:cBhvr>
                                        <p:cTn id="59" dur="400" fill="hold"/>
                                        <p:tgtEl>
                                          <p:spTgt spid="44"/>
                                        </p:tgtEl>
                                        <p:attrNameLst>
                                          <p:attrName>ppt_x</p:attrName>
                                        </p:attrNameLst>
                                      </p:cBhvr>
                                      <p:tavLst>
                                        <p:tav tm="0">
                                          <p:val>
                                            <p:strVal val="#ppt_x"/>
                                          </p:val>
                                        </p:tav>
                                        <p:tav tm="100000">
                                          <p:val>
                                            <p:strVal val="#ppt_x"/>
                                          </p:val>
                                        </p:tav>
                                      </p:tavLst>
                                    </p:anim>
                                    <p:anim calcmode="lin" valueType="num">
                                      <p:cBhvr>
                                        <p:cTn id="60" dur="4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grpSp>
        <p:nvGrpSpPr>
          <p:cNvPr id="3" name="Group 33"/>
          <p:cNvGrpSpPr/>
          <p:nvPr/>
        </p:nvGrpSpPr>
        <p:grpSpPr>
          <a:xfrm>
            <a:off x="672847" y="1238604"/>
            <a:ext cx="2151201" cy="2614869"/>
            <a:chOff x="1208671" y="1659213"/>
            <a:chExt cx="2151201" cy="2614869"/>
          </a:xfrm>
          <a:solidFill>
            <a:srgbClr val="317B9D"/>
          </a:solidFill>
        </p:grpSpPr>
        <p:sp>
          <p:nvSpPr>
            <p:cNvPr id="4" name="Oval 24"/>
            <p:cNvSpPr/>
            <p:nvPr/>
          </p:nvSpPr>
          <p:spPr>
            <a:xfrm>
              <a:off x="1208671" y="1659213"/>
              <a:ext cx="2151201" cy="2151201"/>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5" name="Isosceles Triangle 31"/>
            <p:cNvSpPr/>
            <p:nvPr/>
          </p:nvSpPr>
          <p:spPr>
            <a:xfrm rot="10800000">
              <a:off x="2007871" y="3719631"/>
              <a:ext cx="552799" cy="554451"/>
            </a:xfrm>
            <a:prstGeom prst="triangle">
              <a:avLst>
                <a:gd name="adj" fmla="val 50000"/>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grpSp>
      <p:grpSp>
        <p:nvGrpSpPr>
          <p:cNvPr id="6" name="Group 56"/>
          <p:cNvGrpSpPr/>
          <p:nvPr/>
        </p:nvGrpSpPr>
        <p:grpSpPr>
          <a:xfrm>
            <a:off x="1091021" y="2054921"/>
            <a:ext cx="1314852" cy="1171133"/>
            <a:chOff x="664833" y="1363501"/>
            <a:chExt cx="1314852" cy="1171133"/>
          </a:xfrm>
        </p:grpSpPr>
        <p:sp>
          <p:nvSpPr>
            <p:cNvPr id="7" name="TextBox 6"/>
            <p:cNvSpPr txBox="1"/>
            <p:nvPr/>
          </p:nvSpPr>
          <p:spPr>
            <a:xfrm>
              <a:off x="664833" y="1611304"/>
              <a:ext cx="1314852" cy="923330"/>
            </a:xfrm>
            <a:prstGeom prst="rect">
              <a:avLst/>
            </a:prstGeom>
            <a:noFill/>
          </p:spPr>
          <p:txBody>
            <a:bodyPr wrap="square" lIns="0" tIns="0" rIns="0" bIns="0" rtlCol="0">
              <a:spAutoFit/>
            </a:bodyPr>
            <a:lstStyle/>
            <a:p>
              <a:pPr lvl="0" algn="ctr">
                <a:lnSpc>
                  <a:spcPct val="150000"/>
                </a:lnSpc>
              </a:pPr>
              <a:r>
                <a:rPr kumimoji="0" lang="zh-CN" altLang="en-US" sz="10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en-US" altLang="zh-CN" sz="1000" b="0" i="0" u="none" strike="noStrike" kern="0" cap="none" spc="0" normalizeH="0" baseline="0" noProof="0" dirty="0">
                <a:ln>
                  <a:noFill/>
                </a:ln>
                <a:solidFill>
                  <a:schemeClr val="bg1"/>
                </a:solidFill>
                <a:effectLst/>
                <a:uLnTx/>
                <a:uFillTx/>
                <a:latin typeface="Montserrat" charset="0"/>
                <a:ea typeface="Montserrat" charset="0"/>
                <a:cs typeface="Montserrat" charset="0"/>
              </a:endParaRPr>
            </a:p>
          </p:txBody>
        </p:sp>
        <p:sp>
          <p:nvSpPr>
            <p:cNvPr id="8" name="Rectangle 55"/>
            <p:cNvSpPr/>
            <p:nvPr/>
          </p:nvSpPr>
          <p:spPr>
            <a:xfrm>
              <a:off x="919906" y="1363501"/>
              <a:ext cx="718145" cy="215444"/>
            </a:xfrm>
            <a:prstGeom prst="rect">
              <a:avLst/>
            </a:prstGeom>
          </p:spPr>
          <p:txBody>
            <a:bodyPr wrap="none" lIns="0" tIns="0" rIns="0" bIns="0">
              <a:spAutoFit/>
            </a:bodyPr>
            <a:lstStyle/>
            <a:p>
              <a:pPr lvl="0"/>
              <a:r>
                <a:rPr lang="zh-CN" altLang="en-US" sz="1400" b="1" dirty="0">
                  <a:solidFill>
                    <a:schemeClr val="bg1"/>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schemeClr val="bg1"/>
                </a:solidFill>
                <a:latin typeface="微软雅黑" panose="020B0503020204020204" pitchFamily="34" charset="-122"/>
                <a:ea typeface="微软雅黑" panose="020B0503020204020204" pitchFamily="34" charset="-122"/>
                <a:cs typeface="Montserrat" charset="0"/>
              </a:endParaRPr>
            </a:p>
          </p:txBody>
        </p:sp>
      </p:grpSp>
      <p:grpSp>
        <p:nvGrpSpPr>
          <p:cNvPr id="9" name="Group 34"/>
          <p:cNvGrpSpPr/>
          <p:nvPr/>
        </p:nvGrpSpPr>
        <p:grpSpPr>
          <a:xfrm>
            <a:off x="2567837" y="1238604"/>
            <a:ext cx="2151201" cy="2557262"/>
            <a:chOff x="1208671" y="1659213"/>
            <a:chExt cx="2151201" cy="2557262"/>
          </a:xfrm>
          <a:solidFill>
            <a:srgbClr val="317B9D"/>
          </a:solidFill>
        </p:grpSpPr>
        <p:sp>
          <p:nvSpPr>
            <p:cNvPr id="10" name="Oval 35"/>
            <p:cNvSpPr/>
            <p:nvPr/>
          </p:nvSpPr>
          <p:spPr>
            <a:xfrm>
              <a:off x="1208671" y="1659213"/>
              <a:ext cx="2151201" cy="2151201"/>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11" name="Isosceles Triangle 40"/>
            <p:cNvSpPr/>
            <p:nvPr/>
          </p:nvSpPr>
          <p:spPr>
            <a:xfrm rot="10800000">
              <a:off x="2007871" y="3662024"/>
              <a:ext cx="552799" cy="554451"/>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grpSp>
      <p:grpSp>
        <p:nvGrpSpPr>
          <p:cNvPr id="12" name="Group 56"/>
          <p:cNvGrpSpPr/>
          <p:nvPr/>
        </p:nvGrpSpPr>
        <p:grpSpPr>
          <a:xfrm>
            <a:off x="2986011" y="2069519"/>
            <a:ext cx="1314852" cy="1143689"/>
            <a:chOff x="664833" y="1363501"/>
            <a:chExt cx="1314852" cy="1143689"/>
          </a:xfrm>
        </p:grpSpPr>
        <p:sp>
          <p:nvSpPr>
            <p:cNvPr id="13" name="TextBox 12"/>
            <p:cNvSpPr txBox="1"/>
            <p:nvPr/>
          </p:nvSpPr>
          <p:spPr>
            <a:xfrm>
              <a:off x="664833" y="1611304"/>
              <a:ext cx="1314852" cy="895886"/>
            </a:xfrm>
            <a:prstGeom prst="rect">
              <a:avLst/>
            </a:prstGeom>
            <a:noFill/>
          </p:spPr>
          <p:txBody>
            <a:bodyPr wrap="square" lIns="0" tIns="0" rIns="0" bIns="0" rtlCol="0">
              <a:spAutoFit/>
            </a:bodyPr>
            <a:lstStyle/>
            <a:p>
              <a:pPr lvl="0" algn="ctr">
                <a:lnSpc>
                  <a:spcPct val="150000"/>
                </a:lnSpc>
              </a:pPr>
              <a:r>
                <a:rPr kumimoji="0" lang="zh-CN" altLang="en-US" sz="10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1000" b="0" i="0" u="none" strike="noStrike" kern="0" cap="none" spc="0" normalizeH="0" baseline="0" noProof="0" dirty="0">
                <a:ln>
                  <a:noFill/>
                </a:ln>
                <a:solidFill>
                  <a:prstClr val="white"/>
                </a:solidFill>
                <a:effectLst/>
                <a:uLnTx/>
                <a:uFillTx/>
                <a:latin typeface="Montserrat" charset="0"/>
                <a:ea typeface="Montserrat" charset="0"/>
                <a:cs typeface="Montserrat" charset="0"/>
              </a:endParaRPr>
            </a:p>
          </p:txBody>
        </p:sp>
        <p:sp>
          <p:nvSpPr>
            <p:cNvPr id="14" name="Rectangle 27"/>
            <p:cNvSpPr/>
            <p:nvPr/>
          </p:nvSpPr>
          <p:spPr>
            <a:xfrm>
              <a:off x="919906" y="1363501"/>
              <a:ext cx="718145" cy="215444"/>
            </a:xfrm>
            <a:prstGeom prst="rect">
              <a:avLst/>
            </a:prstGeom>
          </p:spPr>
          <p:txBody>
            <a:bodyPr wrap="none" lIns="0" tIns="0" rIns="0" bIns="0">
              <a:spAutoFit/>
            </a:bodyPr>
            <a:lstStyle/>
            <a:p>
              <a:pPr lvl="0"/>
              <a:r>
                <a:rPr lang="zh-CN" altLang="en-US" sz="1400" b="1" dirty="0">
                  <a:solidFill>
                    <a:prstClr val="white"/>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white"/>
                </a:solidFill>
                <a:latin typeface="微软雅黑" panose="020B0503020204020204" pitchFamily="34" charset="-122"/>
                <a:ea typeface="微软雅黑" panose="020B0503020204020204" pitchFamily="34" charset="-122"/>
                <a:cs typeface="Montserrat" charset="0"/>
              </a:endParaRPr>
            </a:p>
          </p:txBody>
        </p:sp>
      </p:grpSp>
      <p:grpSp>
        <p:nvGrpSpPr>
          <p:cNvPr id="15" name="Group 43"/>
          <p:cNvGrpSpPr/>
          <p:nvPr/>
        </p:nvGrpSpPr>
        <p:grpSpPr>
          <a:xfrm>
            <a:off x="4437044" y="1238604"/>
            <a:ext cx="2151201" cy="2557262"/>
            <a:chOff x="1208671" y="1659213"/>
            <a:chExt cx="2151201" cy="2557262"/>
          </a:xfrm>
          <a:solidFill>
            <a:srgbClr val="317B9D"/>
          </a:solidFill>
        </p:grpSpPr>
        <p:sp>
          <p:nvSpPr>
            <p:cNvPr id="16" name="Oval 44"/>
            <p:cNvSpPr/>
            <p:nvPr/>
          </p:nvSpPr>
          <p:spPr>
            <a:xfrm>
              <a:off x="1208671" y="1659213"/>
              <a:ext cx="2151201" cy="2151201"/>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17" name="Isosceles Triangle 45"/>
            <p:cNvSpPr/>
            <p:nvPr/>
          </p:nvSpPr>
          <p:spPr>
            <a:xfrm rot="10800000">
              <a:off x="2007871" y="3662024"/>
              <a:ext cx="552799" cy="554451"/>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grpSp>
      <p:grpSp>
        <p:nvGrpSpPr>
          <p:cNvPr id="18" name="Group 56"/>
          <p:cNvGrpSpPr/>
          <p:nvPr/>
        </p:nvGrpSpPr>
        <p:grpSpPr>
          <a:xfrm>
            <a:off x="4855218" y="2020103"/>
            <a:ext cx="1314852" cy="1143689"/>
            <a:chOff x="664833" y="1363501"/>
            <a:chExt cx="1314852" cy="1143689"/>
          </a:xfrm>
        </p:grpSpPr>
        <p:sp>
          <p:nvSpPr>
            <p:cNvPr id="20" name="TextBox 19"/>
            <p:cNvSpPr txBox="1"/>
            <p:nvPr/>
          </p:nvSpPr>
          <p:spPr>
            <a:xfrm>
              <a:off x="664833" y="1611304"/>
              <a:ext cx="1314852" cy="895886"/>
            </a:xfrm>
            <a:prstGeom prst="rect">
              <a:avLst/>
            </a:prstGeom>
            <a:noFill/>
          </p:spPr>
          <p:txBody>
            <a:bodyPr wrap="square" lIns="0" tIns="0" rIns="0" bIns="0" rtlCol="0">
              <a:spAutoFit/>
            </a:bodyPr>
            <a:lstStyle/>
            <a:p>
              <a:pPr lvl="0" algn="ctr">
                <a:lnSpc>
                  <a:spcPct val="150000"/>
                </a:lnSpc>
              </a:pPr>
              <a:r>
                <a:rPr kumimoji="0" lang="zh-CN" altLang="en-US" sz="10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1000" b="0" i="0" u="none" strike="noStrike" kern="0" cap="none" spc="0" normalizeH="0" baseline="0" noProof="0" dirty="0">
                <a:ln>
                  <a:noFill/>
                </a:ln>
                <a:solidFill>
                  <a:prstClr val="white"/>
                </a:solidFill>
                <a:effectLst/>
                <a:uLnTx/>
                <a:uFillTx/>
                <a:latin typeface="Montserrat" charset="0"/>
                <a:ea typeface="Montserrat" charset="0"/>
                <a:cs typeface="Montserrat" charset="0"/>
              </a:endParaRPr>
            </a:p>
          </p:txBody>
        </p:sp>
        <p:sp>
          <p:nvSpPr>
            <p:cNvPr id="21" name="Rectangle 30"/>
            <p:cNvSpPr/>
            <p:nvPr/>
          </p:nvSpPr>
          <p:spPr>
            <a:xfrm>
              <a:off x="919906" y="1363501"/>
              <a:ext cx="718145" cy="215444"/>
            </a:xfrm>
            <a:prstGeom prst="rect">
              <a:avLst/>
            </a:prstGeom>
          </p:spPr>
          <p:txBody>
            <a:bodyPr wrap="none" lIns="0" tIns="0" rIns="0" bIns="0">
              <a:spAutoFit/>
            </a:bodyPr>
            <a:lstStyle/>
            <a:p>
              <a:pPr lvl="0"/>
              <a:r>
                <a:rPr lang="zh-CN" altLang="en-US" sz="1400" b="1" dirty="0">
                  <a:solidFill>
                    <a:prstClr val="white"/>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white"/>
                </a:solidFill>
                <a:latin typeface="微软雅黑" panose="020B0503020204020204" pitchFamily="34" charset="-122"/>
                <a:ea typeface="微软雅黑" panose="020B0503020204020204" pitchFamily="34" charset="-122"/>
                <a:cs typeface="Montserrat" charset="0"/>
              </a:endParaRPr>
            </a:p>
          </p:txBody>
        </p:sp>
      </p:grpSp>
      <p:grpSp>
        <p:nvGrpSpPr>
          <p:cNvPr id="22" name="Group 48"/>
          <p:cNvGrpSpPr/>
          <p:nvPr/>
        </p:nvGrpSpPr>
        <p:grpSpPr>
          <a:xfrm>
            <a:off x="6338075" y="1238604"/>
            <a:ext cx="2151201" cy="2614869"/>
            <a:chOff x="1208671" y="1659213"/>
            <a:chExt cx="2151201" cy="2614869"/>
          </a:xfrm>
          <a:solidFill>
            <a:srgbClr val="317B9D"/>
          </a:solidFill>
        </p:grpSpPr>
        <p:sp>
          <p:nvSpPr>
            <p:cNvPr id="23" name="Oval 49"/>
            <p:cNvSpPr/>
            <p:nvPr/>
          </p:nvSpPr>
          <p:spPr>
            <a:xfrm>
              <a:off x="1208671" y="1659213"/>
              <a:ext cx="2151201" cy="2151201"/>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24" name="Isosceles Triangle 50"/>
            <p:cNvSpPr/>
            <p:nvPr/>
          </p:nvSpPr>
          <p:spPr>
            <a:xfrm rot="10800000">
              <a:off x="2007871" y="3719631"/>
              <a:ext cx="552799" cy="554451"/>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grpSp>
      <p:grpSp>
        <p:nvGrpSpPr>
          <p:cNvPr id="25" name="Group 56"/>
          <p:cNvGrpSpPr/>
          <p:nvPr/>
        </p:nvGrpSpPr>
        <p:grpSpPr>
          <a:xfrm>
            <a:off x="6756249" y="2006489"/>
            <a:ext cx="1314852" cy="1143689"/>
            <a:chOff x="664833" y="1363501"/>
            <a:chExt cx="1314852" cy="1143689"/>
          </a:xfrm>
        </p:grpSpPr>
        <p:sp>
          <p:nvSpPr>
            <p:cNvPr id="26" name="TextBox 25"/>
            <p:cNvSpPr txBox="1"/>
            <p:nvPr/>
          </p:nvSpPr>
          <p:spPr>
            <a:xfrm>
              <a:off x="664833" y="1611304"/>
              <a:ext cx="1314852" cy="895886"/>
            </a:xfrm>
            <a:prstGeom prst="rect">
              <a:avLst/>
            </a:prstGeom>
            <a:noFill/>
          </p:spPr>
          <p:txBody>
            <a:bodyPr wrap="square" lIns="0" tIns="0" rIns="0" bIns="0" rtlCol="0">
              <a:spAutoFit/>
            </a:bodyPr>
            <a:lstStyle/>
            <a:p>
              <a:pPr lvl="0" algn="ctr">
                <a:lnSpc>
                  <a:spcPct val="150000"/>
                </a:lnSpc>
              </a:pPr>
              <a:r>
                <a:rPr kumimoji="0" lang="zh-CN" altLang="en-US" sz="10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1000" b="0" i="0" u="none" strike="noStrike" kern="0" cap="none" spc="0" normalizeH="0" baseline="0" noProof="0" dirty="0">
                <a:ln>
                  <a:noFill/>
                </a:ln>
                <a:solidFill>
                  <a:prstClr val="white"/>
                </a:solidFill>
                <a:effectLst/>
                <a:uLnTx/>
                <a:uFillTx/>
                <a:latin typeface="Montserrat" charset="0"/>
                <a:ea typeface="Montserrat" charset="0"/>
                <a:cs typeface="Montserrat" charset="0"/>
              </a:endParaRPr>
            </a:p>
          </p:txBody>
        </p:sp>
        <p:sp>
          <p:nvSpPr>
            <p:cNvPr id="27" name="Rectangle 39"/>
            <p:cNvSpPr/>
            <p:nvPr/>
          </p:nvSpPr>
          <p:spPr>
            <a:xfrm>
              <a:off x="919906" y="1363501"/>
              <a:ext cx="718145" cy="215444"/>
            </a:xfrm>
            <a:prstGeom prst="rect">
              <a:avLst/>
            </a:prstGeom>
          </p:spPr>
          <p:txBody>
            <a:bodyPr wrap="none" lIns="0" tIns="0" rIns="0" bIns="0">
              <a:spAutoFit/>
            </a:bodyPr>
            <a:lstStyle/>
            <a:p>
              <a:pPr lvl="0"/>
              <a:r>
                <a:rPr lang="zh-CN" altLang="en-US" sz="1400" b="1" dirty="0">
                  <a:solidFill>
                    <a:prstClr val="white"/>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white"/>
                </a:solidFill>
                <a:latin typeface="微软雅黑" panose="020B0503020204020204" pitchFamily="34" charset="-122"/>
                <a:ea typeface="微软雅黑" panose="020B0503020204020204" pitchFamily="34" charset="-122"/>
                <a:cs typeface="Montserrat" charset="0"/>
              </a:endParaRPr>
            </a:p>
          </p:txBody>
        </p:sp>
      </p:grpSp>
      <p:sp>
        <p:nvSpPr>
          <p:cNvPr id="28" name="Freeform 245"/>
          <p:cNvSpPr/>
          <p:nvPr/>
        </p:nvSpPr>
        <p:spPr bwMode="auto">
          <a:xfrm>
            <a:off x="1472048" y="1621630"/>
            <a:ext cx="439951" cy="43995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Freeform 55"/>
          <p:cNvSpPr>
            <a:spLocks noEditPoints="1"/>
          </p:cNvSpPr>
          <p:nvPr/>
        </p:nvSpPr>
        <p:spPr bwMode="auto">
          <a:xfrm>
            <a:off x="5314541" y="1608620"/>
            <a:ext cx="403249" cy="301016"/>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Freeform 105"/>
          <p:cNvSpPr>
            <a:spLocks noEditPoints="1"/>
          </p:cNvSpPr>
          <p:nvPr/>
        </p:nvSpPr>
        <p:spPr bwMode="auto">
          <a:xfrm>
            <a:off x="3448438" y="1614876"/>
            <a:ext cx="382873" cy="377324"/>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09C2A">
                  <a:lumMod val="50000"/>
                </a:srgbClr>
              </a:solidFill>
              <a:effectLst/>
              <a:uLnTx/>
              <a:uFillTx/>
            </a:endParaRPr>
          </a:p>
        </p:txBody>
      </p:sp>
      <p:sp>
        <p:nvSpPr>
          <p:cNvPr id="31" name="Freeform 34"/>
          <p:cNvSpPr>
            <a:spLocks noEditPoints="1"/>
          </p:cNvSpPr>
          <p:nvPr/>
        </p:nvSpPr>
        <p:spPr bwMode="auto">
          <a:xfrm>
            <a:off x="7247397" y="1621630"/>
            <a:ext cx="330812" cy="330812"/>
          </a:xfrm>
          <a:custGeom>
            <a:avLst/>
            <a:gdLst/>
            <a:ahLst/>
            <a:cxnLst>
              <a:cxn ang="0">
                <a:pos x="27" y="55"/>
              </a:cxn>
              <a:cxn ang="0">
                <a:pos x="0" y="28"/>
              </a:cxn>
              <a:cxn ang="0">
                <a:pos x="27" y="0"/>
              </a:cxn>
              <a:cxn ang="0">
                <a:pos x="55" y="28"/>
              </a:cxn>
              <a:cxn ang="0">
                <a:pos x="27" y="55"/>
              </a:cxn>
              <a:cxn ang="0">
                <a:pos x="27" y="5"/>
              </a:cxn>
              <a:cxn ang="0">
                <a:pos x="4" y="28"/>
              </a:cxn>
              <a:cxn ang="0">
                <a:pos x="27" y="51"/>
              </a:cxn>
              <a:cxn ang="0">
                <a:pos x="50" y="28"/>
              </a:cxn>
              <a:cxn ang="0">
                <a:pos x="27" y="5"/>
              </a:cxn>
              <a:cxn ang="0">
                <a:pos x="27" y="46"/>
              </a:cxn>
              <a:cxn ang="0">
                <a:pos x="9" y="28"/>
              </a:cxn>
              <a:cxn ang="0">
                <a:pos x="27" y="9"/>
              </a:cxn>
              <a:cxn ang="0">
                <a:pos x="45" y="28"/>
              </a:cxn>
              <a:cxn ang="0">
                <a:pos x="27" y="46"/>
              </a:cxn>
              <a:cxn ang="0">
                <a:pos x="27" y="14"/>
              </a:cxn>
              <a:cxn ang="0">
                <a:pos x="13" y="28"/>
              </a:cxn>
              <a:cxn ang="0">
                <a:pos x="27" y="41"/>
              </a:cxn>
              <a:cxn ang="0">
                <a:pos x="41" y="28"/>
              </a:cxn>
              <a:cxn ang="0">
                <a:pos x="27" y="14"/>
              </a:cxn>
              <a:cxn ang="0">
                <a:pos x="27" y="37"/>
              </a:cxn>
              <a:cxn ang="0">
                <a:pos x="18" y="28"/>
              </a:cxn>
              <a:cxn ang="0">
                <a:pos x="27" y="19"/>
              </a:cxn>
              <a:cxn ang="0">
                <a:pos x="36" y="28"/>
              </a:cxn>
              <a:cxn ang="0">
                <a:pos x="27" y="37"/>
              </a:cxn>
            </a:cxnLst>
            <a:rect l="0" t="0" r="r" b="b"/>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32" name="Group 32"/>
          <p:cNvGrpSpPr/>
          <p:nvPr/>
        </p:nvGrpSpPr>
        <p:grpSpPr>
          <a:xfrm>
            <a:off x="1363192" y="3702271"/>
            <a:ext cx="770510" cy="770510"/>
            <a:chOff x="2786183" y="1189182"/>
            <a:chExt cx="921712" cy="921712"/>
          </a:xfrm>
        </p:grpSpPr>
        <p:sp>
          <p:nvSpPr>
            <p:cNvPr id="33" name="Oval 33"/>
            <p:cNvSpPr/>
            <p:nvPr/>
          </p:nvSpPr>
          <p:spPr>
            <a:xfrm>
              <a:off x="2786183" y="1189182"/>
              <a:ext cx="921712" cy="921712"/>
            </a:xfrm>
            <a:prstGeom prst="ellipse">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3CBEB4"/>
                </a:solidFill>
                <a:effectLst/>
                <a:uLnTx/>
                <a:uFillTx/>
                <a:latin typeface="Agency FB" pitchFamily="34" charset="0"/>
              </a:endParaRPr>
            </a:p>
          </p:txBody>
        </p:sp>
        <p:sp>
          <p:nvSpPr>
            <p:cNvPr id="34" name="Oval 34"/>
            <p:cNvSpPr/>
            <p:nvPr/>
          </p:nvSpPr>
          <p:spPr>
            <a:xfrm>
              <a:off x="2878354" y="1281353"/>
              <a:ext cx="737370" cy="73737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smtClean="0">
                  <a:ln>
                    <a:noFill/>
                  </a:ln>
                  <a:solidFill>
                    <a:srgbClr val="317B9D"/>
                  </a:solidFill>
                  <a:effectLst/>
                  <a:uLnTx/>
                  <a:uFillTx/>
                  <a:latin typeface="Agency FB" pitchFamily="34" charset="0"/>
                </a:rPr>
                <a:t>01</a:t>
              </a:r>
              <a:endParaRPr kumimoji="0" lang="en-US" sz="2000" b="1" i="0" u="none" strike="noStrike" kern="0" cap="none" spc="0" normalizeH="0" baseline="0" noProof="0" dirty="0">
                <a:ln>
                  <a:noFill/>
                </a:ln>
                <a:solidFill>
                  <a:srgbClr val="317B9D"/>
                </a:solidFill>
                <a:effectLst/>
                <a:uLnTx/>
                <a:uFillTx/>
                <a:latin typeface="Agency FB" pitchFamily="34" charset="0"/>
              </a:endParaRPr>
            </a:p>
          </p:txBody>
        </p:sp>
      </p:grpSp>
      <p:grpSp>
        <p:nvGrpSpPr>
          <p:cNvPr id="35" name="Group 36"/>
          <p:cNvGrpSpPr/>
          <p:nvPr/>
        </p:nvGrpSpPr>
        <p:grpSpPr>
          <a:xfrm>
            <a:off x="3258182" y="3644664"/>
            <a:ext cx="770510" cy="770510"/>
            <a:chOff x="2786183" y="1189182"/>
            <a:chExt cx="921712" cy="921712"/>
          </a:xfrm>
        </p:grpSpPr>
        <p:sp>
          <p:nvSpPr>
            <p:cNvPr id="36" name="Oval 41"/>
            <p:cNvSpPr/>
            <p:nvPr/>
          </p:nvSpPr>
          <p:spPr>
            <a:xfrm>
              <a:off x="2786183" y="1189182"/>
              <a:ext cx="921712" cy="921712"/>
            </a:xfrm>
            <a:prstGeom prst="ellipse">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3CBEB4"/>
                </a:solidFill>
                <a:effectLst/>
                <a:uLnTx/>
                <a:uFillTx/>
                <a:latin typeface="Agency FB" pitchFamily="34" charset="0"/>
              </a:endParaRPr>
            </a:p>
          </p:txBody>
        </p:sp>
        <p:sp>
          <p:nvSpPr>
            <p:cNvPr id="37" name="Oval 42"/>
            <p:cNvSpPr/>
            <p:nvPr/>
          </p:nvSpPr>
          <p:spPr>
            <a:xfrm>
              <a:off x="2878354" y="1281353"/>
              <a:ext cx="737370" cy="73737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smtClean="0">
                  <a:ln>
                    <a:noFill/>
                  </a:ln>
                  <a:solidFill>
                    <a:srgbClr val="317B9D"/>
                  </a:solidFill>
                  <a:effectLst/>
                  <a:uLnTx/>
                  <a:uFillTx/>
                  <a:latin typeface="Agency FB" pitchFamily="34" charset="0"/>
                </a:rPr>
                <a:t>02</a:t>
              </a:r>
              <a:endParaRPr kumimoji="0" lang="en-US" sz="2000" b="1" i="0" u="none" strike="noStrike" kern="0" cap="none" spc="0" normalizeH="0" baseline="0" noProof="0" dirty="0">
                <a:ln>
                  <a:noFill/>
                </a:ln>
                <a:solidFill>
                  <a:srgbClr val="317B9D"/>
                </a:solidFill>
                <a:effectLst/>
                <a:uLnTx/>
                <a:uFillTx/>
                <a:latin typeface="Agency FB" pitchFamily="34" charset="0"/>
              </a:endParaRPr>
            </a:p>
          </p:txBody>
        </p:sp>
      </p:grpSp>
      <p:grpSp>
        <p:nvGrpSpPr>
          <p:cNvPr id="38" name="Group 43"/>
          <p:cNvGrpSpPr/>
          <p:nvPr/>
        </p:nvGrpSpPr>
        <p:grpSpPr>
          <a:xfrm>
            <a:off x="7028420" y="3689357"/>
            <a:ext cx="770510" cy="770510"/>
            <a:chOff x="2786183" y="1189182"/>
            <a:chExt cx="921712" cy="921712"/>
          </a:xfrm>
        </p:grpSpPr>
        <p:sp>
          <p:nvSpPr>
            <p:cNvPr id="39" name="Oval 46"/>
            <p:cNvSpPr/>
            <p:nvPr/>
          </p:nvSpPr>
          <p:spPr>
            <a:xfrm>
              <a:off x="2786183" y="1189182"/>
              <a:ext cx="921712" cy="921712"/>
            </a:xfrm>
            <a:prstGeom prst="ellipse">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3CBEB4"/>
                </a:solidFill>
                <a:effectLst/>
                <a:uLnTx/>
                <a:uFillTx/>
                <a:latin typeface="Agency FB" pitchFamily="34" charset="0"/>
              </a:endParaRPr>
            </a:p>
          </p:txBody>
        </p:sp>
        <p:sp>
          <p:nvSpPr>
            <p:cNvPr id="40" name="Oval 47"/>
            <p:cNvSpPr/>
            <p:nvPr/>
          </p:nvSpPr>
          <p:spPr>
            <a:xfrm>
              <a:off x="2878354" y="1281353"/>
              <a:ext cx="737370" cy="73737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smtClean="0">
                  <a:ln>
                    <a:noFill/>
                  </a:ln>
                  <a:solidFill>
                    <a:srgbClr val="317B9D"/>
                  </a:solidFill>
                  <a:effectLst/>
                  <a:uLnTx/>
                  <a:uFillTx/>
                  <a:latin typeface="Agency FB" pitchFamily="34" charset="0"/>
                </a:rPr>
                <a:t>04</a:t>
              </a:r>
              <a:endParaRPr kumimoji="0" lang="en-US" sz="2000" b="1" i="0" u="none" strike="noStrike" kern="0" cap="none" spc="0" normalizeH="0" baseline="0" noProof="0" dirty="0">
                <a:ln>
                  <a:noFill/>
                </a:ln>
                <a:solidFill>
                  <a:srgbClr val="317B9D"/>
                </a:solidFill>
                <a:effectLst/>
                <a:uLnTx/>
                <a:uFillTx/>
                <a:latin typeface="Agency FB" pitchFamily="34" charset="0"/>
              </a:endParaRPr>
            </a:p>
          </p:txBody>
        </p:sp>
      </p:grpSp>
      <p:grpSp>
        <p:nvGrpSpPr>
          <p:cNvPr id="41" name="Group 48"/>
          <p:cNvGrpSpPr/>
          <p:nvPr/>
        </p:nvGrpSpPr>
        <p:grpSpPr>
          <a:xfrm>
            <a:off x="5127389" y="3689357"/>
            <a:ext cx="770510" cy="770510"/>
            <a:chOff x="2786183" y="1189182"/>
            <a:chExt cx="921712" cy="921712"/>
          </a:xfrm>
        </p:grpSpPr>
        <p:sp>
          <p:nvSpPr>
            <p:cNvPr id="42" name="Oval 52"/>
            <p:cNvSpPr/>
            <p:nvPr/>
          </p:nvSpPr>
          <p:spPr>
            <a:xfrm>
              <a:off x="2786183" y="1189182"/>
              <a:ext cx="921712" cy="921712"/>
            </a:xfrm>
            <a:prstGeom prst="ellipse">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rgbClr val="3CBEB4"/>
                </a:solidFill>
                <a:effectLst/>
                <a:uLnTx/>
                <a:uFillTx/>
                <a:latin typeface="Agency FB" pitchFamily="34" charset="0"/>
              </a:endParaRPr>
            </a:p>
          </p:txBody>
        </p:sp>
        <p:sp>
          <p:nvSpPr>
            <p:cNvPr id="43" name="Oval 56"/>
            <p:cNvSpPr/>
            <p:nvPr/>
          </p:nvSpPr>
          <p:spPr>
            <a:xfrm>
              <a:off x="2878354" y="1281353"/>
              <a:ext cx="737370" cy="73737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smtClean="0">
                  <a:ln>
                    <a:noFill/>
                  </a:ln>
                  <a:solidFill>
                    <a:srgbClr val="317B9D"/>
                  </a:solidFill>
                  <a:effectLst/>
                  <a:uLnTx/>
                  <a:uFillTx/>
                  <a:latin typeface="Agency FB" pitchFamily="34" charset="0"/>
                </a:rPr>
                <a:t>03</a:t>
              </a:r>
              <a:endParaRPr kumimoji="0" lang="en-US" sz="2000" b="1" i="0" u="none" strike="noStrike" kern="0" cap="none" spc="0" normalizeH="0" baseline="0" noProof="0" dirty="0">
                <a:ln>
                  <a:noFill/>
                </a:ln>
                <a:solidFill>
                  <a:srgbClr val="317B9D"/>
                </a:solidFill>
                <a:effectLst/>
                <a:uLnTx/>
                <a:uFillTx/>
                <a:latin typeface="Agency FB"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250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4000"/>
                            </p:stCondLst>
                            <p:childTnLst>
                              <p:par>
                                <p:cTn id="53" presetID="2" presetClass="entr" presetSubtype="4" accel="50000" decel="5000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par>
                                <p:cTn id="63" presetID="42"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anim calcmode="lin" valueType="num">
                                      <p:cBhvr>
                                        <p:cTn id="66" dur="500" fill="hold"/>
                                        <p:tgtEl>
                                          <p:spTgt spid="18"/>
                                        </p:tgtEl>
                                        <p:attrNameLst>
                                          <p:attrName>ppt_x</p:attrName>
                                        </p:attrNameLst>
                                      </p:cBhvr>
                                      <p:tavLst>
                                        <p:tav tm="0">
                                          <p:val>
                                            <p:strVal val="#ppt_x"/>
                                          </p:val>
                                        </p:tav>
                                        <p:tav tm="100000">
                                          <p:val>
                                            <p:strVal val="#ppt_x"/>
                                          </p:val>
                                        </p:tav>
                                      </p:tavLst>
                                    </p:anim>
                                    <p:anim calcmode="lin" valueType="num">
                                      <p:cBhvr>
                                        <p:cTn id="67" dur="50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53" presetClass="entr" presetSubtype="16"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Effect transition="in" filter="fade">
                                      <p:cBhvr>
                                        <p:cTn id="73" dur="500"/>
                                        <p:tgtEl>
                                          <p:spTgt spid="41"/>
                                        </p:tgtEl>
                                      </p:cBhvr>
                                    </p:animEffect>
                                  </p:childTnLst>
                                </p:cTn>
                              </p:par>
                            </p:childTnLst>
                          </p:cTn>
                        </p:par>
                        <p:par>
                          <p:cTn id="74" fill="hold">
                            <p:stCondLst>
                              <p:cond delay="5500"/>
                            </p:stCondLst>
                            <p:childTnLst>
                              <p:par>
                                <p:cTn id="75" presetID="2" presetClass="entr" presetSubtype="4" accel="50000" decel="5000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42" presetClass="entr" presetSubtype="0" fill="hold"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anim calcmode="lin" valueType="num">
                                      <p:cBhvr>
                                        <p:cTn id="88" dur="500" fill="hold"/>
                                        <p:tgtEl>
                                          <p:spTgt spid="25"/>
                                        </p:tgtEl>
                                        <p:attrNameLst>
                                          <p:attrName>ppt_x</p:attrName>
                                        </p:attrNameLst>
                                      </p:cBhvr>
                                      <p:tavLst>
                                        <p:tav tm="0">
                                          <p:val>
                                            <p:strVal val="#ppt_x"/>
                                          </p:val>
                                        </p:tav>
                                        <p:tav tm="100000">
                                          <p:val>
                                            <p:strVal val="#ppt_x"/>
                                          </p:val>
                                        </p:tav>
                                      </p:tavLst>
                                    </p:anim>
                                    <p:anim calcmode="lin" valueType="num">
                                      <p:cBhvr>
                                        <p:cTn id="89" dur="500" fill="hold"/>
                                        <p:tgtEl>
                                          <p:spTgt spid="25"/>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53" presetClass="entr" presetSubtype="16"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p:cTn id="93" dur="500" fill="hold"/>
                                        <p:tgtEl>
                                          <p:spTgt spid="38"/>
                                        </p:tgtEl>
                                        <p:attrNameLst>
                                          <p:attrName>ppt_w</p:attrName>
                                        </p:attrNameLst>
                                      </p:cBhvr>
                                      <p:tavLst>
                                        <p:tav tm="0">
                                          <p:val>
                                            <p:fltVal val="0"/>
                                          </p:val>
                                        </p:tav>
                                        <p:tav tm="100000">
                                          <p:val>
                                            <p:strVal val="#ppt_w"/>
                                          </p:val>
                                        </p:tav>
                                      </p:tavLst>
                                    </p:anim>
                                    <p:anim calcmode="lin" valueType="num">
                                      <p:cBhvr>
                                        <p:cTn id="94" dur="500" fill="hold"/>
                                        <p:tgtEl>
                                          <p:spTgt spid="38"/>
                                        </p:tgtEl>
                                        <p:attrNameLst>
                                          <p:attrName>ppt_h</p:attrName>
                                        </p:attrNameLst>
                                      </p:cBhvr>
                                      <p:tavLst>
                                        <p:tav tm="0">
                                          <p:val>
                                            <p:fltVal val="0"/>
                                          </p:val>
                                        </p:tav>
                                        <p:tav tm="100000">
                                          <p:val>
                                            <p:strVal val="#ppt_h"/>
                                          </p:val>
                                        </p:tav>
                                      </p:tavLst>
                                    </p:anim>
                                    <p:animEffect transition="in" filter="fade">
                                      <p:cBhvr>
                                        <p:cTn id="9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animBg="1"/>
      <p:bldP spid="29" grpId="0" animBg="1"/>
      <p:bldP spid="30" grpId="0" animBg="1"/>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Text Placeholder 3"/>
          <p:cNvSpPr txBox="1"/>
          <p:nvPr/>
        </p:nvSpPr>
        <p:spPr>
          <a:xfrm>
            <a:off x="795166" y="1131575"/>
            <a:ext cx="485710"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5400" b="1" i="0" u="none" strike="noStrike" kern="0" cap="none" spc="0" normalizeH="0" baseline="0" noProof="0" dirty="0" smtClean="0">
                <a:ln>
                  <a:noFill/>
                </a:ln>
                <a:solidFill>
                  <a:srgbClr val="317B9D"/>
                </a:solidFill>
                <a:effectLst/>
                <a:uLnTx/>
                <a:uFillTx/>
                <a:latin typeface="Agency FB" pitchFamily="34" charset="0"/>
              </a:rPr>
              <a:t>01</a:t>
            </a:r>
            <a:endParaRPr kumimoji="0" lang="en-US" sz="5400" b="1" i="0" u="none" strike="noStrike" kern="1200" cap="none" spc="0" normalizeH="0" baseline="0" noProof="0" dirty="0" smtClean="0">
              <a:ln>
                <a:noFill/>
              </a:ln>
              <a:solidFill>
                <a:srgbClr val="317B9D"/>
              </a:solidFill>
              <a:effectLst/>
              <a:uLnTx/>
              <a:uFillTx/>
              <a:latin typeface="Agency FB" pitchFamily="34" charset="0"/>
            </a:endParaRPr>
          </a:p>
        </p:txBody>
      </p:sp>
      <p:sp>
        <p:nvSpPr>
          <p:cNvPr id="4" name="Text Placeholder 3"/>
          <p:cNvSpPr txBox="1"/>
          <p:nvPr/>
        </p:nvSpPr>
        <p:spPr>
          <a:xfrm>
            <a:off x="3414319" y="1131575"/>
            <a:ext cx="628377"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5400" b="1" i="0" u="none" strike="noStrike" kern="1200" cap="none" spc="0" normalizeH="0" baseline="0" noProof="0" dirty="0" smtClean="0">
                <a:ln>
                  <a:noFill/>
                </a:ln>
                <a:solidFill>
                  <a:srgbClr val="317B9D"/>
                </a:solidFill>
                <a:effectLst/>
                <a:uLnTx/>
                <a:uFillTx/>
                <a:latin typeface="Agency FB" pitchFamily="34" charset="0"/>
              </a:rPr>
              <a:t>02</a:t>
            </a:r>
            <a:endParaRPr kumimoji="0" lang="en-US" sz="5400" b="1" i="0" u="none" strike="noStrike" kern="1200" cap="none" spc="0" normalizeH="0" baseline="0" noProof="0" dirty="0" smtClean="0">
              <a:ln>
                <a:noFill/>
              </a:ln>
              <a:solidFill>
                <a:srgbClr val="317B9D"/>
              </a:solidFill>
              <a:effectLst/>
              <a:uLnTx/>
              <a:uFillTx/>
              <a:latin typeface="Agency FB" pitchFamily="34" charset="0"/>
            </a:endParaRPr>
          </a:p>
        </p:txBody>
      </p:sp>
      <p:sp>
        <p:nvSpPr>
          <p:cNvPr id="5" name="Text Placeholder 3"/>
          <p:cNvSpPr txBox="1"/>
          <p:nvPr/>
        </p:nvSpPr>
        <p:spPr>
          <a:xfrm>
            <a:off x="6210320" y="1131575"/>
            <a:ext cx="642804"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5400" b="1" i="0" u="none" strike="noStrike" kern="1200" cap="none" spc="0" normalizeH="0" baseline="0" noProof="0" dirty="0" smtClean="0">
                <a:ln>
                  <a:noFill/>
                </a:ln>
                <a:solidFill>
                  <a:srgbClr val="317B9D"/>
                </a:solidFill>
                <a:effectLst/>
                <a:uLnTx/>
                <a:uFillTx/>
                <a:latin typeface="Agency FB" pitchFamily="34" charset="0"/>
              </a:rPr>
              <a:t>03</a:t>
            </a:r>
            <a:endParaRPr kumimoji="0" lang="en-US" sz="5400" b="1" i="0" u="none" strike="noStrike" kern="1200" cap="none" spc="0" normalizeH="0" baseline="0" noProof="0" dirty="0" smtClean="0">
              <a:ln>
                <a:noFill/>
              </a:ln>
              <a:solidFill>
                <a:srgbClr val="317B9D"/>
              </a:solidFill>
              <a:effectLst/>
              <a:uLnTx/>
              <a:uFillTx/>
              <a:latin typeface="Agency FB" pitchFamily="34" charset="0"/>
            </a:endParaRPr>
          </a:p>
        </p:txBody>
      </p:sp>
      <p:sp>
        <p:nvSpPr>
          <p:cNvPr id="6" name="Freeform 11"/>
          <p:cNvSpPr>
            <a:spLocks noEditPoints="1"/>
          </p:cNvSpPr>
          <p:nvPr/>
        </p:nvSpPr>
        <p:spPr bwMode="auto">
          <a:xfrm>
            <a:off x="3304646" y="1868695"/>
            <a:ext cx="847725" cy="779635"/>
          </a:xfrm>
          <a:custGeom>
            <a:avLst/>
            <a:gdLst/>
            <a:ahLst/>
            <a:cxnLst>
              <a:cxn ang="0">
                <a:pos x="102" y="42"/>
              </a:cxn>
              <a:cxn ang="0">
                <a:pos x="102" y="41"/>
              </a:cxn>
              <a:cxn ang="0">
                <a:pos x="102" y="41"/>
              </a:cxn>
              <a:cxn ang="0">
                <a:pos x="102" y="41"/>
              </a:cxn>
              <a:cxn ang="0">
                <a:pos x="86" y="35"/>
              </a:cxn>
              <a:cxn ang="0">
                <a:pos x="100" y="13"/>
              </a:cxn>
              <a:cxn ang="0">
                <a:pos x="99" y="4"/>
              </a:cxn>
              <a:cxn ang="0">
                <a:pos x="97" y="2"/>
              </a:cxn>
              <a:cxn ang="0">
                <a:pos x="88" y="3"/>
              </a:cxn>
              <a:cxn ang="0">
                <a:pos x="57" y="32"/>
              </a:cxn>
              <a:cxn ang="0">
                <a:pos x="51" y="32"/>
              </a:cxn>
              <a:cxn ang="0">
                <a:pos x="0" y="41"/>
              </a:cxn>
              <a:cxn ang="0">
                <a:pos x="0" y="41"/>
              </a:cxn>
              <a:cxn ang="0">
                <a:pos x="0" y="41"/>
              </a:cxn>
              <a:cxn ang="0">
                <a:pos x="0" y="42"/>
              </a:cxn>
              <a:cxn ang="0">
                <a:pos x="0" y="42"/>
              </a:cxn>
              <a:cxn ang="0">
                <a:pos x="0" y="42"/>
              </a:cxn>
              <a:cxn ang="0">
                <a:pos x="51" y="94"/>
              </a:cxn>
              <a:cxn ang="0">
                <a:pos x="102" y="42"/>
              </a:cxn>
              <a:cxn ang="0">
                <a:pos x="102" y="42"/>
              </a:cxn>
              <a:cxn ang="0">
                <a:pos x="102" y="42"/>
              </a:cxn>
              <a:cxn ang="0">
                <a:pos x="85" y="10"/>
              </a:cxn>
              <a:cxn ang="0">
                <a:pos x="88" y="13"/>
              </a:cxn>
              <a:cxn ang="0">
                <a:pos x="85" y="15"/>
              </a:cxn>
              <a:cxn ang="0">
                <a:pos x="83" y="13"/>
              </a:cxn>
              <a:cxn ang="0">
                <a:pos x="85" y="10"/>
              </a:cxn>
              <a:cxn ang="0">
                <a:pos x="79" y="16"/>
              </a:cxn>
              <a:cxn ang="0">
                <a:pos x="81" y="16"/>
              </a:cxn>
              <a:cxn ang="0">
                <a:pos x="81" y="18"/>
              </a:cxn>
              <a:cxn ang="0">
                <a:pos x="60" y="40"/>
              </a:cxn>
              <a:cxn ang="0">
                <a:pos x="58" y="41"/>
              </a:cxn>
              <a:cxn ang="0">
                <a:pos x="57" y="40"/>
              </a:cxn>
              <a:cxn ang="0">
                <a:pos x="57" y="38"/>
              </a:cxn>
              <a:cxn ang="0">
                <a:pos x="79" y="16"/>
              </a:cxn>
              <a:cxn ang="0">
                <a:pos x="51" y="51"/>
              </a:cxn>
              <a:cxn ang="0">
                <a:pos x="9" y="44"/>
              </a:cxn>
              <a:cxn ang="0">
                <a:pos x="51" y="37"/>
              </a:cxn>
              <a:cxn ang="0">
                <a:pos x="52" y="37"/>
              </a:cxn>
              <a:cxn ang="0">
                <a:pos x="42" y="47"/>
              </a:cxn>
              <a:cxn ang="0">
                <a:pos x="79" y="46"/>
              </a:cxn>
              <a:cxn ang="0">
                <a:pos x="83" y="39"/>
              </a:cxn>
              <a:cxn ang="0">
                <a:pos x="93" y="44"/>
              </a:cxn>
              <a:cxn ang="0">
                <a:pos x="51" y="51"/>
              </a:cxn>
              <a:cxn ang="0">
                <a:pos x="51" y="51"/>
              </a:cxn>
              <a:cxn ang="0">
                <a:pos x="51" y="51"/>
              </a:cxn>
            </a:cxnLst>
            <a:rect l="0" t="0" r="r" b="b"/>
            <a:pathLst>
              <a:path w="102" h="94">
                <a:moveTo>
                  <a:pt x="102" y="42"/>
                </a:moveTo>
                <a:cubicBezTo>
                  <a:pt x="102" y="42"/>
                  <a:pt x="102" y="42"/>
                  <a:pt x="102" y="41"/>
                </a:cubicBezTo>
                <a:cubicBezTo>
                  <a:pt x="102" y="41"/>
                  <a:pt x="102" y="41"/>
                  <a:pt x="102" y="41"/>
                </a:cubicBezTo>
                <a:cubicBezTo>
                  <a:pt x="102" y="41"/>
                  <a:pt x="102" y="41"/>
                  <a:pt x="102" y="41"/>
                </a:cubicBezTo>
                <a:cubicBezTo>
                  <a:pt x="101" y="39"/>
                  <a:pt x="95" y="37"/>
                  <a:pt x="86" y="35"/>
                </a:cubicBezTo>
                <a:cubicBezTo>
                  <a:pt x="100" y="13"/>
                  <a:pt x="100" y="13"/>
                  <a:pt x="100" y="13"/>
                </a:cubicBezTo>
                <a:cubicBezTo>
                  <a:pt x="102" y="10"/>
                  <a:pt x="101" y="6"/>
                  <a:pt x="99" y="4"/>
                </a:cubicBezTo>
                <a:cubicBezTo>
                  <a:pt x="97" y="2"/>
                  <a:pt x="97" y="2"/>
                  <a:pt x="97" y="2"/>
                </a:cubicBezTo>
                <a:cubicBezTo>
                  <a:pt x="94" y="0"/>
                  <a:pt x="90" y="1"/>
                  <a:pt x="88" y="3"/>
                </a:cubicBezTo>
                <a:cubicBezTo>
                  <a:pt x="57" y="32"/>
                  <a:pt x="57" y="32"/>
                  <a:pt x="57" y="32"/>
                </a:cubicBezTo>
                <a:cubicBezTo>
                  <a:pt x="55" y="32"/>
                  <a:pt x="53" y="32"/>
                  <a:pt x="51" y="32"/>
                </a:cubicBezTo>
                <a:cubicBezTo>
                  <a:pt x="24" y="32"/>
                  <a:pt x="2" y="36"/>
                  <a:pt x="0" y="41"/>
                </a:cubicBezTo>
                <a:cubicBezTo>
                  <a:pt x="0" y="41"/>
                  <a:pt x="0" y="41"/>
                  <a:pt x="0" y="41"/>
                </a:cubicBezTo>
                <a:cubicBezTo>
                  <a:pt x="0" y="41"/>
                  <a:pt x="0" y="41"/>
                  <a:pt x="0" y="41"/>
                </a:cubicBezTo>
                <a:cubicBezTo>
                  <a:pt x="0" y="42"/>
                  <a:pt x="0" y="42"/>
                  <a:pt x="0" y="42"/>
                </a:cubicBezTo>
                <a:cubicBezTo>
                  <a:pt x="0" y="42"/>
                  <a:pt x="0" y="42"/>
                  <a:pt x="0" y="42"/>
                </a:cubicBezTo>
                <a:cubicBezTo>
                  <a:pt x="0" y="42"/>
                  <a:pt x="0" y="42"/>
                  <a:pt x="0" y="42"/>
                </a:cubicBezTo>
                <a:cubicBezTo>
                  <a:pt x="0" y="71"/>
                  <a:pt x="23" y="94"/>
                  <a:pt x="51" y="94"/>
                </a:cubicBezTo>
                <a:cubicBezTo>
                  <a:pt x="79" y="94"/>
                  <a:pt x="102" y="70"/>
                  <a:pt x="102" y="42"/>
                </a:cubicBezTo>
                <a:cubicBezTo>
                  <a:pt x="102" y="42"/>
                  <a:pt x="102" y="42"/>
                  <a:pt x="102" y="42"/>
                </a:cubicBezTo>
                <a:cubicBezTo>
                  <a:pt x="102" y="42"/>
                  <a:pt x="102" y="42"/>
                  <a:pt x="102" y="42"/>
                </a:cubicBezTo>
                <a:close/>
                <a:moveTo>
                  <a:pt x="85" y="10"/>
                </a:moveTo>
                <a:cubicBezTo>
                  <a:pt x="87" y="10"/>
                  <a:pt x="88" y="11"/>
                  <a:pt x="88" y="13"/>
                </a:cubicBezTo>
                <a:cubicBezTo>
                  <a:pt x="88" y="14"/>
                  <a:pt x="87" y="15"/>
                  <a:pt x="85" y="15"/>
                </a:cubicBezTo>
                <a:cubicBezTo>
                  <a:pt x="84" y="15"/>
                  <a:pt x="83" y="14"/>
                  <a:pt x="83" y="13"/>
                </a:cubicBezTo>
                <a:cubicBezTo>
                  <a:pt x="83" y="11"/>
                  <a:pt x="84" y="10"/>
                  <a:pt x="85" y="10"/>
                </a:cubicBezTo>
                <a:close/>
                <a:moveTo>
                  <a:pt x="79" y="16"/>
                </a:moveTo>
                <a:cubicBezTo>
                  <a:pt x="79" y="15"/>
                  <a:pt x="81" y="15"/>
                  <a:pt x="81" y="16"/>
                </a:cubicBezTo>
                <a:cubicBezTo>
                  <a:pt x="82" y="17"/>
                  <a:pt x="82" y="18"/>
                  <a:pt x="81" y="18"/>
                </a:cubicBezTo>
                <a:cubicBezTo>
                  <a:pt x="60" y="40"/>
                  <a:pt x="60" y="40"/>
                  <a:pt x="60" y="40"/>
                </a:cubicBezTo>
                <a:cubicBezTo>
                  <a:pt x="59" y="41"/>
                  <a:pt x="59" y="41"/>
                  <a:pt x="58" y="41"/>
                </a:cubicBezTo>
                <a:cubicBezTo>
                  <a:pt x="58" y="41"/>
                  <a:pt x="57" y="41"/>
                  <a:pt x="57" y="40"/>
                </a:cubicBezTo>
                <a:cubicBezTo>
                  <a:pt x="56" y="40"/>
                  <a:pt x="56" y="38"/>
                  <a:pt x="57" y="38"/>
                </a:cubicBezTo>
                <a:lnTo>
                  <a:pt x="79" y="16"/>
                </a:lnTo>
                <a:close/>
                <a:moveTo>
                  <a:pt x="51" y="51"/>
                </a:moveTo>
                <a:cubicBezTo>
                  <a:pt x="28" y="51"/>
                  <a:pt x="9" y="48"/>
                  <a:pt x="9" y="44"/>
                </a:cubicBezTo>
                <a:cubicBezTo>
                  <a:pt x="9" y="40"/>
                  <a:pt x="28" y="37"/>
                  <a:pt x="51" y="37"/>
                </a:cubicBezTo>
                <a:cubicBezTo>
                  <a:pt x="51" y="37"/>
                  <a:pt x="52" y="37"/>
                  <a:pt x="52" y="37"/>
                </a:cubicBezTo>
                <a:cubicBezTo>
                  <a:pt x="42" y="47"/>
                  <a:pt x="42" y="47"/>
                  <a:pt x="42" y="47"/>
                </a:cubicBezTo>
                <a:cubicBezTo>
                  <a:pt x="42" y="47"/>
                  <a:pt x="61" y="49"/>
                  <a:pt x="79" y="46"/>
                </a:cubicBezTo>
                <a:cubicBezTo>
                  <a:pt x="83" y="39"/>
                  <a:pt x="83" y="39"/>
                  <a:pt x="83" y="39"/>
                </a:cubicBezTo>
                <a:cubicBezTo>
                  <a:pt x="89" y="41"/>
                  <a:pt x="93" y="42"/>
                  <a:pt x="93" y="44"/>
                </a:cubicBezTo>
                <a:cubicBezTo>
                  <a:pt x="93" y="48"/>
                  <a:pt x="74" y="51"/>
                  <a:pt x="51" y="51"/>
                </a:cubicBezTo>
                <a:close/>
                <a:moveTo>
                  <a:pt x="51" y="51"/>
                </a:moveTo>
                <a:cubicBezTo>
                  <a:pt x="51" y="51"/>
                  <a:pt x="51" y="51"/>
                  <a:pt x="51" y="51"/>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 name="Group 14"/>
          <p:cNvGrpSpPr>
            <a:grpSpLocks noChangeAspect="1"/>
          </p:cNvGrpSpPr>
          <p:nvPr/>
        </p:nvGrpSpPr>
        <p:grpSpPr bwMode="auto">
          <a:xfrm>
            <a:off x="651465" y="1926302"/>
            <a:ext cx="773113" cy="773113"/>
            <a:chOff x="2761" y="1501"/>
            <a:chExt cx="487" cy="487"/>
          </a:xfrm>
          <a:solidFill>
            <a:srgbClr val="317B9D"/>
          </a:solidFill>
        </p:grpSpPr>
        <p:sp>
          <p:nvSpPr>
            <p:cNvPr id="8" name="Freeform 15"/>
            <p:cNvSpPr>
              <a:spLocks noEditPoints="1"/>
            </p:cNvSpPr>
            <p:nvPr/>
          </p:nvSpPr>
          <p:spPr bwMode="auto">
            <a:xfrm>
              <a:off x="2761" y="1549"/>
              <a:ext cx="487" cy="439"/>
            </a:xfrm>
            <a:custGeom>
              <a:avLst/>
              <a:gdLst/>
              <a:ahLst/>
              <a:cxnLst>
                <a:cxn ang="0">
                  <a:pos x="64" y="30"/>
                </a:cxn>
                <a:cxn ang="0">
                  <a:pos x="76" y="36"/>
                </a:cxn>
                <a:cxn ang="0">
                  <a:pos x="93" y="41"/>
                </a:cxn>
                <a:cxn ang="0">
                  <a:pos x="102" y="40"/>
                </a:cxn>
                <a:cxn ang="0">
                  <a:pos x="102" y="4"/>
                </a:cxn>
                <a:cxn ang="0">
                  <a:pos x="97" y="0"/>
                </a:cxn>
                <a:cxn ang="0">
                  <a:pos x="85" y="0"/>
                </a:cxn>
                <a:cxn ang="0">
                  <a:pos x="80" y="4"/>
                </a:cxn>
                <a:cxn ang="0">
                  <a:pos x="80" y="10"/>
                </a:cxn>
                <a:cxn ang="0">
                  <a:pos x="76" y="14"/>
                </a:cxn>
                <a:cxn ang="0">
                  <a:pos x="26" y="14"/>
                </a:cxn>
                <a:cxn ang="0">
                  <a:pos x="22" y="10"/>
                </a:cxn>
                <a:cxn ang="0">
                  <a:pos x="22" y="4"/>
                </a:cxn>
                <a:cxn ang="0">
                  <a:pos x="17" y="0"/>
                </a:cxn>
                <a:cxn ang="0">
                  <a:pos x="4" y="0"/>
                </a:cxn>
                <a:cxn ang="0">
                  <a:pos x="0" y="4"/>
                </a:cxn>
                <a:cxn ang="0">
                  <a:pos x="0" y="75"/>
                </a:cxn>
                <a:cxn ang="0">
                  <a:pos x="6" y="70"/>
                </a:cxn>
                <a:cxn ang="0">
                  <a:pos x="8" y="67"/>
                </a:cxn>
                <a:cxn ang="0">
                  <a:pos x="17" y="52"/>
                </a:cxn>
                <a:cxn ang="0">
                  <a:pos x="16" y="50"/>
                </a:cxn>
                <a:cxn ang="0">
                  <a:pos x="16" y="50"/>
                </a:cxn>
                <a:cxn ang="0">
                  <a:pos x="16" y="50"/>
                </a:cxn>
                <a:cxn ang="0">
                  <a:pos x="20" y="41"/>
                </a:cxn>
                <a:cxn ang="0">
                  <a:pos x="35" y="41"/>
                </a:cxn>
                <a:cxn ang="0">
                  <a:pos x="38" y="46"/>
                </a:cxn>
                <a:cxn ang="0">
                  <a:pos x="45" y="53"/>
                </a:cxn>
                <a:cxn ang="0">
                  <a:pos x="49" y="56"/>
                </a:cxn>
                <a:cxn ang="0">
                  <a:pos x="49" y="72"/>
                </a:cxn>
                <a:cxn ang="0">
                  <a:pos x="36" y="74"/>
                </a:cxn>
                <a:cxn ang="0">
                  <a:pos x="19" y="80"/>
                </a:cxn>
                <a:cxn ang="0">
                  <a:pos x="6" y="92"/>
                </a:cxn>
                <a:cxn ang="0">
                  <a:pos x="97" y="92"/>
                </a:cxn>
                <a:cxn ang="0">
                  <a:pos x="102" y="87"/>
                </a:cxn>
                <a:cxn ang="0">
                  <a:pos x="102" y="57"/>
                </a:cxn>
                <a:cxn ang="0">
                  <a:pos x="98" y="57"/>
                </a:cxn>
                <a:cxn ang="0">
                  <a:pos x="94" y="58"/>
                </a:cxn>
                <a:cxn ang="0">
                  <a:pos x="78" y="65"/>
                </a:cxn>
                <a:cxn ang="0">
                  <a:pos x="78" y="67"/>
                </a:cxn>
                <a:cxn ang="0">
                  <a:pos x="77" y="67"/>
                </a:cxn>
                <a:cxn ang="0">
                  <a:pos x="77" y="67"/>
                </a:cxn>
                <a:cxn ang="0">
                  <a:pos x="69" y="72"/>
                </a:cxn>
                <a:cxn ang="0">
                  <a:pos x="57" y="63"/>
                </a:cxn>
                <a:cxn ang="0">
                  <a:pos x="58" y="57"/>
                </a:cxn>
                <a:cxn ang="0">
                  <a:pos x="56" y="47"/>
                </a:cxn>
                <a:cxn ang="0">
                  <a:pos x="55" y="42"/>
                </a:cxn>
                <a:cxn ang="0">
                  <a:pos x="64" y="30"/>
                </a:cxn>
                <a:cxn ang="0">
                  <a:pos x="48" y="46"/>
                </a:cxn>
                <a:cxn ang="0">
                  <a:pos x="39" y="39"/>
                </a:cxn>
                <a:cxn ang="0">
                  <a:pos x="49" y="31"/>
                </a:cxn>
                <a:cxn ang="0">
                  <a:pos x="48" y="46"/>
                </a:cxn>
                <a:cxn ang="0">
                  <a:pos x="48" y="46"/>
                </a:cxn>
                <a:cxn ang="0">
                  <a:pos x="48" y="46"/>
                </a:cxn>
              </a:cxnLst>
              <a:rect l="0" t="0" r="r" b="b"/>
              <a:pathLst>
                <a:path w="102" h="92">
                  <a:moveTo>
                    <a:pt x="64" y="30"/>
                  </a:moveTo>
                  <a:cubicBezTo>
                    <a:pt x="69" y="30"/>
                    <a:pt x="74" y="32"/>
                    <a:pt x="76" y="36"/>
                  </a:cubicBezTo>
                  <a:cubicBezTo>
                    <a:pt x="76" y="38"/>
                    <a:pt x="80" y="42"/>
                    <a:pt x="93" y="41"/>
                  </a:cubicBezTo>
                  <a:cubicBezTo>
                    <a:pt x="102" y="40"/>
                    <a:pt x="102" y="40"/>
                    <a:pt x="102" y="40"/>
                  </a:cubicBezTo>
                  <a:cubicBezTo>
                    <a:pt x="102" y="4"/>
                    <a:pt x="102" y="4"/>
                    <a:pt x="102" y="4"/>
                  </a:cubicBezTo>
                  <a:cubicBezTo>
                    <a:pt x="102" y="2"/>
                    <a:pt x="100" y="0"/>
                    <a:pt x="97" y="0"/>
                  </a:cubicBezTo>
                  <a:cubicBezTo>
                    <a:pt x="85" y="0"/>
                    <a:pt x="85" y="0"/>
                    <a:pt x="85" y="0"/>
                  </a:cubicBezTo>
                  <a:cubicBezTo>
                    <a:pt x="82" y="0"/>
                    <a:pt x="80" y="2"/>
                    <a:pt x="80" y="4"/>
                  </a:cubicBezTo>
                  <a:cubicBezTo>
                    <a:pt x="80" y="10"/>
                    <a:pt x="80" y="10"/>
                    <a:pt x="80" y="10"/>
                  </a:cubicBezTo>
                  <a:cubicBezTo>
                    <a:pt x="80" y="12"/>
                    <a:pt x="78" y="14"/>
                    <a:pt x="76" y="14"/>
                  </a:cubicBezTo>
                  <a:cubicBezTo>
                    <a:pt x="26" y="14"/>
                    <a:pt x="26" y="14"/>
                    <a:pt x="26" y="14"/>
                  </a:cubicBezTo>
                  <a:cubicBezTo>
                    <a:pt x="24" y="14"/>
                    <a:pt x="22" y="12"/>
                    <a:pt x="22" y="10"/>
                  </a:cubicBezTo>
                  <a:cubicBezTo>
                    <a:pt x="22" y="4"/>
                    <a:pt x="22" y="4"/>
                    <a:pt x="22" y="4"/>
                  </a:cubicBezTo>
                  <a:cubicBezTo>
                    <a:pt x="22" y="2"/>
                    <a:pt x="20" y="0"/>
                    <a:pt x="17" y="0"/>
                  </a:cubicBezTo>
                  <a:cubicBezTo>
                    <a:pt x="4" y="0"/>
                    <a:pt x="4" y="0"/>
                    <a:pt x="4" y="0"/>
                  </a:cubicBezTo>
                  <a:cubicBezTo>
                    <a:pt x="2" y="0"/>
                    <a:pt x="0" y="2"/>
                    <a:pt x="0" y="4"/>
                  </a:cubicBezTo>
                  <a:cubicBezTo>
                    <a:pt x="0" y="75"/>
                    <a:pt x="0" y="75"/>
                    <a:pt x="0" y="75"/>
                  </a:cubicBezTo>
                  <a:cubicBezTo>
                    <a:pt x="6" y="70"/>
                    <a:pt x="6" y="70"/>
                    <a:pt x="6" y="70"/>
                  </a:cubicBezTo>
                  <a:cubicBezTo>
                    <a:pt x="6" y="70"/>
                    <a:pt x="6" y="69"/>
                    <a:pt x="8" y="67"/>
                  </a:cubicBezTo>
                  <a:cubicBezTo>
                    <a:pt x="16" y="59"/>
                    <a:pt x="17" y="54"/>
                    <a:pt x="17" y="52"/>
                  </a:cubicBezTo>
                  <a:cubicBezTo>
                    <a:pt x="17" y="51"/>
                    <a:pt x="16" y="51"/>
                    <a:pt x="16" y="50"/>
                  </a:cubicBezTo>
                  <a:cubicBezTo>
                    <a:pt x="16" y="50"/>
                    <a:pt x="16" y="50"/>
                    <a:pt x="16" y="50"/>
                  </a:cubicBezTo>
                  <a:cubicBezTo>
                    <a:pt x="16" y="50"/>
                    <a:pt x="16" y="50"/>
                    <a:pt x="16" y="50"/>
                  </a:cubicBezTo>
                  <a:cubicBezTo>
                    <a:pt x="16" y="47"/>
                    <a:pt x="17" y="43"/>
                    <a:pt x="20" y="41"/>
                  </a:cubicBezTo>
                  <a:cubicBezTo>
                    <a:pt x="24" y="36"/>
                    <a:pt x="31" y="37"/>
                    <a:pt x="35" y="41"/>
                  </a:cubicBezTo>
                  <a:cubicBezTo>
                    <a:pt x="37" y="43"/>
                    <a:pt x="38" y="44"/>
                    <a:pt x="38" y="46"/>
                  </a:cubicBezTo>
                  <a:cubicBezTo>
                    <a:pt x="39" y="48"/>
                    <a:pt x="40" y="51"/>
                    <a:pt x="45" y="53"/>
                  </a:cubicBezTo>
                  <a:cubicBezTo>
                    <a:pt x="46" y="54"/>
                    <a:pt x="48" y="55"/>
                    <a:pt x="49" y="56"/>
                  </a:cubicBezTo>
                  <a:cubicBezTo>
                    <a:pt x="54" y="61"/>
                    <a:pt x="53" y="68"/>
                    <a:pt x="49" y="72"/>
                  </a:cubicBezTo>
                  <a:cubicBezTo>
                    <a:pt x="45" y="75"/>
                    <a:pt x="40" y="76"/>
                    <a:pt x="36" y="74"/>
                  </a:cubicBezTo>
                  <a:cubicBezTo>
                    <a:pt x="35" y="73"/>
                    <a:pt x="29" y="72"/>
                    <a:pt x="19" y="80"/>
                  </a:cubicBezTo>
                  <a:cubicBezTo>
                    <a:pt x="6" y="92"/>
                    <a:pt x="6" y="92"/>
                    <a:pt x="6" y="92"/>
                  </a:cubicBezTo>
                  <a:cubicBezTo>
                    <a:pt x="97" y="92"/>
                    <a:pt x="97" y="92"/>
                    <a:pt x="97" y="92"/>
                  </a:cubicBezTo>
                  <a:cubicBezTo>
                    <a:pt x="100" y="92"/>
                    <a:pt x="102" y="90"/>
                    <a:pt x="102" y="87"/>
                  </a:cubicBezTo>
                  <a:cubicBezTo>
                    <a:pt x="102" y="57"/>
                    <a:pt x="102" y="57"/>
                    <a:pt x="102" y="57"/>
                  </a:cubicBezTo>
                  <a:cubicBezTo>
                    <a:pt x="98" y="57"/>
                    <a:pt x="98" y="57"/>
                    <a:pt x="98" y="57"/>
                  </a:cubicBezTo>
                  <a:cubicBezTo>
                    <a:pt x="98" y="57"/>
                    <a:pt x="97" y="58"/>
                    <a:pt x="94" y="58"/>
                  </a:cubicBezTo>
                  <a:cubicBezTo>
                    <a:pt x="83" y="60"/>
                    <a:pt x="79" y="63"/>
                    <a:pt x="78" y="65"/>
                  </a:cubicBezTo>
                  <a:cubicBezTo>
                    <a:pt x="78" y="66"/>
                    <a:pt x="78" y="66"/>
                    <a:pt x="78" y="67"/>
                  </a:cubicBezTo>
                  <a:cubicBezTo>
                    <a:pt x="77" y="67"/>
                    <a:pt x="77" y="67"/>
                    <a:pt x="77" y="67"/>
                  </a:cubicBezTo>
                  <a:cubicBezTo>
                    <a:pt x="77" y="67"/>
                    <a:pt x="77" y="67"/>
                    <a:pt x="77" y="67"/>
                  </a:cubicBezTo>
                  <a:cubicBezTo>
                    <a:pt x="76" y="70"/>
                    <a:pt x="73" y="72"/>
                    <a:pt x="69" y="72"/>
                  </a:cubicBezTo>
                  <a:cubicBezTo>
                    <a:pt x="63" y="73"/>
                    <a:pt x="57" y="69"/>
                    <a:pt x="57" y="63"/>
                  </a:cubicBezTo>
                  <a:cubicBezTo>
                    <a:pt x="56" y="61"/>
                    <a:pt x="57" y="59"/>
                    <a:pt x="58" y="57"/>
                  </a:cubicBezTo>
                  <a:cubicBezTo>
                    <a:pt x="58" y="55"/>
                    <a:pt x="59" y="52"/>
                    <a:pt x="56" y="47"/>
                  </a:cubicBezTo>
                  <a:cubicBezTo>
                    <a:pt x="55" y="46"/>
                    <a:pt x="55" y="44"/>
                    <a:pt x="55" y="42"/>
                  </a:cubicBezTo>
                  <a:cubicBezTo>
                    <a:pt x="54" y="36"/>
                    <a:pt x="58" y="31"/>
                    <a:pt x="64" y="30"/>
                  </a:cubicBezTo>
                  <a:close/>
                  <a:moveTo>
                    <a:pt x="48" y="46"/>
                  </a:moveTo>
                  <a:cubicBezTo>
                    <a:pt x="45" y="47"/>
                    <a:pt x="39" y="39"/>
                    <a:pt x="39" y="39"/>
                  </a:cubicBezTo>
                  <a:cubicBezTo>
                    <a:pt x="35" y="34"/>
                    <a:pt x="47" y="30"/>
                    <a:pt x="49" y="31"/>
                  </a:cubicBezTo>
                  <a:cubicBezTo>
                    <a:pt x="51" y="33"/>
                    <a:pt x="51" y="46"/>
                    <a:pt x="48" y="46"/>
                  </a:cubicBezTo>
                  <a:close/>
                  <a:moveTo>
                    <a:pt x="48" y="46"/>
                  </a:moveTo>
                  <a:cubicBezTo>
                    <a:pt x="48" y="46"/>
                    <a:pt x="48" y="46"/>
                    <a:pt x="48" y="46"/>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16"/>
            <p:cNvSpPr>
              <a:spLocks noEditPoints="1"/>
            </p:cNvSpPr>
            <p:nvPr/>
          </p:nvSpPr>
          <p:spPr bwMode="auto">
            <a:xfrm>
              <a:off x="2890" y="1501"/>
              <a:ext cx="229" cy="91"/>
            </a:xfrm>
            <a:custGeom>
              <a:avLst/>
              <a:gdLst/>
              <a:ahLst/>
              <a:cxnLst>
                <a:cxn ang="0">
                  <a:pos x="48" y="4"/>
                </a:cxn>
                <a:cxn ang="0">
                  <a:pos x="44" y="0"/>
                </a:cxn>
                <a:cxn ang="0">
                  <a:pos x="4" y="0"/>
                </a:cxn>
                <a:cxn ang="0">
                  <a:pos x="0" y="4"/>
                </a:cxn>
                <a:cxn ang="0">
                  <a:pos x="0" y="15"/>
                </a:cxn>
                <a:cxn ang="0">
                  <a:pos x="4" y="19"/>
                </a:cxn>
                <a:cxn ang="0">
                  <a:pos x="44" y="19"/>
                </a:cxn>
                <a:cxn ang="0">
                  <a:pos x="48" y="15"/>
                </a:cxn>
                <a:cxn ang="0">
                  <a:pos x="48" y="4"/>
                </a:cxn>
                <a:cxn ang="0">
                  <a:pos x="48" y="4"/>
                </a:cxn>
                <a:cxn ang="0">
                  <a:pos x="48" y="4"/>
                </a:cxn>
              </a:cxnLst>
              <a:rect l="0" t="0" r="r" b="b"/>
              <a:pathLst>
                <a:path w="48" h="19">
                  <a:moveTo>
                    <a:pt x="48" y="4"/>
                  </a:moveTo>
                  <a:cubicBezTo>
                    <a:pt x="48" y="2"/>
                    <a:pt x="46" y="0"/>
                    <a:pt x="44" y="0"/>
                  </a:cubicBezTo>
                  <a:cubicBezTo>
                    <a:pt x="4" y="0"/>
                    <a:pt x="4" y="0"/>
                    <a:pt x="4" y="0"/>
                  </a:cubicBezTo>
                  <a:cubicBezTo>
                    <a:pt x="2" y="0"/>
                    <a:pt x="0" y="2"/>
                    <a:pt x="0" y="4"/>
                  </a:cubicBezTo>
                  <a:cubicBezTo>
                    <a:pt x="0" y="15"/>
                    <a:pt x="0" y="15"/>
                    <a:pt x="0" y="15"/>
                  </a:cubicBezTo>
                  <a:cubicBezTo>
                    <a:pt x="0" y="17"/>
                    <a:pt x="2" y="19"/>
                    <a:pt x="4" y="19"/>
                  </a:cubicBezTo>
                  <a:cubicBezTo>
                    <a:pt x="44" y="19"/>
                    <a:pt x="44" y="19"/>
                    <a:pt x="44" y="19"/>
                  </a:cubicBezTo>
                  <a:cubicBezTo>
                    <a:pt x="46" y="19"/>
                    <a:pt x="48" y="17"/>
                    <a:pt x="48" y="15"/>
                  </a:cubicBezTo>
                  <a:lnTo>
                    <a:pt x="48" y="4"/>
                  </a:lnTo>
                  <a:close/>
                  <a:moveTo>
                    <a:pt x="48" y="4"/>
                  </a:moveTo>
                  <a:cubicBezTo>
                    <a:pt x="48" y="4"/>
                    <a:pt x="48" y="4"/>
                    <a:pt x="48" y="4"/>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 name="Group 19"/>
          <p:cNvGrpSpPr>
            <a:grpSpLocks noChangeAspect="1"/>
          </p:cNvGrpSpPr>
          <p:nvPr/>
        </p:nvGrpSpPr>
        <p:grpSpPr bwMode="auto">
          <a:xfrm>
            <a:off x="6127389" y="1994030"/>
            <a:ext cx="742898" cy="738770"/>
            <a:chOff x="3008" y="1466"/>
            <a:chExt cx="540" cy="537"/>
          </a:xfrm>
          <a:solidFill>
            <a:srgbClr val="317B9D"/>
          </a:solidFill>
        </p:grpSpPr>
        <p:sp>
          <p:nvSpPr>
            <p:cNvPr id="11" name="Freeform 20"/>
            <p:cNvSpPr>
              <a:spLocks noEditPoints="1"/>
            </p:cNvSpPr>
            <p:nvPr/>
          </p:nvSpPr>
          <p:spPr bwMode="auto">
            <a:xfrm>
              <a:off x="3208" y="1594"/>
              <a:ext cx="340" cy="310"/>
            </a:xfrm>
            <a:custGeom>
              <a:avLst/>
              <a:gdLst/>
              <a:ahLst/>
              <a:cxnLst>
                <a:cxn ang="0">
                  <a:pos x="274" y="68"/>
                </a:cxn>
                <a:cxn ang="0">
                  <a:pos x="73" y="40"/>
                </a:cxn>
                <a:cxn ang="0">
                  <a:pos x="0" y="0"/>
                </a:cxn>
                <a:cxn ang="0">
                  <a:pos x="0" y="240"/>
                </a:cxn>
                <a:cxn ang="0">
                  <a:pos x="14" y="223"/>
                </a:cxn>
                <a:cxn ang="0">
                  <a:pos x="66" y="208"/>
                </a:cxn>
                <a:cxn ang="0">
                  <a:pos x="81" y="209"/>
                </a:cxn>
                <a:cxn ang="0">
                  <a:pos x="96" y="209"/>
                </a:cxn>
                <a:cxn ang="0">
                  <a:pos x="112" y="208"/>
                </a:cxn>
                <a:cxn ang="0">
                  <a:pos x="116" y="208"/>
                </a:cxn>
                <a:cxn ang="0">
                  <a:pos x="145" y="227"/>
                </a:cxn>
                <a:cxn ang="0">
                  <a:pos x="161" y="255"/>
                </a:cxn>
                <a:cxn ang="0">
                  <a:pos x="181" y="302"/>
                </a:cxn>
                <a:cxn ang="0">
                  <a:pos x="155" y="362"/>
                </a:cxn>
                <a:cxn ang="0">
                  <a:pos x="154" y="363"/>
                </a:cxn>
                <a:cxn ang="0">
                  <a:pos x="153" y="364"/>
                </a:cxn>
                <a:cxn ang="0">
                  <a:pos x="154" y="363"/>
                </a:cxn>
                <a:cxn ang="0">
                  <a:pos x="167" y="362"/>
                </a:cxn>
                <a:cxn ang="0">
                  <a:pos x="219" y="388"/>
                </a:cxn>
                <a:cxn ang="0">
                  <a:pos x="237" y="430"/>
                </a:cxn>
                <a:cxn ang="0">
                  <a:pos x="248" y="459"/>
                </a:cxn>
                <a:cxn ang="0">
                  <a:pos x="240" y="497"/>
                </a:cxn>
                <a:cxn ang="0">
                  <a:pos x="239" y="498"/>
                </a:cxn>
                <a:cxn ang="0">
                  <a:pos x="274" y="499"/>
                </a:cxn>
                <a:cxn ang="0">
                  <a:pos x="547" y="407"/>
                </a:cxn>
                <a:cxn ang="0">
                  <a:pos x="547" y="343"/>
                </a:cxn>
                <a:cxn ang="0">
                  <a:pos x="311" y="416"/>
                </a:cxn>
                <a:cxn ang="0">
                  <a:pos x="283" y="389"/>
                </a:cxn>
                <a:cxn ang="0">
                  <a:pos x="283" y="174"/>
                </a:cxn>
                <a:cxn ang="0">
                  <a:pos x="309" y="147"/>
                </a:cxn>
                <a:cxn ang="0">
                  <a:pos x="547" y="83"/>
                </a:cxn>
                <a:cxn ang="0">
                  <a:pos x="547" y="0"/>
                </a:cxn>
                <a:cxn ang="0">
                  <a:pos x="474" y="40"/>
                </a:cxn>
                <a:cxn ang="0">
                  <a:pos x="274" y="68"/>
                </a:cxn>
                <a:cxn ang="0">
                  <a:pos x="274" y="68"/>
                </a:cxn>
                <a:cxn ang="0">
                  <a:pos x="274" y="68"/>
                </a:cxn>
              </a:cxnLst>
              <a:rect l="0" t="0" r="r" b="b"/>
              <a:pathLst>
                <a:path w="547" h="499">
                  <a:moveTo>
                    <a:pt x="274" y="68"/>
                  </a:moveTo>
                  <a:cubicBezTo>
                    <a:pt x="198" y="68"/>
                    <a:pt x="127" y="58"/>
                    <a:pt x="73" y="40"/>
                  </a:cubicBezTo>
                  <a:cubicBezTo>
                    <a:pt x="37" y="28"/>
                    <a:pt x="14" y="14"/>
                    <a:pt x="0" y="0"/>
                  </a:cubicBezTo>
                  <a:cubicBezTo>
                    <a:pt x="0" y="240"/>
                    <a:pt x="0" y="240"/>
                    <a:pt x="0" y="240"/>
                  </a:cubicBezTo>
                  <a:cubicBezTo>
                    <a:pt x="4" y="234"/>
                    <a:pt x="8" y="228"/>
                    <a:pt x="14" y="223"/>
                  </a:cubicBezTo>
                  <a:cubicBezTo>
                    <a:pt x="30" y="210"/>
                    <a:pt x="49" y="208"/>
                    <a:pt x="66" y="208"/>
                  </a:cubicBezTo>
                  <a:cubicBezTo>
                    <a:pt x="71" y="208"/>
                    <a:pt x="76" y="209"/>
                    <a:pt x="81" y="209"/>
                  </a:cubicBezTo>
                  <a:cubicBezTo>
                    <a:pt x="86" y="209"/>
                    <a:pt x="91" y="209"/>
                    <a:pt x="96" y="209"/>
                  </a:cubicBezTo>
                  <a:cubicBezTo>
                    <a:pt x="102" y="209"/>
                    <a:pt x="107" y="209"/>
                    <a:pt x="112" y="208"/>
                  </a:cubicBezTo>
                  <a:cubicBezTo>
                    <a:pt x="114" y="208"/>
                    <a:pt x="115" y="208"/>
                    <a:pt x="116" y="208"/>
                  </a:cubicBezTo>
                  <a:cubicBezTo>
                    <a:pt x="129" y="208"/>
                    <a:pt x="141" y="216"/>
                    <a:pt x="145" y="227"/>
                  </a:cubicBezTo>
                  <a:cubicBezTo>
                    <a:pt x="149" y="237"/>
                    <a:pt x="155" y="246"/>
                    <a:pt x="161" y="255"/>
                  </a:cubicBezTo>
                  <a:cubicBezTo>
                    <a:pt x="170" y="269"/>
                    <a:pt x="179" y="284"/>
                    <a:pt x="181" y="302"/>
                  </a:cubicBezTo>
                  <a:cubicBezTo>
                    <a:pt x="184" y="324"/>
                    <a:pt x="175" y="344"/>
                    <a:pt x="155" y="362"/>
                  </a:cubicBezTo>
                  <a:cubicBezTo>
                    <a:pt x="155" y="362"/>
                    <a:pt x="154" y="362"/>
                    <a:pt x="154" y="363"/>
                  </a:cubicBezTo>
                  <a:cubicBezTo>
                    <a:pt x="153" y="363"/>
                    <a:pt x="153" y="363"/>
                    <a:pt x="153" y="364"/>
                  </a:cubicBezTo>
                  <a:cubicBezTo>
                    <a:pt x="153" y="364"/>
                    <a:pt x="153" y="363"/>
                    <a:pt x="154" y="363"/>
                  </a:cubicBezTo>
                  <a:cubicBezTo>
                    <a:pt x="158" y="363"/>
                    <a:pt x="163" y="362"/>
                    <a:pt x="167" y="362"/>
                  </a:cubicBezTo>
                  <a:cubicBezTo>
                    <a:pt x="190" y="362"/>
                    <a:pt x="207" y="371"/>
                    <a:pt x="219" y="388"/>
                  </a:cubicBezTo>
                  <a:cubicBezTo>
                    <a:pt x="228" y="400"/>
                    <a:pt x="233" y="415"/>
                    <a:pt x="237" y="430"/>
                  </a:cubicBezTo>
                  <a:cubicBezTo>
                    <a:pt x="241" y="441"/>
                    <a:pt x="244" y="451"/>
                    <a:pt x="248" y="459"/>
                  </a:cubicBezTo>
                  <a:cubicBezTo>
                    <a:pt x="254" y="472"/>
                    <a:pt x="251" y="488"/>
                    <a:pt x="240" y="497"/>
                  </a:cubicBezTo>
                  <a:cubicBezTo>
                    <a:pt x="240" y="498"/>
                    <a:pt x="240" y="498"/>
                    <a:pt x="239" y="498"/>
                  </a:cubicBezTo>
                  <a:cubicBezTo>
                    <a:pt x="251" y="499"/>
                    <a:pt x="262" y="499"/>
                    <a:pt x="274" y="499"/>
                  </a:cubicBezTo>
                  <a:cubicBezTo>
                    <a:pt x="425" y="499"/>
                    <a:pt x="547" y="458"/>
                    <a:pt x="547" y="407"/>
                  </a:cubicBezTo>
                  <a:cubicBezTo>
                    <a:pt x="547" y="343"/>
                    <a:pt x="547" y="343"/>
                    <a:pt x="547" y="343"/>
                  </a:cubicBezTo>
                  <a:cubicBezTo>
                    <a:pt x="496" y="406"/>
                    <a:pt x="367" y="415"/>
                    <a:pt x="311" y="416"/>
                  </a:cubicBezTo>
                  <a:cubicBezTo>
                    <a:pt x="296" y="416"/>
                    <a:pt x="283" y="404"/>
                    <a:pt x="283" y="389"/>
                  </a:cubicBezTo>
                  <a:cubicBezTo>
                    <a:pt x="283" y="174"/>
                    <a:pt x="283" y="174"/>
                    <a:pt x="283" y="174"/>
                  </a:cubicBezTo>
                  <a:cubicBezTo>
                    <a:pt x="283" y="160"/>
                    <a:pt x="295" y="148"/>
                    <a:pt x="309" y="147"/>
                  </a:cubicBezTo>
                  <a:cubicBezTo>
                    <a:pt x="367" y="144"/>
                    <a:pt x="505" y="131"/>
                    <a:pt x="547" y="83"/>
                  </a:cubicBezTo>
                  <a:cubicBezTo>
                    <a:pt x="547" y="0"/>
                    <a:pt x="547" y="0"/>
                    <a:pt x="547" y="0"/>
                  </a:cubicBezTo>
                  <a:cubicBezTo>
                    <a:pt x="533" y="14"/>
                    <a:pt x="510" y="28"/>
                    <a:pt x="474" y="40"/>
                  </a:cubicBezTo>
                  <a:cubicBezTo>
                    <a:pt x="420" y="58"/>
                    <a:pt x="349" y="68"/>
                    <a:pt x="274" y="68"/>
                  </a:cubicBezTo>
                  <a:close/>
                  <a:moveTo>
                    <a:pt x="274" y="68"/>
                  </a:moveTo>
                  <a:cubicBezTo>
                    <a:pt x="274" y="68"/>
                    <a:pt x="274" y="68"/>
                    <a:pt x="274" y="68"/>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21"/>
            <p:cNvSpPr>
              <a:spLocks noEditPoints="1"/>
            </p:cNvSpPr>
            <p:nvPr/>
          </p:nvSpPr>
          <p:spPr bwMode="auto">
            <a:xfrm>
              <a:off x="3211" y="1466"/>
              <a:ext cx="335" cy="103"/>
            </a:xfrm>
            <a:custGeom>
              <a:avLst/>
              <a:gdLst/>
              <a:ahLst/>
              <a:cxnLst>
                <a:cxn ang="0">
                  <a:pos x="270" y="0"/>
                </a:cxn>
                <a:cxn ang="0">
                  <a:pos x="0" y="77"/>
                </a:cxn>
                <a:cxn ang="0">
                  <a:pos x="74" y="137"/>
                </a:cxn>
                <a:cxn ang="0">
                  <a:pos x="206" y="165"/>
                </a:cxn>
                <a:cxn ang="0">
                  <a:pos x="269" y="167"/>
                </a:cxn>
                <a:cxn ang="0">
                  <a:pos x="333" y="165"/>
                </a:cxn>
                <a:cxn ang="0">
                  <a:pos x="465" y="137"/>
                </a:cxn>
                <a:cxn ang="0">
                  <a:pos x="539" y="77"/>
                </a:cxn>
                <a:cxn ang="0">
                  <a:pos x="270" y="0"/>
                </a:cxn>
                <a:cxn ang="0">
                  <a:pos x="270" y="0"/>
                </a:cxn>
                <a:cxn ang="0">
                  <a:pos x="270" y="0"/>
                </a:cxn>
              </a:cxnLst>
              <a:rect l="0" t="0" r="r" b="b"/>
              <a:pathLst>
                <a:path w="539" h="167">
                  <a:moveTo>
                    <a:pt x="270" y="0"/>
                  </a:moveTo>
                  <a:cubicBezTo>
                    <a:pt x="133" y="0"/>
                    <a:pt x="20" y="34"/>
                    <a:pt x="0" y="77"/>
                  </a:cubicBezTo>
                  <a:cubicBezTo>
                    <a:pt x="2" y="98"/>
                    <a:pt x="30" y="120"/>
                    <a:pt x="74" y="137"/>
                  </a:cubicBezTo>
                  <a:cubicBezTo>
                    <a:pt x="111" y="151"/>
                    <a:pt x="157" y="160"/>
                    <a:pt x="206" y="165"/>
                  </a:cubicBezTo>
                  <a:cubicBezTo>
                    <a:pt x="227" y="166"/>
                    <a:pt x="248" y="167"/>
                    <a:pt x="269" y="167"/>
                  </a:cubicBezTo>
                  <a:cubicBezTo>
                    <a:pt x="291" y="167"/>
                    <a:pt x="312" y="166"/>
                    <a:pt x="333" y="165"/>
                  </a:cubicBezTo>
                  <a:cubicBezTo>
                    <a:pt x="382" y="160"/>
                    <a:pt x="428" y="151"/>
                    <a:pt x="465" y="137"/>
                  </a:cubicBezTo>
                  <a:cubicBezTo>
                    <a:pt x="509" y="120"/>
                    <a:pt x="537" y="98"/>
                    <a:pt x="539" y="77"/>
                  </a:cubicBezTo>
                  <a:cubicBezTo>
                    <a:pt x="519" y="34"/>
                    <a:pt x="406" y="0"/>
                    <a:pt x="270" y="0"/>
                  </a:cubicBezTo>
                  <a:close/>
                  <a:moveTo>
                    <a:pt x="270" y="0"/>
                  </a:moveTo>
                  <a:cubicBezTo>
                    <a:pt x="270" y="0"/>
                    <a:pt x="270" y="0"/>
                    <a:pt x="270"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22"/>
            <p:cNvSpPr>
              <a:spLocks noEditPoints="1"/>
            </p:cNvSpPr>
            <p:nvPr/>
          </p:nvSpPr>
          <p:spPr bwMode="auto">
            <a:xfrm>
              <a:off x="3208" y="1538"/>
              <a:ext cx="340" cy="84"/>
            </a:xfrm>
            <a:custGeom>
              <a:avLst/>
              <a:gdLst/>
              <a:ahLst/>
              <a:cxnLst>
                <a:cxn ang="0">
                  <a:pos x="476" y="42"/>
                </a:cxn>
                <a:cxn ang="0">
                  <a:pos x="456" y="49"/>
                </a:cxn>
                <a:cxn ang="0">
                  <a:pos x="274" y="74"/>
                </a:cxn>
                <a:cxn ang="0">
                  <a:pos x="91" y="49"/>
                </a:cxn>
                <a:cxn ang="0">
                  <a:pos x="71" y="42"/>
                </a:cxn>
                <a:cxn ang="0">
                  <a:pos x="0" y="0"/>
                </a:cxn>
                <a:cxn ang="0">
                  <a:pos x="0" y="45"/>
                </a:cxn>
                <a:cxn ang="0">
                  <a:pos x="0" y="49"/>
                </a:cxn>
                <a:cxn ang="0">
                  <a:pos x="274" y="136"/>
                </a:cxn>
                <a:cxn ang="0">
                  <a:pos x="547" y="49"/>
                </a:cxn>
                <a:cxn ang="0">
                  <a:pos x="547" y="45"/>
                </a:cxn>
                <a:cxn ang="0">
                  <a:pos x="547" y="0"/>
                </a:cxn>
                <a:cxn ang="0">
                  <a:pos x="476" y="42"/>
                </a:cxn>
                <a:cxn ang="0">
                  <a:pos x="476" y="42"/>
                </a:cxn>
                <a:cxn ang="0">
                  <a:pos x="476" y="42"/>
                </a:cxn>
              </a:cxnLst>
              <a:rect l="0" t="0" r="r" b="b"/>
              <a:pathLst>
                <a:path w="547" h="136">
                  <a:moveTo>
                    <a:pt x="476" y="42"/>
                  </a:moveTo>
                  <a:cubicBezTo>
                    <a:pt x="470" y="44"/>
                    <a:pt x="463" y="47"/>
                    <a:pt x="456" y="49"/>
                  </a:cubicBezTo>
                  <a:cubicBezTo>
                    <a:pt x="405" y="65"/>
                    <a:pt x="341" y="74"/>
                    <a:pt x="274" y="74"/>
                  </a:cubicBezTo>
                  <a:cubicBezTo>
                    <a:pt x="207" y="74"/>
                    <a:pt x="142" y="65"/>
                    <a:pt x="91" y="49"/>
                  </a:cubicBezTo>
                  <a:cubicBezTo>
                    <a:pt x="84" y="47"/>
                    <a:pt x="77" y="44"/>
                    <a:pt x="71" y="42"/>
                  </a:cubicBezTo>
                  <a:cubicBezTo>
                    <a:pt x="39" y="30"/>
                    <a:pt x="15" y="16"/>
                    <a:pt x="0" y="0"/>
                  </a:cubicBezTo>
                  <a:cubicBezTo>
                    <a:pt x="0" y="45"/>
                    <a:pt x="0" y="45"/>
                    <a:pt x="0" y="45"/>
                  </a:cubicBezTo>
                  <a:cubicBezTo>
                    <a:pt x="0" y="46"/>
                    <a:pt x="0" y="47"/>
                    <a:pt x="0" y="49"/>
                  </a:cubicBezTo>
                  <a:cubicBezTo>
                    <a:pt x="6" y="98"/>
                    <a:pt x="126" y="136"/>
                    <a:pt x="274" y="136"/>
                  </a:cubicBezTo>
                  <a:cubicBezTo>
                    <a:pt x="421" y="136"/>
                    <a:pt x="541" y="97"/>
                    <a:pt x="547" y="49"/>
                  </a:cubicBezTo>
                  <a:cubicBezTo>
                    <a:pt x="547" y="47"/>
                    <a:pt x="547" y="46"/>
                    <a:pt x="547" y="45"/>
                  </a:cubicBezTo>
                  <a:cubicBezTo>
                    <a:pt x="547" y="0"/>
                    <a:pt x="547" y="0"/>
                    <a:pt x="547" y="0"/>
                  </a:cubicBezTo>
                  <a:cubicBezTo>
                    <a:pt x="532" y="16"/>
                    <a:pt x="508" y="30"/>
                    <a:pt x="476" y="42"/>
                  </a:cubicBezTo>
                  <a:close/>
                  <a:moveTo>
                    <a:pt x="476" y="42"/>
                  </a:moveTo>
                  <a:cubicBezTo>
                    <a:pt x="476" y="42"/>
                    <a:pt x="476" y="42"/>
                    <a:pt x="476" y="4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23"/>
            <p:cNvSpPr>
              <a:spLocks noEditPoints="1"/>
            </p:cNvSpPr>
            <p:nvPr/>
          </p:nvSpPr>
          <p:spPr bwMode="auto">
            <a:xfrm>
              <a:off x="3085" y="1705"/>
              <a:ext cx="31" cy="31"/>
            </a:xfrm>
            <a:custGeom>
              <a:avLst/>
              <a:gdLst/>
              <a:ahLst/>
              <a:cxnLst>
                <a:cxn ang="0">
                  <a:pos x="15" y="44"/>
                </a:cxn>
                <a:cxn ang="0">
                  <a:pos x="45" y="35"/>
                </a:cxn>
                <a:cxn ang="0">
                  <a:pos x="35" y="5"/>
                </a:cxn>
                <a:cxn ang="0">
                  <a:pos x="6" y="15"/>
                </a:cxn>
                <a:cxn ang="0">
                  <a:pos x="15" y="44"/>
                </a:cxn>
                <a:cxn ang="0">
                  <a:pos x="15" y="44"/>
                </a:cxn>
                <a:cxn ang="0">
                  <a:pos x="15" y="44"/>
                </a:cxn>
              </a:cxnLst>
              <a:rect l="0" t="0" r="r" b="b"/>
              <a:pathLst>
                <a:path w="50" h="50">
                  <a:moveTo>
                    <a:pt x="15" y="44"/>
                  </a:moveTo>
                  <a:cubicBezTo>
                    <a:pt x="26" y="50"/>
                    <a:pt x="39" y="45"/>
                    <a:pt x="45" y="35"/>
                  </a:cubicBezTo>
                  <a:cubicBezTo>
                    <a:pt x="50" y="24"/>
                    <a:pt x="46" y="11"/>
                    <a:pt x="35" y="5"/>
                  </a:cubicBezTo>
                  <a:cubicBezTo>
                    <a:pt x="24" y="0"/>
                    <a:pt x="11" y="4"/>
                    <a:pt x="6" y="15"/>
                  </a:cubicBezTo>
                  <a:cubicBezTo>
                    <a:pt x="0" y="25"/>
                    <a:pt x="5" y="39"/>
                    <a:pt x="15" y="44"/>
                  </a:cubicBezTo>
                  <a:close/>
                  <a:moveTo>
                    <a:pt x="15" y="44"/>
                  </a:moveTo>
                  <a:cubicBezTo>
                    <a:pt x="15" y="44"/>
                    <a:pt x="15" y="44"/>
                    <a:pt x="15" y="44"/>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24"/>
            <p:cNvSpPr>
              <a:spLocks noEditPoints="1"/>
            </p:cNvSpPr>
            <p:nvPr/>
          </p:nvSpPr>
          <p:spPr bwMode="auto">
            <a:xfrm>
              <a:off x="3008" y="1662"/>
              <a:ext cx="75" cy="72"/>
            </a:xfrm>
            <a:custGeom>
              <a:avLst/>
              <a:gdLst/>
              <a:ahLst/>
              <a:cxnLst>
                <a:cxn ang="0">
                  <a:pos x="45" y="115"/>
                </a:cxn>
                <a:cxn ang="0">
                  <a:pos x="110" y="100"/>
                </a:cxn>
                <a:cxn ang="0">
                  <a:pos x="113" y="96"/>
                </a:cxn>
                <a:cxn ang="0">
                  <a:pos x="109" y="86"/>
                </a:cxn>
                <a:cxn ang="0">
                  <a:pos x="59" y="67"/>
                </a:cxn>
                <a:cxn ang="0">
                  <a:pos x="59" y="66"/>
                </a:cxn>
                <a:cxn ang="0">
                  <a:pos x="59" y="66"/>
                </a:cxn>
                <a:cxn ang="0">
                  <a:pos x="111" y="78"/>
                </a:cxn>
                <a:cxn ang="0">
                  <a:pos x="120" y="72"/>
                </a:cxn>
                <a:cxn ang="0">
                  <a:pos x="120" y="67"/>
                </a:cxn>
                <a:cxn ang="0">
                  <a:pos x="74" y="18"/>
                </a:cxn>
                <a:cxn ang="0">
                  <a:pos x="21" y="29"/>
                </a:cxn>
                <a:cxn ang="0">
                  <a:pos x="3" y="46"/>
                </a:cxn>
                <a:cxn ang="0">
                  <a:pos x="1" y="49"/>
                </a:cxn>
                <a:cxn ang="0">
                  <a:pos x="1" y="53"/>
                </a:cxn>
                <a:cxn ang="0">
                  <a:pos x="7" y="76"/>
                </a:cxn>
                <a:cxn ang="0">
                  <a:pos x="45" y="115"/>
                </a:cxn>
                <a:cxn ang="0">
                  <a:pos x="45" y="115"/>
                </a:cxn>
                <a:cxn ang="0">
                  <a:pos x="45" y="115"/>
                </a:cxn>
              </a:cxnLst>
              <a:rect l="0" t="0" r="r" b="b"/>
              <a:pathLst>
                <a:path w="121" h="116">
                  <a:moveTo>
                    <a:pt x="45" y="115"/>
                  </a:moveTo>
                  <a:cubicBezTo>
                    <a:pt x="54" y="115"/>
                    <a:pt x="93" y="110"/>
                    <a:pt x="110" y="100"/>
                  </a:cubicBezTo>
                  <a:cubicBezTo>
                    <a:pt x="112" y="99"/>
                    <a:pt x="113" y="98"/>
                    <a:pt x="113" y="96"/>
                  </a:cubicBezTo>
                  <a:cubicBezTo>
                    <a:pt x="115" y="92"/>
                    <a:pt x="113" y="88"/>
                    <a:pt x="109" y="86"/>
                  </a:cubicBezTo>
                  <a:cubicBezTo>
                    <a:pt x="59" y="67"/>
                    <a:pt x="59" y="67"/>
                    <a:pt x="59" y="67"/>
                  </a:cubicBezTo>
                  <a:cubicBezTo>
                    <a:pt x="59" y="67"/>
                    <a:pt x="58" y="67"/>
                    <a:pt x="59" y="66"/>
                  </a:cubicBezTo>
                  <a:cubicBezTo>
                    <a:pt x="59" y="66"/>
                    <a:pt x="59" y="66"/>
                    <a:pt x="59" y="66"/>
                  </a:cubicBezTo>
                  <a:cubicBezTo>
                    <a:pt x="111" y="78"/>
                    <a:pt x="111" y="78"/>
                    <a:pt x="111" y="78"/>
                  </a:cubicBezTo>
                  <a:cubicBezTo>
                    <a:pt x="115" y="78"/>
                    <a:pt x="119" y="76"/>
                    <a:pt x="120" y="72"/>
                  </a:cubicBezTo>
                  <a:cubicBezTo>
                    <a:pt x="121" y="71"/>
                    <a:pt x="121" y="69"/>
                    <a:pt x="120" y="67"/>
                  </a:cubicBezTo>
                  <a:cubicBezTo>
                    <a:pt x="112" y="49"/>
                    <a:pt x="82" y="23"/>
                    <a:pt x="74" y="18"/>
                  </a:cubicBezTo>
                  <a:cubicBezTo>
                    <a:pt x="50" y="0"/>
                    <a:pt x="36" y="14"/>
                    <a:pt x="21" y="29"/>
                  </a:cubicBezTo>
                  <a:cubicBezTo>
                    <a:pt x="16" y="35"/>
                    <a:pt x="10" y="41"/>
                    <a:pt x="3" y="46"/>
                  </a:cubicBezTo>
                  <a:cubicBezTo>
                    <a:pt x="2" y="46"/>
                    <a:pt x="1" y="47"/>
                    <a:pt x="1" y="49"/>
                  </a:cubicBezTo>
                  <a:cubicBezTo>
                    <a:pt x="0" y="50"/>
                    <a:pt x="0" y="52"/>
                    <a:pt x="1" y="53"/>
                  </a:cubicBezTo>
                  <a:cubicBezTo>
                    <a:pt x="4" y="61"/>
                    <a:pt x="6" y="69"/>
                    <a:pt x="7" y="76"/>
                  </a:cubicBezTo>
                  <a:cubicBezTo>
                    <a:pt x="11" y="97"/>
                    <a:pt x="15" y="116"/>
                    <a:pt x="45" y="115"/>
                  </a:cubicBezTo>
                  <a:close/>
                  <a:moveTo>
                    <a:pt x="45" y="115"/>
                  </a:moveTo>
                  <a:cubicBezTo>
                    <a:pt x="45" y="115"/>
                    <a:pt x="45" y="115"/>
                    <a:pt x="45" y="115"/>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25"/>
            <p:cNvSpPr>
              <a:spLocks noEditPoints="1"/>
            </p:cNvSpPr>
            <p:nvPr/>
          </p:nvSpPr>
          <p:spPr bwMode="auto">
            <a:xfrm>
              <a:off x="3029" y="1733"/>
              <a:ext cx="68" cy="72"/>
            </a:xfrm>
            <a:custGeom>
              <a:avLst/>
              <a:gdLst/>
              <a:ahLst/>
              <a:cxnLst>
                <a:cxn ang="0">
                  <a:pos x="98" y="88"/>
                </a:cxn>
                <a:cxn ang="0">
                  <a:pos x="99" y="87"/>
                </a:cxn>
                <a:cxn ang="0">
                  <a:pos x="106" y="58"/>
                </a:cxn>
                <a:cxn ang="0">
                  <a:pos x="109" y="22"/>
                </a:cxn>
                <a:cxn ang="0">
                  <a:pos x="103" y="16"/>
                </a:cxn>
                <a:cxn ang="0">
                  <a:pos x="95" y="18"/>
                </a:cxn>
                <a:cxn ang="0">
                  <a:pos x="59" y="57"/>
                </a:cxn>
                <a:cxn ang="0">
                  <a:pos x="58" y="57"/>
                </a:cxn>
                <a:cxn ang="0">
                  <a:pos x="58" y="56"/>
                </a:cxn>
                <a:cxn ang="0">
                  <a:pos x="58" y="56"/>
                </a:cxn>
                <a:cxn ang="0">
                  <a:pos x="89" y="12"/>
                </a:cxn>
                <a:cxn ang="0">
                  <a:pos x="90" y="10"/>
                </a:cxn>
                <a:cxn ang="0">
                  <a:pos x="88" y="3"/>
                </a:cxn>
                <a:cxn ang="0">
                  <a:pos x="82" y="0"/>
                </a:cxn>
                <a:cxn ang="0">
                  <a:pos x="19" y="24"/>
                </a:cxn>
                <a:cxn ang="0">
                  <a:pos x="3" y="42"/>
                </a:cxn>
                <a:cxn ang="0">
                  <a:pos x="10" y="77"/>
                </a:cxn>
                <a:cxn ang="0">
                  <a:pos x="18" y="100"/>
                </a:cxn>
                <a:cxn ang="0">
                  <a:pos x="24" y="105"/>
                </a:cxn>
                <a:cxn ang="0">
                  <a:pos x="48" y="108"/>
                </a:cxn>
                <a:cxn ang="0">
                  <a:pos x="98" y="88"/>
                </a:cxn>
                <a:cxn ang="0">
                  <a:pos x="98" y="88"/>
                </a:cxn>
                <a:cxn ang="0">
                  <a:pos x="98" y="88"/>
                </a:cxn>
              </a:cxnLst>
              <a:rect l="0" t="0" r="r" b="b"/>
              <a:pathLst>
                <a:path w="110" h="116">
                  <a:moveTo>
                    <a:pt x="98" y="88"/>
                  </a:moveTo>
                  <a:cubicBezTo>
                    <a:pt x="98" y="88"/>
                    <a:pt x="99" y="88"/>
                    <a:pt x="99" y="87"/>
                  </a:cubicBezTo>
                  <a:cubicBezTo>
                    <a:pt x="100" y="83"/>
                    <a:pt x="103" y="72"/>
                    <a:pt x="106" y="58"/>
                  </a:cubicBezTo>
                  <a:cubicBezTo>
                    <a:pt x="108" y="47"/>
                    <a:pt x="110" y="32"/>
                    <a:pt x="109" y="22"/>
                  </a:cubicBezTo>
                  <a:cubicBezTo>
                    <a:pt x="108" y="19"/>
                    <a:pt x="106" y="16"/>
                    <a:pt x="103" y="16"/>
                  </a:cubicBezTo>
                  <a:cubicBezTo>
                    <a:pt x="100" y="15"/>
                    <a:pt x="97" y="16"/>
                    <a:pt x="95" y="18"/>
                  </a:cubicBezTo>
                  <a:cubicBezTo>
                    <a:pt x="59" y="57"/>
                    <a:pt x="59" y="57"/>
                    <a:pt x="59" y="57"/>
                  </a:cubicBezTo>
                  <a:cubicBezTo>
                    <a:pt x="59" y="57"/>
                    <a:pt x="59" y="57"/>
                    <a:pt x="58" y="57"/>
                  </a:cubicBezTo>
                  <a:cubicBezTo>
                    <a:pt x="58" y="57"/>
                    <a:pt x="58" y="57"/>
                    <a:pt x="58" y="56"/>
                  </a:cubicBezTo>
                  <a:cubicBezTo>
                    <a:pt x="58" y="56"/>
                    <a:pt x="58" y="56"/>
                    <a:pt x="58" y="56"/>
                  </a:cubicBezTo>
                  <a:cubicBezTo>
                    <a:pt x="89" y="12"/>
                    <a:pt x="89" y="12"/>
                    <a:pt x="89" y="12"/>
                  </a:cubicBezTo>
                  <a:cubicBezTo>
                    <a:pt x="89" y="12"/>
                    <a:pt x="89" y="11"/>
                    <a:pt x="90" y="10"/>
                  </a:cubicBezTo>
                  <a:cubicBezTo>
                    <a:pt x="90" y="8"/>
                    <a:pt x="90" y="5"/>
                    <a:pt x="88" y="3"/>
                  </a:cubicBezTo>
                  <a:cubicBezTo>
                    <a:pt x="87" y="1"/>
                    <a:pt x="85" y="0"/>
                    <a:pt x="82" y="0"/>
                  </a:cubicBezTo>
                  <a:cubicBezTo>
                    <a:pt x="62" y="1"/>
                    <a:pt x="27" y="19"/>
                    <a:pt x="19" y="24"/>
                  </a:cubicBezTo>
                  <a:cubicBezTo>
                    <a:pt x="11" y="29"/>
                    <a:pt x="6" y="35"/>
                    <a:pt x="3" y="42"/>
                  </a:cubicBezTo>
                  <a:cubicBezTo>
                    <a:pt x="0" y="53"/>
                    <a:pt x="5" y="65"/>
                    <a:pt x="10" y="77"/>
                  </a:cubicBezTo>
                  <a:cubicBezTo>
                    <a:pt x="13" y="85"/>
                    <a:pt x="16" y="92"/>
                    <a:pt x="18" y="100"/>
                  </a:cubicBezTo>
                  <a:cubicBezTo>
                    <a:pt x="19" y="103"/>
                    <a:pt x="21" y="105"/>
                    <a:pt x="24" y="105"/>
                  </a:cubicBezTo>
                  <a:cubicBezTo>
                    <a:pt x="32" y="105"/>
                    <a:pt x="40" y="107"/>
                    <a:pt x="48" y="108"/>
                  </a:cubicBezTo>
                  <a:cubicBezTo>
                    <a:pt x="69" y="112"/>
                    <a:pt x="88" y="116"/>
                    <a:pt x="98" y="88"/>
                  </a:cubicBezTo>
                  <a:close/>
                  <a:moveTo>
                    <a:pt x="98" y="88"/>
                  </a:moveTo>
                  <a:cubicBezTo>
                    <a:pt x="98" y="88"/>
                    <a:pt x="98" y="88"/>
                    <a:pt x="98" y="88"/>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26"/>
            <p:cNvSpPr>
              <a:spLocks noEditPoints="1"/>
            </p:cNvSpPr>
            <p:nvPr/>
          </p:nvSpPr>
          <p:spPr bwMode="auto">
            <a:xfrm>
              <a:off x="3121" y="1660"/>
              <a:ext cx="74" cy="70"/>
            </a:xfrm>
            <a:custGeom>
              <a:avLst/>
              <a:gdLst/>
              <a:ahLst/>
              <a:cxnLst>
                <a:cxn ang="0">
                  <a:pos x="62" y="67"/>
                </a:cxn>
                <a:cxn ang="0">
                  <a:pos x="13" y="89"/>
                </a:cxn>
                <a:cxn ang="0">
                  <a:pos x="9" y="94"/>
                </a:cxn>
                <a:cxn ang="0">
                  <a:pos x="13" y="103"/>
                </a:cxn>
                <a:cxn ang="0">
                  <a:pos x="79" y="114"/>
                </a:cxn>
                <a:cxn ang="0">
                  <a:pos x="110" y="94"/>
                </a:cxn>
                <a:cxn ang="0">
                  <a:pos x="114" y="73"/>
                </a:cxn>
                <a:cxn ang="0">
                  <a:pos x="119" y="50"/>
                </a:cxn>
                <a:cxn ang="0">
                  <a:pos x="116" y="42"/>
                </a:cxn>
                <a:cxn ang="0">
                  <a:pos x="97" y="27"/>
                </a:cxn>
                <a:cxn ang="0">
                  <a:pos x="44" y="19"/>
                </a:cxn>
                <a:cxn ang="0">
                  <a:pos x="1" y="71"/>
                </a:cxn>
                <a:cxn ang="0">
                  <a:pos x="3" y="79"/>
                </a:cxn>
                <a:cxn ang="0">
                  <a:pos x="10" y="81"/>
                </a:cxn>
                <a:cxn ang="0">
                  <a:pos x="62" y="66"/>
                </a:cxn>
                <a:cxn ang="0">
                  <a:pos x="62" y="66"/>
                </a:cxn>
                <a:cxn ang="0">
                  <a:pos x="62" y="67"/>
                </a:cxn>
                <a:cxn ang="0">
                  <a:pos x="62" y="67"/>
                </a:cxn>
                <a:cxn ang="0">
                  <a:pos x="62" y="67"/>
                </a:cxn>
                <a:cxn ang="0">
                  <a:pos x="62" y="67"/>
                </a:cxn>
              </a:cxnLst>
              <a:rect l="0" t="0" r="r" b="b"/>
              <a:pathLst>
                <a:path w="120" h="114">
                  <a:moveTo>
                    <a:pt x="62" y="67"/>
                  </a:moveTo>
                  <a:cubicBezTo>
                    <a:pt x="13" y="89"/>
                    <a:pt x="13" y="89"/>
                    <a:pt x="13" y="89"/>
                  </a:cubicBezTo>
                  <a:cubicBezTo>
                    <a:pt x="11" y="90"/>
                    <a:pt x="10" y="92"/>
                    <a:pt x="9" y="94"/>
                  </a:cubicBezTo>
                  <a:cubicBezTo>
                    <a:pt x="8" y="97"/>
                    <a:pt x="10" y="101"/>
                    <a:pt x="13" y="103"/>
                  </a:cubicBezTo>
                  <a:cubicBezTo>
                    <a:pt x="30" y="112"/>
                    <a:pt x="70" y="114"/>
                    <a:pt x="79" y="114"/>
                  </a:cubicBezTo>
                  <a:cubicBezTo>
                    <a:pt x="96" y="114"/>
                    <a:pt x="105" y="108"/>
                    <a:pt x="110" y="94"/>
                  </a:cubicBezTo>
                  <a:cubicBezTo>
                    <a:pt x="112" y="88"/>
                    <a:pt x="113" y="81"/>
                    <a:pt x="114" y="73"/>
                  </a:cubicBezTo>
                  <a:cubicBezTo>
                    <a:pt x="115" y="65"/>
                    <a:pt x="116" y="57"/>
                    <a:pt x="119" y="50"/>
                  </a:cubicBezTo>
                  <a:cubicBezTo>
                    <a:pt x="120" y="47"/>
                    <a:pt x="119" y="44"/>
                    <a:pt x="116" y="42"/>
                  </a:cubicBezTo>
                  <a:cubicBezTo>
                    <a:pt x="109" y="38"/>
                    <a:pt x="103" y="33"/>
                    <a:pt x="97" y="27"/>
                  </a:cubicBezTo>
                  <a:cubicBezTo>
                    <a:pt x="81" y="13"/>
                    <a:pt x="67" y="0"/>
                    <a:pt x="44" y="19"/>
                  </a:cubicBezTo>
                  <a:cubicBezTo>
                    <a:pt x="37" y="25"/>
                    <a:pt x="8" y="52"/>
                    <a:pt x="1" y="71"/>
                  </a:cubicBezTo>
                  <a:cubicBezTo>
                    <a:pt x="0" y="73"/>
                    <a:pt x="1" y="76"/>
                    <a:pt x="3" y="79"/>
                  </a:cubicBezTo>
                  <a:cubicBezTo>
                    <a:pt x="5" y="81"/>
                    <a:pt x="8" y="82"/>
                    <a:pt x="10" y="81"/>
                  </a:cubicBezTo>
                  <a:cubicBezTo>
                    <a:pt x="62" y="66"/>
                    <a:pt x="62" y="66"/>
                    <a:pt x="62" y="66"/>
                  </a:cubicBezTo>
                  <a:cubicBezTo>
                    <a:pt x="62" y="66"/>
                    <a:pt x="62" y="66"/>
                    <a:pt x="62" y="66"/>
                  </a:cubicBezTo>
                  <a:cubicBezTo>
                    <a:pt x="62" y="66"/>
                    <a:pt x="62" y="66"/>
                    <a:pt x="62" y="67"/>
                  </a:cubicBezTo>
                  <a:cubicBezTo>
                    <a:pt x="62" y="67"/>
                    <a:pt x="62" y="67"/>
                    <a:pt x="62" y="67"/>
                  </a:cubicBezTo>
                  <a:close/>
                  <a:moveTo>
                    <a:pt x="62" y="67"/>
                  </a:moveTo>
                  <a:cubicBezTo>
                    <a:pt x="62" y="67"/>
                    <a:pt x="62" y="67"/>
                    <a:pt x="62" y="67"/>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27"/>
            <p:cNvSpPr>
              <a:spLocks noEditPoints="1"/>
            </p:cNvSpPr>
            <p:nvPr/>
          </p:nvSpPr>
          <p:spPr bwMode="auto">
            <a:xfrm>
              <a:off x="3067" y="1623"/>
              <a:ext cx="72" cy="76"/>
            </a:xfrm>
            <a:custGeom>
              <a:avLst/>
              <a:gdLst/>
              <a:ahLst/>
              <a:cxnLst>
                <a:cxn ang="0">
                  <a:pos x="78" y="13"/>
                </a:cxn>
                <a:cxn ang="0">
                  <a:pos x="57" y="1"/>
                </a:cxn>
                <a:cxn ang="0">
                  <a:pos x="49" y="2"/>
                </a:cxn>
                <a:cxn ang="0">
                  <a:pos x="29" y="15"/>
                </a:cxn>
                <a:cxn ang="0">
                  <a:pos x="2" y="39"/>
                </a:cxn>
                <a:cxn ang="0">
                  <a:pos x="4" y="63"/>
                </a:cxn>
                <a:cxn ang="0">
                  <a:pos x="39" y="120"/>
                </a:cxn>
                <a:cxn ang="0">
                  <a:pos x="46" y="121"/>
                </a:cxn>
                <a:cxn ang="0">
                  <a:pos x="51" y="116"/>
                </a:cxn>
                <a:cxn ang="0">
                  <a:pos x="52" y="114"/>
                </a:cxn>
                <a:cxn ang="0">
                  <a:pos x="55" y="61"/>
                </a:cxn>
                <a:cxn ang="0">
                  <a:pos x="55" y="61"/>
                </a:cxn>
                <a:cxn ang="0">
                  <a:pos x="55" y="60"/>
                </a:cxn>
                <a:cxn ang="0">
                  <a:pos x="55" y="61"/>
                </a:cxn>
                <a:cxn ang="0">
                  <a:pos x="61" y="114"/>
                </a:cxn>
                <a:cxn ang="0">
                  <a:pos x="66" y="121"/>
                </a:cxn>
                <a:cxn ang="0">
                  <a:pos x="74" y="119"/>
                </a:cxn>
                <a:cxn ang="0">
                  <a:pos x="94" y="89"/>
                </a:cxn>
                <a:cxn ang="0">
                  <a:pos x="106" y="61"/>
                </a:cxn>
                <a:cxn ang="0">
                  <a:pos x="106" y="60"/>
                </a:cxn>
                <a:cxn ang="0">
                  <a:pos x="78" y="13"/>
                </a:cxn>
                <a:cxn ang="0">
                  <a:pos x="78" y="13"/>
                </a:cxn>
                <a:cxn ang="0">
                  <a:pos x="78" y="13"/>
                </a:cxn>
              </a:cxnLst>
              <a:rect l="0" t="0" r="r" b="b"/>
              <a:pathLst>
                <a:path w="115" h="122">
                  <a:moveTo>
                    <a:pt x="78" y="13"/>
                  </a:moveTo>
                  <a:cubicBezTo>
                    <a:pt x="71" y="10"/>
                    <a:pt x="64" y="6"/>
                    <a:pt x="57" y="1"/>
                  </a:cubicBezTo>
                  <a:cubicBezTo>
                    <a:pt x="55" y="0"/>
                    <a:pt x="52" y="0"/>
                    <a:pt x="49" y="2"/>
                  </a:cubicBezTo>
                  <a:cubicBezTo>
                    <a:pt x="43" y="7"/>
                    <a:pt x="36" y="11"/>
                    <a:pt x="29" y="15"/>
                  </a:cubicBezTo>
                  <a:cubicBezTo>
                    <a:pt x="17" y="22"/>
                    <a:pt x="6" y="28"/>
                    <a:pt x="2" y="39"/>
                  </a:cubicBezTo>
                  <a:cubicBezTo>
                    <a:pt x="0" y="46"/>
                    <a:pt x="1" y="53"/>
                    <a:pt x="4" y="63"/>
                  </a:cubicBezTo>
                  <a:cubicBezTo>
                    <a:pt x="7" y="71"/>
                    <a:pt x="24" y="107"/>
                    <a:pt x="39" y="120"/>
                  </a:cubicBezTo>
                  <a:cubicBezTo>
                    <a:pt x="41" y="122"/>
                    <a:pt x="44" y="122"/>
                    <a:pt x="46" y="121"/>
                  </a:cubicBezTo>
                  <a:cubicBezTo>
                    <a:pt x="49" y="121"/>
                    <a:pt x="51" y="119"/>
                    <a:pt x="51" y="116"/>
                  </a:cubicBezTo>
                  <a:cubicBezTo>
                    <a:pt x="52" y="116"/>
                    <a:pt x="52" y="115"/>
                    <a:pt x="52" y="114"/>
                  </a:cubicBezTo>
                  <a:cubicBezTo>
                    <a:pt x="55" y="61"/>
                    <a:pt x="55" y="61"/>
                    <a:pt x="55" y="61"/>
                  </a:cubicBezTo>
                  <a:cubicBezTo>
                    <a:pt x="55" y="61"/>
                    <a:pt x="55" y="61"/>
                    <a:pt x="55" y="61"/>
                  </a:cubicBezTo>
                  <a:cubicBezTo>
                    <a:pt x="55" y="60"/>
                    <a:pt x="55" y="60"/>
                    <a:pt x="55" y="60"/>
                  </a:cubicBezTo>
                  <a:cubicBezTo>
                    <a:pt x="55" y="60"/>
                    <a:pt x="55" y="61"/>
                    <a:pt x="55" y="61"/>
                  </a:cubicBezTo>
                  <a:cubicBezTo>
                    <a:pt x="61" y="114"/>
                    <a:pt x="61" y="114"/>
                    <a:pt x="61" y="114"/>
                  </a:cubicBezTo>
                  <a:cubicBezTo>
                    <a:pt x="61" y="117"/>
                    <a:pt x="63" y="119"/>
                    <a:pt x="66" y="121"/>
                  </a:cubicBezTo>
                  <a:cubicBezTo>
                    <a:pt x="68" y="122"/>
                    <a:pt x="72" y="121"/>
                    <a:pt x="74" y="119"/>
                  </a:cubicBezTo>
                  <a:cubicBezTo>
                    <a:pt x="81" y="112"/>
                    <a:pt x="89" y="99"/>
                    <a:pt x="94" y="89"/>
                  </a:cubicBezTo>
                  <a:cubicBezTo>
                    <a:pt x="100" y="76"/>
                    <a:pt x="104" y="65"/>
                    <a:pt x="106" y="61"/>
                  </a:cubicBezTo>
                  <a:cubicBezTo>
                    <a:pt x="106" y="60"/>
                    <a:pt x="106" y="60"/>
                    <a:pt x="106" y="60"/>
                  </a:cubicBezTo>
                  <a:cubicBezTo>
                    <a:pt x="115" y="32"/>
                    <a:pt x="97" y="23"/>
                    <a:pt x="78" y="13"/>
                  </a:cubicBezTo>
                  <a:close/>
                  <a:moveTo>
                    <a:pt x="78" y="13"/>
                  </a:moveTo>
                  <a:cubicBezTo>
                    <a:pt x="78" y="13"/>
                    <a:pt x="78" y="13"/>
                    <a:pt x="78" y="13"/>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Freeform 28"/>
            <p:cNvSpPr>
              <a:spLocks noEditPoints="1"/>
            </p:cNvSpPr>
            <p:nvPr/>
          </p:nvSpPr>
          <p:spPr bwMode="auto">
            <a:xfrm>
              <a:off x="3096" y="1745"/>
              <a:ext cx="107" cy="100"/>
            </a:xfrm>
            <a:custGeom>
              <a:avLst/>
              <a:gdLst/>
              <a:ahLst/>
              <a:cxnLst>
                <a:cxn ang="0">
                  <a:pos x="92" y="80"/>
                </a:cxn>
                <a:cxn ang="0">
                  <a:pos x="92" y="79"/>
                </a:cxn>
                <a:cxn ang="0">
                  <a:pos x="93" y="80"/>
                </a:cxn>
                <a:cxn ang="0">
                  <a:pos x="148" y="134"/>
                </a:cxn>
                <a:cxn ang="0">
                  <a:pos x="156" y="137"/>
                </a:cxn>
                <a:cxn ang="0">
                  <a:pos x="163" y="134"/>
                </a:cxn>
                <a:cxn ang="0">
                  <a:pos x="167" y="127"/>
                </a:cxn>
                <a:cxn ang="0">
                  <a:pos x="148" y="32"/>
                </a:cxn>
                <a:cxn ang="0">
                  <a:pos x="107" y="0"/>
                </a:cxn>
                <a:cxn ang="0">
                  <a:pos x="74" y="6"/>
                </a:cxn>
                <a:cxn ang="0">
                  <a:pos x="39" y="12"/>
                </a:cxn>
                <a:cxn ang="0">
                  <a:pos x="34" y="14"/>
                </a:cxn>
                <a:cxn ang="0">
                  <a:pos x="31" y="20"/>
                </a:cxn>
                <a:cxn ang="0">
                  <a:pos x="21" y="53"/>
                </a:cxn>
                <a:cxn ang="0">
                  <a:pos x="37" y="130"/>
                </a:cxn>
                <a:cxn ang="0">
                  <a:pos x="130" y="160"/>
                </a:cxn>
                <a:cxn ang="0">
                  <a:pos x="130" y="160"/>
                </a:cxn>
                <a:cxn ang="0">
                  <a:pos x="137" y="158"/>
                </a:cxn>
                <a:cxn ang="0">
                  <a:pos x="139" y="142"/>
                </a:cxn>
                <a:cxn ang="0">
                  <a:pos x="92" y="80"/>
                </a:cxn>
                <a:cxn ang="0">
                  <a:pos x="92" y="80"/>
                </a:cxn>
                <a:cxn ang="0">
                  <a:pos x="92" y="80"/>
                </a:cxn>
                <a:cxn ang="0">
                  <a:pos x="92" y="80"/>
                </a:cxn>
              </a:cxnLst>
              <a:rect l="0" t="0" r="r" b="b"/>
              <a:pathLst>
                <a:path w="171" h="160">
                  <a:moveTo>
                    <a:pt x="92" y="80"/>
                  </a:moveTo>
                  <a:cubicBezTo>
                    <a:pt x="92" y="79"/>
                    <a:pt x="92" y="79"/>
                    <a:pt x="92" y="79"/>
                  </a:cubicBezTo>
                  <a:cubicBezTo>
                    <a:pt x="92" y="79"/>
                    <a:pt x="93" y="79"/>
                    <a:pt x="93" y="80"/>
                  </a:cubicBezTo>
                  <a:cubicBezTo>
                    <a:pt x="148" y="134"/>
                    <a:pt x="148" y="134"/>
                    <a:pt x="148" y="134"/>
                  </a:cubicBezTo>
                  <a:cubicBezTo>
                    <a:pt x="150" y="136"/>
                    <a:pt x="153" y="137"/>
                    <a:pt x="156" y="137"/>
                  </a:cubicBezTo>
                  <a:cubicBezTo>
                    <a:pt x="159" y="137"/>
                    <a:pt x="161" y="136"/>
                    <a:pt x="163" y="134"/>
                  </a:cubicBezTo>
                  <a:cubicBezTo>
                    <a:pt x="166" y="133"/>
                    <a:pt x="167" y="130"/>
                    <a:pt x="167" y="127"/>
                  </a:cubicBezTo>
                  <a:cubicBezTo>
                    <a:pt x="171" y="99"/>
                    <a:pt x="153" y="44"/>
                    <a:pt x="148" y="32"/>
                  </a:cubicBezTo>
                  <a:cubicBezTo>
                    <a:pt x="138" y="7"/>
                    <a:pt x="123" y="0"/>
                    <a:pt x="107" y="0"/>
                  </a:cubicBezTo>
                  <a:cubicBezTo>
                    <a:pt x="97" y="0"/>
                    <a:pt x="85" y="3"/>
                    <a:pt x="74" y="6"/>
                  </a:cubicBezTo>
                  <a:cubicBezTo>
                    <a:pt x="63" y="9"/>
                    <a:pt x="51" y="11"/>
                    <a:pt x="39" y="12"/>
                  </a:cubicBezTo>
                  <a:cubicBezTo>
                    <a:pt x="37" y="12"/>
                    <a:pt x="36" y="13"/>
                    <a:pt x="34" y="14"/>
                  </a:cubicBezTo>
                  <a:cubicBezTo>
                    <a:pt x="33" y="16"/>
                    <a:pt x="31" y="18"/>
                    <a:pt x="31" y="20"/>
                  </a:cubicBezTo>
                  <a:cubicBezTo>
                    <a:pt x="29" y="31"/>
                    <a:pt x="25" y="42"/>
                    <a:pt x="21" y="53"/>
                  </a:cubicBezTo>
                  <a:cubicBezTo>
                    <a:pt x="10" y="82"/>
                    <a:pt x="0" y="109"/>
                    <a:pt x="37" y="130"/>
                  </a:cubicBezTo>
                  <a:cubicBezTo>
                    <a:pt x="50" y="136"/>
                    <a:pt x="101" y="160"/>
                    <a:pt x="130" y="160"/>
                  </a:cubicBezTo>
                  <a:cubicBezTo>
                    <a:pt x="130" y="160"/>
                    <a:pt x="130" y="160"/>
                    <a:pt x="130" y="160"/>
                  </a:cubicBezTo>
                  <a:cubicBezTo>
                    <a:pt x="133" y="160"/>
                    <a:pt x="135" y="159"/>
                    <a:pt x="137" y="158"/>
                  </a:cubicBezTo>
                  <a:cubicBezTo>
                    <a:pt x="142" y="154"/>
                    <a:pt x="143" y="147"/>
                    <a:pt x="139" y="142"/>
                  </a:cubicBezTo>
                  <a:cubicBezTo>
                    <a:pt x="92" y="80"/>
                    <a:pt x="92" y="80"/>
                    <a:pt x="92" y="80"/>
                  </a:cubicBezTo>
                  <a:cubicBezTo>
                    <a:pt x="92" y="80"/>
                    <a:pt x="92" y="80"/>
                    <a:pt x="92" y="80"/>
                  </a:cubicBezTo>
                  <a:close/>
                  <a:moveTo>
                    <a:pt x="92" y="80"/>
                  </a:moveTo>
                  <a:cubicBezTo>
                    <a:pt x="92" y="80"/>
                    <a:pt x="92" y="80"/>
                    <a:pt x="92" y="8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Freeform 29"/>
            <p:cNvSpPr>
              <a:spLocks noEditPoints="1"/>
            </p:cNvSpPr>
            <p:nvPr/>
          </p:nvSpPr>
          <p:spPr bwMode="auto">
            <a:xfrm>
              <a:off x="3160" y="1893"/>
              <a:ext cx="105" cy="110"/>
            </a:xfrm>
            <a:custGeom>
              <a:avLst/>
              <a:gdLst/>
              <a:ahLst/>
              <a:cxnLst>
                <a:cxn ang="0">
                  <a:pos x="111" y="2"/>
                </a:cxn>
                <a:cxn ang="0">
                  <a:pos x="104" y="0"/>
                </a:cxn>
                <a:cxn ang="0">
                  <a:pos x="97" y="2"/>
                </a:cxn>
                <a:cxn ang="0">
                  <a:pos x="93" y="10"/>
                </a:cxn>
                <a:cxn ang="0">
                  <a:pos x="88" y="88"/>
                </a:cxn>
                <a:cxn ang="0">
                  <a:pos x="88" y="88"/>
                </a:cxn>
                <a:cxn ang="0">
                  <a:pos x="87" y="88"/>
                </a:cxn>
                <a:cxn ang="0">
                  <a:pos x="87" y="88"/>
                </a:cxn>
                <a:cxn ang="0">
                  <a:pos x="87" y="88"/>
                </a:cxn>
                <a:cxn ang="0">
                  <a:pos x="80" y="10"/>
                </a:cxn>
                <a:cxn ang="0">
                  <a:pos x="73" y="1"/>
                </a:cxn>
                <a:cxn ang="0">
                  <a:pos x="69" y="0"/>
                </a:cxn>
                <a:cxn ang="0">
                  <a:pos x="61" y="3"/>
                </a:cxn>
                <a:cxn ang="0">
                  <a:pos x="13" y="88"/>
                </a:cxn>
                <a:cxn ang="0">
                  <a:pos x="52" y="156"/>
                </a:cxn>
                <a:cxn ang="0">
                  <a:pos x="83" y="174"/>
                </a:cxn>
                <a:cxn ang="0">
                  <a:pos x="88" y="176"/>
                </a:cxn>
                <a:cxn ang="0">
                  <a:pos x="94" y="174"/>
                </a:cxn>
                <a:cxn ang="0">
                  <a:pos x="124" y="155"/>
                </a:cxn>
                <a:cxn ang="0">
                  <a:pos x="150" y="139"/>
                </a:cxn>
                <a:cxn ang="0">
                  <a:pos x="161" y="86"/>
                </a:cxn>
                <a:cxn ang="0">
                  <a:pos x="111" y="2"/>
                </a:cxn>
                <a:cxn ang="0">
                  <a:pos x="111" y="2"/>
                </a:cxn>
                <a:cxn ang="0">
                  <a:pos x="111" y="2"/>
                </a:cxn>
              </a:cxnLst>
              <a:rect l="0" t="0" r="r" b="b"/>
              <a:pathLst>
                <a:path w="169" h="176">
                  <a:moveTo>
                    <a:pt x="111" y="2"/>
                  </a:moveTo>
                  <a:cubicBezTo>
                    <a:pt x="109" y="1"/>
                    <a:pt x="106" y="0"/>
                    <a:pt x="104" y="0"/>
                  </a:cubicBezTo>
                  <a:cubicBezTo>
                    <a:pt x="101" y="0"/>
                    <a:pt x="99" y="1"/>
                    <a:pt x="97" y="2"/>
                  </a:cubicBezTo>
                  <a:cubicBezTo>
                    <a:pt x="94" y="4"/>
                    <a:pt x="93" y="7"/>
                    <a:pt x="93" y="10"/>
                  </a:cubicBezTo>
                  <a:cubicBezTo>
                    <a:pt x="88" y="88"/>
                    <a:pt x="88" y="88"/>
                    <a:pt x="88" y="88"/>
                  </a:cubicBezTo>
                  <a:cubicBezTo>
                    <a:pt x="88" y="88"/>
                    <a:pt x="88" y="88"/>
                    <a:pt x="88" y="88"/>
                  </a:cubicBezTo>
                  <a:cubicBezTo>
                    <a:pt x="87" y="88"/>
                    <a:pt x="87" y="88"/>
                    <a:pt x="87" y="88"/>
                  </a:cubicBezTo>
                  <a:cubicBezTo>
                    <a:pt x="87" y="88"/>
                    <a:pt x="87" y="88"/>
                    <a:pt x="87" y="88"/>
                  </a:cubicBezTo>
                  <a:cubicBezTo>
                    <a:pt x="87" y="88"/>
                    <a:pt x="87" y="88"/>
                    <a:pt x="87" y="88"/>
                  </a:cubicBezTo>
                  <a:cubicBezTo>
                    <a:pt x="80" y="10"/>
                    <a:pt x="80" y="10"/>
                    <a:pt x="80" y="10"/>
                  </a:cubicBezTo>
                  <a:cubicBezTo>
                    <a:pt x="79" y="6"/>
                    <a:pt x="77" y="3"/>
                    <a:pt x="73" y="1"/>
                  </a:cubicBezTo>
                  <a:cubicBezTo>
                    <a:pt x="72" y="0"/>
                    <a:pt x="70" y="0"/>
                    <a:pt x="69" y="0"/>
                  </a:cubicBezTo>
                  <a:cubicBezTo>
                    <a:pt x="66" y="0"/>
                    <a:pt x="63" y="1"/>
                    <a:pt x="61" y="3"/>
                  </a:cubicBezTo>
                  <a:cubicBezTo>
                    <a:pt x="40" y="22"/>
                    <a:pt x="18" y="75"/>
                    <a:pt x="13" y="88"/>
                  </a:cubicBezTo>
                  <a:cubicBezTo>
                    <a:pt x="0" y="128"/>
                    <a:pt x="25" y="142"/>
                    <a:pt x="52" y="156"/>
                  </a:cubicBezTo>
                  <a:cubicBezTo>
                    <a:pt x="63" y="161"/>
                    <a:pt x="73" y="167"/>
                    <a:pt x="83" y="174"/>
                  </a:cubicBezTo>
                  <a:cubicBezTo>
                    <a:pt x="84" y="175"/>
                    <a:pt x="86" y="176"/>
                    <a:pt x="88" y="176"/>
                  </a:cubicBezTo>
                  <a:cubicBezTo>
                    <a:pt x="90" y="176"/>
                    <a:pt x="92" y="175"/>
                    <a:pt x="94" y="174"/>
                  </a:cubicBezTo>
                  <a:cubicBezTo>
                    <a:pt x="103" y="166"/>
                    <a:pt x="113" y="161"/>
                    <a:pt x="124" y="155"/>
                  </a:cubicBezTo>
                  <a:cubicBezTo>
                    <a:pt x="133" y="150"/>
                    <a:pt x="142" y="145"/>
                    <a:pt x="150" y="139"/>
                  </a:cubicBezTo>
                  <a:cubicBezTo>
                    <a:pt x="166" y="125"/>
                    <a:pt x="169" y="109"/>
                    <a:pt x="161" y="86"/>
                  </a:cubicBezTo>
                  <a:cubicBezTo>
                    <a:pt x="156" y="73"/>
                    <a:pt x="133" y="21"/>
                    <a:pt x="111" y="2"/>
                  </a:cubicBezTo>
                  <a:close/>
                  <a:moveTo>
                    <a:pt x="111" y="2"/>
                  </a:moveTo>
                  <a:cubicBezTo>
                    <a:pt x="111" y="2"/>
                    <a:pt x="111" y="2"/>
                    <a:pt x="111" y="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30"/>
            <p:cNvSpPr>
              <a:spLocks noEditPoints="1"/>
            </p:cNvSpPr>
            <p:nvPr/>
          </p:nvSpPr>
          <p:spPr bwMode="auto">
            <a:xfrm>
              <a:off x="3077" y="1847"/>
              <a:ext cx="108" cy="95"/>
            </a:xfrm>
            <a:custGeom>
              <a:avLst/>
              <a:gdLst/>
              <a:ahLst/>
              <a:cxnLst>
                <a:cxn ang="0">
                  <a:pos x="171" y="54"/>
                </a:cxn>
                <a:cxn ang="0">
                  <a:pos x="162" y="50"/>
                </a:cxn>
                <a:cxn ang="0">
                  <a:pos x="159" y="50"/>
                </a:cxn>
                <a:cxn ang="0">
                  <a:pos x="84" y="71"/>
                </a:cxn>
                <a:cxn ang="0">
                  <a:pos x="84" y="71"/>
                </a:cxn>
                <a:cxn ang="0">
                  <a:pos x="84" y="71"/>
                </a:cxn>
                <a:cxn ang="0">
                  <a:pos x="84" y="70"/>
                </a:cxn>
                <a:cxn ang="0">
                  <a:pos x="84" y="70"/>
                </a:cxn>
                <a:cxn ang="0">
                  <a:pos x="155" y="39"/>
                </a:cxn>
                <a:cxn ang="0">
                  <a:pos x="158" y="37"/>
                </a:cxn>
                <a:cxn ang="0">
                  <a:pos x="162" y="27"/>
                </a:cxn>
                <a:cxn ang="0">
                  <a:pos x="156" y="18"/>
                </a:cxn>
                <a:cxn ang="0">
                  <a:pos x="60" y="0"/>
                </a:cxn>
                <a:cxn ang="0">
                  <a:pos x="60" y="0"/>
                </a:cxn>
                <a:cxn ang="0">
                  <a:pos x="27" y="10"/>
                </a:cxn>
                <a:cxn ang="0">
                  <a:pos x="8" y="59"/>
                </a:cxn>
                <a:cxn ang="0">
                  <a:pos x="1" y="94"/>
                </a:cxn>
                <a:cxn ang="0">
                  <a:pos x="5" y="104"/>
                </a:cxn>
                <a:cxn ang="0">
                  <a:pos x="32" y="126"/>
                </a:cxn>
                <a:cxn ang="0">
                  <a:pos x="78" y="153"/>
                </a:cxn>
                <a:cxn ang="0">
                  <a:pos x="109" y="140"/>
                </a:cxn>
                <a:cxn ang="0">
                  <a:pos x="110" y="139"/>
                </a:cxn>
                <a:cxn ang="0">
                  <a:pos x="142" y="108"/>
                </a:cxn>
                <a:cxn ang="0">
                  <a:pos x="172" y="66"/>
                </a:cxn>
                <a:cxn ang="0">
                  <a:pos x="171" y="54"/>
                </a:cxn>
                <a:cxn ang="0">
                  <a:pos x="171" y="54"/>
                </a:cxn>
                <a:cxn ang="0">
                  <a:pos x="171" y="54"/>
                </a:cxn>
              </a:cxnLst>
              <a:rect l="0" t="0" r="r" b="b"/>
              <a:pathLst>
                <a:path w="174" h="153">
                  <a:moveTo>
                    <a:pt x="171" y="54"/>
                  </a:moveTo>
                  <a:cubicBezTo>
                    <a:pt x="169" y="51"/>
                    <a:pt x="165" y="50"/>
                    <a:pt x="162" y="50"/>
                  </a:cubicBezTo>
                  <a:cubicBezTo>
                    <a:pt x="161" y="50"/>
                    <a:pt x="160" y="50"/>
                    <a:pt x="159" y="50"/>
                  </a:cubicBezTo>
                  <a:cubicBezTo>
                    <a:pt x="84" y="71"/>
                    <a:pt x="84" y="71"/>
                    <a:pt x="84" y="71"/>
                  </a:cubicBezTo>
                  <a:cubicBezTo>
                    <a:pt x="84" y="71"/>
                    <a:pt x="84" y="71"/>
                    <a:pt x="84" y="71"/>
                  </a:cubicBezTo>
                  <a:cubicBezTo>
                    <a:pt x="84" y="71"/>
                    <a:pt x="84" y="71"/>
                    <a:pt x="84" y="71"/>
                  </a:cubicBezTo>
                  <a:cubicBezTo>
                    <a:pt x="84" y="71"/>
                    <a:pt x="83" y="70"/>
                    <a:pt x="84" y="70"/>
                  </a:cubicBezTo>
                  <a:cubicBezTo>
                    <a:pt x="84" y="70"/>
                    <a:pt x="84" y="70"/>
                    <a:pt x="84" y="70"/>
                  </a:cubicBezTo>
                  <a:cubicBezTo>
                    <a:pt x="155" y="39"/>
                    <a:pt x="155" y="39"/>
                    <a:pt x="155" y="39"/>
                  </a:cubicBezTo>
                  <a:cubicBezTo>
                    <a:pt x="156" y="38"/>
                    <a:pt x="157" y="38"/>
                    <a:pt x="158" y="37"/>
                  </a:cubicBezTo>
                  <a:cubicBezTo>
                    <a:pt x="161" y="35"/>
                    <a:pt x="162" y="31"/>
                    <a:pt x="162" y="27"/>
                  </a:cubicBezTo>
                  <a:cubicBezTo>
                    <a:pt x="161" y="23"/>
                    <a:pt x="159" y="20"/>
                    <a:pt x="156" y="18"/>
                  </a:cubicBezTo>
                  <a:cubicBezTo>
                    <a:pt x="131" y="5"/>
                    <a:pt x="74" y="0"/>
                    <a:pt x="60" y="0"/>
                  </a:cubicBezTo>
                  <a:cubicBezTo>
                    <a:pt x="60" y="0"/>
                    <a:pt x="60" y="0"/>
                    <a:pt x="60" y="0"/>
                  </a:cubicBezTo>
                  <a:cubicBezTo>
                    <a:pt x="46" y="0"/>
                    <a:pt x="35" y="4"/>
                    <a:pt x="27" y="10"/>
                  </a:cubicBezTo>
                  <a:cubicBezTo>
                    <a:pt x="14" y="21"/>
                    <a:pt x="11" y="40"/>
                    <a:pt x="8" y="59"/>
                  </a:cubicBezTo>
                  <a:cubicBezTo>
                    <a:pt x="7" y="71"/>
                    <a:pt x="5" y="82"/>
                    <a:pt x="1" y="94"/>
                  </a:cubicBezTo>
                  <a:cubicBezTo>
                    <a:pt x="0" y="98"/>
                    <a:pt x="1" y="102"/>
                    <a:pt x="5" y="104"/>
                  </a:cubicBezTo>
                  <a:cubicBezTo>
                    <a:pt x="15" y="111"/>
                    <a:pt x="24" y="119"/>
                    <a:pt x="32" y="126"/>
                  </a:cubicBezTo>
                  <a:cubicBezTo>
                    <a:pt x="47" y="140"/>
                    <a:pt x="61" y="153"/>
                    <a:pt x="78" y="153"/>
                  </a:cubicBezTo>
                  <a:cubicBezTo>
                    <a:pt x="87" y="153"/>
                    <a:pt x="97" y="149"/>
                    <a:pt x="109" y="140"/>
                  </a:cubicBezTo>
                  <a:cubicBezTo>
                    <a:pt x="109" y="140"/>
                    <a:pt x="110" y="139"/>
                    <a:pt x="110" y="139"/>
                  </a:cubicBezTo>
                  <a:cubicBezTo>
                    <a:pt x="115" y="135"/>
                    <a:pt x="128" y="123"/>
                    <a:pt x="142" y="108"/>
                  </a:cubicBezTo>
                  <a:cubicBezTo>
                    <a:pt x="153" y="97"/>
                    <a:pt x="167" y="80"/>
                    <a:pt x="172" y="66"/>
                  </a:cubicBezTo>
                  <a:cubicBezTo>
                    <a:pt x="174" y="62"/>
                    <a:pt x="174" y="57"/>
                    <a:pt x="171" y="54"/>
                  </a:cubicBezTo>
                  <a:close/>
                  <a:moveTo>
                    <a:pt x="171" y="54"/>
                  </a:moveTo>
                  <a:cubicBezTo>
                    <a:pt x="171" y="54"/>
                    <a:pt x="171" y="54"/>
                    <a:pt x="171" y="54"/>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Freeform 31"/>
            <p:cNvSpPr>
              <a:spLocks noEditPoints="1"/>
            </p:cNvSpPr>
            <p:nvPr/>
          </p:nvSpPr>
          <p:spPr bwMode="auto">
            <a:xfrm>
              <a:off x="3211" y="1737"/>
              <a:ext cx="105" cy="102"/>
            </a:xfrm>
            <a:custGeom>
              <a:avLst/>
              <a:gdLst/>
              <a:ahLst/>
              <a:cxnLst>
                <a:cxn ang="0">
                  <a:pos x="40" y="148"/>
                </a:cxn>
                <a:cxn ang="0">
                  <a:pos x="41" y="159"/>
                </a:cxn>
                <a:cxn ang="0">
                  <a:pos x="49" y="164"/>
                </a:cxn>
                <a:cxn ang="0">
                  <a:pos x="52" y="163"/>
                </a:cxn>
                <a:cxn ang="0">
                  <a:pos x="99" y="141"/>
                </a:cxn>
                <a:cxn ang="0">
                  <a:pos x="135" y="116"/>
                </a:cxn>
                <a:cxn ang="0">
                  <a:pos x="136" y="115"/>
                </a:cxn>
                <a:cxn ang="0">
                  <a:pos x="138" y="37"/>
                </a:cxn>
                <a:cxn ang="0">
                  <a:pos x="121" y="6"/>
                </a:cxn>
                <a:cxn ang="0">
                  <a:pos x="112" y="0"/>
                </a:cxn>
                <a:cxn ang="0">
                  <a:pos x="111" y="0"/>
                </a:cxn>
                <a:cxn ang="0">
                  <a:pos x="92" y="1"/>
                </a:cxn>
                <a:cxn ang="0">
                  <a:pos x="76" y="1"/>
                </a:cxn>
                <a:cxn ang="0">
                  <a:pos x="62" y="1"/>
                </a:cxn>
                <a:cxn ang="0">
                  <a:pos x="24" y="10"/>
                </a:cxn>
                <a:cxn ang="0">
                  <a:pos x="9" y="41"/>
                </a:cxn>
                <a:cxn ang="0">
                  <a:pos x="9" y="138"/>
                </a:cxn>
                <a:cxn ang="0">
                  <a:pos x="16" y="145"/>
                </a:cxn>
                <a:cxn ang="0">
                  <a:pos x="19" y="146"/>
                </a:cxn>
                <a:cxn ang="0">
                  <a:pos x="27" y="143"/>
                </a:cxn>
                <a:cxn ang="0">
                  <a:pos x="29" y="141"/>
                </a:cxn>
                <a:cxn ang="0">
                  <a:pos x="72" y="77"/>
                </a:cxn>
                <a:cxn ang="0">
                  <a:pos x="73" y="77"/>
                </a:cxn>
                <a:cxn ang="0">
                  <a:pos x="73" y="77"/>
                </a:cxn>
                <a:cxn ang="0">
                  <a:pos x="73" y="77"/>
                </a:cxn>
                <a:cxn ang="0">
                  <a:pos x="73" y="78"/>
                </a:cxn>
                <a:cxn ang="0">
                  <a:pos x="40" y="148"/>
                </a:cxn>
                <a:cxn ang="0">
                  <a:pos x="40" y="148"/>
                </a:cxn>
                <a:cxn ang="0">
                  <a:pos x="40" y="148"/>
                </a:cxn>
              </a:cxnLst>
              <a:rect l="0" t="0" r="r" b="b"/>
              <a:pathLst>
                <a:path w="169" h="164">
                  <a:moveTo>
                    <a:pt x="40" y="148"/>
                  </a:moveTo>
                  <a:cubicBezTo>
                    <a:pt x="38" y="152"/>
                    <a:pt x="38" y="156"/>
                    <a:pt x="41" y="159"/>
                  </a:cubicBezTo>
                  <a:cubicBezTo>
                    <a:pt x="43" y="162"/>
                    <a:pt x="46" y="164"/>
                    <a:pt x="49" y="164"/>
                  </a:cubicBezTo>
                  <a:cubicBezTo>
                    <a:pt x="50" y="164"/>
                    <a:pt x="51" y="164"/>
                    <a:pt x="52" y="163"/>
                  </a:cubicBezTo>
                  <a:cubicBezTo>
                    <a:pt x="67" y="160"/>
                    <a:pt x="86" y="150"/>
                    <a:pt x="99" y="141"/>
                  </a:cubicBezTo>
                  <a:cubicBezTo>
                    <a:pt x="116" y="130"/>
                    <a:pt x="130" y="120"/>
                    <a:pt x="135" y="116"/>
                  </a:cubicBezTo>
                  <a:cubicBezTo>
                    <a:pt x="136" y="115"/>
                    <a:pt x="136" y="115"/>
                    <a:pt x="136" y="115"/>
                  </a:cubicBezTo>
                  <a:cubicBezTo>
                    <a:pt x="169" y="87"/>
                    <a:pt x="154" y="62"/>
                    <a:pt x="138" y="37"/>
                  </a:cubicBezTo>
                  <a:cubicBezTo>
                    <a:pt x="132" y="27"/>
                    <a:pt x="125" y="17"/>
                    <a:pt x="121" y="6"/>
                  </a:cubicBezTo>
                  <a:cubicBezTo>
                    <a:pt x="119" y="2"/>
                    <a:pt x="116" y="0"/>
                    <a:pt x="112" y="0"/>
                  </a:cubicBezTo>
                  <a:cubicBezTo>
                    <a:pt x="112" y="0"/>
                    <a:pt x="112" y="0"/>
                    <a:pt x="111" y="0"/>
                  </a:cubicBezTo>
                  <a:cubicBezTo>
                    <a:pt x="105" y="1"/>
                    <a:pt x="98" y="1"/>
                    <a:pt x="92" y="1"/>
                  </a:cubicBezTo>
                  <a:cubicBezTo>
                    <a:pt x="86" y="1"/>
                    <a:pt x="81" y="1"/>
                    <a:pt x="76" y="1"/>
                  </a:cubicBezTo>
                  <a:cubicBezTo>
                    <a:pt x="71" y="1"/>
                    <a:pt x="66" y="1"/>
                    <a:pt x="62" y="1"/>
                  </a:cubicBezTo>
                  <a:cubicBezTo>
                    <a:pt x="47" y="1"/>
                    <a:pt x="34" y="2"/>
                    <a:pt x="24" y="10"/>
                  </a:cubicBezTo>
                  <a:cubicBezTo>
                    <a:pt x="17" y="17"/>
                    <a:pt x="11" y="27"/>
                    <a:pt x="9" y="41"/>
                  </a:cubicBezTo>
                  <a:cubicBezTo>
                    <a:pt x="6" y="54"/>
                    <a:pt x="0" y="111"/>
                    <a:pt x="9" y="138"/>
                  </a:cubicBezTo>
                  <a:cubicBezTo>
                    <a:pt x="10" y="142"/>
                    <a:pt x="13" y="145"/>
                    <a:pt x="16" y="145"/>
                  </a:cubicBezTo>
                  <a:cubicBezTo>
                    <a:pt x="17" y="146"/>
                    <a:pt x="18" y="146"/>
                    <a:pt x="19" y="146"/>
                  </a:cubicBezTo>
                  <a:cubicBezTo>
                    <a:pt x="22" y="146"/>
                    <a:pt x="24" y="145"/>
                    <a:pt x="27" y="143"/>
                  </a:cubicBezTo>
                  <a:cubicBezTo>
                    <a:pt x="27" y="143"/>
                    <a:pt x="28" y="142"/>
                    <a:pt x="29" y="141"/>
                  </a:cubicBezTo>
                  <a:cubicBezTo>
                    <a:pt x="72" y="77"/>
                    <a:pt x="72" y="77"/>
                    <a:pt x="72" y="77"/>
                  </a:cubicBezTo>
                  <a:cubicBezTo>
                    <a:pt x="73" y="77"/>
                    <a:pt x="73" y="77"/>
                    <a:pt x="73" y="77"/>
                  </a:cubicBezTo>
                  <a:cubicBezTo>
                    <a:pt x="73" y="77"/>
                    <a:pt x="73" y="77"/>
                    <a:pt x="73" y="77"/>
                  </a:cubicBezTo>
                  <a:cubicBezTo>
                    <a:pt x="73" y="77"/>
                    <a:pt x="73" y="77"/>
                    <a:pt x="73" y="77"/>
                  </a:cubicBezTo>
                  <a:cubicBezTo>
                    <a:pt x="74" y="77"/>
                    <a:pt x="74" y="77"/>
                    <a:pt x="73" y="78"/>
                  </a:cubicBezTo>
                  <a:lnTo>
                    <a:pt x="40" y="148"/>
                  </a:lnTo>
                  <a:close/>
                  <a:moveTo>
                    <a:pt x="40" y="148"/>
                  </a:moveTo>
                  <a:cubicBezTo>
                    <a:pt x="40" y="148"/>
                    <a:pt x="40" y="148"/>
                    <a:pt x="40" y="148"/>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Freeform 32"/>
            <p:cNvSpPr>
              <a:spLocks noEditPoints="1"/>
            </p:cNvSpPr>
            <p:nvPr/>
          </p:nvSpPr>
          <p:spPr bwMode="auto">
            <a:xfrm>
              <a:off x="3241" y="1834"/>
              <a:ext cx="110" cy="95"/>
            </a:xfrm>
            <a:custGeom>
              <a:avLst/>
              <a:gdLst/>
              <a:ahLst/>
              <a:cxnLst>
                <a:cxn ang="0">
                  <a:pos x="163" y="52"/>
                </a:cxn>
                <a:cxn ang="0">
                  <a:pos x="114" y="0"/>
                </a:cxn>
                <a:cxn ang="0">
                  <a:pos x="104" y="1"/>
                </a:cxn>
                <a:cxn ang="0">
                  <a:pos x="11" y="32"/>
                </a:cxn>
                <a:cxn ang="0">
                  <a:pos x="7" y="43"/>
                </a:cxn>
                <a:cxn ang="0">
                  <a:pos x="15" y="52"/>
                </a:cxn>
                <a:cxn ang="0">
                  <a:pos x="90" y="73"/>
                </a:cxn>
                <a:cxn ang="0">
                  <a:pos x="90" y="73"/>
                </a:cxn>
                <a:cxn ang="0">
                  <a:pos x="90" y="74"/>
                </a:cxn>
                <a:cxn ang="0">
                  <a:pos x="90" y="74"/>
                </a:cxn>
                <a:cxn ang="0">
                  <a:pos x="90" y="74"/>
                </a:cxn>
                <a:cxn ang="0">
                  <a:pos x="13" y="64"/>
                </a:cxn>
                <a:cxn ang="0">
                  <a:pos x="11" y="64"/>
                </a:cxn>
                <a:cxn ang="0">
                  <a:pos x="4" y="67"/>
                </a:cxn>
                <a:cxn ang="0">
                  <a:pos x="0" y="77"/>
                </a:cxn>
                <a:cxn ang="0">
                  <a:pos x="1" y="81"/>
                </a:cxn>
                <a:cxn ang="0">
                  <a:pos x="75" y="145"/>
                </a:cxn>
                <a:cxn ang="0">
                  <a:pos x="102" y="154"/>
                </a:cxn>
                <a:cxn ang="0">
                  <a:pos x="128" y="144"/>
                </a:cxn>
                <a:cxn ang="0">
                  <a:pos x="149" y="121"/>
                </a:cxn>
                <a:cxn ang="0">
                  <a:pos x="157" y="112"/>
                </a:cxn>
                <a:cxn ang="0">
                  <a:pos x="173" y="96"/>
                </a:cxn>
                <a:cxn ang="0">
                  <a:pos x="175" y="85"/>
                </a:cxn>
                <a:cxn ang="0">
                  <a:pos x="163" y="52"/>
                </a:cxn>
                <a:cxn ang="0">
                  <a:pos x="163" y="52"/>
                </a:cxn>
                <a:cxn ang="0">
                  <a:pos x="163" y="52"/>
                </a:cxn>
              </a:cxnLst>
              <a:rect l="0" t="0" r="r" b="b"/>
              <a:pathLst>
                <a:path w="177" h="154">
                  <a:moveTo>
                    <a:pt x="163" y="52"/>
                  </a:moveTo>
                  <a:cubicBezTo>
                    <a:pt x="155" y="25"/>
                    <a:pt x="147" y="0"/>
                    <a:pt x="114" y="0"/>
                  </a:cubicBezTo>
                  <a:cubicBezTo>
                    <a:pt x="111" y="0"/>
                    <a:pt x="107" y="0"/>
                    <a:pt x="104" y="1"/>
                  </a:cubicBezTo>
                  <a:cubicBezTo>
                    <a:pt x="90" y="3"/>
                    <a:pt x="34" y="15"/>
                    <a:pt x="11" y="32"/>
                  </a:cubicBezTo>
                  <a:cubicBezTo>
                    <a:pt x="8" y="35"/>
                    <a:pt x="6" y="39"/>
                    <a:pt x="7" y="43"/>
                  </a:cubicBezTo>
                  <a:cubicBezTo>
                    <a:pt x="8" y="47"/>
                    <a:pt x="11" y="51"/>
                    <a:pt x="15" y="52"/>
                  </a:cubicBezTo>
                  <a:cubicBezTo>
                    <a:pt x="90" y="73"/>
                    <a:pt x="90" y="73"/>
                    <a:pt x="90" y="73"/>
                  </a:cubicBezTo>
                  <a:cubicBezTo>
                    <a:pt x="90" y="73"/>
                    <a:pt x="90" y="73"/>
                    <a:pt x="90" y="73"/>
                  </a:cubicBezTo>
                  <a:cubicBezTo>
                    <a:pt x="90" y="73"/>
                    <a:pt x="90" y="73"/>
                    <a:pt x="90" y="74"/>
                  </a:cubicBezTo>
                  <a:cubicBezTo>
                    <a:pt x="90" y="74"/>
                    <a:pt x="90" y="74"/>
                    <a:pt x="90" y="74"/>
                  </a:cubicBezTo>
                  <a:cubicBezTo>
                    <a:pt x="90" y="74"/>
                    <a:pt x="90" y="74"/>
                    <a:pt x="90" y="74"/>
                  </a:cubicBezTo>
                  <a:cubicBezTo>
                    <a:pt x="13" y="64"/>
                    <a:pt x="13" y="64"/>
                    <a:pt x="13" y="64"/>
                  </a:cubicBezTo>
                  <a:cubicBezTo>
                    <a:pt x="12" y="64"/>
                    <a:pt x="12" y="64"/>
                    <a:pt x="11" y="64"/>
                  </a:cubicBezTo>
                  <a:cubicBezTo>
                    <a:pt x="9" y="64"/>
                    <a:pt x="6" y="65"/>
                    <a:pt x="4" y="67"/>
                  </a:cubicBezTo>
                  <a:cubicBezTo>
                    <a:pt x="1" y="69"/>
                    <a:pt x="0" y="73"/>
                    <a:pt x="0" y="77"/>
                  </a:cubicBezTo>
                  <a:cubicBezTo>
                    <a:pt x="0" y="78"/>
                    <a:pt x="1" y="80"/>
                    <a:pt x="1" y="81"/>
                  </a:cubicBezTo>
                  <a:cubicBezTo>
                    <a:pt x="16" y="106"/>
                    <a:pt x="63" y="138"/>
                    <a:pt x="75" y="145"/>
                  </a:cubicBezTo>
                  <a:cubicBezTo>
                    <a:pt x="85" y="151"/>
                    <a:pt x="94" y="154"/>
                    <a:pt x="102" y="154"/>
                  </a:cubicBezTo>
                  <a:cubicBezTo>
                    <a:pt x="111" y="154"/>
                    <a:pt x="120" y="151"/>
                    <a:pt x="128" y="144"/>
                  </a:cubicBezTo>
                  <a:cubicBezTo>
                    <a:pt x="135" y="138"/>
                    <a:pt x="142" y="130"/>
                    <a:pt x="149" y="121"/>
                  </a:cubicBezTo>
                  <a:cubicBezTo>
                    <a:pt x="152" y="118"/>
                    <a:pt x="154" y="115"/>
                    <a:pt x="157" y="112"/>
                  </a:cubicBezTo>
                  <a:cubicBezTo>
                    <a:pt x="162" y="106"/>
                    <a:pt x="167" y="101"/>
                    <a:pt x="173" y="96"/>
                  </a:cubicBezTo>
                  <a:cubicBezTo>
                    <a:pt x="176" y="93"/>
                    <a:pt x="177" y="88"/>
                    <a:pt x="175" y="85"/>
                  </a:cubicBezTo>
                  <a:cubicBezTo>
                    <a:pt x="170" y="74"/>
                    <a:pt x="166" y="63"/>
                    <a:pt x="163" y="52"/>
                  </a:cubicBezTo>
                  <a:close/>
                  <a:moveTo>
                    <a:pt x="163" y="52"/>
                  </a:moveTo>
                  <a:cubicBezTo>
                    <a:pt x="163" y="52"/>
                    <a:pt x="163" y="52"/>
                    <a:pt x="163" y="5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33"/>
            <p:cNvSpPr>
              <a:spLocks noEditPoints="1"/>
            </p:cNvSpPr>
            <p:nvPr/>
          </p:nvSpPr>
          <p:spPr bwMode="auto">
            <a:xfrm>
              <a:off x="3188" y="1839"/>
              <a:ext cx="43" cy="39"/>
            </a:xfrm>
            <a:custGeom>
              <a:avLst/>
              <a:gdLst/>
              <a:ahLst/>
              <a:cxnLst>
                <a:cxn ang="0">
                  <a:pos x="33" y="0"/>
                </a:cxn>
                <a:cxn ang="0">
                  <a:pos x="20" y="4"/>
                </a:cxn>
                <a:cxn ang="0">
                  <a:pos x="9" y="48"/>
                </a:cxn>
                <a:cxn ang="0">
                  <a:pos x="36" y="63"/>
                </a:cxn>
                <a:cxn ang="0">
                  <a:pos x="52" y="59"/>
                </a:cxn>
                <a:cxn ang="0">
                  <a:pos x="59" y="53"/>
                </a:cxn>
                <a:cxn ang="0">
                  <a:pos x="63" y="15"/>
                </a:cxn>
                <a:cxn ang="0">
                  <a:pos x="36" y="0"/>
                </a:cxn>
                <a:cxn ang="0">
                  <a:pos x="33" y="0"/>
                </a:cxn>
                <a:cxn ang="0">
                  <a:pos x="33" y="0"/>
                </a:cxn>
                <a:cxn ang="0">
                  <a:pos x="33" y="0"/>
                </a:cxn>
              </a:cxnLst>
              <a:rect l="0" t="0" r="r" b="b"/>
              <a:pathLst>
                <a:path w="70" h="63">
                  <a:moveTo>
                    <a:pt x="33" y="0"/>
                  </a:moveTo>
                  <a:cubicBezTo>
                    <a:pt x="28" y="0"/>
                    <a:pt x="24" y="2"/>
                    <a:pt x="20" y="4"/>
                  </a:cubicBezTo>
                  <a:cubicBezTo>
                    <a:pt x="5" y="13"/>
                    <a:pt x="0" y="33"/>
                    <a:pt x="9" y="48"/>
                  </a:cubicBezTo>
                  <a:cubicBezTo>
                    <a:pt x="15" y="58"/>
                    <a:pt x="25" y="63"/>
                    <a:pt x="36" y="63"/>
                  </a:cubicBezTo>
                  <a:cubicBezTo>
                    <a:pt x="41" y="63"/>
                    <a:pt x="47" y="62"/>
                    <a:pt x="52" y="59"/>
                  </a:cubicBezTo>
                  <a:cubicBezTo>
                    <a:pt x="55" y="57"/>
                    <a:pt x="57" y="55"/>
                    <a:pt x="59" y="53"/>
                  </a:cubicBezTo>
                  <a:cubicBezTo>
                    <a:pt x="68" y="43"/>
                    <a:pt x="70" y="27"/>
                    <a:pt x="63" y="15"/>
                  </a:cubicBezTo>
                  <a:cubicBezTo>
                    <a:pt x="57" y="5"/>
                    <a:pt x="46" y="0"/>
                    <a:pt x="36" y="0"/>
                  </a:cubicBezTo>
                  <a:cubicBezTo>
                    <a:pt x="35" y="0"/>
                    <a:pt x="34" y="0"/>
                    <a:pt x="33" y="0"/>
                  </a:cubicBezTo>
                  <a:close/>
                  <a:moveTo>
                    <a:pt x="33" y="0"/>
                  </a:moveTo>
                  <a:cubicBezTo>
                    <a:pt x="33" y="0"/>
                    <a:pt x="33" y="0"/>
                    <a:pt x="33"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6" name="Group 29"/>
          <p:cNvGrpSpPr/>
          <p:nvPr/>
        </p:nvGrpSpPr>
        <p:grpSpPr>
          <a:xfrm>
            <a:off x="1576438" y="1350232"/>
            <a:ext cx="1497781" cy="1500412"/>
            <a:chOff x="798971" y="1704791"/>
            <a:chExt cx="826142" cy="1500412"/>
          </a:xfrm>
        </p:grpSpPr>
        <p:sp>
          <p:nvSpPr>
            <p:cNvPr id="27" name="Text Placeholder 3"/>
            <p:cNvSpPr txBox="1"/>
            <p:nvPr/>
          </p:nvSpPr>
          <p:spPr>
            <a:xfrm>
              <a:off x="890483" y="1704791"/>
              <a:ext cx="396112"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8" name="Text Placeholder 3"/>
            <p:cNvSpPr txBox="1"/>
            <p:nvPr/>
          </p:nvSpPr>
          <p:spPr>
            <a:xfrm>
              <a:off x="798971" y="1935625"/>
              <a:ext cx="826142" cy="12695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1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a:t>
              </a:r>
              <a:r>
                <a:rPr lang="zh-CN" altLang="en-US" sz="11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这里</a:t>
              </a: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a:t>
              </a:r>
              <a:endParaRPr lang="en-US" altLang="zh-CN" sz="1100" kern="0" dirty="0">
                <a:solidFill>
                  <a:srgbClr val="7D8287"/>
                </a:solidFill>
                <a:latin typeface="Montserrat" charset="0"/>
                <a:ea typeface="Montserrat" charset="0"/>
                <a:cs typeface="Montserrat" charset="0"/>
              </a:endParaRPr>
            </a:p>
          </p:txBody>
        </p:sp>
      </p:grpSp>
      <p:grpSp>
        <p:nvGrpSpPr>
          <p:cNvPr id="29" name="Group 29"/>
          <p:cNvGrpSpPr/>
          <p:nvPr/>
        </p:nvGrpSpPr>
        <p:grpSpPr>
          <a:xfrm>
            <a:off x="4268428" y="1350232"/>
            <a:ext cx="1497781" cy="1500412"/>
            <a:chOff x="798971" y="1704791"/>
            <a:chExt cx="826142" cy="1500412"/>
          </a:xfrm>
        </p:grpSpPr>
        <p:sp>
          <p:nvSpPr>
            <p:cNvPr id="30" name="Text Placeholder 3"/>
            <p:cNvSpPr txBox="1"/>
            <p:nvPr/>
          </p:nvSpPr>
          <p:spPr>
            <a:xfrm>
              <a:off x="897998" y="1704791"/>
              <a:ext cx="396112"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31" name="Text Placeholder 3"/>
            <p:cNvSpPr txBox="1"/>
            <p:nvPr/>
          </p:nvSpPr>
          <p:spPr>
            <a:xfrm>
              <a:off x="798971" y="1935625"/>
              <a:ext cx="826142" cy="12695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100" kern="0" dirty="0">
                <a:solidFill>
                  <a:srgbClr val="7D8287"/>
                </a:solidFill>
                <a:latin typeface="Montserrat" charset="0"/>
                <a:ea typeface="Montserrat" charset="0"/>
                <a:cs typeface="Montserrat" charset="0"/>
              </a:endParaRPr>
            </a:p>
          </p:txBody>
        </p:sp>
      </p:grpSp>
      <p:grpSp>
        <p:nvGrpSpPr>
          <p:cNvPr id="32" name="Group 29"/>
          <p:cNvGrpSpPr/>
          <p:nvPr/>
        </p:nvGrpSpPr>
        <p:grpSpPr>
          <a:xfrm>
            <a:off x="6960419" y="1350232"/>
            <a:ext cx="1497781" cy="1470212"/>
            <a:chOff x="798971" y="1704791"/>
            <a:chExt cx="826142" cy="1470212"/>
          </a:xfrm>
        </p:grpSpPr>
        <p:sp>
          <p:nvSpPr>
            <p:cNvPr id="33" name="Text Placeholder 3"/>
            <p:cNvSpPr txBox="1"/>
            <p:nvPr/>
          </p:nvSpPr>
          <p:spPr>
            <a:xfrm>
              <a:off x="942207" y="1704791"/>
              <a:ext cx="396112"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34" name="Text Placeholder 3"/>
            <p:cNvSpPr txBox="1"/>
            <p:nvPr/>
          </p:nvSpPr>
          <p:spPr>
            <a:xfrm>
              <a:off x="798971" y="1935625"/>
              <a:ext cx="826142" cy="12393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100" kern="0" dirty="0">
                <a:solidFill>
                  <a:srgbClr val="7D8287"/>
                </a:solidFill>
                <a:latin typeface="Montserrat" charset="0"/>
                <a:ea typeface="Montserrat" charset="0"/>
                <a:cs typeface="Montserrat" charset="0"/>
              </a:endParaRPr>
            </a:p>
          </p:txBody>
        </p:sp>
      </p:grpSp>
      <p:sp>
        <p:nvSpPr>
          <p:cNvPr id="35" name="Text Placeholder 3"/>
          <p:cNvSpPr txBox="1"/>
          <p:nvPr/>
        </p:nvSpPr>
        <p:spPr>
          <a:xfrm>
            <a:off x="718222" y="3012921"/>
            <a:ext cx="639599"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5400" b="1" i="0" u="none" strike="noStrike" kern="0" cap="none" spc="0" normalizeH="0" baseline="0" noProof="0" dirty="0" smtClean="0">
                <a:ln>
                  <a:noFill/>
                </a:ln>
                <a:solidFill>
                  <a:srgbClr val="317B9D"/>
                </a:solidFill>
                <a:effectLst/>
                <a:uLnTx/>
                <a:uFillTx/>
                <a:latin typeface="Agency FB" pitchFamily="34" charset="0"/>
              </a:rPr>
              <a:t>04</a:t>
            </a:r>
            <a:endParaRPr kumimoji="0" lang="en-US" sz="5400" b="1" i="0" u="none" strike="noStrike" kern="1200" cap="none" spc="0" normalizeH="0" baseline="0" noProof="0" dirty="0" smtClean="0">
              <a:ln>
                <a:noFill/>
              </a:ln>
              <a:solidFill>
                <a:srgbClr val="317B9D"/>
              </a:solidFill>
              <a:effectLst/>
              <a:uLnTx/>
              <a:uFillTx/>
              <a:latin typeface="Agency FB" pitchFamily="34" charset="0"/>
            </a:endParaRPr>
          </a:p>
        </p:txBody>
      </p:sp>
      <p:sp>
        <p:nvSpPr>
          <p:cNvPr id="36" name="Text Placeholder 3"/>
          <p:cNvSpPr txBox="1"/>
          <p:nvPr/>
        </p:nvSpPr>
        <p:spPr>
          <a:xfrm>
            <a:off x="3409510" y="3012921"/>
            <a:ext cx="637995"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5400" b="1" i="0" u="none" strike="noStrike" kern="1200" cap="none" spc="0" normalizeH="0" baseline="0" noProof="0" dirty="0" smtClean="0">
                <a:ln>
                  <a:noFill/>
                </a:ln>
                <a:solidFill>
                  <a:srgbClr val="317B9D"/>
                </a:solidFill>
                <a:effectLst/>
                <a:uLnTx/>
                <a:uFillTx/>
                <a:latin typeface="Agency FB" pitchFamily="34" charset="0"/>
              </a:rPr>
              <a:t>05</a:t>
            </a:r>
            <a:endParaRPr kumimoji="0" lang="en-US" sz="5400" b="1" i="0" u="none" strike="noStrike" kern="1200" cap="none" spc="0" normalizeH="0" baseline="0" noProof="0" dirty="0" smtClean="0">
              <a:ln>
                <a:noFill/>
              </a:ln>
              <a:solidFill>
                <a:srgbClr val="317B9D"/>
              </a:solidFill>
              <a:effectLst/>
              <a:uLnTx/>
              <a:uFillTx/>
              <a:latin typeface="Agency FB" pitchFamily="34" charset="0"/>
            </a:endParaRPr>
          </a:p>
        </p:txBody>
      </p:sp>
      <p:sp>
        <p:nvSpPr>
          <p:cNvPr id="37" name="Text Placeholder 3"/>
          <p:cNvSpPr txBox="1"/>
          <p:nvPr/>
        </p:nvSpPr>
        <p:spPr>
          <a:xfrm>
            <a:off x="6210320" y="3012921"/>
            <a:ext cx="642804"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5400" b="1" i="0" u="none" strike="noStrike" kern="1200" cap="none" spc="0" normalizeH="0" baseline="0" noProof="0" dirty="0" smtClean="0">
                <a:ln>
                  <a:noFill/>
                </a:ln>
                <a:solidFill>
                  <a:srgbClr val="317B9D"/>
                </a:solidFill>
                <a:effectLst/>
                <a:uLnTx/>
                <a:uFillTx/>
                <a:latin typeface="Agency FB" pitchFamily="34" charset="0"/>
              </a:rPr>
              <a:t>06</a:t>
            </a:r>
            <a:endParaRPr kumimoji="0" lang="en-US" sz="5400" b="1" i="0" u="none" strike="noStrike" kern="1200" cap="none" spc="0" normalizeH="0" baseline="0" noProof="0" dirty="0" smtClean="0">
              <a:ln>
                <a:noFill/>
              </a:ln>
              <a:solidFill>
                <a:srgbClr val="317B9D"/>
              </a:solidFill>
              <a:effectLst/>
              <a:uLnTx/>
              <a:uFillTx/>
              <a:latin typeface="Agency FB" pitchFamily="34" charset="0"/>
            </a:endParaRPr>
          </a:p>
        </p:txBody>
      </p:sp>
      <p:grpSp>
        <p:nvGrpSpPr>
          <p:cNvPr id="38" name="Group 29"/>
          <p:cNvGrpSpPr/>
          <p:nvPr/>
        </p:nvGrpSpPr>
        <p:grpSpPr>
          <a:xfrm>
            <a:off x="1576438" y="3231578"/>
            <a:ext cx="1497781" cy="1500412"/>
            <a:chOff x="798971" y="1704791"/>
            <a:chExt cx="826142" cy="1500412"/>
          </a:xfrm>
        </p:grpSpPr>
        <p:sp>
          <p:nvSpPr>
            <p:cNvPr id="39" name="Text Placeholder 3"/>
            <p:cNvSpPr txBox="1"/>
            <p:nvPr/>
          </p:nvSpPr>
          <p:spPr>
            <a:xfrm>
              <a:off x="918776" y="1704791"/>
              <a:ext cx="396112"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40" name="Text Placeholder 3"/>
            <p:cNvSpPr txBox="1"/>
            <p:nvPr/>
          </p:nvSpPr>
          <p:spPr>
            <a:xfrm>
              <a:off x="798971" y="1935625"/>
              <a:ext cx="826142" cy="12695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100" kern="0" dirty="0">
                <a:solidFill>
                  <a:srgbClr val="7D8287"/>
                </a:solidFill>
                <a:latin typeface="Montserrat" charset="0"/>
                <a:ea typeface="Montserrat" charset="0"/>
                <a:cs typeface="Montserrat" charset="0"/>
              </a:endParaRPr>
            </a:p>
          </p:txBody>
        </p:sp>
      </p:grpSp>
      <p:grpSp>
        <p:nvGrpSpPr>
          <p:cNvPr id="41" name="Group 29"/>
          <p:cNvGrpSpPr/>
          <p:nvPr/>
        </p:nvGrpSpPr>
        <p:grpSpPr>
          <a:xfrm>
            <a:off x="4268428" y="3231578"/>
            <a:ext cx="1497781" cy="1500412"/>
            <a:chOff x="798971" y="1704791"/>
            <a:chExt cx="826142" cy="1500412"/>
          </a:xfrm>
        </p:grpSpPr>
        <p:sp>
          <p:nvSpPr>
            <p:cNvPr id="42" name="Text Placeholder 3"/>
            <p:cNvSpPr txBox="1"/>
            <p:nvPr/>
          </p:nvSpPr>
          <p:spPr>
            <a:xfrm>
              <a:off x="893135" y="1704791"/>
              <a:ext cx="396112"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43" name="Text Placeholder 3"/>
            <p:cNvSpPr txBox="1"/>
            <p:nvPr/>
          </p:nvSpPr>
          <p:spPr>
            <a:xfrm>
              <a:off x="798971" y="1935625"/>
              <a:ext cx="826142" cy="12695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100" kern="0" dirty="0">
                <a:solidFill>
                  <a:srgbClr val="7D8287"/>
                </a:solidFill>
                <a:latin typeface="Montserrat" charset="0"/>
                <a:ea typeface="Montserrat" charset="0"/>
                <a:cs typeface="Montserrat" charset="0"/>
              </a:endParaRPr>
            </a:p>
          </p:txBody>
        </p:sp>
      </p:grpSp>
      <p:grpSp>
        <p:nvGrpSpPr>
          <p:cNvPr id="44" name="Group 29"/>
          <p:cNvGrpSpPr/>
          <p:nvPr/>
        </p:nvGrpSpPr>
        <p:grpSpPr>
          <a:xfrm>
            <a:off x="6960419" y="3231578"/>
            <a:ext cx="1497781" cy="1470212"/>
            <a:chOff x="798971" y="1704791"/>
            <a:chExt cx="826142" cy="1470212"/>
          </a:xfrm>
        </p:grpSpPr>
        <p:sp>
          <p:nvSpPr>
            <p:cNvPr id="45" name="Text Placeholder 3"/>
            <p:cNvSpPr txBox="1"/>
            <p:nvPr/>
          </p:nvSpPr>
          <p:spPr>
            <a:xfrm>
              <a:off x="867052" y="1704791"/>
              <a:ext cx="396112"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46" name="Text Placeholder 3"/>
            <p:cNvSpPr txBox="1"/>
            <p:nvPr/>
          </p:nvSpPr>
          <p:spPr>
            <a:xfrm>
              <a:off x="798971" y="1935625"/>
              <a:ext cx="826142" cy="123937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100" kern="0" dirty="0">
                <a:solidFill>
                  <a:srgbClr val="7D8287"/>
                </a:solidFill>
                <a:latin typeface="Montserrat" charset="0"/>
                <a:ea typeface="Montserrat" charset="0"/>
                <a:cs typeface="Montserrat" charset="0"/>
              </a:endParaRPr>
            </a:p>
          </p:txBody>
        </p:sp>
      </p:grpSp>
      <p:grpSp>
        <p:nvGrpSpPr>
          <p:cNvPr id="47" name="Group 36"/>
          <p:cNvGrpSpPr>
            <a:grpSpLocks noChangeAspect="1"/>
          </p:cNvGrpSpPr>
          <p:nvPr/>
        </p:nvGrpSpPr>
        <p:grpSpPr bwMode="auto">
          <a:xfrm>
            <a:off x="714375" y="3794624"/>
            <a:ext cx="755650" cy="696033"/>
            <a:chOff x="419" y="2309"/>
            <a:chExt cx="507" cy="467"/>
          </a:xfrm>
          <a:solidFill>
            <a:srgbClr val="317B9D"/>
          </a:solidFill>
        </p:grpSpPr>
        <p:sp>
          <p:nvSpPr>
            <p:cNvPr id="48" name="Freeform 37"/>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close/>
                  <a:moveTo>
                    <a:pt x="290" y="318"/>
                  </a:moveTo>
                  <a:lnTo>
                    <a:pt x="217" y="245"/>
                  </a:lnTo>
                  <a:lnTo>
                    <a:pt x="261" y="203"/>
                  </a:lnTo>
                  <a:lnTo>
                    <a:pt x="333" y="275"/>
                  </a:lnTo>
                  <a:lnTo>
                    <a:pt x="290" y="318"/>
                  </a:lnTo>
                  <a:close/>
                  <a:moveTo>
                    <a:pt x="290" y="318"/>
                  </a:moveTo>
                  <a:lnTo>
                    <a:pt x="290" y="318"/>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38"/>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moveTo>
                    <a:pt x="290" y="318"/>
                  </a:moveTo>
                  <a:lnTo>
                    <a:pt x="217" y="245"/>
                  </a:lnTo>
                  <a:lnTo>
                    <a:pt x="261" y="203"/>
                  </a:lnTo>
                  <a:lnTo>
                    <a:pt x="333" y="275"/>
                  </a:lnTo>
                  <a:lnTo>
                    <a:pt x="290" y="318"/>
                  </a:lnTo>
                  <a:moveTo>
                    <a:pt x="290" y="318"/>
                  </a:moveTo>
                  <a:lnTo>
                    <a:pt x="290" y="318"/>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39"/>
            <p:cNvSpPr>
              <a:spLocks noEditPoints="1"/>
            </p:cNvSpPr>
            <p:nvPr/>
          </p:nvSpPr>
          <p:spPr bwMode="auto">
            <a:xfrm>
              <a:off x="419" y="2321"/>
              <a:ext cx="49" cy="101"/>
            </a:xfrm>
            <a:custGeom>
              <a:avLst/>
              <a:gdLst/>
              <a:ahLst/>
              <a:cxnLst>
                <a:cxn ang="0">
                  <a:pos x="0" y="35"/>
                </a:cxn>
                <a:cxn ang="0">
                  <a:pos x="14" y="58"/>
                </a:cxn>
                <a:cxn ang="0">
                  <a:pos x="28" y="35"/>
                </a:cxn>
                <a:cxn ang="0">
                  <a:pos x="14" y="0"/>
                </a:cxn>
                <a:cxn ang="0">
                  <a:pos x="0" y="35"/>
                </a:cxn>
                <a:cxn ang="0">
                  <a:pos x="0" y="35"/>
                </a:cxn>
                <a:cxn ang="0">
                  <a:pos x="0" y="35"/>
                </a:cxn>
              </a:cxnLst>
              <a:rect l="0" t="0" r="r" b="b"/>
              <a:pathLst>
                <a:path w="28" h="58">
                  <a:moveTo>
                    <a:pt x="0" y="35"/>
                  </a:moveTo>
                  <a:cubicBezTo>
                    <a:pt x="0" y="51"/>
                    <a:pt x="6" y="58"/>
                    <a:pt x="14" y="58"/>
                  </a:cubicBezTo>
                  <a:cubicBezTo>
                    <a:pt x="22" y="58"/>
                    <a:pt x="28" y="51"/>
                    <a:pt x="28" y="35"/>
                  </a:cubicBezTo>
                  <a:cubicBezTo>
                    <a:pt x="28" y="18"/>
                    <a:pt x="14" y="0"/>
                    <a:pt x="14" y="0"/>
                  </a:cubicBezTo>
                  <a:cubicBezTo>
                    <a:pt x="14" y="0"/>
                    <a:pt x="0" y="18"/>
                    <a:pt x="0" y="35"/>
                  </a:cubicBezTo>
                  <a:close/>
                  <a:moveTo>
                    <a:pt x="0" y="35"/>
                  </a:moveTo>
                  <a:cubicBezTo>
                    <a:pt x="0" y="35"/>
                    <a:pt x="0" y="35"/>
                    <a:pt x="0" y="35"/>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1" name="Group 42"/>
          <p:cNvGrpSpPr>
            <a:grpSpLocks noChangeAspect="1"/>
          </p:cNvGrpSpPr>
          <p:nvPr/>
        </p:nvGrpSpPr>
        <p:grpSpPr bwMode="auto">
          <a:xfrm>
            <a:off x="3351213" y="3800098"/>
            <a:ext cx="769938" cy="733426"/>
            <a:chOff x="2111" y="2341"/>
            <a:chExt cx="485" cy="462"/>
          </a:xfrm>
          <a:solidFill>
            <a:srgbClr val="317B9D"/>
          </a:solidFill>
        </p:grpSpPr>
        <p:sp>
          <p:nvSpPr>
            <p:cNvPr id="52" name="Freeform 43"/>
            <p:cNvSpPr>
              <a:spLocks noEditPoints="1"/>
            </p:cNvSpPr>
            <p:nvPr/>
          </p:nvSpPr>
          <p:spPr bwMode="auto">
            <a:xfrm>
              <a:off x="2111" y="2341"/>
              <a:ext cx="485" cy="462"/>
            </a:xfrm>
            <a:custGeom>
              <a:avLst/>
              <a:gdLst/>
              <a:ahLst/>
              <a:cxnLst>
                <a:cxn ang="0">
                  <a:pos x="45" y="0"/>
                </a:cxn>
                <a:cxn ang="0">
                  <a:pos x="39" y="6"/>
                </a:cxn>
                <a:cxn ang="0">
                  <a:pos x="39" y="58"/>
                </a:cxn>
                <a:cxn ang="0">
                  <a:pos x="45" y="64"/>
                </a:cxn>
                <a:cxn ang="0">
                  <a:pos x="71" y="64"/>
                </a:cxn>
                <a:cxn ang="0">
                  <a:pos x="65" y="84"/>
                </a:cxn>
                <a:cxn ang="0">
                  <a:pos x="38" y="89"/>
                </a:cxn>
                <a:cxn ang="0">
                  <a:pos x="32" y="89"/>
                </a:cxn>
                <a:cxn ang="0">
                  <a:pos x="16" y="73"/>
                </a:cxn>
                <a:cxn ang="0">
                  <a:pos x="16" y="61"/>
                </a:cxn>
                <a:cxn ang="0">
                  <a:pos x="25" y="45"/>
                </a:cxn>
                <a:cxn ang="0">
                  <a:pos x="12" y="29"/>
                </a:cxn>
                <a:cxn ang="0">
                  <a:pos x="0" y="45"/>
                </a:cxn>
                <a:cxn ang="0">
                  <a:pos x="9" y="61"/>
                </a:cxn>
                <a:cxn ang="0">
                  <a:pos x="9" y="73"/>
                </a:cxn>
                <a:cxn ang="0">
                  <a:pos x="32" y="97"/>
                </a:cxn>
                <a:cxn ang="0">
                  <a:pos x="38" y="97"/>
                </a:cxn>
                <a:cxn ang="0">
                  <a:pos x="43" y="97"/>
                </a:cxn>
                <a:cxn ang="0">
                  <a:pos x="70" y="89"/>
                </a:cxn>
                <a:cxn ang="0">
                  <a:pos x="78" y="64"/>
                </a:cxn>
                <a:cxn ang="0">
                  <a:pos x="96" y="64"/>
                </a:cxn>
                <a:cxn ang="0">
                  <a:pos x="102" y="58"/>
                </a:cxn>
                <a:cxn ang="0">
                  <a:pos x="102" y="6"/>
                </a:cxn>
                <a:cxn ang="0">
                  <a:pos x="96" y="0"/>
                </a:cxn>
                <a:cxn ang="0">
                  <a:pos x="45" y="0"/>
                </a:cxn>
                <a:cxn ang="0">
                  <a:pos x="72" y="54"/>
                </a:cxn>
                <a:cxn ang="0">
                  <a:pos x="49" y="32"/>
                </a:cxn>
                <a:cxn ang="0">
                  <a:pos x="72" y="10"/>
                </a:cxn>
                <a:cxn ang="0">
                  <a:pos x="94" y="32"/>
                </a:cxn>
                <a:cxn ang="0">
                  <a:pos x="72" y="54"/>
                </a:cxn>
                <a:cxn ang="0">
                  <a:pos x="72" y="54"/>
                </a:cxn>
                <a:cxn ang="0">
                  <a:pos x="72" y="54"/>
                </a:cxn>
              </a:cxnLst>
              <a:rect l="0" t="0" r="r" b="b"/>
              <a:pathLst>
                <a:path w="102" h="97">
                  <a:moveTo>
                    <a:pt x="45" y="0"/>
                  </a:moveTo>
                  <a:cubicBezTo>
                    <a:pt x="42" y="0"/>
                    <a:pt x="39" y="3"/>
                    <a:pt x="39" y="6"/>
                  </a:cubicBezTo>
                  <a:cubicBezTo>
                    <a:pt x="39" y="58"/>
                    <a:pt x="39" y="58"/>
                    <a:pt x="39" y="58"/>
                  </a:cubicBezTo>
                  <a:cubicBezTo>
                    <a:pt x="39" y="61"/>
                    <a:pt x="42" y="64"/>
                    <a:pt x="45" y="64"/>
                  </a:cubicBezTo>
                  <a:cubicBezTo>
                    <a:pt x="71" y="64"/>
                    <a:pt x="71" y="64"/>
                    <a:pt x="71" y="64"/>
                  </a:cubicBezTo>
                  <a:cubicBezTo>
                    <a:pt x="71" y="73"/>
                    <a:pt x="69" y="80"/>
                    <a:pt x="65" y="84"/>
                  </a:cubicBezTo>
                  <a:cubicBezTo>
                    <a:pt x="59" y="90"/>
                    <a:pt x="48" y="90"/>
                    <a:pt x="38" y="89"/>
                  </a:cubicBezTo>
                  <a:cubicBezTo>
                    <a:pt x="36" y="89"/>
                    <a:pt x="34" y="89"/>
                    <a:pt x="32" y="89"/>
                  </a:cubicBezTo>
                  <a:cubicBezTo>
                    <a:pt x="17" y="89"/>
                    <a:pt x="16" y="74"/>
                    <a:pt x="16" y="73"/>
                  </a:cubicBezTo>
                  <a:cubicBezTo>
                    <a:pt x="16" y="61"/>
                    <a:pt x="16" y="61"/>
                    <a:pt x="16" y="61"/>
                  </a:cubicBezTo>
                  <a:cubicBezTo>
                    <a:pt x="21" y="59"/>
                    <a:pt x="25" y="53"/>
                    <a:pt x="25" y="45"/>
                  </a:cubicBezTo>
                  <a:cubicBezTo>
                    <a:pt x="25" y="36"/>
                    <a:pt x="19" y="29"/>
                    <a:pt x="12" y="29"/>
                  </a:cubicBezTo>
                  <a:cubicBezTo>
                    <a:pt x="6" y="29"/>
                    <a:pt x="0" y="36"/>
                    <a:pt x="0" y="45"/>
                  </a:cubicBezTo>
                  <a:cubicBezTo>
                    <a:pt x="0" y="52"/>
                    <a:pt x="4" y="58"/>
                    <a:pt x="9" y="61"/>
                  </a:cubicBezTo>
                  <a:cubicBezTo>
                    <a:pt x="9" y="73"/>
                    <a:pt x="9" y="73"/>
                    <a:pt x="9" y="73"/>
                  </a:cubicBezTo>
                  <a:cubicBezTo>
                    <a:pt x="9" y="81"/>
                    <a:pt x="14" y="97"/>
                    <a:pt x="32" y="97"/>
                  </a:cubicBezTo>
                  <a:cubicBezTo>
                    <a:pt x="34" y="97"/>
                    <a:pt x="36" y="97"/>
                    <a:pt x="38" y="97"/>
                  </a:cubicBezTo>
                  <a:cubicBezTo>
                    <a:pt x="39" y="97"/>
                    <a:pt x="41" y="97"/>
                    <a:pt x="43" y="97"/>
                  </a:cubicBezTo>
                  <a:cubicBezTo>
                    <a:pt x="53" y="97"/>
                    <a:pt x="63" y="96"/>
                    <a:pt x="70" y="89"/>
                  </a:cubicBezTo>
                  <a:cubicBezTo>
                    <a:pt x="75" y="84"/>
                    <a:pt x="78" y="76"/>
                    <a:pt x="78" y="64"/>
                  </a:cubicBezTo>
                  <a:cubicBezTo>
                    <a:pt x="96" y="64"/>
                    <a:pt x="96" y="64"/>
                    <a:pt x="96" y="64"/>
                  </a:cubicBezTo>
                  <a:cubicBezTo>
                    <a:pt x="100" y="64"/>
                    <a:pt x="102" y="61"/>
                    <a:pt x="102" y="58"/>
                  </a:cubicBezTo>
                  <a:cubicBezTo>
                    <a:pt x="102" y="6"/>
                    <a:pt x="102" y="6"/>
                    <a:pt x="102" y="6"/>
                  </a:cubicBezTo>
                  <a:cubicBezTo>
                    <a:pt x="102" y="3"/>
                    <a:pt x="100" y="0"/>
                    <a:pt x="96" y="0"/>
                  </a:cubicBezTo>
                  <a:lnTo>
                    <a:pt x="45" y="0"/>
                  </a:lnTo>
                  <a:close/>
                  <a:moveTo>
                    <a:pt x="72" y="54"/>
                  </a:moveTo>
                  <a:cubicBezTo>
                    <a:pt x="59" y="54"/>
                    <a:pt x="49" y="44"/>
                    <a:pt x="49" y="32"/>
                  </a:cubicBezTo>
                  <a:cubicBezTo>
                    <a:pt x="49" y="20"/>
                    <a:pt x="59" y="10"/>
                    <a:pt x="72" y="10"/>
                  </a:cubicBezTo>
                  <a:cubicBezTo>
                    <a:pt x="84" y="10"/>
                    <a:pt x="94" y="20"/>
                    <a:pt x="94" y="32"/>
                  </a:cubicBezTo>
                  <a:cubicBezTo>
                    <a:pt x="94" y="44"/>
                    <a:pt x="84" y="54"/>
                    <a:pt x="72" y="54"/>
                  </a:cubicBezTo>
                  <a:close/>
                  <a:moveTo>
                    <a:pt x="72" y="54"/>
                  </a:moveTo>
                  <a:cubicBezTo>
                    <a:pt x="72" y="54"/>
                    <a:pt x="72" y="54"/>
                    <a:pt x="72" y="54"/>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44"/>
            <p:cNvSpPr>
              <a:spLocks noEditPoints="1"/>
            </p:cNvSpPr>
            <p:nvPr/>
          </p:nvSpPr>
          <p:spPr bwMode="auto">
            <a:xfrm>
              <a:off x="2372" y="2413"/>
              <a:ext cx="162" cy="161"/>
            </a:xfrm>
            <a:custGeom>
              <a:avLst/>
              <a:gdLst/>
              <a:ahLst/>
              <a:cxnLst>
                <a:cxn ang="0">
                  <a:pos x="17" y="0"/>
                </a:cxn>
                <a:cxn ang="0">
                  <a:pos x="0" y="17"/>
                </a:cxn>
                <a:cxn ang="0">
                  <a:pos x="17" y="34"/>
                </a:cxn>
                <a:cxn ang="0">
                  <a:pos x="34" y="17"/>
                </a:cxn>
                <a:cxn ang="0">
                  <a:pos x="17" y="0"/>
                </a:cxn>
                <a:cxn ang="0">
                  <a:pos x="17" y="30"/>
                </a:cxn>
                <a:cxn ang="0">
                  <a:pos x="4" y="17"/>
                </a:cxn>
                <a:cxn ang="0">
                  <a:pos x="17" y="4"/>
                </a:cxn>
                <a:cxn ang="0">
                  <a:pos x="30" y="17"/>
                </a:cxn>
                <a:cxn ang="0">
                  <a:pos x="17" y="30"/>
                </a:cxn>
                <a:cxn ang="0">
                  <a:pos x="17" y="30"/>
                </a:cxn>
                <a:cxn ang="0">
                  <a:pos x="17" y="30"/>
                </a:cxn>
              </a:cxnLst>
              <a:rect l="0" t="0" r="r" b="b"/>
              <a:pathLst>
                <a:path w="34" h="34">
                  <a:moveTo>
                    <a:pt x="17" y="0"/>
                  </a:moveTo>
                  <a:cubicBezTo>
                    <a:pt x="7" y="0"/>
                    <a:pt x="0" y="8"/>
                    <a:pt x="0" y="17"/>
                  </a:cubicBezTo>
                  <a:cubicBezTo>
                    <a:pt x="0" y="26"/>
                    <a:pt x="7" y="34"/>
                    <a:pt x="17" y="34"/>
                  </a:cubicBezTo>
                  <a:cubicBezTo>
                    <a:pt x="26" y="34"/>
                    <a:pt x="34" y="26"/>
                    <a:pt x="34" y="17"/>
                  </a:cubicBezTo>
                  <a:cubicBezTo>
                    <a:pt x="34" y="8"/>
                    <a:pt x="26" y="0"/>
                    <a:pt x="17" y="0"/>
                  </a:cubicBezTo>
                  <a:close/>
                  <a:moveTo>
                    <a:pt x="17" y="30"/>
                  </a:moveTo>
                  <a:cubicBezTo>
                    <a:pt x="10" y="30"/>
                    <a:pt x="4" y="24"/>
                    <a:pt x="4" y="17"/>
                  </a:cubicBezTo>
                  <a:cubicBezTo>
                    <a:pt x="4" y="10"/>
                    <a:pt x="10" y="4"/>
                    <a:pt x="17" y="4"/>
                  </a:cubicBezTo>
                  <a:cubicBezTo>
                    <a:pt x="24" y="4"/>
                    <a:pt x="30" y="10"/>
                    <a:pt x="30" y="17"/>
                  </a:cubicBezTo>
                  <a:cubicBezTo>
                    <a:pt x="30" y="24"/>
                    <a:pt x="24" y="30"/>
                    <a:pt x="17" y="30"/>
                  </a:cubicBezTo>
                  <a:close/>
                  <a:moveTo>
                    <a:pt x="17" y="30"/>
                  </a:moveTo>
                  <a:cubicBezTo>
                    <a:pt x="17" y="30"/>
                    <a:pt x="17" y="30"/>
                    <a:pt x="17" y="3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45"/>
            <p:cNvSpPr>
              <a:spLocks noEditPoints="1"/>
            </p:cNvSpPr>
            <p:nvPr/>
          </p:nvSpPr>
          <p:spPr bwMode="auto">
            <a:xfrm>
              <a:off x="2482" y="2451"/>
              <a:ext cx="9"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46"/>
            <p:cNvSpPr>
              <a:spLocks noEditPoints="1"/>
            </p:cNvSpPr>
            <p:nvPr/>
          </p:nvSpPr>
          <p:spPr bwMode="auto">
            <a:xfrm>
              <a:off x="2410" y="2522"/>
              <a:ext cx="10" cy="10"/>
            </a:xfrm>
            <a:custGeom>
              <a:avLst/>
              <a:gdLst/>
              <a:ahLst/>
              <a:cxnLst>
                <a:cxn ang="0">
                  <a:pos x="1" y="1"/>
                </a:cxn>
                <a:cxn ang="0">
                  <a:pos x="1" y="2"/>
                </a:cxn>
                <a:cxn ang="0">
                  <a:pos x="2" y="2"/>
                </a:cxn>
                <a:cxn ang="0">
                  <a:pos x="2" y="1"/>
                </a:cxn>
                <a:cxn ang="0">
                  <a:pos x="1" y="1"/>
                </a:cxn>
                <a:cxn ang="0">
                  <a:pos x="1" y="1"/>
                </a:cxn>
                <a:cxn ang="0">
                  <a:pos x="1" y="1"/>
                </a:cxn>
              </a:cxnLst>
              <a:rect l="0" t="0" r="r" b="b"/>
              <a:pathLst>
                <a:path w="2" h="2">
                  <a:moveTo>
                    <a:pt x="1" y="1"/>
                  </a:moveTo>
                  <a:cubicBezTo>
                    <a:pt x="0" y="1"/>
                    <a:pt x="0" y="2"/>
                    <a:pt x="1" y="2"/>
                  </a:cubicBezTo>
                  <a:cubicBezTo>
                    <a:pt x="1" y="2"/>
                    <a:pt x="2" y="2"/>
                    <a:pt x="2" y="2"/>
                  </a:cubicBezTo>
                  <a:cubicBezTo>
                    <a:pt x="2" y="2"/>
                    <a:pt x="2" y="1"/>
                    <a:pt x="2" y="1"/>
                  </a:cubicBezTo>
                  <a:cubicBezTo>
                    <a:pt x="2" y="0"/>
                    <a:pt x="1" y="0"/>
                    <a:pt x="1" y="1"/>
                  </a:cubicBezTo>
                  <a:close/>
                  <a:moveTo>
                    <a:pt x="1" y="1"/>
                  </a:moveTo>
                  <a:cubicBezTo>
                    <a:pt x="1" y="1"/>
                    <a:pt x="1" y="1"/>
                    <a:pt x="1" y="1"/>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Freeform 47"/>
            <p:cNvSpPr>
              <a:spLocks noEditPoints="1"/>
            </p:cNvSpPr>
            <p:nvPr/>
          </p:nvSpPr>
          <p:spPr bwMode="auto">
            <a:xfrm>
              <a:off x="2496" y="2489"/>
              <a:ext cx="9"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48"/>
            <p:cNvSpPr>
              <a:spLocks noEditPoints="1"/>
            </p:cNvSpPr>
            <p:nvPr/>
          </p:nvSpPr>
          <p:spPr bwMode="auto">
            <a:xfrm>
              <a:off x="2396" y="2489"/>
              <a:ext cx="10"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49"/>
            <p:cNvSpPr>
              <a:spLocks noEditPoints="1"/>
            </p:cNvSpPr>
            <p:nvPr/>
          </p:nvSpPr>
          <p:spPr bwMode="auto">
            <a:xfrm>
              <a:off x="2482" y="2522"/>
              <a:ext cx="9" cy="10"/>
            </a:xfrm>
            <a:custGeom>
              <a:avLst/>
              <a:gdLst/>
              <a:ahLst/>
              <a:cxnLst>
                <a:cxn ang="0">
                  <a:pos x="0" y="1"/>
                </a:cxn>
                <a:cxn ang="0">
                  <a:pos x="0" y="2"/>
                </a:cxn>
                <a:cxn ang="0">
                  <a:pos x="2" y="2"/>
                </a:cxn>
                <a:cxn ang="0">
                  <a:pos x="2" y="1"/>
                </a:cxn>
                <a:cxn ang="0">
                  <a:pos x="0" y="1"/>
                </a:cxn>
                <a:cxn ang="0">
                  <a:pos x="0" y="1"/>
                </a:cxn>
                <a:cxn ang="0">
                  <a:pos x="0" y="1"/>
                </a:cxn>
              </a:cxnLst>
              <a:rect l="0" t="0" r="r" b="b"/>
              <a:pathLst>
                <a:path w="2" h="2">
                  <a:moveTo>
                    <a:pt x="0" y="1"/>
                  </a:moveTo>
                  <a:cubicBezTo>
                    <a:pt x="0" y="1"/>
                    <a:pt x="0" y="2"/>
                    <a:pt x="0" y="2"/>
                  </a:cubicBezTo>
                  <a:cubicBezTo>
                    <a:pt x="1" y="2"/>
                    <a:pt x="1" y="2"/>
                    <a:pt x="2" y="2"/>
                  </a:cubicBezTo>
                  <a:cubicBezTo>
                    <a:pt x="2" y="2"/>
                    <a:pt x="2" y="1"/>
                    <a:pt x="2" y="1"/>
                  </a:cubicBezTo>
                  <a:cubicBezTo>
                    <a:pt x="1" y="0"/>
                    <a:pt x="1" y="0"/>
                    <a:pt x="0" y="1"/>
                  </a:cubicBezTo>
                  <a:close/>
                  <a:moveTo>
                    <a:pt x="0" y="1"/>
                  </a:moveTo>
                  <a:cubicBezTo>
                    <a:pt x="0" y="1"/>
                    <a:pt x="0" y="1"/>
                    <a:pt x="0" y="1"/>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50"/>
            <p:cNvSpPr>
              <a:spLocks noEditPoints="1"/>
            </p:cNvSpPr>
            <p:nvPr/>
          </p:nvSpPr>
          <p:spPr bwMode="auto">
            <a:xfrm>
              <a:off x="2410" y="2451"/>
              <a:ext cx="10"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51"/>
            <p:cNvSpPr>
              <a:spLocks noEditPoints="1"/>
            </p:cNvSpPr>
            <p:nvPr/>
          </p:nvSpPr>
          <p:spPr bwMode="auto">
            <a:xfrm>
              <a:off x="2439" y="2455"/>
              <a:ext cx="28" cy="53"/>
            </a:xfrm>
            <a:custGeom>
              <a:avLst/>
              <a:gdLst/>
              <a:ahLst/>
              <a:cxnLst>
                <a:cxn ang="0">
                  <a:pos x="4" y="5"/>
                </a:cxn>
                <a:cxn ang="0">
                  <a:pos x="4" y="2"/>
                </a:cxn>
                <a:cxn ang="0">
                  <a:pos x="3" y="0"/>
                </a:cxn>
                <a:cxn ang="0">
                  <a:pos x="2" y="2"/>
                </a:cxn>
                <a:cxn ang="0">
                  <a:pos x="2" y="5"/>
                </a:cxn>
                <a:cxn ang="0">
                  <a:pos x="0" y="8"/>
                </a:cxn>
                <a:cxn ang="0">
                  <a:pos x="3" y="11"/>
                </a:cxn>
                <a:cxn ang="0">
                  <a:pos x="6" y="8"/>
                </a:cxn>
                <a:cxn ang="0">
                  <a:pos x="4" y="5"/>
                </a:cxn>
                <a:cxn ang="0">
                  <a:pos x="4" y="5"/>
                </a:cxn>
                <a:cxn ang="0">
                  <a:pos x="4" y="5"/>
                </a:cxn>
              </a:cxnLst>
              <a:rect l="0" t="0" r="r" b="b"/>
              <a:pathLst>
                <a:path w="6" h="11">
                  <a:moveTo>
                    <a:pt x="4" y="5"/>
                  </a:moveTo>
                  <a:cubicBezTo>
                    <a:pt x="4" y="2"/>
                    <a:pt x="4" y="2"/>
                    <a:pt x="4" y="2"/>
                  </a:cubicBezTo>
                  <a:cubicBezTo>
                    <a:pt x="4" y="1"/>
                    <a:pt x="4" y="0"/>
                    <a:pt x="3" y="0"/>
                  </a:cubicBezTo>
                  <a:cubicBezTo>
                    <a:pt x="2" y="0"/>
                    <a:pt x="2" y="1"/>
                    <a:pt x="2" y="2"/>
                  </a:cubicBezTo>
                  <a:cubicBezTo>
                    <a:pt x="2" y="5"/>
                    <a:pt x="2" y="5"/>
                    <a:pt x="2" y="5"/>
                  </a:cubicBezTo>
                  <a:cubicBezTo>
                    <a:pt x="0" y="6"/>
                    <a:pt x="0" y="7"/>
                    <a:pt x="0" y="8"/>
                  </a:cubicBezTo>
                  <a:cubicBezTo>
                    <a:pt x="0" y="10"/>
                    <a:pt x="1" y="11"/>
                    <a:pt x="3" y="11"/>
                  </a:cubicBezTo>
                  <a:cubicBezTo>
                    <a:pt x="4" y="11"/>
                    <a:pt x="6" y="10"/>
                    <a:pt x="6" y="8"/>
                  </a:cubicBezTo>
                  <a:cubicBezTo>
                    <a:pt x="6" y="7"/>
                    <a:pt x="5" y="6"/>
                    <a:pt x="4" y="5"/>
                  </a:cubicBezTo>
                  <a:close/>
                  <a:moveTo>
                    <a:pt x="4" y="5"/>
                  </a:moveTo>
                  <a:cubicBezTo>
                    <a:pt x="4" y="5"/>
                    <a:pt x="4" y="5"/>
                    <a:pt x="4" y="5"/>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52"/>
            <p:cNvSpPr>
              <a:spLocks noEditPoints="1"/>
            </p:cNvSpPr>
            <p:nvPr/>
          </p:nvSpPr>
          <p:spPr bwMode="auto">
            <a:xfrm>
              <a:off x="2448" y="24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53"/>
            <p:cNvSpPr>
              <a:spLocks noEditPoints="1"/>
            </p:cNvSpPr>
            <p:nvPr/>
          </p:nvSpPr>
          <p:spPr bwMode="auto">
            <a:xfrm>
              <a:off x="2448" y="25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3" name="Group 107"/>
          <p:cNvGrpSpPr/>
          <p:nvPr/>
        </p:nvGrpSpPr>
        <p:grpSpPr>
          <a:xfrm>
            <a:off x="6196411" y="3858833"/>
            <a:ext cx="671125" cy="674688"/>
            <a:chOff x="7839075" y="1611313"/>
            <a:chExt cx="896938" cy="901700"/>
          </a:xfrm>
          <a:solidFill>
            <a:srgbClr val="317B9D"/>
          </a:solidFill>
        </p:grpSpPr>
        <p:sp>
          <p:nvSpPr>
            <p:cNvPr id="64" name="Freeform 73"/>
            <p:cNvSpPr>
              <a:spLocks noEditPoints="1"/>
            </p:cNvSpPr>
            <p:nvPr/>
          </p:nvSpPr>
          <p:spPr bwMode="auto">
            <a:xfrm>
              <a:off x="7839075" y="1611313"/>
              <a:ext cx="896938" cy="901700"/>
            </a:xfrm>
            <a:custGeom>
              <a:avLst/>
              <a:gdLst/>
              <a:ahLst/>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l="0" t="0" r="r" b="b"/>
              <a:pathLst>
                <a:path w="310" h="311">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4"/>
            <p:cNvSpPr>
              <a:spLocks noEditPoints="1"/>
            </p:cNvSpPr>
            <p:nvPr/>
          </p:nvSpPr>
          <p:spPr bwMode="auto">
            <a:xfrm>
              <a:off x="8175625" y="1993900"/>
              <a:ext cx="447675" cy="403225"/>
            </a:xfrm>
            <a:custGeom>
              <a:avLst/>
              <a:gdLst/>
              <a:ahLst/>
              <a:cxnLst>
                <a:cxn ang="0">
                  <a:pos x="56" y="13"/>
                </a:cxn>
                <a:cxn ang="0">
                  <a:pos x="31" y="9"/>
                </a:cxn>
                <a:cxn ang="0">
                  <a:pos x="0" y="12"/>
                </a:cxn>
                <a:cxn ang="0">
                  <a:pos x="120" y="131"/>
                </a:cxn>
                <a:cxn ang="0">
                  <a:pos x="147" y="131"/>
                </a:cxn>
                <a:cxn ang="0">
                  <a:pos x="147" y="104"/>
                </a:cxn>
                <a:cxn ang="0">
                  <a:pos x="56" y="13"/>
                </a:cxn>
                <a:cxn ang="0">
                  <a:pos x="56" y="13"/>
                </a:cxn>
                <a:cxn ang="0">
                  <a:pos x="56" y="13"/>
                </a:cxn>
              </a:cxnLst>
              <a:rect l="0" t="0" r="r" b="b"/>
              <a:pathLst>
                <a:path w="155" h="139">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 presetClass="entr" presetSubtype="2" accel="50000" decel="5000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2" presetClass="entr" presetSubtype="2" accel="50000" decel="5000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2" presetClass="entr" presetSubtype="2" accel="50000" decel="5000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1+#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1+#ppt_w/2"/>
                                          </p:val>
                                        </p:tav>
                                        <p:tav tm="100000">
                                          <p:val>
                                            <p:strVal val="#ppt_x"/>
                                          </p:val>
                                        </p:tav>
                                      </p:tavLst>
                                    </p:anim>
                                    <p:anim calcmode="lin" valueType="num">
                                      <p:cBhvr additive="base">
                                        <p:cTn id="67" dur="500" fill="hold"/>
                                        <p:tgtEl>
                                          <p:spTgt spid="38"/>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par>
                                <p:cTn id="79" presetID="2" presetClass="entr" presetSubtype="2" accel="50000" decel="50000"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additive="base">
                                        <p:cTn id="81" dur="500" fill="hold"/>
                                        <p:tgtEl>
                                          <p:spTgt spid="41"/>
                                        </p:tgtEl>
                                        <p:attrNameLst>
                                          <p:attrName>ppt_x</p:attrName>
                                        </p:attrNameLst>
                                      </p:cBhvr>
                                      <p:tavLst>
                                        <p:tav tm="0">
                                          <p:val>
                                            <p:strVal val="1+#ppt_w/2"/>
                                          </p:val>
                                        </p:tav>
                                        <p:tav tm="100000">
                                          <p:val>
                                            <p:strVal val="#ppt_x"/>
                                          </p:val>
                                        </p:tav>
                                      </p:tavLst>
                                    </p:anim>
                                    <p:anim calcmode="lin" valueType="num">
                                      <p:cBhvr additive="base">
                                        <p:cTn id="82" dur="500" fill="hold"/>
                                        <p:tgtEl>
                                          <p:spTgt spid="41"/>
                                        </p:tgtEl>
                                        <p:attrNameLst>
                                          <p:attrName>ppt_y</p:attrName>
                                        </p:attrNameLst>
                                      </p:cBhvr>
                                      <p:tavLst>
                                        <p:tav tm="0">
                                          <p:val>
                                            <p:strVal val="#ppt_y"/>
                                          </p:val>
                                        </p:tav>
                                        <p:tav tm="100000">
                                          <p:val>
                                            <p:strVal val="#ppt_y"/>
                                          </p:val>
                                        </p:tav>
                                      </p:tavLst>
                                    </p:anim>
                                  </p:childTnLst>
                                </p:cTn>
                              </p:par>
                            </p:childTnLst>
                          </p:cTn>
                        </p:par>
                        <p:par>
                          <p:cTn id="83" fill="hold">
                            <p:stCondLst>
                              <p:cond delay="60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additive="base">
                                        <p:cTn id="86" dur="500" fill="hold"/>
                                        <p:tgtEl>
                                          <p:spTgt spid="37"/>
                                        </p:tgtEl>
                                        <p:attrNameLst>
                                          <p:attrName>ppt_x</p:attrName>
                                        </p:attrNameLst>
                                      </p:cBhvr>
                                      <p:tavLst>
                                        <p:tav tm="0">
                                          <p:val>
                                            <p:strVal val="#ppt_x"/>
                                          </p:val>
                                        </p:tav>
                                        <p:tav tm="100000">
                                          <p:val>
                                            <p:strVal val="#ppt_x"/>
                                          </p:val>
                                        </p:tav>
                                      </p:tavLst>
                                    </p:anim>
                                    <p:anim calcmode="lin" valueType="num">
                                      <p:cBhvr additive="base">
                                        <p:cTn id="87" dur="500" fill="hold"/>
                                        <p:tgtEl>
                                          <p:spTgt spid="37"/>
                                        </p:tgtEl>
                                        <p:attrNameLst>
                                          <p:attrName>ppt_y</p:attrName>
                                        </p:attrNameLst>
                                      </p:cBhvr>
                                      <p:tavLst>
                                        <p:tav tm="0">
                                          <p:val>
                                            <p:strVal val="1+#ppt_h/2"/>
                                          </p:val>
                                        </p:tav>
                                        <p:tav tm="100000">
                                          <p:val>
                                            <p:strVal val="#ppt_y"/>
                                          </p:val>
                                        </p:tav>
                                      </p:tavLst>
                                    </p:anim>
                                  </p:childTnLst>
                                </p:cTn>
                              </p:par>
                            </p:childTnLst>
                          </p:cTn>
                        </p:par>
                        <p:par>
                          <p:cTn id="88" fill="hold">
                            <p:stCondLst>
                              <p:cond delay="6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par>
                                <p:cTn id="94" presetID="2" presetClass="entr" presetSubtype="2" accel="50000" decel="5000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500" fill="hold"/>
                                        <p:tgtEl>
                                          <p:spTgt spid="44"/>
                                        </p:tgtEl>
                                        <p:attrNameLst>
                                          <p:attrName>ppt_x</p:attrName>
                                        </p:attrNameLst>
                                      </p:cBhvr>
                                      <p:tavLst>
                                        <p:tav tm="0">
                                          <p:val>
                                            <p:strVal val="1+#ppt_w/2"/>
                                          </p:val>
                                        </p:tav>
                                        <p:tav tm="100000">
                                          <p:val>
                                            <p:strVal val="#ppt_x"/>
                                          </p:val>
                                        </p:tav>
                                      </p:tavLst>
                                    </p:anim>
                                    <p:anim calcmode="lin" valueType="num">
                                      <p:cBhvr additive="base">
                                        <p:cTn id="9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4" grpId="0"/>
      <p:bldP spid="5" grpId="0"/>
      <p:bldP spid="6" grpId="0" animBg="1"/>
      <p:bldP spid="35" grpId="0"/>
      <p:bldP spid="36"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grpSp>
        <p:nvGrpSpPr>
          <p:cNvPr id="3" name="Group 73"/>
          <p:cNvGrpSpPr/>
          <p:nvPr/>
        </p:nvGrpSpPr>
        <p:grpSpPr>
          <a:xfrm>
            <a:off x="2996813" y="1607064"/>
            <a:ext cx="465169" cy="217757"/>
            <a:chOff x="3366566" y="1459073"/>
            <a:chExt cx="465169" cy="221445"/>
          </a:xfrm>
        </p:grpSpPr>
        <p:cxnSp>
          <p:nvCxnSpPr>
            <p:cNvPr id="4" name="Straight Connector 37"/>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5" name="Straight Connector 38"/>
            <p:cNvCxnSpPr/>
            <p:nvPr/>
          </p:nvCxnSpPr>
          <p:spPr>
            <a:xfrm flipH="1">
              <a:off x="3366566" y="1459073"/>
              <a:ext cx="226116" cy="0"/>
            </a:xfrm>
            <a:prstGeom prst="line">
              <a:avLst/>
            </a:prstGeom>
            <a:noFill/>
            <a:ln w="19050" cap="rnd" cmpd="sng" algn="ctr">
              <a:solidFill>
                <a:srgbClr val="317B9D"/>
              </a:solidFill>
              <a:prstDash val="solid"/>
            </a:ln>
            <a:effectLst/>
          </p:spPr>
        </p:cxnSp>
      </p:grpSp>
      <p:grpSp>
        <p:nvGrpSpPr>
          <p:cNvPr id="6" name="Group 74"/>
          <p:cNvGrpSpPr/>
          <p:nvPr/>
        </p:nvGrpSpPr>
        <p:grpSpPr>
          <a:xfrm flipH="1">
            <a:off x="5614188" y="1605261"/>
            <a:ext cx="513201" cy="221363"/>
            <a:chOff x="3318534" y="1459155"/>
            <a:chExt cx="513201" cy="221363"/>
          </a:xfrm>
        </p:grpSpPr>
        <p:cxnSp>
          <p:nvCxnSpPr>
            <p:cNvPr id="7" name="Straight Connector 40"/>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8" name="Straight Connector 41"/>
            <p:cNvCxnSpPr/>
            <p:nvPr/>
          </p:nvCxnSpPr>
          <p:spPr>
            <a:xfrm flipH="1">
              <a:off x="3318534" y="1459155"/>
              <a:ext cx="274147" cy="0"/>
            </a:xfrm>
            <a:prstGeom prst="line">
              <a:avLst/>
            </a:prstGeom>
            <a:noFill/>
            <a:ln w="19050" cap="rnd" cmpd="sng" algn="ctr">
              <a:solidFill>
                <a:srgbClr val="317B9D"/>
              </a:solidFill>
              <a:prstDash val="solid"/>
            </a:ln>
            <a:effectLst/>
          </p:spPr>
        </p:cxnSp>
      </p:grpSp>
      <p:grpSp>
        <p:nvGrpSpPr>
          <p:cNvPr id="9" name="Group 81"/>
          <p:cNvGrpSpPr/>
          <p:nvPr/>
        </p:nvGrpSpPr>
        <p:grpSpPr>
          <a:xfrm flipV="1">
            <a:off x="2996813" y="4026378"/>
            <a:ext cx="455253" cy="217757"/>
            <a:chOff x="3376482" y="1459073"/>
            <a:chExt cx="455253" cy="221445"/>
          </a:xfrm>
        </p:grpSpPr>
        <p:cxnSp>
          <p:nvCxnSpPr>
            <p:cNvPr id="10" name="Straight Connector 43"/>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11" name="Straight Connector 44"/>
            <p:cNvCxnSpPr/>
            <p:nvPr/>
          </p:nvCxnSpPr>
          <p:spPr>
            <a:xfrm flipH="1" flipV="1">
              <a:off x="3376482" y="1459073"/>
              <a:ext cx="216200" cy="0"/>
            </a:xfrm>
            <a:prstGeom prst="line">
              <a:avLst/>
            </a:prstGeom>
            <a:noFill/>
            <a:ln w="19050" cap="rnd" cmpd="sng" algn="ctr">
              <a:solidFill>
                <a:srgbClr val="317B9D"/>
              </a:solidFill>
              <a:prstDash val="solid"/>
            </a:ln>
            <a:effectLst/>
          </p:spPr>
        </p:cxnSp>
      </p:grpSp>
      <p:grpSp>
        <p:nvGrpSpPr>
          <p:cNvPr id="12" name="Group 84"/>
          <p:cNvGrpSpPr/>
          <p:nvPr/>
        </p:nvGrpSpPr>
        <p:grpSpPr>
          <a:xfrm flipH="1" flipV="1">
            <a:off x="5635041" y="4024575"/>
            <a:ext cx="492348" cy="221363"/>
            <a:chOff x="3339387" y="1459155"/>
            <a:chExt cx="492348" cy="221363"/>
          </a:xfrm>
        </p:grpSpPr>
        <p:cxnSp>
          <p:nvCxnSpPr>
            <p:cNvPr id="13" name="Straight Connector 46"/>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14" name="Straight Connector 47"/>
            <p:cNvCxnSpPr/>
            <p:nvPr/>
          </p:nvCxnSpPr>
          <p:spPr>
            <a:xfrm flipH="1" flipV="1">
              <a:off x="3339387" y="1459155"/>
              <a:ext cx="253294" cy="0"/>
            </a:xfrm>
            <a:prstGeom prst="line">
              <a:avLst/>
            </a:prstGeom>
            <a:noFill/>
            <a:ln w="19050" cap="rnd" cmpd="sng" algn="ctr">
              <a:solidFill>
                <a:srgbClr val="317B9D"/>
              </a:solidFill>
              <a:prstDash val="solid"/>
            </a:ln>
            <a:effectLst/>
          </p:spPr>
        </p:cxnSp>
      </p:grpSp>
      <p:sp>
        <p:nvSpPr>
          <p:cNvPr id="15" name="Freeform 5"/>
          <p:cNvSpPr/>
          <p:nvPr/>
        </p:nvSpPr>
        <p:spPr bwMode="auto">
          <a:xfrm>
            <a:off x="2705100" y="2354623"/>
            <a:ext cx="1865313" cy="2238375"/>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lumMod val="85000"/>
            </a:scheme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6"/>
          <p:cNvSpPr/>
          <p:nvPr/>
        </p:nvSpPr>
        <p:spPr bwMode="auto">
          <a:xfrm>
            <a:off x="3968750" y="2948348"/>
            <a:ext cx="2244725" cy="1870075"/>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7"/>
          <p:cNvSpPr/>
          <p:nvPr/>
        </p:nvSpPr>
        <p:spPr bwMode="auto">
          <a:xfrm>
            <a:off x="4570413" y="1311636"/>
            <a:ext cx="1871663" cy="2246312"/>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lumMod val="85000"/>
            </a:scheme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8"/>
          <p:cNvSpPr>
            <a:spLocks noEditPoints="1"/>
          </p:cNvSpPr>
          <p:nvPr/>
        </p:nvSpPr>
        <p:spPr bwMode="auto">
          <a:xfrm>
            <a:off x="2933700" y="1083036"/>
            <a:ext cx="2238375" cy="1865312"/>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 Placeholder 3"/>
          <p:cNvSpPr txBox="1"/>
          <p:nvPr/>
        </p:nvSpPr>
        <p:spPr>
          <a:xfrm>
            <a:off x="4391403" y="1442563"/>
            <a:ext cx="400751"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rPr>
              <a:t>02</a:t>
            </a:r>
            <a:endPar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sp>
        <p:nvSpPr>
          <p:cNvPr id="21" name="Text Placeholder 3"/>
          <p:cNvSpPr txBox="1"/>
          <p:nvPr/>
        </p:nvSpPr>
        <p:spPr>
          <a:xfrm>
            <a:off x="5649509" y="2931602"/>
            <a:ext cx="400751"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rPr>
              <a:t>03</a:t>
            </a:r>
            <a:endPar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sp>
        <p:nvSpPr>
          <p:cNvPr id="22" name="Text Placeholder 3"/>
          <p:cNvSpPr txBox="1"/>
          <p:nvPr/>
        </p:nvSpPr>
        <p:spPr>
          <a:xfrm>
            <a:off x="4329759" y="3998038"/>
            <a:ext cx="400751"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rPr>
              <a:t>04</a:t>
            </a:r>
            <a:endPar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grpSp>
        <p:nvGrpSpPr>
          <p:cNvPr id="23" name="Group 61"/>
          <p:cNvGrpSpPr/>
          <p:nvPr/>
        </p:nvGrpSpPr>
        <p:grpSpPr>
          <a:xfrm>
            <a:off x="4108749" y="2367863"/>
            <a:ext cx="923330" cy="789243"/>
            <a:chOff x="4108749" y="2423065"/>
            <a:chExt cx="923330" cy="789243"/>
          </a:xfrm>
        </p:grpSpPr>
        <p:sp>
          <p:nvSpPr>
            <p:cNvPr id="24" name="Rectangle 34"/>
            <p:cNvSpPr/>
            <p:nvPr/>
          </p:nvSpPr>
          <p:spPr>
            <a:xfrm>
              <a:off x="4195952" y="2423065"/>
              <a:ext cx="748923"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4400" b="0" i="0" u="none" strike="noStrike" kern="0" cap="none" spc="0" normalizeH="0" baseline="0" noProof="0" dirty="0" smtClean="0">
                  <a:ln>
                    <a:noFill/>
                  </a:ln>
                  <a:solidFill>
                    <a:srgbClr val="FFFFFF">
                      <a:lumMod val="50000"/>
                    </a:srgbClr>
                  </a:solidFill>
                  <a:effectLst/>
                  <a:uLnTx/>
                  <a:uFillTx/>
                  <a:latin typeface="FontAwesome" pitchFamily="2" charset="0"/>
                </a:rPr>
                <a:t></a:t>
              </a:r>
              <a:endParaRPr kumimoji="0" lang="en-US" sz="4400" b="0" i="0" u="none" strike="noStrike" kern="0" cap="none" spc="0" normalizeH="0" baseline="0" noProof="0" dirty="0">
                <a:ln>
                  <a:noFill/>
                </a:ln>
                <a:solidFill>
                  <a:srgbClr val="FFFFFF">
                    <a:lumMod val="50000"/>
                  </a:srgbClr>
                </a:solidFill>
                <a:effectLst/>
                <a:uLnTx/>
                <a:uFillTx/>
              </a:endParaRPr>
            </a:p>
          </p:txBody>
        </p:sp>
        <p:sp>
          <p:nvSpPr>
            <p:cNvPr id="25" name="Rectangle 35"/>
            <p:cNvSpPr/>
            <p:nvPr/>
          </p:nvSpPr>
          <p:spPr>
            <a:xfrm>
              <a:off x="4108749" y="2842976"/>
              <a:ext cx="923330" cy="369332"/>
            </a:xfrm>
            <a:prstGeom prst="rect">
              <a:avLst/>
            </a:prstGeom>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关键字</a:t>
              </a:r>
              <a:endParaRPr kumimoji="0" lang="en-US"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26" name="Group 59"/>
          <p:cNvGrpSpPr/>
          <p:nvPr/>
        </p:nvGrpSpPr>
        <p:grpSpPr>
          <a:xfrm>
            <a:off x="6400261" y="3579862"/>
            <a:ext cx="2276195" cy="1263466"/>
            <a:chOff x="7154104" y="3206176"/>
            <a:chExt cx="2276195" cy="1263466"/>
          </a:xfrm>
        </p:grpSpPr>
        <p:sp>
          <p:nvSpPr>
            <p:cNvPr id="27" name="TextBox 26"/>
            <p:cNvSpPr txBox="1"/>
            <p:nvPr/>
          </p:nvSpPr>
          <p:spPr>
            <a:xfrm>
              <a:off x="7154105" y="3453979"/>
              <a:ext cx="2276194" cy="1015663"/>
            </a:xfrm>
            <a:prstGeom prst="rect">
              <a:avLst/>
            </a:prstGeom>
            <a:noFill/>
          </p:spPr>
          <p:txBody>
            <a:bodyPr wrap="square" lIns="0" tIns="0" rIns="0" bIns="0" rtlCol="0">
              <a:spAutoFit/>
            </a:bodyPr>
            <a:lstStyle/>
            <a:p>
              <a:pPr lvl="0">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a:t>
              </a:r>
              <a:endParaRPr lang="en-US" altLang="zh-CN" sz="1100" kern="0" dirty="0">
                <a:solidFill>
                  <a:srgbClr val="262626">
                    <a:lumMod val="65000"/>
                    <a:lumOff val="35000"/>
                  </a:srgbClr>
                </a:solidFill>
              </a:endParaRPr>
            </a:p>
          </p:txBody>
        </p:sp>
        <p:sp>
          <p:nvSpPr>
            <p:cNvPr id="28" name="Rectangle 50"/>
            <p:cNvSpPr/>
            <p:nvPr/>
          </p:nvSpPr>
          <p:spPr>
            <a:xfrm>
              <a:off x="7154104" y="3206176"/>
              <a:ext cx="718145" cy="215444"/>
            </a:xfrm>
            <a:prstGeom prst="rect">
              <a:avLst/>
            </a:prstGeom>
          </p:spPr>
          <p:txBody>
            <a:bodyPr wrap="none" lIns="0" tIns="0" rIns="0" bIns="0">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29" name="Group 58"/>
          <p:cNvGrpSpPr/>
          <p:nvPr/>
        </p:nvGrpSpPr>
        <p:grpSpPr>
          <a:xfrm>
            <a:off x="6253009" y="1249194"/>
            <a:ext cx="2276195" cy="1263466"/>
            <a:chOff x="7174424" y="1352592"/>
            <a:chExt cx="2276195" cy="1263466"/>
          </a:xfrm>
        </p:grpSpPr>
        <p:sp>
          <p:nvSpPr>
            <p:cNvPr id="30" name="TextBox 29"/>
            <p:cNvSpPr txBox="1"/>
            <p:nvPr/>
          </p:nvSpPr>
          <p:spPr>
            <a:xfrm>
              <a:off x="7174424" y="1600395"/>
              <a:ext cx="2276195" cy="1015663"/>
            </a:xfrm>
            <a:prstGeom prst="rect">
              <a:avLst/>
            </a:prstGeom>
            <a:noFill/>
          </p:spPr>
          <p:txBody>
            <a:bodyPr wrap="square" lIns="0" tIns="0" rIns="0" bIns="0" rtlCol="0">
              <a:spAutoFit/>
            </a:bodyPr>
            <a:lstStyle/>
            <a:p>
              <a:pPr lvl="0">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a:t>
              </a:r>
              <a:endParaRPr lang="en-US" altLang="zh-CN" sz="1100" kern="0" dirty="0">
                <a:solidFill>
                  <a:srgbClr val="262626">
                    <a:lumMod val="65000"/>
                    <a:lumOff val="35000"/>
                  </a:srgbClr>
                </a:solidFill>
              </a:endParaRPr>
            </a:p>
          </p:txBody>
        </p:sp>
        <p:sp>
          <p:nvSpPr>
            <p:cNvPr id="31" name="Rectangle 53"/>
            <p:cNvSpPr/>
            <p:nvPr/>
          </p:nvSpPr>
          <p:spPr>
            <a:xfrm>
              <a:off x="7174424" y="1352592"/>
              <a:ext cx="718145" cy="215444"/>
            </a:xfrm>
            <a:prstGeom prst="rect">
              <a:avLst/>
            </a:prstGeom>
          </p:spPr>
          <p:txBody>
            <a:bodyPr wrap="none" lIns="0" tIns="0" rIns="0" bIns="0">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32" name="Group 56"/>
          <p:cNvGrpSpPr/>
          <p:nvPr/>
        </p:nvGrpSpPr>
        <p:grpSpPr>
          <a:xfrm>
            <a:off x="625235" y="1249194"/>
            <a:ext cx="2290581" cy="1263466"/>
            <a:chOff x="-296510" y="1363501"/>
            <a:chExt cx="2290581" cy="1263466"/>
          </a:xfrm>
        </p:grpSpPr>
        <p:sp>
          <p:nvSpPr>
            <p:cNvPr id="33" name="TextBox 32"/>
            <p:cNvSpPr txBox="1"/>
            <p:nvPr/>
          </p:nvSpPr>
          <p:spPr>
            <a:xfrm>
              <a:off x="-296510" y="1611304"/>
              <a:ext cx="2276196" cy="1015663"/>
            </a:xfrm>
            <a:prstGeom prst="rect">
              <a:avLst/>
            </a:prstGeom>
            <a:noFill/>
          </p:spPr>
          <p:txBody>
            <a:bodyPr wrap="square" lIns="0" tIns="0" rIns="0" bIns="0" rtlCol="0">
              <a:spAutoFit/>
            </a:bodyPr>
            <a:lstStyle/>
            <a:p>
              <a:pPr lvl="0" algn="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a:t>
              </a:r>
              <a:endParaRPr lang="en-US" altLang="zh-CN" sz="1100" kern="0" dirty="0">
                <a:solidFill>
                  <a:srgbClr val="262626">
                    <a:lumMod val="65000"/>
                    <a:lumOff val="35000"/>
                  </a:srgbClr>
                </a:solidFill>
              </a:endParaRPr>
            </a:p>
          </p:txBody>
        </p:sp>
        <p:sp>
          <p:nvSpPr>
            <p:cNvPr id="34" name="Rectangle 56"/>
            <p:cNvSpPr/>
            <p:nvPr/>
          </p:nvSpPr>
          <p:spPr>
            <a:xfrm>
              <a:off x="1275926" y="1363501"/>
              <a:ext cx="718145" cy="215444"/>
            </a:xfrm>
            <a:prstGeom prst="rect">
              <a:avLst/>
            </a:prstGeom>
          </p:spPr>
          <p:txBody>
            <a:bodyPr wrap="none" lIns="0" tIns="0" rIns="0" bIns="0">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35" name="Group 56"/>
          <p:cNvGrpSpPr/>
          <p:nvPr/>
        </p:nvGrpSpPr>
        <p:grpSpPr>
          <a:xfrm>
            <a:off x="596660" y="3435846"/>
            <a:ext cx="2276196" cy="1263466"/>
            <a:chOff x="-296510" y="1363501"/>
            <a:chExt cx="2276196" cy="1263466"/>
          </a:xfrm>
        </p:grpSpPr>
        <p:sp>
          <p:nvSpPr>
            <p:cNvPr id="36" name="TextBox 35"/>
            <p:cNvSpPr txBox="1"/>
            <p:nvPr/>
          </p:nvSpPr>
          <p:spPr>
            <a:xfrm>
              <a:off x="-296510" y="1611304"/>
              <a:ext cx="2276196" cy="1015663"/>
            </a:xfrm>
            <a:prstGeom prst="rect">
              <a:avLst/>
            </a:prstGeom>
            <a:noFill/>
          </p:spPr>
          <p:txBody>
            <a:bodyPr wrap="square" lIns="0" tIns="0" rIns="0" bIns="0" rtlCol="0">
              <a:spAutoFit/>
            </a:bodyPr>
            <a:lstStyle/>
            <a:p>
              <a:pPr lvl="0" algn="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a:t>
              </a:r>
              <a:endParaRPr lang="en-US" altLang="zh-CN" sz="1100" kern="0" dirty="0">
                <a:solidFill>
                  <a:srgbClr val="262626">
                    <a:lumMod val="65000"/>
                    <a:lumOff val="35000"/>
                  </a:srgbClr>
                </a:solidFill>
              </a:endParaRPr>
            </a:p>
          </p:txBody>
        </p:sp>
        <p:sp>
          <p:nvSpPr>
            <p:cNvPr id="37" name="Rectangle 59"/>
            <p:cNvSpPr/>
            <p:nvPr/>
          </p:nvSpPr>
          <p:spPr>
            <a:xfrm>
              <a:off x="1232493" y="1363501"/>
              <a:ext cx="718145" cy="215444"/>
            </a:xfrm>
            <a:prstGeom prst="rect">
              <a:avLst/>
            </a:prstGeom>
          </p:spPr>
          <p:txBody>
            <a:bodyPr wrap="none" lIns="0" tIns="0" rIns="0" bIns="0">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sp>
        <p:nvSpPr>
          <p:cNvPr id="38" name="Freeform 101"/>
          <p:cNvSpPr>
            <a:spLocks noEditPoints="1"/>
          </p:cNvSpPr>
          <p:nvPr/>
        </p:nvSpPr>
        <p:spPr bwMode="auto">
          <a:xfrm>
            <a:off x="3500600" y="1826624"/>
            <a:ext cx="420951" cy="38945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24"/>
          <p:cNvSpPr>
            <a:spLocks noEditPoints="1"/>
          </p:cNvSpPr>
          <p:nvPr/>
        </p:nvSpPr>
        <p:spPr bwMode="auto">
          <a:xfrm>
            <a:off x="5204254" y="3830279"/>
            <a:ext cx="308965" cy="335517"/>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138"/>
          <p:cNvSpPr>
            <a:spLocks noEditPoints="1"/>
          </p:cNvSpPr>
          <p:nvPr/>
        </p:nvSpPr>
        <p:spPr bwMode="auto">
          <a:xfrm>
            <a:off x="5444282" y="2045667"/>
            <a:ext cx="355051" cy="275866"/>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248"/>
          <p:cNvSpPr>
            <a:spLocks noEditPoints="1"/>
          </p:cNvSpPr>
          <p:nvPr/>
        </p:nvSpPr>
        <p:spPr bwMode="auto">
          <a:xfrm>
            <a:off x="3370117" y="3560002"/>
            <a:ext cx="328252" cy="267652"/>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9"/>
          <p:cNvSpPr/>
          <p:nvPr/>
        </p:nvSpPr>
        <p:spPr bwMode="auto">
          <a:xfrm>
            <a:off x="2705100" y="2354623"/>
            <a:ext cx="1176338" cy="720725"/>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chemeClr val="bg1">
              <a:lumMod val="85000"/>
            </a:scheme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Text Placeholder 3"/>
          <p:cNvSpPr txBox="1"/>
          <p:nvPr/>
        </p:nvSpPr>
        <p:spPr>
          <a:xfrm>
            <a:off x="3108856" y="2546035"/>
            <a:ext cx="400751"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rPr>
              <a:t>01</a:t>
            </a:r>
            <a:endPar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500"/>
                            </p:stCondLst>
                            <p:childTnLst>
                              <p:par>
                                <p:cTn id="15" presetID="18" presetClass="entr" presetSubtype="9"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Left)">
                                      <p:cBhvr>
                                        <p:cTn id="17" dur="1000"/>
                                        <p:tgtEl>
                                          <p:spTgt spid="15"/>
                                        </p:tgtEl>
                                      </p:cBhvr>
                                    </p:animEffect>
                                  </p:childTnLst>
                                </p:cTn>
                              </p:par>
                            </p:childTnLst>
                          </p:cTn>
                        </p:par>
                        <p:par>
                          <p:cTn id="18" fill="hold">
                            <p:stCondLst>
                              <p:cond delay="2500"/>
                            </p:stCondLst>
                            <p:childTnLst>
                              <p:par>
                                <p:cTn id="19" presetID="18" presetClass="entr" presetSubtype="9"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strips(upLeft)">
                                      <p:cBhvr>
                                        <p:cTn id="21" dur="500"/>
                                        <p:tgtEl>
                                          <p:spTgt spid="42"/>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par>
                          <p:cTn id="28" fill="hold">
                            <p:stCondLst>
                              <p:cond delay="3500"/>
                            </p:stCondLst>
                            <p:childTnLst>
                              <p:par>
                                <p:cTn id="29" presetID="18" presetClass="entr" presetSubtype="3"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strips(upRight)">
                                      <p:cBhvr>
                                        <p:cTn id="31" dur="1000"/>
                                        <p:tgtEl>
                                          <p:spTgt spid="18"/>
                                        </p:tgtEl>
                                      </p:cBhvr>
                                    </p:animEffect>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5000"/>
                            </p:stCondLst>
                            <p:childTnLst>
                              <p:par>
                                <p:cTn id="39" presetID="18" presetClass="entr" presetSubtype="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downRight)">
                                      <p:cBhvr>
                                        <p:cTn id="41" dur="1000"/>
                                        <p:tgtEl>
                                          <p:spTgt spid="17"/>
                                        </p:tgtEl>
                                      </p:cBhvr>
                                    </p:animEffect>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par>
                          <p:cTn id="48" fill="hold">
                            <p:stCondLst>
                              <p:cond delay="6500"/>
                            </p:stCondLst>
                            <p:childTnLst>
                              <p:par>
                                <p:cTn id="49" presetID="18" presetClass="entr" presetSubtype="1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strips(downLeft)">
                                      <p:cBhvr>
                                        <p:cTn id="51" dur="1000"/>
                                        <p:tgtEl>
                                          <p:spTgt spid="16"/>
                                        </p:tgtEl>
                                      </p:cBhvr>
                                    </p:animEffect>
                                  </p:childTnLst>
                                </p:cTn>
                              </p:par>
                            </p:childTnLst>
                          </p:cTn>
                        </p:par>
                        <p:par>
                          <p:cTn id="52" fill="hold">
                            <p:stCondLst>
                              <p:cond delay="7500"/>
                            </p:stCondLst>
                            <p:childTnLst>
                              <p:par>
                                <p:cTn id="53" presetID="53" presetClass="entr" presetSubtype="16"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childTnLst>
                          </p:cTn>
                        </p:par>
                        <p:par>
                          <p:cTn id="58" fill="hold">
                            <p:stCondLst>
                              <p:cond delay="8000"/>
                            </p:stCondLst>
                            <p:childTnLst>
                              <p:par>
                                <p:cTn id="59" presetID="53" presetClass="entr" presetSubtype="16"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90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9500"/>
                            </p:stCondLst>
                            <p:childTnLst>
                              <p:par>
                                <p:cTn id="77" presetID="53"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10000"/>
                            </p:stCondLst>
                            <p:childTnLst>
                              <p:par>
                                <p:cTn id="83" presetID="18" presetClass="entr" presetSubtype="12" fill="hold"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strips(downLeft)">
                                      <p:cBhvr>
                                        <p:cTn id="85" dur="500"/>
                                        <p:tgtEl>
                                          <p:spTgt spid="9"/>
                                        </p:tgtEl>
                                      </p:cBhvr>
                                    </p:animEffect>
                                  </p:childTnLst>
                                </p:cTn>
                              </p:par>
                              <p:par>
                                <p:cTn id="86" presetID="2" presetClass="entr" presetSubtype="8" accel="50000" decel="50000"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additive="base">
                                        <p:cTn id="88" dur="500" fill="hold"/>
                                        <p:tgtEl>
                                          <p:spTgt spid="35"/>
                                        </p:tgtEl>
                                        <p:attrNameLst>
                                          <p:attrName>ppt_x</p:attrName>
                                        </p:attrNameLst>
                                      </p:cBhvr>
                                      <p:tavLst>
                                        <p:tav tm="0">
                                          <p:val>
                                            <p:strVal val="0-#ppt_w/2"/>
                                          </p:val>
                                        </p:tav>
                                        <p:tav tm="100000">
                                          <p:val>
                                            <p:strVal val="#ppt_x"/>
                                          </p:val>
                                        </p:tav>
                                      </p:tavLst>
                                    </p:anim>
                                    <p:anim calcmode="lin" valueType="num">
                                      <p:cBhvr additive="base">
                                        <p:cTn id="89" dur="500" fill="hold"/>
                                        <p:tgtEl>
                                          <p:spTgt spid="35"/>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18" presetClass="entr" presetSubtype="12" fill="hold" nodeType="after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strips(downLeft)">
                                      <p:cBhvr>
                                        <p:cTn id="93" dur="500"/>
                                        <p:tgtEl>
                                          <p:spTgt spid="3"/>
                                        </p:tgtEl>
                                      </p:cBhvr>
                                    </p:animEffect>
                                  </p:childTnLst>
                                </p:cTn>
                              </p:par>
                              <p:par>
                                <p:cTn id="94" presetID="2" presetClass="entr" presetSubtype="8" accel="50000" decel="5000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 calcmode="lin" valueType="num">
                                      <p:cBhvr additive="base">
                                        <p:cTn id="96" dur="500" fill="hold"/>
                                        <p:tgtEl>
                                          <p:spTgt spid="32"/>
                                        </p:tgtEl>
                                        <p:attrNameLst>
                                          <p:attrName>ppt_x</p:attrName>
                                        </p:attrNameLst>
                                      </p:cBhvr>
                                      <p:tavLst>
                                        <p:tav tm="0">
                                          <p:val>
                                            <p:strVal val="0-#ppt_w/2"/>
                                          </p:val>
                                        </p:tav>
                                        <p:tav tm="100000">
                                          <p:val>
                                            <p:strVal val="#ppt_x"/>
                                          </p:val>
                                        </p:tav>
                                      </p:tavLst>
                                    </p:anim>
                                    <p:anim calcmode="lin" valueType="num">
                                      <p:cBhvr additive="base">
                                        <p:cTn id="97" dur="500" fill="hold"/>
                                        <p:tgtEl>
                                          <p:spTgt spid="32"/>
                                        </p:tgtEl>
                                        <p:attrNameLst>
                                          <p:attrName>ppt_y</p:attrName>
                                        </p:attrNameLst>
                                      </p:cBhvr>
                                      <p:tavLst>
                                        <p:tav tm="0">
                                          <p:val>
                                            <p:strVal val="#ppt_y"/>
                                          </p:val>
                                        </p:tav>
                                        <p:tav tm="100000">
                                          <p:val>
                                            <p:strVal val="#ppt_y"/>
                                          </p:val>
                                        </p:tav>
                                      </p:tavLst>
                                    </p:anim>
                                  </p:childTnLst>
                                </p:cTn>
                              </p:par>
                            </p:childTnLst>
                          </p:cTn>
                        </p:par>
                        <p:par>
                          <p:cTn id="98" fill="hold">
                            <p:stCondLst>
                              <p:cond delay="11000"/>
                            </p:stCondLst>
                            <p:childTnLst>
                              <p:par>
                                <p:cTn id="99" presetID="18" presetClass="entr" presetSubtype="6" fill="hold" nodeType="after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strips(downRight)">
                                      <p:cBhvr>
                                        <p:cTn id="101" dur="500"/>
                                        <p:tgtEl>
                                          <p:spTgt spid="6"/>
                                        </p:tgtEl>
                                      </p:cBhvr>
                                    </p:animEffect>
                                  </p:childTnLst>
                                </p:cTn>
                              </p:par>
                              <p:par>
                                <p:cTn id="102" presetID="2" presetClass="entr" presetSubtype="2" accel="50000" decel="5000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additive="base">
                                        <p:cTn id="104" dur="500" fill="hold"/>
                                        <p:tgtEl>
                                          <p:spTgt spid="29"/>
                                        </p:tgtEl>
                                        <p:attrNameLst>
                                          <p:attrName>ppt_x</p:attrName>
                                        </p:attrNameLst>
                                      </p:cBhvr>
                                      <p:tavLst>
                                        <p:tav tm="0">
                                          <p:val>
                                            <p:strVal val="1+#ppt_w/2"/>
                                          </p:val>
                                        </p:tav>
                                        <p:tav tm="100000">
                                          <p:val>
                                            <p:strVal val="#ppt_x"/>
                                          </p:val>
                                        </p:tav>
                                      </p:tavLst>
                                    </p:anim>
                                    <p:anim calcmode="lin" valueType="num">
                                      <p:cBhvr additive="base">
                                        <p:cTn id="105" dur="500" fill="hold"/>
                                        <p:tgtEl>
                                          <p:spTgt spid="29"/>
                                        </p:tgtEl>
                                        <p:attrNameLst>
                                          <p:attrName>ppt_y</p:attrName>
                                        </p:attrNameLst>
                                      </p:cBhvr>
                                      <p:tavLst>
                                        <p:tav tm="0">
                                          <p:val>
                                            <p:strVal val="#ppt_y"/>
                                          </p:val>
                                        </p:tav>
                                        <p:tav tm="100000">
                                          <p:val>
                                            <p:strVal val="#ppt_y"/>
                                          </p:val>
                                        </p:tav>
                                      </p:tavLst>
                                    </p:anim>
                                  </p:childTnLst>
                                </p:cTn>
                              </p:par>
                            </p:childTnLst>
                          </p:cTn>
                        </p:par>
                        <p:par>
                          <p:cTn id="106" fill="hold">
                            <p:stCondLst>
                              <p:cond delay="11500"/>
                            </p:stCondLst>
                            <p:childTnLst>
                              <p:par>
                                <p:cTn id="107" presetID="18" presetClass="entr" presetSubtype="3" fill="hold"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strips(upRight)">
                                      <p:cBhvr>
                                        <p:cTn id="109" dur="500"/>
                                        <p:tgtEl>
                                          <p:spTgt spid="12"/>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additive="base">
                                        <p:cTn id="112" dur="500" fill="hold"/>
                                        <p:tgtEl>
                                          <p:spTgt spid="26"/>
                                        </p:tgtEl>
                                        <p:attrNameLst>
                                          <p:attrName>ppt_x</p:attrName>
                                        </p:attrNameLst>
                                      </p:cBhvr>
                                      <p:tavLst>
                                        <p:tav tm="0">
                                          <p:val>
                                            <p:strVal val="1+#ppt_w/2"/>
                                          </p:val>
                                        </p:tav>
                                        <p:tav tm="100000">
                                          <p:val>
                                            <p:strVal val="#ppt_x"/>
                                          </p:val>
                                        </p:tav>
                                      </p:tavLst>
                                    </p:anim>
                                    <p:anim calcmode="lin" valueType="num">
                                      <p:cBhvr additive="base">
                                        <p:cTn id="1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animBg="1"/>
      <p:bldP spid="16" grpId="0" animBg="1"/>
      <p:bldP spid="17" grpId="0" animBg="1"/>
      <p:bldP spid="18" grpId="0" animBg="1"/>
      <p:bldP spid="20" grpId="0"/>
      <p:bldP spid="21" grpId="0"/>
      <p:bldP spid="22" grpId="0"/>
      <p:bldP spid="38" grpId="0" animBg="1"/>
      <p:bldP spid="39" grpId="0" animBg="1"/>
      <p:bldP spid="40" grpId="0" animBg="1"/>
      <p:bldP spid="41" grpId="0" animBg="1"/>
      <p:bldP spid="42" grpId="0" animBg="1"/>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grpSp>
        <p:nvGrpSpPr>
          <p:cNvPr id="3" name="Group 1"/>
          <p:cNvGrpSpPr/>
          <p:nvPr/>
        </p:nvGrpSpPr>
        <p:grpSpPr>
          <a:xfrm>
            <a:off x="2780559" y="1420038"/>
            <a:ext cx="3687153" cy="3316760"/>
            <a:chOff x="3472716" y="1692370"/>
            <a:chExt cx="5246568" cy="4719524"/>
          </a:xfrm>
          <a:solidFill>
            <a:srgbClr val="317B9D"/>
          </a:solidFill>
        </p:grpSpPr>
        <p:sp>
          <p:nvSpPr>
            <p:cNvPr id="4" name="Freeform 2"/>
            <p:cNvSpPr/>
            <p:nvPr/>
          </p:nvSpPr>
          <p:spPr bwMode="auto">
            <a:xfrm flipH="1">
              <a:off x="5395367" y="4167630"/>
              <a:ext cx="1397174" cy="2244264"/>
            </a:xfrm>
            <a:custGeom>
              <a:avLst/>
              <a:gdLst>
                <a:gd name="connsiteX0" fmla="*/ 759198 w 1653886"/>
                <a:gd name="connsiteY0" fmla="*/ 850 h 2656618"/>
                <a:gd name="connsiteX1" fmla="*/ 763881 w 1653886"/>
                <a:gd name="connsiteY1" fmla="*/ 488839 h 2656618"/>
                <a:gd name="connsiteX2" fmla="*/ 459348 w 1653886"/>
                <a:gd name="connsiteY2" fmla="*/ 298375 h 2656618"/>
                <a:gd name="connsiteX3" fmla="*/ 233486 w 1653886"/>
                <a:gd name="connsiteY3" fmla="*/ 125688 h 2656618"/>
                <a:gd name="connsiteX4" fmla="*/ 502490 w 1653886"/>
                <a:gd name="connsiteY4" fmla="*/ 735172 h 2656618"/>
                <a:gd name="connsiteX5" fmla="*/ 55842 w 1653886"/>
                <a:gd name="connsiteY5" fmla="*/ 326310 h 2656618"/>
                <a:gd name="connsiteX6" fmla="*/ 48228 w 1653886"/>
                <a:gd name="connsiteY6" fmla="*/ 514234 h 2656618"/>
                <a:gd name="connsiteX7" fmla="*/ 411130 w 1653886"/>
                <a:gd name="connsiteY7" fmla="*/ 930715 h 2656618"/>
                <a:gd name="connsiteX8" fmla="*/ 65993 w 1653886"/>
                <a:gd name="connsiteY8" fmla="*/ 750409 h 2656618"/>
                <a:gd name="connsiteX9" fmla="*/ 170042 w 1653886"/>
                <a:gd name="connsiteY9" fmla="*/ 981505 h 2656618"/>
                <a:gd name="connsiteX10" fmla="*/ 723277 w 1653886"/>
                <a:gd name="connsiteY10" fmla="*/ 1641780 h 2656618"/>
                <a:gd name="connsiteX11" fmla="*/ 671256 w 1653886"/>
                <a:gd name="connsiteY11" fmla="*/ 2645894 h 2656618"/>
                <a:gd name="connsiteX12" fmla="*/ 670238 w 1653886"/>
                <a:gd name="connsiteY12" fmla="*/ 2656618 h 2656618"/>
                <a:gd name="connsiteX13" fmla="*/ 1288826 w 1653886"/>
                <a:gd name="connsiteY13" fmla="*/ 2656618 h 2656618"/>
                <a:gd name="connsiteX14" fmla="*/ 1277268 w 1653886"/>
                <a:gd name="connsiteY14" fmla="*/ 2583272 h 2656618"/>
                <a:gd name="connsiteX15" fmla="*/ 1266361 w 1653886"/>
                <a:gd name="connsiteY15" fmla="*/ 1331959 h 2656618"/>
                <a:gd name="connsiteX16" fmla="*/ 1652103 w 1653886"/>
                <a:gd name="connsiteY16" fmla="*/ 430430 h 2656618"/>
                <a:gd name="connsiteX17" fmla="*/ 1459232 w 1653886"/>
                <a:gd name="connsiteY17" fmla="*/ 471062 h 2656618"/>
                <a:gd name="connsiteX18" fmla="*/ 1098868 w 1653886"/>
                <a:gd name="connsiteY18" fmla="*/ 732633 h 2656618"/>
                <a:gd name="connsiteX19" fmla="*/ 794335 w 1653886"/>
                <a:gd name="connsiteY19" fmla="*/ 8870 h 2656618"/>
                <a:gd name="connsiteX20" fmla="*/ 759198 w 1653886"/>
                <a:gd name="connsiteY20" fmla="*/ 850 h 265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886" h="2656618">
                  <a:moveTo>
                    <a:pt x="759198" y="850"/>
                  </a:moveTo>
                  <a:cubicBezTo>
                    <a:pt x="692269" y="17203"/>
                    <a:pt x="726132" y="266631"/>
                    <a:pt x="763881" y="488839"/>
                  </a:cubicBezTo>
                  <a:cubicBezTo>
                    <a:pt x="807024" y="740251"/>
                    <a:pt x="593850" y="600578"/>
                    <a:pt x="459348" y="298375"/>
                  </a:cubicBezTo>
                  <a:cubicBezTo>
                    <a:pt x="324846" y="-3827"/>
                    <a:pt x="246175" y="82516"/>
                    <a:pt x="233486" y="125688"/>
                  </a:cubicBezTo>
                  <a:cubicBezTo>
                    <a:pt x="218259" y="168860"/>
                    <a:pt x="525330" y="707237"/>
                    <a:pt x="502490" y="735172"/>
                  </a:cubicBezTo>
                  <a:cubicBezTo>
                    <a:pt x="482188" y="760567"/>
                    <a:pt x="93908" y="313612"/>
                    <a:pt x="55842" y="326310"/>
                  </a:cubicBezTo>
                  <a:cubicBezTo>
                    <a:pt x="20313" y="339007"/>
                    <a:pt x="-45669" y="374561"/>
                    <a:pt x="48228" y="514234"/>
                  </a:cubicBezTo>
                  <a:cubicBezTo>
                    <a:pt x="139588" y="656447"/>
                    <a:pt x="428895" y="892622"/>
                    <a:pt x="411130" y="930715"/>
                  </a:cubicBezTo>
                  <a:cubicBezTo>
                    <a:pt x="393366" y="971347"/>
                    <a:pt x="152277" y="755488"/>
                    <a:pt x="65993" y="750409"/>
                  </a:cubicBezTo>
                  <a:cubicBezTo>
                    <a:pt x="-22829" y="745330"/>
                    <a:pt x="12700" y="869767"/>
                    <a:pt x="170042" y="981505"/>
                  </a:cubicBezTo>
                  <a:cubicBezTo>
                    <a:pt x="327384" y="1093244"/>
                    <a:pt x="710588" y="1217680"/>
                    <a:pt x="723277" y="1641780"/>
                  </a:cubicBezTo>
                  <a:cubicBezTo>
                    <a:pt x="732001" y="1933348"/>
                    <a:pt x="695144" y="2389360"/>
                    <a:pt x="671256" y="2645894"/>
                  </a:cubicBezTo>
                  <a:lnTo>
                    <a:pt x="670238" y="2656618"/>
                  </a:lnTo>
                  <a:lnTo>
                    <a:pt x="1288826" y="2656618"/>
                  </a:lnTo>
                  <a:lnTo>
                    <a:pt x="1277268" y="2583272"/>
                  </a:lnTo>
                  <a:cubicBezTo>
                    <a:pt x="1221841" y="2210562"/>
                    <a:pt x="1177856" y="1703363"/>
                    <a:pt x="1266361" y="1331959"/>
                  </a:cubicBezTo>
                  <a:cubicBezTo>
                    <a:pt x="1426241" y="669145"/>
                    <a:pt x="1677481" y="532011"/>
                    <a:pt x="1652103" y="430430"/>
                  </a:cubicBezTo>
                  <a:cubicBezTo>
                    <a:pt x="1629263" y="328849"/>
                    <a:pt x="1499836" y="377100"/>
                    <a:pt x="1459232" y="471062"/>
                  </a:cubicBezTo>
                  <a:cubicBezTo>
                    <a:pt x="1418628" y="562485"/>
                    <a:pt x="1253672" y="765646"/>
                    <a:pt x="1098868" y="732633"/>
                  </a:cubicBezTo>
                  <a:cubicBezTo>
                    <a:pt x="946601" y="699619"/>
                    <a:pt x="905997" y="69819"/>
                    <a:pt x="794335" y="8870"/>
                  </a:cubicBezTo>
                  <a:cubicBezTo>
                    <a:pt x="780377" y="934"/>
                    <a:pt x="768759" y="-1486"/>
                    <a:pt x="759198" y="850"/>
                  </a:cubicBezTo>
                  <a:close/>
                </a:path>
              </a:pathLst>
            </a:custGeom>
            <a:grp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sp>
          <p:nvSpPr>
            <p:cNvPr id="5" name="Freeform 67"/>
            <p:cNvSpPr/>
            <p:nvPr/>
          </p:nvSpPr>
          <p:spPr bwMode="auto">
            <a:xfrm rot="1883109">
              <a:off x="3472716" y="3077532"/>
              <a:ext cx="1975673" cy="19695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Freeform 67"/>
            <p:cNvSpPr/>
            <p:nvPr/>
          </p:nvSpPr>
          <p:spPr bwMode="auto">
            <a:xfrm rot="4961872">
              <a:off x="4339838" y="2042516"/>
              <a:ext cx="2397282" cy="23898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Freeform 67"/>
            <p:cNvSpPr/>
            <p:nvPr/>
          </p:nvSpPr>
          <p:spPr bwMode="auto">
            <a:xfrm rot="7696778">
              <a:off x="5819972" y="2184633"/>
              <a:ext cx="2112165" cy="2105606"/>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Freeform 67"/>
            <p:cNvSpPr/>
            <p:nvPr/>
          </p:nvSpPr>
          <p:spPr bwMode="auto">
            <a:xfrm rot="10345882">
              <a:off x="6798191" y="3266787"/>
              <a:ext cx="1921093" cy="191512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67"/>
            <p:cNvSpPr/>
            <p:nvPr/>
          </p:nvSpPr>
          <p:spPr bwMode="auto">
            <a:xfrm rot="12440007">
              <a:off x="6858380" y="4596385"/>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67"/>
            <p:cNvSpPr/>
            <p:nvPr/>
          </p:nvSpPr>
          <p:spPr bwMode="auto">
            <a:xfrm rot="20954305">
              <a:off x="3963464" y="4429907"/>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67"/>
            <p:cNvSpPr/>
            <p:nvPr/>
          </p:nvSpPr>
          <p:spPr bwMode="auto">
            <a:xfrm rot="2241606">
              <a:off x="3489891" y="240632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67"/>
            <p:cNvSpPr/>
            <p:nvPr/>
          </p:nvSpPr>
          <p:spPr bwMode="auto">
            <a:xfrm rot="6355571">
              <a:off x="5654693" y="169421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67"/>
            <p:cNvSpPr/>
            <p:nvPr/>
          </p:nvSpPr>
          <p:spPr bwMode="auto">
            <a:xfrm rot="9774375">
              <a:off x="7378684" y="2652032"/>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4" name="Group 12"/>
          <p:cNvGrpSpPr/>
          <p:nvPr/>
        </p:nvGrpSpPr>
        <p:grpSpPr>
          <a:xfrm>
            <a:off x="0" y="4497367"/>
            <a:ext cx="9168619" cy="522655"/>
            <a:chOff x="0" y="5996489"/>
            <a:chExt cx="12224825" cy="1936281"/>
          </a:xfrm>
          <a:solidFill>
            <a:srgbClr val="3CBEB4"/>
          </a:solidFill>
        </p:grpSpPr>
        <p:sp>
          <p:nvSpPr>
            <p:cNvPr id="15" name="Rectangle 1"/>
            <p:cNvSpPr/>
            <p:nvPr/>
          </p:nvSpPr>
          <p:spPr>
            <a:xfrm>
              <a:off x="0" y="6257822"/>
              <a:ext cx="12224825" cy="1674948"/>
            </a:xfrm>
            <a:custGeom>
              <a:avLst/>
              <a:gdLst>
                <a:gd name="connsiteX0" fmla="*/ 0 w 12192000"/>
                <a:gd name="connsiteY0" fmla="*/ 0 h 948519"/>
                <a:gd name="connsiteX1" fmla="*/ 12192000 w 12192000"/>
                <a:gd name="connsiteY1" fmla="*/ 0 h 948519"/>
                <a:gd name="connsiteX2" fmla="*/ 12192000 w 12192000"/>
                <a:gd name="connsiteY2" fmla="*/ 948519 h 948519"/>
                <a:gd name="connsiteX3" fmla="*/ 0 w 12192000"/>
                <a:gd name="connsiteY3" fmla="*/ 948519 h 948519"/>
                <a:gd name="connsiteX4" fmla="*/ 0 w 12192000"/>
                <a:gd name="connsiteY4" fmla="*/ 0 h 948519"/>
                <a:gd name="connsiteX0-1" fmla="*/ 0 w 12192000"/>
                <a:gd name="connsiteY0-2" fmla="*/ 0 h 948519"/>
                <a:gd name="connsiteX1-3" fmla="*/ 1337481 w 12192000"/>
                <a:gd name="connsiteY1-4" fmla="*/ 0 h 948519"/>
                <a:gd name="connsiteX2-5" fmla="*/ 12192000 w 12192000"/>
                <a:gd name="connsiteY2-6" fmla="*/ 0 h 948519"/>
                <a:gd name="connsiteX3-7" fmla="*/ 12192000 w 12192000"/>
                <a:gd name="connsiteY3-8" fmla="*/ 948519 h 948519"/>
                <a:gd name="connsiteX4-9" fmla="*/ 0 w 12192000"/>
                <a:gd name="connsiteY4-10" fmla="*/ 948519 h 948519"/>
                <a:gd name="connsiteX5" fmla="*/ 0 w 12192000"/>
                <a:gd name="connsiteY5" fmla="*/ 0 h 948519"/>
                <a:gd name="connsiteX0-11" fmla="*/ 0 w 12192000"/>
                <a:gd name="connsiteY0-12" fmla="*/ 286603 h 1235122"/>
                <a:gd name="connsiteX1-13" fmla="*/ 1023582 w 12192000"/>
                <a:gd name="connsiteY1-14" fmla="*/ 0 h 1235122"/>
                <a:gd name="connsiteX2-15" fmla="*/ 12192000 w 12192000"/>
                <a:gd name="connsiteY2-16" fmla="*/ 286603 h 1235122"/>
                <a:gd name="connsiteX3-17" fmla="*/ 12192000 w 12192000"/>
                <a:gd name="connsiteY3-18" fmla="*/ 1235122 h 1235122"/>
                <a:gd name="connsiteX4-19" fmla="*/ 0 w 12192000"/>
                <a:gd name="connsiteY4-20" fmla="*/ 1235122 h 1235122"/>
                <a:gd name="connsiteX5-21" fmla="*/ 0 w 12192000"/>
                <a:gd name="connsiteY5-22" fmla="*/ 286603 h 1235122"/>
                <a:gd name="connsiteX0-23" fmla="*/ 0 w 12192000"/>
                <a:gd name="connsiteY0-24" fmla="*/ 286603 h 1235122"/>
                <a:gd name="connsiteX1-25" fmla="*/ 1023582 w 12192000"/>
                <a:gd name="connsiteY1-26" fmla="*/ 0 h 1235122"/>
                <a:gd name="connsiteX2-27" fmla="*/ 12192000 w 12192000"/>
                <a:gd name="connsiteY2-28" fmla="*/ 286603 h 1235122"/>
                <a:gd name="connsiteX3-29" fmla="*/ 12192000 w 12192000"/>
                <a:gd name="connsiteY3-30" fmla="*/ 1235122 h 1235122"/>
                <a:gd name="connsiteX4-31" fmla="*/ 0 w 12192000"/>
                <a:gd name="connsiteY4-32" fmla="*/ 1235122 h 1235122"/>
                <a:gd name="connsiteX5-33" fmla="*/ 0 w 12192000"/>
                <a:gd name="connsiteY5-34" fmla="*/ 286603 h 1235122"/>
                <a:gd name="connsiteX0-35" fmla="*/ 0 w 12192000"/>
                <a:gd name="connsiteY0-36" fmla="*/ 286603 h 1235122"/>
                <a:gd name="connsiteX1-37" fmla="*/ 1023582 w 12192000"/>
                <a:gd name="connsiteY1-38" fmla="*/ 0 h 1235122"/>
                <a:gd name="connsiteX2-39" fmla="*/ 5336275 w 12192000"/>
                <a:gd name="connsiteY2-40" fmla="*/ 81886 h 1235122"/>
                <a:gd name="connsiteX3-41" fmla="*/ 12192000 w 12192000"/>
                <a:gd name="connsiteY3-42" fmla="*/ 286603 h 1235122"/>
                <a:gd name="connsiteX4-43" fmla="*/ 12192000 w 12192000"/>
                <a:gd name="connsiteY4-44" fmla="*/ 1235122 h 1235122"/>
                <a:gd name="connsiteX5-45" fmla="*/ 0 w 12192000"/>
                <a:gd name="connsiteY5-46" fmla="*/ 1235122 h 1235122"/>
                <a:gd name="connsiteX6" fmla="*/ 0 w 12192000"/>
                <a:gd name="connsiteY6" fmla="*/ 286603 h 1235122"/>
                <a:gd name="connsiteX0-47" fmla="*/ 0 w 12192000"/>
                <a:gd name="connsiteY0-48" fmla="*/ 382138 h 1330657"/>
                <a:gd name="connsiteX1-49" fmla="*/ 1023582 w 12192000"/>
                <a:gd name="connsiteY1-50" fmla="*/ 95535 h 1330657"/>
                <a:gd name="connsiteX2-51" fmla="*/ 5336275 w 12192000"/>
                <a:gd name="connsiteY2-52" fmla="*/ 0 h 1330657"/>
                <a:gd name="connsiteX3-53" fmla="*/ 12192000 w 12192000"/>
                <a:gd name="connsiteY3-54" fmla="*/ 382138 h 1330657"/>
                <a:gd name="connsiteX4-55" fmla="*/ 12192000 w 12192000"/>
                <a:gd name="connsiteY4-56" fmla="*/ 1330657 h 1330657"/>
                <a:gd name="connsiteX5-57" fmla="*/ 0 w 12192000"/>
                <a:gd name="connsiteY5-58" fmla="*/ 1330657 h 1330657"/>
                <a:gd name="connsiteX6-59" fmla="*/ 0 w 12192000"/>
                <a:gd name="connsiteY6-60" fmla="*/ 382138 h 1330657"/>
                <a:gd name="connsiteX0-61" fmla="*/ 0 w 12192000"/>
                <a:gd name="connsiteY0-62" fmla="*/ 383955 h 1332474"/>
                <a:gd name="connsiteX1-63" fmla="*/ 1023582 w 12192000"/>
                <a:gd name="connsiteY1-64" fmla="*/ 97352 h 1332474"/>
                <a:gd name="connsiteX2-65" fmla="*/ 5336275 w 12192000"/>
                <a:gd name="connsiteY2-66" fmla="*/ 1817 h 1332474"/>
                <a:gd name="connsiteX3-67" fmla="*/ 8434316 w 12192000"/>
                <a:gd name="connsiteY3-68" fmla="*/ 165591 h 1332474"/>
                <a:gd name="connsiteX4-69" fmla="*/ 12192000 w 12192000"/>
                <a:gd name="connsiteY4-70" fmla="*/ 383955 h 1332474"/>
                <a:gd name="connsiteX5-71" fmla="*/ 12192000 w 12192000"/>
                <a:gd name="connsiteY5-72" fmla="*/ 1332474 h 1332474"/>
                <a:gd name="connsiteX6-73" fmla="*/ 0 w 12192000"/>
                <a:gd name="connsiteY6-74" fmla="*/ 1332474 h 1332474"/>
                <a:gd name="connsiteX7" fmla="*/ 0 w 12192000"/>
                <a:gd name="connsiteY7" fmla="*/ 383955 h 1332474"/>
                <a:gd name="connsiteX0-75" fmla="*/ 0 w 12192000"/>
                <a:gd name="connsiteY0-76" fmla="*/ 423080 h 1371599"/>
                <a:gd name="connsiteX1-77" fmla="*/ 1023582 w 12192000"/>
                <a:gd name="connsiteY1-78" fmla="*/ 136477 h 1371599"/>
                <a:gd name="connsiteX2-79" fmla="*/ 5336275 w 12192000"/>
                <a:gd name="connsiteY2-80" fmla="*/ 40942 h 1371599"/>
                <a:gd name="connsiteX3-81" fmla="*/ 8284191 w 12192000"/>
                <a:gd name="connsiteY3-82" fmla="*/ 0 h 1371599"/>
                <a:gd name="connsiteX4-83" fmla="*/ 12192000 w 12192000"/>
                <a:gd name="connsiteY4-84" fmla="*/ 423080 h 1371599"/>
                <a:gd name="connsiteX5-85" fmla="*/ 12192000 w 12192000"/>
                <a:gd name="connsiteY5-86" fmla="*/ 1371599 h 1371599"/>
                <a:gd name="connsiteX6-87" fmla="*/ 0 w 12192000"/>
                <a:gd name="connsiteY6-88" fmla="*/ 1371599 h 1371599"/>
                <a:gd name="connsiteX7-89" fmla="*/ 0 w 12192000"/>
                <a:gd name="connsiteY7-90" fmla="*/ 423080 h 1371599"/>
                <a:gd name="connsiteX0-91" fmla="*/ 0 w 12192000"/>
                <a:gd name="connsiteY0-92" fmla="*/ 423080 h 1371599"/>
                <a:gd name="connsiteX1-93" fmla="*/ 1023582 w 12192000"/>
                <a:gd name="connsiteY1-94" fmla="*/ 136477 h 1371599"/>
                <a:gd name="connsiteX2-95" fmla="*/ 5336275 w 12192000"/>
                <a:gd name="connsiteY2-96" fmla="*/ 40942 h 1371599"/>
                <a:gd name="connsiteX3-97" fmla="*/ 8284191 w 12192000"/>
                <a:gd name="connsiteY3-98" fmla="*/ 0 h 1371599"/>
                <a:gd name="connsiteX4-99" fmla="*/ 10222173 w 12192000"/>
                <a:gd name="connsiteY4-100" fmla="*/ 218365 h 1371599"/>
                <a:gd name="connsiteX5-101" fmla="*/ 12192000 w 12192000"/>
                <a:gd name="connsiteY5-102" fmla="*/ 423080 h 1371599"/>
                <a:gd name="connsiteX6-103" fmla="*/ 12192000 w 12192000"/>
                <a:gd name="connsiteY6-104" fmla="*/ 1371599 h 1371599"/>
                <a:gd name="connsiteX7-105" fmla="*/ 0 w 12192000"/>
                <a:gd name="connsiteY7-106" fmla="*/ 1371599 h 1371599"/>
                <a:gd name="connsiteX8" fmla="*/ 0 w 12192000"/>
                <a:gd name="connsiteY8" fmla="*/ 423080 h 1371599"/>
                <a:gd name="connsiteX0-107" fmla="*/ 0 w 12192000"/>
                <a:gd name="connsiteY0-108" fmla="*/ 532261 h 1480780"/>
                <a:gd name="connsiteX1-109" fmla="*/ 1023582 w 12192000"/>
                <a:gd name="connsiteY1-110" fmla="*/ 245658 h 1480780"/>
                <a:gd name="connsiteX2-111" fmla="*/ 5336275 w 12192000"/>
                <a:gd name="connsiteY2-112" fmla="*/ 150123 h 1480780"/>
                <a:gd name="connsiteX3-113" fmla="*/ 8284191 w 12192000"/>
                <a:gd name="connsiteY3-114" fmla="*/ 109181 h 1480780"/>
                <a:gd name="connsiteX4-115" fmla="*/ 11395880 w 12192000"/>
                <a:gd name="connsiteY4-116" fmla="*/ 0 h 1480780"/>
                <a:gd name="connsiteX5-117" fmla="*/ 12192000 w 12192000"/>
                <a:gd name="connsiteY5-118" fmla="*/ 532261 h 1480780"/>
                <a:gd name="connsiteX6-119" fmla="*/ 12192000 w 12192000"/>
                <a:gd name="connsiteY6-120" fmla="*/ 1480780 h 1480780"/>
                <a:gd name="connsiteX7-121" fmla="*/ 0 w 12192000"/>
                <a:gd name="connsiteY7-122" fmla="*/ 1480780 h 1480780"/>
                <a:gd name="connsiteX8-123" fmla="*/ 0 w 12192000"/>
                <a:gd name="connsiteY8-124" fmla="*/ 532261 h 1480780"/>
                <a:gd name="connsiteX0-125" fmla="*/ 0 w 12192000"/>
                <a:gd name="connsiteY0-126" fmla="*/ 532261 h 1480780"/>
                <a:gd name="connsiteX1-127" fmla="*/ 1023582 w 12192000"/>
                <a:gd name="connsiteY1-128" fmla="*/ 245658 h 1480780"/>
                <a:gd name="connsiteX2-129" fmla="*/ 5336275 w 12192000"/>
                <a:gd name="connsiteY2-130" fmla="*/ 150123 h 1480780"/>
                <a:gd name="connsiteX3-131" fmla="*/ 8284191 w 12192000"/>
                <a:gd name="connsiteY3-132" fmla="*/ 109181 h 1480780"/>
                <a:gd name="connsiteX4-133" fmla="*/ 11395880 w 12192000"/>
                <a:gd name="connsiteY4-134" fmla="*/ 0 h 1480780"/>
                <a:gd name="connsiteX5-135" fmla="*/ 12178352 w 12192000"/>
                <a:gd name="connsiteY5-136" fmla="*/ 272953 h 1480780"/>
                <a:gd name="connsiteX6-137" fmla="*/ 12192000 w 12192000"/>
                <a:gd name="connsiteY6-138" fmla="*/ 1480780 h 1480780"/>
                <a:gd name="connsiteX7-139" fmla="*/ 0 w 12192000"/>
                <a:gd name="connsiteY7-140" fmla="*/ 1480780 h 1480780"/>
                <a:gd name="connsiteX8-141" fmla="*/ 0 w 12192000"/>
                <a:gd name="connsiteY8-142" fmla="*/ 532261 h 1480780"/>
                <a:gd name="connsiteX0-143" fmla="*/ 0 w 12192000"/>
                <a:gd name="connsiteY0-144" fmla="*/ 532261 h 1480780"/>
                <a:gd name="connsiteX1-145" fmla="*/ 1023582 w 12192000"/>
                <a:gd name="connsiteY1-146" fmla="*/ 245658 h 1480780"/>
                <a:gd name="connsiteX2-147" fmla="*/ 5336275 w 12192000"/>
                <a:gd name="connsiteY2-148" fmla="*/ 150123 h 1480780"/>
                <a:gd name="connsiteX3-149" fmla="*/ 8284191 w 12192000"/>
                <a:gd name="connsiteY3-150" fmla="*/ 109181 h 1480780"/>
                <a:gd name="connsiteX4-151" fmla="*/ 11395880 w 12192000"/>
                <a:gd name="connsiteY4-152" fmla="*/ 0 h 1480780"/>
                <a:gd name="connsiteX5-153" fmla="*/ 12178352 w 12192000"/>
                <a:gd name="connsiteY5-154" fmla="*/ 272953 h 1480780"/>
                <a:gd name="connsiteX6-155" fmla="*/ 12192000 w 12192000"/>
                <a:gd name="connsiteY6-156" fmla="*/ 1480780 h 1480780"/>
                <a:gd name="connsiteX7-157" fmla="*/ 0 w 12192000"/>
                <a:gd name="connsiteY7-158" fmla="*/ 1480780 h 1480780"/>
                <a:gd name="connsiteX8-159" fmla="*/ 0 w 12192000"/>
                <a:gd name="connsiteY8-160" fmla="*/ 532261 h 1480780"/>
                <a:gd name="connsiteX0-161" fmla="*/ 0 w 12192000"/>
                <a:gd name="connsiteY0-162" fmla="*/ 532261 h 1480780"/>
                <a:gd name="connsiteX1-163" fmla="*/ 1023582 w 12192000"/>
                <a:gd name="connsiteY1-164" fmla="*/ 245658 h 1480780"/>
                <a:gd name="connsiteX2-165" fmla="*/ 5336275 w 12192000"/>
                <a:gd name="connsiteY2-166" fmla="*/ 150123 h 1480780"/>
                <a:gd name="connsiteX3-167" fmla="*/ 8284191 w 12192000"/>
                <a:gd name="connsiteY3-168" fmla="*/ 109181 h 1480780"/>
                <a:gd name="connsiteX4-169" fmla="*/ 11395880 w 12192000"/>
                <a:gd name="connsiteY4-170" fmla="*/ 0 h 1480780"/>
                <a:gd name="connsiteX5-171" fmla="*/ 12178352 w 12192000"/>
                <a:gd name="connsiteY5-172" fmla="*/ 272953 h 1480780"/>
                <a:gd name="connsiteX6-173" fmla="*/ 12192000 w 12192000"/>
                <a:gd name="connsiteY6-174" fmla="*/ 1480780 h 1480780"/>
                <a:gd name="connsiteX7-175" fmla="*/ 0 w 12192000"/>
                <a:gd name="connsiteY7-176" fmla="*/ 1480780 h 1480780"/>
                <a:gd name="connsiteX8-177" fmla="*/ 0 w 12192000"/>
                <a:gd name="connsiteY8-178" fmla="*/ 532261 h 1480780"/>
                <a:gd name="connsiteX0-179" fmla="*/ 0 w 12192000"/>
                <a:gd name="connsiteY0-180" fmla="*/ 532261 h 1480780"/>
                <a:gd name="connsiteX1-181" fmla="*/ 1023582 w 12192000"/>
                <a:gd name="connsiteY1-182" fmla="*/ 245658 h 1480780"/>
                <a:gd name="connsiteX2-183" fmla="*/ 5336275 w 12192000"/>
                <a:gd name="connsiteY2-184" fmla="*/ 150123 h 1480780"/>
                <a:gd name="connsiteX3-185" fmla="*/ 8284191 w 12192000"/>
                <a:gd name="connsiteY3-186" fmla="*/ 109181 h 1480780"/>
                <a:gd name="connsiteX4-187" fmla="*/ 11395880 w 12192000"/>
                <a:gd name="connsiteY4-188" fmla="*/ 0 h 1480780"/>
                <a:gd name="connsiteX5-189" fmla="*/ 12178352 w 12192000"/>
                <a:gd name="connsiteY5-190" fmla="*/ 272953 h 1480780"/>
                <a:gd name="connsiteX6-191" fmla="*/ 12192000 w 12192000"/>
                <a:gd name="connsiteY6-192" fmla="*/ 1480780 h 1480780"/>
                <a:gd name="connsiteX7-193" fmla="*/ 0 w 12192000"/>
                <a:gd name="connsiteY7-194" fmla="*/ 1480780 h 1480780"/>
                <a:gd name="connsiteX8-195" fmla="*/ 0 w 12192000"/>
                <a:gd name="connsiteY8-196" fmla="*/ 532261 h 1480780"/>
                <a:gd name="connsiteX0-197" fmla="*/ 0 w 12192000"/>
                <a:gd name="connsiteY0-198" fmla="*/ 532261 h 1480780"/>
                <a:gd name="connsiteX1-199" fmla="*/ 1023582 w 12192000"/>
                <a:gd name="connsiteY1-200" fmla="*/ 245658 h 1480780"/>
                <a:gd name="connsiteX2-201" fmla="*/ 5336275 w 12192000"/>
                <a:gd name="connsiteY2-202" fmla="*/ 150123 h 1480780"/>
                <a:gd name="connsiteX3-203" fmla="*/ 8284191 w 12192000"/>
                <a:gd name="connsiteY3-204" fmla="*/ 109181 h 1480780"/>
                <a:gd name="connsiteX4-205" fmla="*/ 11395880 w 12192000"/>
                <a:gd name="connsiteY4-206" fmla="*/ 0 h 1480780"/>
                <a:gd name="connsiteX5-207" fmla="*/ 12178352 w 12192000"/>
                <a:gd name="connsiteY5-208" fmla="*/ 272953 h 1480780"/>
                <a:gd name="connsiteX6-209" fmla="*/ 12192000 w 12192000"/>
                <a:gd name="connsiteY6-210" fmla="*/ 1480780 h 1480780"/>
                <a:gd name="connsiteX7-211" fmla="*/ 0 w 12192000"/>
                <a:gd name="connsiteY7-212" fmla="*/ 1480780 h 1480780"/>
                <a:gd name="connsiteX8-213" fmla="*/ 0 w 12192000"/>
                <a:gd name="connsiteY8-214" fmla="*/ 532261 h 1480780"/>
                <a:gd name="connsiteX0-215" fmla="*/ 0 w 12192000"/>
                <a:gd name="connsiteY0-216" fmla="*/ 533366 h 1481885"/>
                <a:gd name="connsiteX1-217" fmla="*/ 1023582 w 12192000"/>
                <a:gd name="connsiteY1-218" fmla="*/ 246763 h 1481885"/>
                <a:gd name="connsiteX2-219" fmla="*/ 5336275 w 12192000"/>
                <a:gd name="connsiteY2-220" fmla="*/ 151228 h 1481885"/>
                <a:gd name="connsiteX3-221" fmla="*/ 8284191 w 12192000"/>
                <a:gd name="connsiteY3-222" fmla="*/ 110286 h 1481885"/>
                <a:gd name="connsiteX4-223" fmla="*/ 11395880 w 12192000"/>
                <a:gd name="connsiteY4-224" fmla="*/ 1105 h 1481885"/>
                <a:gd name="connsiteX5-225" fmla="*/ 12178352 w 12192000"/>
                <a:gd name="connsiteY5-226" fmla="*/ 274058 h 1481885"/>
                <a:gd name="connsiteX6-227" fmla="*/ 12192000 w 12192000"/>
                <a:gd name="connsiteY6-228" fmla="*/ 1481885 h 1481885"/>
                <a:gd name="connsiteX7-229" fmla="*/ 0 w 12192000"/>
                <a:gd name="connsiteY7-230" fmla="*/ 1481885 h 1481885"/>
                <a:gd name="connsiteX8-231" fmla="*/ 0 w 12192000"/>
                <a:gd name="connsiteY8-232" fmla="*/ 533366 h 1481885"/>
                <a:gd name="connsiteX0-233" fmla="*/ 0 w 12192000"/>
                <a:gd name="connsiteY0-234" fmla="*/ 533366 h 1481885"/>
                <a:gd name="connsiteX1-235" fmla="*/ 1023582 w 12192000"/>
                <a:gd name="connsiteY1-236" fmla="*/ 246763 h 1481885"/>
                <a:gd name="connsiteX2-237" fmla="*/ 5336275 w 12192000"/>
                <a:gd name="connsiteY2-238" fmla="*/ 151228 h 1481885"/>
                <a:gd name="connsiteX3-239" fmla="*/ 8284191 w 12192000"/>
                <a:gd name="connsiteY3-240" fmla="*/ 110286 h 1481885"/>
                <a:gd name="connsiteX4-241" fmla="*/ 11395880 w 12192000"/>
                <a:gd name="connsiteY4-242" fmla="*/ 1105 h 1481885"/>
                <a:gd name="connsiteX5-243" fmla="*/ 12178352 w 12192000"/>
                <a:gd name="connsiteY5-244" fmla="*/ 274058 h 1481885"/>
                <a:gd name="connsiteX6-245" fmla="*/ 12192000 w 12192000"/>
                <a:gd name="connsiteY6-246" fmla="*/ 1481885 h 1481885"/>
                <a:gd name="connsiteX7-247" fmla="*/ 0 w 12192000"/>
                <a:gd name="connsiteY7-248" fmla="*/ 1481885 h 1481885"/>
                <a:gd name="connsiteX8-249" fmla="*/ 0 w 12192000"/>
                <a:gd name="connsiteY8-250" fmla="*/ 533366 h 1481885"/>
                <a:gd name="connsiteX0-251" fmla="*/ 0 w 12192000"/>
                <a:gd name="connsiteY0-252" fmla="*/ 533366 h 1481885"/>
                <a:gd name="connsiteX1-253" fmla="*/ 1023582 w 12192000"/>
                <a:gd name="connsiteY1-254" fmla="*/ 246763 h 1481885"/>
                <a:gd name="connsiteX2-255" fmla="*/ 5336275 w 12192000"/>
                <a:gd name="connsiteY2-256" fmla="*/ 151228 h 1481885"/>
                <a:gd name="connsiteX3-257" fmla="*/ 8448530 w 12192000"/>
                <a:gd name="connsiteY3-258" fmla="*/ 122927 h 1481885"/>
                <a:gd name="connsiteX4-259" fmla="*/ 11395880 w 12192000"/>
                <a:gd name="connsiteY4-260" fmla="*/ 1105 h 1481885"/>
                <a:gd name="connsiteX5-261" fmla="*/ 12178352 w 12192000"/>
                <a:gd name="connsiteY5-262" fmla="*/ 274058 h 1481885"/>
                <a:gd name="connsiteX6-263" fmla="*/ 12192000 w 12192000"/>
                <a:gd name="connsiteY6-264" fmla="*/ 1481885 h 1481885"/>
                <a:gd name="connsiteX7-265" fmla="*/ 0 w 12192000"/>
                <a:gd name="connsiteY7-266" fmla="*/ 1481885 h 1481885"/>
                <a:gd name="connsiteX8-267" fmla="*/ 0 w 12192000"/>
                <a:gd name="connsiteY8-268" fmla="*/ 533366 h 1481885"/>
                <a:gd name="connsiteX0-269" fmla="*/ 0 w 12192000"/>
                <a:gd name="connsiteY0-270" fmla="*/ 533366 h 1481885"/>
                <a:gd name="connsiteX1-271" fmla="*/ 1023582 w 12192000"/>
                <a:gd name="connsiteY1-272" fmla="*/ 246763 h 1481885"/>
                <a:gd name="connsiteX2-273" fmla="*/ 5336275 w 12192000"/>
                <a:gd name="connsiteY2-274" fmla="*/ 151228 h 1481885"/>
                <a:gd name="connsiteX3-275" fmla="*/ 8448530 w 12192000"/>
                <a:gd name="connsiteY3-276" fmla="*/ 122927 h 1481885"/>
                <a:gd name="connsiteX4-277" fmla="*/ 11395880 w 12192000"/>
                <a:gd name="connsiteY4-278" fmla="*/ 1105 h 1481885"/>
                <a:gd name="connsiteX5-279" fmla="*/ 12178352 w 12192000"/>
                <a:gd name="connsiteY5-280" fmla="*/ 274058 h 1481885"/>
                <a:gd name="connsiteX6-281" fmla="*/ 12192000 w 12192000"/>
                <a:gd name="connsiteY6-282" fmla="*/ 1481885 h 1481885"/>
                <a:gd name="connsiteX7-283" fmla="*/ 0 w 12192000"/>
                <a:gd name="connsiteY7-284" fmla="*/ 1481885 h 1481885"/>
                <a:gd name="connsiteX8-285" fmla="*/ 0 w 12192000"/>
                <a:gd name="connsiteY8-286" fmla="*/ 533366 h 1481885"/>
                <a:gd name="connsiteX0-287" fmla="*/ 0 w 12192000"/>
                <a:gd name="connsiteY0-288" fmla="*/ 533366 h 1481885"/>
                <a:gd name="connsiteX1-289" fmla="*/ 1023582 w 12192000"/>
                <a:gd name="connsiteY1-290" fmla="*/ 246763 h 1481885"/>
                <a:gd name="connsiteX2-291" fmla="*/ 5336275 w 12192000"/>
                <a:gd name="connsiteY2-292" fmla="*/ 151228 h 1481885"/>
                <a:gd name="connsiteX3-293" fmla="*/ 7289917 w 12192000"/>
                <a:gd name="connsiteY3-294" fmla="*/ 85005 h 1481885"/>
                <a:gd name="connsiteX4-295" fmla="*/ 8448530 w 12192000"/>
                <a:gd name="connsiteY4-296" fmla="*/ 122927 h 1481885"/>
                <a:gd name="connsiteX5-297" fmla="*/ 11395880 w 12192000"/>
                <a:gd name="connsiteY5-298" fmla="*/ 1105 h 1481885"/>
                <a:gd name="connsiteX6-299" fmla="*/ 12178352 w 12192000"/>
                <a:gd name="connsiteY6-300" fmla="*/ 274058 h 1481885"/>
                <a:gd name="connsiteX7-301" fmla="*/ 12192000 w 12192000"/>
                <a:gd name="connsiteY7-302" fmla="*/ 1481885 h 1481885"/>
                <a:gd name="connsiteX8-303" fmla="*/ 0 w 12192000"/>
                <a:gd name="connsiteY8-304" fmla="*/ 1481885 h 1481885"/>
                <a:gd name="connsiteX9" fmla="*/ 0 w 12192000"/>
                <a:gd name="connsiteY9" fmla="*/ 533366 h 1481885"/>
                <a:gd name="connsiteX0-305" fmla="*/ 0 w 12192000"/>
                <a:gd name="connsiteY0-306" fmla="*/ 533366 h 1481885"/>
                <a:gd name="connsiteX1-307" fmla="*/ 1023582 w 12192000"/>
                <a:gd name="connsiteY1-308" fmla="*/ 246763 h 1481885"/>
                <a:gd name="connsiteX2-309" fmla="*/ 5336275 w 12192000"/>
                <a:gd name="connsiteY2-310" fmla="*/ 151228 h 1481885"/>
                <a:gd name="connsiteX3-311" fmla="*/ 7205641 w 12192000"/>
                <a:gd name="connsiteY3-312" fmla="*/ 325193 h 1481885"/>
                <a:gd name="connsiteX4-313" fmla="*/ 8448530 w 12192000"/>
                <a:gd name="connsiteY4-314" fmla="*/ 122927 h 1481885"/>
                <a:gd name="connsiteX5-315" fmla="*/ 11395880 w 12192000"/>
                <a:gd name="connsiteY5-316" fmla="*/ 1105 h 1481885"/>
                <a:gd name="connsiteX6-317" fmla="*/ 12178352 w 12192000"/>
                <a:gd name="connsiteY6-318" fmla="*/ 274058 h 1481885"/>
                <a:gd name="connsiteX7-319" fmla="*/ 12192000 w 12192000"/>
                <a:gd name="connsiteY7-320" fmla="*/ 1481885 h 1481885"/>
                <a:gd name="connsiteX8-321" fmla="*/ 0 w 12192000"/>
                <a:gd name="connsiteY8-322" fmla="*/ 1481885 h 1481885"/>
                <a:gd name="connsiteX9-323" fmla="*/ 0 w 12192000"/>
                <a:gd name="connsiteY9-324" fmla="*/ 533366 h 1481885"/>
                <a:gd name="connsiteX0-325" fmla="*/ 0 w 12192000"/>
                <a:gd name="connsiteY0-326" fmla="*/ 533366 h 1481885"/>
                <a:gd name="connsiteX1-327" fmla="*/ 1023582 w 12192000"/>
                <a:gd name="connsiteY1-328" fmla="*/ 246763 h 1481885"/>
                <a:gd name="connsiteX2-329" fmla="*/ 5336275 w 12192000"/>
                <a:gd name="connsiteY2-330" fmla="*/ 151228 h 1481885"/>
                <a:gd name="connsiteX3-331" fmla="*/ 7205641 w 12192000"/>
                <a:gd name="connsiteY3-332" fmla="*/ 325193 h 1481885"/>
                <a:gd name="connsiteX4-333" fmla="*/ 8448530 w 12192000"/>
                <a:gd name="connsiteY4-334" fmla="*/ 122927 h 1481885"/>
                <a:gd name="connsiteX5-335" fmla="*/ 11395880 w 12192000"/>
                <a:gd name="connsiteY5-336" fmla="*/ 1105 h 1481885"/>
                <a:gd name="connsiteX6-337" fmla="*/ 12178352 w 12192000"/>
                <a:gd name="connsiteY6-338" fmla="*/ 274058 h 1481885"/>
                <a:gd name="connsiteX7-339" fmla="*/ 12192000 w 12192000"/>
                <a:gd name="connsiteY7-340" fmla="*/ 1481885 h 1481885"/>
                <a:gd name="connsiteX8-341" fmla="*/ 0 w 12192000"/>
                <a:gd name="connsiteY8-342" fmla="*/ 1481885 h 1481885"/>
                <a:gd name="connsiteX9-343" fmla="*/ 0 w 12192000"/>
                <a:gd name="connsiteY9-344" fmla="*/ 533366 h 1481885"/>
                <a:gd name="connsiteX0-345" fmla="*/ 0 w 12192000"/>
                <a:gd name="connsiteY0-346" fmla="*/ 533366 h 1481885"/>
                <a:gd name="connsiteX1-347" fmla="*/ 1023582 w 12192000"/>
                <a:gd name="connsiteY1-348" fmla="*/ 246763 h 1481885"/>
                <a:gd name="connsiteX2-349" fmla="*/ 5336275 w 12192000"/>
                <a:gd name="connsiteY2-350" fmla="*/ 151228 h 1481885"/>
                <a:gd name="connsiteX3-351" fmla="*/ 7205641 w 12192000"/>
                <a:gd name="connsiteY3-352" fmla="*/ 325193 h 1481885"/>
                <a:gd name="connsiteX4-353" fmla="*/ 8448530 w 12192000"/>
                <a:gd name="connsiteY4-354" fmla="*/ 122927 h 1481885"/>
                <a:gd name="connsiteX5-355" fmla="*/ 11395880 w 12192000"/>
                <a:gd name="connsiteY5-356" fmla="*/ 1105 h 1481885"/>
                <a:gd name="connsiteX6-357" fmla="*/ 12178352 w 12192000"/>
                <a:gd name="connsiteY6-358" fmla="*/ 274058 h 1481885"/>
                <a:gd name="connsiteX7-359" fmla="*/ 12192000 w 12192000"/>
                <a:gd name="connsiteY7-360" fmla="*/ 1481885 h 1481885"/>
                <a:gd name="connsiteX8-361" fmla="*/ 0 w 12192000"/>
                <a:gd name="connsiteY8-362" fmla="*/ 1481885 h 1481885"/>
                <a:gd name="connsiteX9-363" fmla="*/ 0 w 12192000"/>
                <a:gd name="connsiteY9-364" fmla="*/ 533366 h 1481885"/>
                <a:gd name="connsiteX0-365" fmla="*/ 0 w 12192000"/>
                <a:gd name="connsiteY0-366" fmla="*/ 533366 h 1481885"/>
                <a:gd name="connsiteX1-367" fmla="*/ 1023582 w 12192000"/>
                <a:gd name="connsiteY1-368" fmla="*/ 246763 h 1481885"/>
                <a:gd name="connsiteX2-369" fmla="*/ 5336275 w 12192000"/>
                <a:gd name="connsiteY2-370" fmla="*/ 151228 h 1481885"/>
                <a:gd name="connsiteX3-371" fmla="*/ 7205641 w 12192000"/>
                <a:gd name="connsiteY3-372" fmla="*/ 325193 h 1481885"/>
                <a:gd name="connsiteX4-373" fmla="*/ 8448530 w 12192000"/>
                <a:gd name="connsiteY4-374" fmla="*/ 122927 h 1481885"/>
                <a:gd name="connsiteX5-375" fmla="*/ 11395880 w 12192000"/>
                <a:gd name="connsiteY5-376" fmla="*/ 1105 h 1481885"/>
                <a:gd name="connsiteX6-377" fmla="*/ 12178352 w 12192000"/>
                <a:gd name="connsiteY6-378" fmla="*/ 274058 h 1481885"/>
                <a:gd name="connsiteX7-379" fmla="*/ 12192000 w 12192000"/>
                <a:gd name="connsiteY7-380" fmla="*/ 1481885 h 1481885"/>
                <a:gd name="connsiteX8-381" fmla="*/ 0 w 12192000"/>
                <a:gd name="connsiteY8-382" fmla="*/ 1481885 h 1481885"/>
                <a:gd name="connsiteX9-383" fmla="*/ 0 w 12192000"/>
                <a:gd name="connsiteY9-384" fmla="*/ 533366 h 1481885"/>
                <a:gd name="connsiteX0-385" fmla="*/ 0 w 12192000"/>
                <a:gd name="connsiteY0-386" fmla="*/ 533366 h 1481885"/>
                <a:gd name="connsiteX1-387" fmla="*/ 1023582 w 12192000"/>
                <a:gd name="connsiteY1-388" fmla="*/ 246763 h 1481885"/>
                <a:gd name="connsiteX2-389" fmla="*/ 5336275 w 12192000"/>
                <a:gd name="connsiteY2-390" fmla="*/ 151228 h 1481885"/>
                <a:gd name="connsiteX3-391" fmla="*/ 7205641 w 12192000"/>
                <a:gd name="connsiteY3-392" fmla="*/ 325193 h 1481885"/>
                <a:gd name="connsiteX4-393" fmla="*/ 8448530 w 12192000"/>
                <a:gd name="connsiteY4-394" fmla="*/ 122927 h 1481885"/>
                <a:gd name="connsiteX5-395" fmla="*/ 11395880 w 12192000"/>
                <a:gd name="connsiteY5-396" fmla="*/ 1105 h 1481885"/>
                <a:gd name="connsiteX6-397" fmla="*/ 12178352 w 12192000"/>
                <a:gd name="connsiteY6-398" fmla="*/ 274058 h 1481885"/>
                <a:gd name="connsiteX7-399" fmla="*/ 12192000 w 12192000"/>
                <a:gd name="connsiteY7-400" fmla="*/ 1481885 h 1481885"/>
                <a:gd name="connsiteX8-401" fmla="*/ 0 w 12192000"/>
                <a:gd name="connsiteY8-402" fmla="*/ 1481885 h 1481885"/>
                <a:gd name="connsiteX9-403" fmla="*/ 0 w 12192000"/>
                <a:gd name="connsiteY9-404" fmla="*/ 533366 h 1481885"/>
                <a:gd name="connsiteX0-405" fmla="*/ 0 w 12192000"/>
                <a:gd name="connsiteY0-406" fmla="*/ 533366 h 1481885"/>
                <a:gd name="connsiteX1-407" fmla="*/ 1023582 w 12192000"/>
                <a:gd name="connsiteY1-408" fmla="*/ 246763 h 1481885"/>
                <a:gd name="connsiteX2-409" fmla="*/ 5336275 w 12192000"/>
                <a:gd name="connsiteY2-410" fmla="*/ 151228 h 1481885"/>
                <a:gd name="connsiteX3-411" fmla="*/ 7205641 w 12192000"/>
                <a:gd name="connsiteY3-412" fmla="*/ 325193 h 1481885"/>
                <a:gd name="connsiteX4-413" fmla="*/ 8448530 w 12192000"/>
                <a:gd name="connsiteY4-414" fmla="*/ 122927 h 1481885"/>
                <a:gd name="connsiteX5-415" fmla="*/ 11395880 w 12192000"/>
                <a:gd name="connsiteY5-416" fmla="*/ 1105 h 1481885"/>
                <a:gd name="connsiteX6-417" fmla="*/ 12178352 w 12192000"/>
                <a:gd name="connsiteY6-418" fmla="*/ 274058 h 1481885"/>
                <a:gd name="connsiteX7-419" fmla="*/ 12192000 w 12192000"/>
                <a:gd name="connsiteY7-420" fmla="*/ 1481885 h 1481885"/>
                <a:gd name="connsiteX8-421" fmla="*/ 0 w 12192000"/>
                <a:gd name="connsiteY8-422" fmla="*/ 1481885 h 1481885"/>
                <a:gd name="connsiteX9-423" fmla="*/ 0 w 12192000"/>
                <a:gd name="connsiteY9-424" fmla="*/ 533366 h 1481885"/>
                <a:gd name="connsiteX0-425" fmla="*/ 0 w 12192000"/>
                <a:gd name="connsiteY0-426" fmla="*/ 533366 h 1481885"/>
                <a:gd name="connsiteX1-427" fmla="*/ 1023582 w 12192000"/>
                <a:gd name="connsiteY1-428" fmla="*/ 246763 h 1481885"/>
                <a:gd name="connsiteX2-429" fmla="*/ 5336275 w 12192000"/>
                <a:gd name="connsiteY2-430" fmla="*/ 151228 h 1481885"/>
                <a:gd name="connsiteX3-431" fmla="*/ 7205641 w 12192000"/>
                <a:gd name="connsiteY3-432" fmla="*/ 325193 h 1481885"/>
                <a:gd name="connsiteX4-433" fmla="*/ 8448530 w 12192000"/>
                <a:gd name="connsiteY4-434" fmla="*/ 122927 h 1481885"/>
                <a:gd name="connsiteX5-435" fmla="*/ 11395880 w 12192000"/>
                <a:gd name="connsiteY5-436" fmla="*/ 1105 h 1481885"/>
                <a:gd name="connsiteX6-437" fmla="*/ 12178352 w 12192000"/>
                <a:gd name="connsiteY6-438" fmla="*/ 274058 h 1481885"/>
                <a:gd name="connsiteX7-439" fmla="*/ 12192000 w 12192000"/>
                <a:gd name="connsiteY7-440" fmla="*/ 1481885 h 1481885"/>
                <a:gd name="connsiteX8-441" fmla="*/ 0 w 12192000"/>
                <a:gd name="connsiteY8-442" fmla="*/ 1481885 h 1481885"/>
                <a:gd name="connsiteX9-443" fmla="*/ 0 w 12192000"/>
                <a:gd name="connsiteY9-444" fmla="*/ 533366 h 1481885"/>
                <a:gd name="connsiteX0-445" fmla="*/ 0 w 12192000"/>
                <a:gd name="connsiteY0-446" fmla="*/ 533366 h 1481885"/>
                <a:gd name="connsiteX1-447" fmla="*/ 1023582 w 12192000"/>
                <a:gd name="connsiteY1-448" fmla="*/ 246763 h 1481885"/>
                <a:gd name="connsiteX2-449" fmla="*/ 5336275 w 12192000"/>
                <a:gd name="connsiteY2-450" fmla="*/ 151228 h 1481885"/>
                <a:gd name="connsiteX3-451" fmla="*/ 7205641 w 12192000"/>
                <a:gd name="connsiteY3-452" fmla="*/ 325193 h 1481885"/>
                <a:gd name="connsiteX4-453" fmla="*/ 8448530 w 12192000"/>
                <a:gd name="connsiteY4-454" fmla="*/ 122927 h 1481885"/>
                <a:gd name="connsiteX5-455" fmla="*/ 11395880 w 12192000"/>
                <a:gd name="connsiteY5-456" fmla="*/ 1105 h 1481885"/>
                <a:gd name="connsiteX6-457" fmla="*/ 12178352 w 12192000"/>
                <a:gd name="connsiteY6-458" fmla="*/ 274058 h 1481885"/>
                <a:gd name="connsiteX7-459" fmla="*/ 12192000 w 12192000"/>
                <a:gd name="connsiteY7-460" fmla="*/ 1481885 h 1481885"/>
                <a:gd name="connsiteX8-461" fmla="*/ 0 w 12192000"/>
                <a:gd name="connsiteY8-462" fmla="*/ 1481885 h 1481885"/>
                <a:gd name="connsiteX9-463" fmla="*/ 0 w 12192000"/>
                <a:gd name="connsiteY9-464" fmla="*/ 533366 h 1481885"/>
                <a:gd name="connsiteX0-465" fmla="*/ 0 w 12192000"/>
                <a:gd name="connsiteY0-466" fmla="*/ 533366 h 1481885"/>
                <a:gd name="connsiteX1-467" fmla="*/ 1284839 w 12192000"/>
                <a:gd name="connsiteY1-468" fmla="*/ 221480 h 1481885"/>
                <a:gd name="connsiteX2-469" fmla="*/ 5336275 w 12192000"/>
                <a:gd name="connsiteY2-470" fmla="*/ 151228 h 1481885"/>
                <a:gd name="connsiteX3-471" fmla="*/ 7205641 w 12192000"/>
                <a:gd name="connsiteY3-472" fmla="*/ 325193 h 1481885"/>
                <a:gd name="connsiteX4-473" fmla="*/ 8448530 w 12192000"/>
                <a:gd name="connsiteY4-474" fmla="*/ 122927 h 1481885"/>
                <a:gd name="connsiteX5-475" fmla="*/ 11395880 w 12192000"/>
                <a:gd name="connsiteY5-476" fmla="*/ 1105 h 1481885"/>
                <a:gd name="connsiteX6-477" fmla="*/ 12178352 w 12192000"/>
                <a:gd name="connsiteY6-478" fmla="*/ 274058 h 1481885"/>
                <a:gd name="connsiteX7-479" fmla="*/ 12192000 w 12192000"/>
                <a:gd name="connsiteY7-480" fmla="*/ 1481885 h 1481885"/>
                <a:gd name="connsiteX8-481" fmla="*/ 0 w 12192000"/>
                <a:gd name="connsiteY8-482" fmla="*/ 1481885 h 1481885"/>
                <a:gd name="connsiteX9-483" fmla="*/ 0 w 12192000"/>
                <a:gd name="connsiteY9-484" fmla="*/ 533366 h 1481885"/>
                <a:gd name="connsiteX0-485" fmla="*/ 0 w 12192000"/>
                <a:gd name="connsiteY0-486" fmla="*/ 533366 h 1481885"/>
                <a:gd name="connsiteX1-487" fmla="*/ 1284839 w 12192000"/>
                <a:gd name="connsiteY1-488" fmla="*/ 221480 h 1481885"/>
                <a:gd name="connsiteX2-489" fmla="*/ 5336275 w 12192000"/>
                <a:gd name="connsiteY2-490" fmla="*/ 151228 h 1481885"/>
                <a:gd name="connsiteX3-491" fmla="*/ 7205641 w 12192000"/>
                <a:gd name="connsiteY3-492" fmla="*/ 325193 h 1481885"/>
                <a:gd name="connsiteX4-493" fmla="*/ 8448530 w 12192000"/>
                <a:gd name="connsiteY4-494" fmla="*/ 122927 h 1481885"/>
                <a:gd name="connsiteX5-495" fmla="*/ 11395880 w 12192000"/>
                <a:gd name="connsiteY5-496" fmla="*/ 1105 h 1481885"/>
                <a:gd name="connsiteX6-497" fmla="*/ 12178352 w 12192000"/>
                <a:gd name="connsiteY6-498" fmla="*/ 274058 h 1481885"/>
                <a:gd name="connsiteX7-499" fmla="*/ 12192000 w 12192000"/>
                <a:gd name="connsiteY7-500" fmla="*/ 1481885 h 1481885"/>
                <a:gd name="connsiteX8-501" fmla="*/ 0 w 12192000"/>
                <a:gd name="connsiteY8-502" fmla="*/ 1481885 h 1481885"/>
                <a:gd name="connsiteX9-503" fmla="*/ 0 w 12192000"/>
                <a:gd name="connsiteY9-504" fmla="*/ 533366 h 1481885"/>
                <a:gd name="connsiteX0-505" fmla="*/ 4214 w 12192000"/>
                <a:gd name="connsiteY0-506" fmla="*/ 478586 h 1481885"/>
                <a:gd name="connsiteX1-507" fmla="*/ 1284839 w 12192000"/>
                <a:gd name="connsiteY1-508" fmla="*/ 221480 h 1481885"/>
                <a:gd name="connsiteX2-509" fmla="*/ 5336275 w 12192000"/>
                <a:gd name="connsiteY2-510" fmla="*/ 151228 h 1481885"/>
                <a:gd name="connsiteX3-511" fmla="*/ 7205641 w 12192000"/>
                <a:gd name="connsiteY3-512" fmla="*/ 325193 h 1481885"/>
                <a:gd name="connsiteX4-513" fmla="*/ 8448530 w 12192000"/>
                <a:gd name="connsiteY4-514" fmla="*/ 122927 h 1481885"/>
                <a:gd name="connsiteX5-515" fmla="*/ 11395880 w 12192000"/>
                <a:gd name="connsiteY5-516" fmla="*/ 1105 h 1481885"/>
                <a:gd name="connsiteX6-517" fmla="*/ 12178352 w 12192000"/>
                <a:gd name="connsiteY6-518" fmla="*/ 274058 h 1481885"/>
                <a:gd name="connsiteX7-519" fmla="*/ 12192000 w 12192000"/>
                <a:gd name="connsiteY7-520" fmla="*/ 1481885 h 1481885"/>
                <a:gd name="connsiteX8-521" fmla="*/ 0 w 12192000"/>
                <a:gd name="connsiteY8-522" fmla="*/ 1481885 h 1481885"/>
                <a:gd name="connsiteX9-523" fmla="*/ 4214 w 12192000"/>
                <a:gd name="connsiteY9-524" fmla="*/ 478586 h 1481885"/>
                <a:gd name="connsiteX0-525" fmla="*/ 4214 w 12192000"/>
                <a:gd name="connsiteY0-526" fmla="*/ 478586 h 1481885"/>
                <a:gd name="connsiteX1-527" fmla="*/ 1284839 w 12192000"/>
                <a:gd name="connsiteY1-528" fmla="*/ 221480 h 1481885"/>
                <a:gd name="connsiteX2-529" fmla="*/ 5336275 w 12192000"/>
                <a:gd name="connsiteY2-530" fmla="*/ 151228 h 1481885"/>
                <a:gd name="connsiteX3-531" fmla="*/ 7205641 w 12192000"/>
                <a:gd name="connsiteY3-532" fmla="*/ 325193 h 1481885"/>
                <a:gd name="connsiteX4-533" fmla="*/ 8448530 w 12192000"/>
                <a:gd name="connsiteY4-534" fmla="*/ 122927 h 1481885"/>
                <a:gd name="connsiteX5-535" fmla="*/ 11395880 w 12192000"/>
                <a:gd name="connsiteY5-536" fmla="*/ 1105 h 1481885"/>
                <a:gd name="connsiteX6-537" fmla="*/ 12178352 w 12192000"/>
                <a:gd name="connsiteY6-538" fmla="*/ 274058 h 1481885"/>
                <a:gd name="connsiteX7-539" fmla="*/ 12192000 w 12192000"/>
                <a:gd name="connsiteY7-540" fmla="*/ 1481885 h 1481885"/>
                <a:gd name="connsiteX8-541" fmla="*/ 0 w 12192000"/>
                <a:gd name="connsiteY8-542" fmla="*/ 1481885 h 1481885"/>
                <a:gd name="connsiteX9-543" fmla="*/ 4214 w 12192000"/>
                <a:gd name="connsiteY9-544" fmla="*/ 478586 h 14818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323" y="connsiteY9-324"/>
                </a:cxn>
              </a:cxnLst>
              <a:rect l="l" t="t" r="r" b="b"/>
              <a:pathLst>
                <a:path w="12192000" h="1481885">
                  <a:moveTo>
                    <a:pt x="4214" y="478586"/>
                  </a:moveTo>
                  <a:cubicBezTo>
                    <a:pt x="320126" y="332486"/>
                    <a:pt x="396162" y="276040"/>
                    <a:pt x="1284839" y="221480"/>
                  </a:cubicBezTo>
                  <a:cubicBezTo>
                    <a:pt x="2173516" y="166920"/>
                    <a:pt x="3756730" y="426804"/>
                    <a:pt x="5336275" y="151228"/>
                  </a:cubicBezTo>
                  <a:cubicBezTo>
                    <a:pt x="6102666" y="53304"/>
                    <a:pt x="6519312" y="212425"/>
                    <a:pt x="7205641" y="325193"/>
                  </a:cubicBezTo>
                  <a:cubicBezTo>
                    <a:pt x="7736991" y="392111"/>
                    <a:pt x="7764203" y="136910"/>
                    <a:pt x="8448530" y="122927"/>
                  </a:cubicBezTo>
                  <a:cubicBezTo>
                    <a:pt x="9397269" y="322507"/>
                    <a:pt x="9996261" y="117562"/>
                    <a:pt x="11395880" y="1105"/>
                  </a:cubicBezTo>
                  <a:cubicBezTo>
                    <a:pt x="11728339" y="-9043"/>
                    <a:pt x="11888031" y="48231"/>
                    <a:pt x="12178352" y="274058"/>
                  </a:cubicBezTo>
                  <a:lnTo>
                    <a:pt x="12192000" y="1481885"/>
                  </a:lnTo>
                  <a:lnTo>
                    <a:pt x="0" y="1481885"/>
                  </a:lnTo>
                  <a:cubicBezTo>
                    <a:pt x="1405" y="1147452"/>
                    <a:pt x="2809" y="813019"/>
                    <a:pt x="4214" y="478586"/>
                  </a:cubicBezTo>
                  <a:close/>
                </a:path>
              </a:pathLst>
            </a:custGeom>
            <a:solidFill>
              <a:srgbClr val="317B9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6" name="Group 31"/>
            <p:cNvGrpSpPr/>
            <p:nvPr/>
          </p:nvGrpSpPr>
          <p:grpSpPr>
            <a:xfrm>
              <a:off x="4633047" y="5996489"/>
              <a:ext cx="2735460" cy="728933"/>
              <a:chOff x="4749462" y="6145275"/>
              <a:chExt cx="2735460" cy="728933"/>
            </a:xfrm>
            <a:grpFill/>
          </p:grpSpPr>
          <p:sp>
            <p:nvSpPr>
              <p:cNvPr id="17" name="Rectangle 16"/>
              <p:cNvSpPr/>
              <p:nvPr/>
            </p:nvSpPr>
            <p:spPr>
              <a:xfrm>
                <a:off x="4749462" y="6161487"/>
                <a:ext cx="2735460" cy="712721"/>
              </a:xfrm>
              <a:custGeom>
                <a:avLst/>
                <a:gdLst>
                  <a:gd name="connsiteX0" fmla="*/ 0 w 2735460"/>
                  <a:gd name="connsiteY0" fmla="*/ 0 h 605118"/>
                  <a:gd name="connsiteX1" fmla="*/ 2735460 w 2735460"/>
                  <a:gd name="connsiteY1" fmla="*/ 0 h 605118"/>
                  <a:gd name="connsiteX2" fmla="*/ 2735460 w 2735460"/>
                  <a:gd name="connsiteY2" fmla="*/ 605118 h 605118"/>
                  <a:gd name="connsiteX3" fmla="*/ 0 w 2735460"/>
                  <a:gd name="connsiteY3" fmla="*/ 605118 h 605118"/>
                  <a:gd name="connsiteX4" fmla="*/ 0 w 2735460"/>
                  <a:gd name="connsiteY4" fmla="*/ 0 h 605118"/>
                  <a:gd name="connsiteX0-1" fmla="*/ 0 w 2735460"/>
                  <a:gd name="connsiteY0-2" fmla="*/ 0 h 605118"/>
                  <a:gd name="connsiteX1-3" fmla="*/ 2735460 w 2735460"/>
                  <a:gd name="connsiteY1-4" fmla="*/ 605118 h 605118"/>
                  <a:gd name="connsiteX2-5" fmla="*/ 0 w 2735460"/>
                  <a:gd name="connsiteY2-6" fmla="*/ 605118 h 605118"/>
                  <a:gd name="connsiteX3-7" fmla="*/ 0 w 2735460"/>
                  <a:gd name="connsiteY3-8" fmla="*/ 0 h 605118"/>
                  <a:gd name="connsiteX0-9" fmla="*/ 0 w 2735460"/>
                  <a:gd name="connsiteY0-10" fmla="*/ 0 h 605118"/>
                  <a:gd name="connsiteX1-11" fmla="*/ 1344705 w 2735460"/>
                  <a:gd name="connsiteY1-12" fmla="*/ 282389 h 605118"/>
                  <a:gd name="connsiteX2-13" fmla="*/ 2735460 w 2735460"/>
                  <a:gd name="connsiteY2-14" fmla="*/ 605118 h 605118"/>
                  <a:gd name="connsiteX3-15" fmla="*/ 0 w 2735460"/>
                  <a:gd name="connsiteY3-16" fmla="*/ 605118 h 605118"/>
                  <a:gd name="connsiteX4-17" fmla="*/ 0 w 2735460"/>
                  <a:gd name="connsiteY4-18" fmla="*/ 0 h 605118"/>
                  <a:gd name="connsiteX0-19" fmla="*/ 0 w 2735460"/>
                  <a:gd name="connsiteY0-20" fmla="*/ 322729 h 322729"/>
                  <a:gd name="connsiteX1-21" fmla="*/ 1344705 w 2735460"/>
                  <a:gd name="connsiteY1-22" fmla="*/ 0 h 322729"/>
                  <a:gd name="connsiteX2-23" fmla="*/ 2735460 w 2735460"/>
                  <a:gd name="connsiteY2-24" fmla="*/ 322729 h 322729"/>
                  <a:gd name="connsiteX3-25" fmla="*/ 0 w 2735460"/>
                  <a:gd name="connsiteY3-26" fmla="*/ 322729 h 322729"/>
                  <a:gd name="connsiteX0-27" fmla="*/ 0 w 2735460"/>
                  <a:gd name="connsiteY0-28" fmla="*/ 510988 h 510988"/>
                  <a:gd name="connsiteX1-29" fmla="*/ 1492623 w 2735460"/>
                  <a:gd name="connsiteY1-30" fmla="*/ 0 h 510988"/>
                  <a:gd name="connsiteX2-31" fmla="*/ 2735460 w 2735460"/>
                  <a:gd name="connsiteY2-32" fmla="*/ 510988 h 510988"/>
                  <a:gd name="connsiteX3-33" fmla="*/ 0 w 2735460"/>
                  <a:gd name="connsiteY3-34" fmla="*/ 510988 h 510988"/>
                  <a:gd name="connsiteX0-35" fmla="*/ 0 w 2735460"/>
                  <a:gd name="connsiteY0-36" fmla="*/ 510988 h 510988"/>
                  <a:gd name="connsiteX1-37" fmla="*/ 1492623 w 2735460"/>
                  <a:gd name="connsiteY1-38" fmla="*/ 0 h 510988"/>
                  <a:gd name="connsiteX2-39" fmla="*/ 2735460 w 2735460"/>
                  <a:gd name="connsiteY2-40" fmla="*/ 510988 h 510988"/>
                  <a:gd name="connsiteX3-41" fmla="*/ 0 w 2735460"/>
                  <a:gd name="connsiteY3-42" fmla="*/ 510988 h 510988"/>
                  <a:gd name="connsiteX0-43" fmla="*/ 0 w 2735460"/>
                  <a:gd name="connsiteY0-44" fmla="*/ 511031 h 511031"/>
                  <a:gd name="connsiteX1-45" fmla="*/ 1492623 w 2735460"/>
                  <a:gd name="connsiteY1-46" fmla="*/ 43 h 511031"/>
                  <a:gd name="connsiteX2-47" fmla="*/ 2735460 w 2735460"/>
                  <a:gd name="connsiteY2-48" fmla="*/ 511031 h 511031"/>
                  <a:gd name="connsiteX3-49" fmla="*/ 0 w 2735460"/>
                  <a:gd name="connsiteY3-50" fmla="*/ 511031 h 511031"/>
                  <a:gd name="connsiteX0-51" fmla="*/ 0 w 2735460"/>
                  <a:gd name="connsiteY0-52" fmla="*/ 685828 h 685828"/>
                  <a:gd name="connsiteX1-53" fmla="*/ 1519517 w 2735460"/>
                  <a:gd name="connsiteY1-54" fmla="*/ 28 h 685828"/>
                  <a:gd name="connsiteX2-55" fmla="*/ 2735460 w 2735460"/>
                  <a:gd name="connsiteY2-56" fmla="*/ 685828 h 685828"/>
                  <a:gd name="connsiteX3-57" fmla="*/ 0 w 2735460"/>
                  <a:gd name="connsiteY3-58" fmla="*/ 685828 h 685828"/>
                  <a:gd name="connsiteX0-59" fmla="*/ 0 w 2735460"/>
                  <a:gd name="connsiteY0-60" fmla="*/ 712721 h 712721"/>
                  <a:gd name="connsiteX1-61" fmla="*/ 1519517 w 2735460"/>
                  <a:gd name="connsiteY1-62" fmla="*/ 27 h 712721"/>
                  <a:gd name="connsiteX2-63" fmla="*/ 2735460 w 2735460"/>
                  <a:gd name="connsiteY2-64" fmla="*/ 712721 h 712721"/>
                  <a:gd name="connsiteX3-65" fmla="*/ 0 w 2735460"/>
                  <a:gd name="connsiteY3-66" fmla="*/ 712721 h 712721"/>
                </a:gdLst>
                <a:ahLst/>
                <a:cxnLst>
                  <a:cxn ang="0">
                    <a:pos x="connsiteX0-1" y="connsiteY0-2"/>
                  </a:cxn>
                  <a:cxn ang="0">
                    <a:pos x="connsiteX1-3" y="connsiteY1-4"/>
                  </a:cxn>
                  <a:cxn ang="0">
                    <a:pos x="connsiteX2-5" y="connsiteY2-6"/>
                  </a:cxn>
                  <a:cxn ang="0">
                    <a:pos x="connsiteX3-7" y="connsiteY3-8"/>
                  </a:cxn>
                </a:cxnLst>
                <a:rect l="l" t="t" r="r" b="b"/>
                <a:pathLst>
                  <a:path w="2735460" h="712721">
                    <a:moveTo>
                      <a:pt x="0" y="712721"/>
                    </a:moveTo>
                    <a:cubicBezTo>
                      <a:pt x="497541" y="542392"/>
                      <a:pt x="658905" y="-4455"/>
                      <a:pt x="1519517" y="27"/>
                    </a:cubicBezTo>
                    <a:cubicBezTo>
                      <a:pt x="2189290" y="62780"/>
                      <a:pt x="2321181" y="542392"/>
                      <a:pt x="2735460" y="712721"/>
                    </a:cubicBezTo>
                    <a:lnTo>
                      <a:pt x="0" y="712721"/>
                    </a:lnTo>
                    <a:close/>
                  </a:path>
                </a:pathLst>
              </a:custGeom>
              <a:solidFill>
                <a:srgbClr val="317B9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8" name="Freeform 57"/>
              <p:cNvSpPr/>
              <p:nvPr/>
            </p:nvSpPr>
            <p:spPr bwMode="auto">
              <a:xfrm>
                <a:off x="5841925" y="6145275"/>
                <a:ext cx="612664" cy="712725"/>
              </a:xfrm>
              <a:custGeom>
                <a:avLst/>
                <a:gdLst>
                  <a:gd name="T0" fmla="*/ 106 w 395"/>
                  <a:gd name="T1" fmla="*/ 5 h 183"/>
                  <a:gd name="T2" fmla="*/ 105 w 395"/>
                  <a:gd name="T3" fmla="*/ 5 h 183"/>
                  <a:gd name="T4" fmla="*/ 85 w 395"/>
                  <a:gd name="T5" fmla="*/ 21 h 183"/>
                  <a:gd name="T6" fmla="*/ 46 w 395"/>
                  <a:gd name="T7" fmla="*/ 62 h 183"/>
                  <a:gd name="T8" fmla="*/ 105 w 395"/>
                  <a:gd name="T9" fmla="*/ 28 h 183"/>
                  <a:gd name="T10" fmla="*/ 158 w 395"/>
                  <a:gd name="T11" fmla="*/ 12 h 183"/>
                  <a:gd name="T12" fmla="*/ 127 w 395"/>
                  <a:gd name="T13" fmla="*/ 61 h 183"/>
                  <a:gd name="T14" fmla="*/ 116 w 395"/>
                  <a:gd name="T15" fmla="*/ 74 h 183"/>
                  <a:gd name="T16" fmla="*/ 70 w 395"/>
                  <a:gd name="T17" fmla="*/ 87 h 183"/>
                  <a:gd name="T18" fmla="*/ 18 w 395"/>
                  <a:gd name="T19" fmla="*/ 113 h 183"/>
                  <a:gd name="T20" fmla="*/ 85 w 395"/>
                  <a:gd name="T21" fmla="*/ 93 h 183"/>
                  <a:gd name="T22" fmla="*/ 98 w 395"/>
                  <a:gd name="T23" fmla="*/ 92 h 183"/>
                  <a:gd name="T24" fmla="*/ 0 w 395"/>
                  <a:gd name="T25" fmla="*/ 174 h 183"/>
                  <a:gd name="T26" fmla="*/ 127 w 395"/>
                  <a:gd name="T27" fmla="*/ 98 h 183"/>
                  <a:gd name="T28" fmla="*/ 194 w 395"/>
                  <a:gd name="T29" fmla="*/ 40 h 183"/>
                  <a:gd name="T30" fmla="*/ 211 w 395"/>
                  <a:gd name="T31" fmla="*/ 79 h 183"/>
                  <a:gd name="T32" fmla="*/ 251 w 395"/>
                  <a:gd name="T33" fmla="*/ 183 h 183"/>
                  <a:gd name="T34" fmla="*/ 234 w 395"/>
                  <a:gd name="T35" fmla="*/ 95 h 183"/>
                  <a:gd name="T36" fmla="*/ 250 w 395"/>
                  <a:gd name="T37" fmla="*/ 102 h 183"/>
                  <a:gd name="T38" fmla="*/ 283 w 395"/>
                  <a:gd name="T39" fmla="*/ 110 h 183"/>
                  <a:gd name="T40" fmla="*/ 246 w 395"/>
                  <a:gd name="T41" fmla="*/ 94 h 183"/>
                  <a:gd name="T42" fmla="*/ 233 w 395"/>
                  <a:gd name="T43" fmla="*/ 84 h 183"/>
                  <a:gd name="T44" fmla="*/ 233 w 395"/>
                  <a:gd name="T45" fmla="*/ 63 h 183"/>
                  <a:gd name="T46" fmla="*/ 241 w 395"/>
                  <a:gd name="T47" fmla="*/ 28 h 183"/>
                  <a:gd name="T48" fmla="*/ 243 w 395"/>
                  <a:gd name="T49" fmla="*/ 28 h 183"/>
                  <a:gd name="T50" fmla="*/ 276 w 395"/>
                  <a:gd name="T51" fmla="*/ 62 h 183"/>
                  <a:gd name="T52" fmla="*/ 327 w 395"/>
                  <a:gd name="T53" fmla="*/ 162 h 183"/>
                  <a:gd name="T54" fmla="*/ 303 w 395"/>
                  <a:gd name="T55" fmla="*/ 71 h 183"/>
                  <a:gd name="T56" fmla="*/ 299 w 395"/>
                  <a:gd name="T57" fmla="*/ 61 h 183"/>
                  <a:gd name="T58" fmla="*/ 323 w 395"/>
                  <a:gd name="T59" fmla="*/ 72 h 183"/>
                  <a:gd name="T60" fmla="*/ 380 w 395"/>
                  <a:gd name="T61" fmla="*/ 86 h 183"/>
                  <a:gd name="T62" fmla="*/ 317 w 395"/>
                  <a:gd name="T63" fmla="*/ 58 h 183"/>
                  <a:gd name="T64" fmla="*/ 288 w 395"/>
                  <a:gd name="T65" fmla="*/ 34 h 183"/>
                  <a:gd name="T66" fmla="*/ 279 w 395"/>
                  <a:gd name="T67" fmla="*/ 12 h 183"/>
                  <a:gd name="T68" fmla="*/ 336 w 395"/>
                  <a:gd name="T69" fmla="*/ 28 h 183"/>
                  <a:gd name="T70" fmla="*/ 395 w 395"/>
                  <a:gd name="T71" fmla="*/ 62 h 183"/>
                  <a:gd name="T72" fmla="*/ 360 w 395"/>
                  <a:gd name="T73" fmla="*/ 17 h 183"/>
                  <a:gd name="T74" fmla="*/ 354 w 395"/>
                  <a:gd name="T75" fmla="*/ 13 h 183"/>
                  <a:gd name="T76" fmla="*/ 329 w 395"/>
                  <a:gd name="T77" fmla="*/ 0 h 183"/>
                  <a:gd name="T78" fmla="*/ 112 w 395"/>
                  <a:gd name="T79" fmla="*/ 0 h 183"/>
                  <a:gd name="T80" fmla="*/ 106 w 395"/>
                  <a:gd name="T81"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5" h="183">
                    <a:moveTo>
                      <a:pt x="106" y="5"/>
                    </a:moveTo>
                    <a:cubicBezTo>
                      <a:pt x="105" y="5"/>
                      <a:pt x="105" y="5"/>
                      <a:pt x="105" y="5"/>
                    </a:cubicBezTo>
                    <a:cubicBezTo>
                      <a:pt x="99" y="10"/>
                      <a:pt x="92" y="15"/>
                      <a:pt x="85" y="21"/>
                    </a:cubicBezTo>
                    <a:cubicBezTo>
                      <a:pt x="64" y="35"/>
                      <a:pt x="46" y="62"/>
                      <a:pt x="46" y="62"/>
                    </a:cubicBezTo>
                    <a:cubicBezTo>
                      <a:pt x="46" y="62"/>
                      <a:pt x="86" y="37"/>
                      <a:pt x="105" y="28"/>
                    </a:cubicBezTo>
                    <a:cubicBezTo>
                      <a:pt x="115" y="24"/>
                      <a:pt x="138" y="17"/>
                      <a:pt x="158" y="12"/>
                    </a:cubicBezTo>
                    <a:cubicBezTo>
                      <a:pt x="149" y="29"/>
                      <a:pt x="139" y="46"/>
                      <a:pt x="127" y="61"/>
                    </a:cubicBezTo>
                    <a:cubicBezTo>
                      <a:pt x="124" y="65"/>
                      <a:pt x="120" y="69"/>
                      <a:pt x="116" y="74"/>
                    </a:cubicBezTo>
                    <a:cubicBezTo>
                      <a:pt x="102" y="77"/>
                      <a:pt x="81" y="83"/>
                      <a:pt x="70" y="87"/>
                    </a:cubicBezTo>
                    <a:cubicBezTo>
                      <a:pt x="52" y="93"/>
                      <a:pt x="18" y="113"/>
                      <a:pt x="18" y="113"/>
                    </a:cubicBezTo>
                    <a:cubicBezTo>
                      <a:pt x="18" y="113"/>
                      <a:pt x="62" y="97"/>
                      <a:pt x="85" y="93"/>
                    </a:cubicBezTo>
                    <a:cubicBezTo>
                      <a:pt x="89" y="93"/>
                      <a:pt x="94" y="92"/>
                      <a:pt x="98" y="92"/>
                    </a:cubicBezTo>
                    <a:cubicBezTo>
                      <a:pt x="56" y="131"/>
                      <a:pt x="0" y="174"/>
                      <a:pt x="0" y="174"/>
                    </a:cubicBezTo>
                    <a:cubicBezTo>
                      <a:pt x="0" y="174"/>
                      <a:pt x="91" y="128"/>
                      <a:pt x="127" y="98"/>
                    </a:cubicBezTo>
                    <a:cubicBezTo>
                      <a:pt x="145" y="84"/>
                      <a:pt x="171" y="61"/>
                      <a:pt x="194" y="40"/>
                    </a:cubicBezTo>
                    <a:cubicBezTo>
                      <a:pt x="202" y="52"/>
                      <a:pt x="209" y="66"/>
                      <a:pt x="211" y="79"/>
                    </a:cubicBezTo>
                    <a:cubicBezTo>
                      <a:pt x="218" y="112"/>
                      <a:pt x="251" y="183"/>
                      <a:pt x="251" y="183"/>
                    </a:cubicBezTo>
                    <a:cubicBezTo>
                      <a:pt x="251" y="183"/>
                      <a:pt x="239" y="135"/>
                      <a:pt x="234" y="95"/>
                    </a:cubicBezTo>
                    <a:cubicBezTo>
                      <a:pt x="240" y="98"/>
                      <a:pt x="246" y="100"/>
                      <a:pt x="250" y="102"/>
                    </a:cubicBezTo>
                    <a:cubicBezTo>
                      <a:pt x="260" y="106"/>
                      <a:pt x="283" y="110"/>
                      <a:pt x="283" y="110"/>
                    </a:cubicBezTo>
                    <a:cubicBezTo>
                      <a:pt x="283" y="110"/>
                      <a:pt x="257" y="101"/>
                      <a:pt x="246" y="94"/>
                    </a:cubicBezTo>
                    <a:cubicBezTo>
                      <a:pt x="241" y="91"/>
                      <a:pt x="237" y="87"/>
                      <a:pt x="233" y="84"/>
                    </a:cubicBezTo>
                    <a:cubicBezTo>
                      <a:pt x="233" y="76"/>
                      <a:pt x="232" y="69"/>
                      <a:pt x="233" y="63"/>
                    </a:cubicBezTo>
                    <a:cubicBezTo>
                      <a:pt x="234" y="50"/>
                      <a:pt x="237" y="38"/>
                      <a:pt x="241" y="28"/>
                    </a:cubicBezTo>
                    <a:cubicBezTo>
                      <a:pt x="242" y="28"/>
                      <a:pt x="243" y="28"/>
                      <a:pt x="243" y="28"/>
                    </a:cubicBezTo>
                    <a:cubicBezTo>
                      <a:pt x="253" y="37"/>
                      <a:pt x="265" y="49"/>
                      <a:pt x="276" y="62"/>
                    </a:cubicBezTo>
                    <a:cubicBezTo>
                      <a:pt x="298" y="92"/>
                      <a:pt x="327" y="162"/>
                      <a:pt x="327" y="162"/>
                    </a:cubicBezTo>
                    <a:cubicBezTo>
                      <a:pt x="327" y="162"/>
                      <a:pt x="315" y="99"/>
                      <a:pt x="303" y="71"/>
                    </a:cubicBezTo>
                    <a:cubicBezTo>
                      <a:pt x="302" y="68"/>
                      <a:pt x="300" y="65"/>
                      <a:pt x="299" y="61"/>
                    </a:cubicBezTo>
                    <a:cubicBezTo>
                      <a:pt x="308" y="65"/>
                      <a:pt x="317" y="69"/>
                      <a:pt x="323" y="72"/>
                    </a:cubicBezTo>
                    <a:cubicBezTo>
                      <a:pt x="341" y="79"/>
                      <a:pt x="380" y="86"/>
                      <a:pt x="380" y="86"/>
                    </a:cubicBezTo>
                    <a:cubicBezTo>
                      <a:pt x="380" y="86"/>
                      <a:pt x="336" y="70"/>
                      <a:pt x="317" y="58"/>
                    </a:cubicBezTo>
                    <a:cubicBezTo>
                      <a:pt x="304" y="49"/>
                      <a:pt x="293" y="40"/>
                      <a:pt x="288" y="34"/>
                    </a:cubicBezTo>
                    <a:cubicBezTo>
                      <a:pt x="285" y="27"/>
                      <a:pt x="282" y="20"/>
                      <a:pt x="279" y="12"/>
                    </a:cubicBezTo>
                    <a:cubicBezTo>
                      <a:pt x="298" y="17"/>
                      <a:pt x="321" y="24"/>
                      <a:pt x="336" y="28"/>
                    </a:cubicBezTo>
                    <a:cubicBezTo>
                      <a:pt x="367" y="38"/>
                      <a:pt x="395" y="62"/>
                      <a:pt x="395" y="62"/>
                    </a:cubicBezTo>
                    <a:cubicBezTo>
                      <a:pt x="395" y="62"/>
                      <a:pt x="381" y="31"/>
                      <a:pt x="360" y="17"/>
                    </a:cubicBezTo>
                    <a:cubicBezTo>
                      <a:pt x="358" y="15"/>
                      <a:pt x="356" y="14"/>
                      <a:pt x="354" y="13"/>
                    </a:cubicBezTo>
                    <a:cubicBezTo>
                      <a:pt x="347" y="8"/>
                      <a:pt x="338" y="4"/>
                      <a:pt x="329" y="0"/>
                    </a:cubicBezTo>
                    <a:cubicBezTo>
                      <a:pt x="112" y="0"/>
                      <a:pt x="112" y="0"/>
                      <a:pt x="112" y="0"/>
                    </a:cubicBezTo>
                    <a:cubicBezTo>
                      <a:pt x="110" y="1"/>
                      <a:pt x="108" y="3"/>
                      <a:pt x="106" y="5"/>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endParaRPr>
              </a:p>
            </p:txBody>
          </p:sp>
        </p:grpSp>
      </p:grpSp>
      <p:grpSp>
        <p:nvGrpSpPr>
          <p:cNvPr id="20" name="Group 35"/>
          <p:cNvGrpSpPr/>
          <p:nvPr/>
        </p:nvGrpSpPr>
        <p:grpSpPr>
          <a:xfrm>
            <a:off x="999014" y="1203598"/>
            <a:ext cx="2492866" cy="906611"/>
            <a:chOff x="598239" y="2274347"/>
            <a:chExt cx="3323822" cy="1208817"/>
          </a:xfrm>
        </p:grpSpPr>
        <p:sp>
          <p:nvSpPr>
            <p:cNvPr id="21" name="Text Placeholder 2"/>
            <p:cNvSpPr txBox="1"/>
            <p:nvPr/>
          </p:nvSpPr>
          <p:spPr>
            <a:xfrm>
              <a:off x="1908601" y="2274347"/>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2" name="TextBox 21"/>
            <p:cNvSpPr txBox="1"/>
            <p:nvPr/>
          </p:nvSpPr>
          <p:spPr>
            <a:xfrm>
              <a:off x="598239" y="2559833"/>
              <a:ext cx="3168353" cy="923331"/>
            </a:xfrm>
            <a:prstGeom prst="rect">
              <a:avLst/>
            </a:prstGeom>
            <a:noFill/>
          </p:spPr>
          <p:txBody>
            <a:bodyPr wrap="square" lIns="0" tIns="0" rIns="0" bIns="0" rtlCol="0">
              <a:spAutoFit/>
            </a:bodyPr>
            <a:lstStyle/>
            <a:p>
              <a:pPr lvl="0" algn="r">
                <a:lnSpc>
                  <a:spcPct val="150000"/>
                </a:lnSpc>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endParaRPr lang="en-US" altLang="zh-CN" sz="1000" kern="0" dirty="0">
                <a:solidFill>
                  <a:srgbClr val="262626">
                    <a:lumMod val="65000"/>
                    <a:lumOff val="35000"/>
                  </a:srgbClr>
                </a:solidFill>
              </a:endParaRPr>
            </a:p>
          </p:txBody>
        </p:sp>
      </p:grpSp>
      <p:grpSp>
        <p:nvGrpSpPr>
          <p:cNvPr id="23" name="Group 38"/>
          <p:cNvGrpSpPr/>
          <p:nvPr/>
        </p:nvGrpSpPr>
        <p:grpSpPr>
          <a:xfrm>
            <a:off x="539552" y="2496014"/>
            <a:ext cx="2037620" cy="906611"/>
            <a:chOff x="1205236" y="2274347"/>
            <a:chExt cx="2716827" cy="1208815"/>
          </a:xfrm>
        </p:grpSpPr>
        <p:sp>
          <p:nvSpPr>
            <p:cNvPr id="24" name="Text Placeholder 2"/>
            <p:cNvSpPr txBox="1"/>
            <p:nvPr/>
          </p:nvSpPr>
          <p:spPr>
            <a:xfrm>
              <a:off x="1613594" y="2274347"/>
              <a:ext cx="230846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5" name="TextBox 24"/>
            <p:cNvSpPr txBox="1"/>
            <p:nvPr/>
          </p:nvSpPr>
          <p:spPr>
            <a:xfrm>
              <a:off x="1205236" y="2559832"/>
              <a:ext cx="2613415" cy="923330"/>
            </a:xfrm>
            <a:prstGeom prst="rect">
              <a:avLst/>
            </a:prstGeom>
            <a:noFill/>
          </p:spPr>
          <p:txBody>
            <a:bodyPr wrap="square" lIns="0" tIns="0" rIns="0" bIns="0" rtlCol="0">
              <a:spAutoFit/>
            </a:bodyPr>
            <a:lstStyle/>
            <a:p>
              <a:pPr lvl="0" algn="r">
                <a:lnSpc>
                  <a:spcPct val="150000"/>
                </a:lnSpc>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的内容打在这里，或者通过复制您的文本后，在此框中选择粘贴，并选择只保留文字。您的内容打在</a:t>
              </a:r>
              <a:endParaRPr lang="en-US" altLang="zh-CN" sz="1000" kern="0" dirty="0">
                <a:solidFill>
                  <a:srgbClr val="262626">
                    <a:lumMod val="65000"/>
                    <a:lumOff val="35000"/>
                  </a:srgbClr>
                </a:solidFill>
              </a:endParaRPr>
            </a:p>
          </p:txBody>
        </p:sp>
      </p:grpSp>
      <p:grpSp>
        <p:nvGrpSpPr>
          <p:cNvPr id="26" name="Group 42"/>
          <p:cNvGrpSpPr/>
          <p:nvPr/>
        </p:nvGrpSpPr>
        <p:grpSpPr>
          <a:xfrm>
            <a:off x="683568" y="3495326"/>
            <a:ext cx="2276845" cy="943115"/>
            <a:chOff x="886273" y="2274347"/>
            <a:chExt cx="3035792" cy="1257486"/>
          </a:xfrm>
        </p:grpSpPr>
        <p:sp>
          <p:nvSpPr>
            <p:cNvPr id="27" name="Text Placeholder 2"/>
            <p:cNvSpPr txBox="1"/>
            <p:nvPr/>
          </p:nvSpPr>
          <p:spPr>
            <a:xfrm>
              <a:off x="1908605" y="2274347"/>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8" name="TextBox 27"/>
            <p:cNvSpPr txBox="1"/>
            <p:nvPr/>
          </p:nvSpPr>
          <p:spPr>
            <a:xfrm>
              <a:off x="886273" y="2608504"/>
              <a:ext cx="2932379" cy="923329"/>
            </a:xfrm>
            <a:prstGeom prst="rect">
              <a:avLst/>
            </a:prstGeom>
            <a:noFill/>
          </p:spPr>
          <p:txBody>
            <a:bodyPr wrap="square" lIns="0" tIns="0" rIns="0" bIns="0" rtlCol="0">
              <a:spAutoFit/>
            </a:bodyPr>
            <a:lstStyle/>
            <a:p>
              <a:pPr lvl="0" algn="r">
                <a:lnSpc>
                  <a:spcPct val="150000"/>
                </a:lnSpc>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的内容打在这里，或者通过复制您的文本后，在此框中选择粘贴，并选择只保留文字。您的内容打在</a:t>
              </a:r>
              <a:endParaRPr lang="en-US" altLang="zh-CN" sz="1000" kern="0" dirty="0">
                <a:solidFill>
                  <a:srgbClr val="262626">
                    <a:lumMod val="65000"/>
                    <a:lumOff val="35000"/>
                  </a:srgbClr>
                </a:solidFill>
              </a:endParaRPr>
            </a:p>
          </p:txBody>
        </p:sp>
      </p:grpSp>
      <p:grpSp>
        <p:nvGrpSpPr>
          <p:cNvPr id="29" name="Group 45"/>
          <p:cNvGrpSpPr/>
          <p:nvPr/>
        </p:nvGrpSpPr>
        <p:grpSpPr>
          <a:xfrm>
            <a:off x="6324290" y="1469178"/>
            <a:ext cx="2280158" cy="882054"/>
            <a:chOff x="1603804" y="2274347"/>
            <a:chExt cx="3040211" cy="1176071"/>
          </a:xfrm>
        </p:grpSpPr>
        <p:sp>
          <p:nvSpPr>
            <p:cNvPr id="30" name="Text Placeholder 2"/>
            <p:cNvSpPr txBox="1"/>
            <p:nvPr/>
          </p:nvSpPr>
          <p:spPr>
            <a:xfrm>
              <a:off x="1603804" y="2274347"/>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31" name="TextBox 30"/>
            <p:cNvSpPr txBox="1"/>
            <p:nvPr/>
          </p:nvSpPr>
          <p:spPr>
            <a:xfrm>
              <a:off x="1679271" y="2559832"/>
              <a:ext cx="2964744" cy="890586"/>
            </a:xfrm>
            <a:prstGeom prst="rect">
              <a:avLst/>
            </a:prstGeom>
            <a:noFill/>
          </p:spPr>
          <p:txBody>
            <a:bodyPr wrap="square" lIns="0" tIns="0" rIns="0" bIns="0" rtlCol="0">
              <a:spAutoFit/>
            </a:bodyPr>
            <a:lstStyle/>
            <a:p>
              <a:pPr lvl="0">
                <a:lnSpc>
                  <a:spcPct val="150000"/>
                </a:lnSpc>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的内容打在这里，或者通过复制您的文本后，在此框中选择粘贴，并选择只保留文字。您的内容打在</a:t>
              </a:r>
              <a:endParaRPr lang="en-US" altLang="zh-CN" sz="1000" kern="0" dirty="0">
                <a:solidFill>
                  <a:srgbClr val="262626">
                    <a:lumMod val="65000"/>
                    <a:lumOff val="35000"/>
                  </a:srgbClr>
                </a:solidFill>
              </a:endParaRPr>
            </a:p>
          </p:txBody>
        </p:sp>
      </p:grpSp>
      <p:grpSp>
        <p:nvGrpSpPr>
          <p:cNvPr id="32" name="Group 48"/>
          <p:cNvGrpSpPr/>
          <p:nvPr/>
        </p:nvGrpSpPr>
        <p:grpSpPr>
          <a:xfrm>
            <a:off x="6595858" y="2496014"/>
            <a:ext cx="2152606" cy="906611"/>
            <a:chOff x="1603804" y="2274347"/>
            <a:chExt cx="2870141" cy="1208815"/>
          </a:xfrm>
        </p:grpSpPr>
        <p:sp>
          <p:nvSpPr>
            <p:cNvPr id="33" name="Text Placeholder 2"/>
            <p:cNvSpPr txBox="1"/>
            <p:nvPr/>
          </p:nvSpPr>
          <p:spPr>
            <a:xfrm>
              <a:off x="1603804" y="2274347"/>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34" name="TextBox 33"/>
            <p:cNvSpPr txBox="1"/>
            <p:nvPr/>
          </p:nvSpPr>
          <p:spPr>
            <a:xfrm>
              <a:off x="1679271" y="2559832"/>
              <a:ext cx="2794674" cy="923330"/>
            </a:xfrm>
            <a:prstGeom prst="rect">
              <a:avLst/>
            </a:prstGeom>
            <a:noFill/>
          </p:spPr>
          <p:txBody>
            <a:bodyPr wrap="square" lIns="0" tIns="0" rIns="0" bIns="0" rtlCol="0">
              <a:spAutoFit/>
            </a:bodyPr>
            <a:lstStyle/>
            <a:p>
              <a:pPr lvl="0">
                <a:lnSpc>
                  <a:spcPct val="150000"/>
                </a:lnSpc>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的内容打在这里，或者通过复制您的文本后，在此框中选择粘贴，并选择只保留文字。您的内容打在</a:t>
              </a:r>
              <a:endParaRPr lang="en-US" altLang="zh-CN" sz="1000" kern="0" dirty="0">
                <a:solidFill>
                  <a:srgbClr val="262626">
                    <a:lumMod val="65000"/>
                    <a:lumOff val="35000"/>
                  </a:srgbClr>
                </a:solidFill>
              </a:endParaRPr>
            </a:p>
          </p:txBody>
        </p:sp>
      </p:grpSp>
      <p:grpSp>
        <p:nvGrpSpPr>
          <p:cNvPr id="35" name="Group 51"/>
          <p:cNvGrpSpPr/>
          <p:nvPr/>
        </p:nvGrpSpPr>
        <p:grpSpPr>
          <a:xfrm>
            <a:off x="6172279" y="3495327"/>
            <a:ext cx="2432168" cy="943115"/>
            <a:chOff x="1603804" y="2274347"/>
            <a:chExt cx="3242893" cy="1257486"/>
          </a:xfrm>
        </p:grpSpPr>
        <p:sp>
          <p:nvSpPr>
            <p:cNvPr id="36" name="Text Placeholder 2"/>
            <p:cNvSpPr txBox="1"/>
            <p:nvPr/>
          </p:nvSpPr>
          <p:spPr>
            <a:xfrm>
              <a:off x="1603804" y="2274347"/>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37" name="TextBox 36"/>
            <p:cNvSpPr txBox="1"/>
            <p:nvPr/>
          </p:nvSpPr>
          <p:spPr>
            <a:xfrm>
              <a:off x="1775280" y="2608504"/>
              <a:ext cx="3071417" cy="923329"/>
            </a:xfrm>
            <a:prstGeom prst="rect">
              <a:avLst/>
            </a:prstGeom>
            <a:noFill/>
          </p:spPr>
          <p:txBody>
            <a:bodyPr wrap="square" lIns="0" tIns="0" rIns="0" bIns="0" rtlCol="0">
              <a:spAutoFit/>
            </a:bodyPr>
            <a:lstStyle/>
            <a:p>
              <a:pPr lvl="0">
                <a:lnSpc>
                  <a:spcPct val="150000"/>
                </a:lnSpc>
              </a:pPr>
              <a:r>
                <a:rPr kumimoji="0" lang="zh-CN" altLang="en-US" sz="10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的内容打在这里，或者通过复制您的文本后，在此框中选择粘贴，并选择只保留文字。您的内容打在</a:t>
              </a:r>
              <a:endParaRPr lang="en-US" altLang="zh-CN" sz="1000" kern="0" dirty="0">
                <a:solidFill>
                  <a:srgbClr val="262626">
                    <a:lumMod val="65000"/>
                    <a:lumOff val="35000"/>
                  </a:srgbClr>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3500"/>
                            </p:stCondLst>
                            <p:childTnLst>
                              <p:par>
                                <p:cTn id="27" presetID="22" presetClass="entr" presetSubtype="2"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right)">
                                      <p:cBhvr>
                                        <p:cTn id="29" dur="500"/>
                                        <p:tgtEl>
                                          <p:spTgt spid="23"/>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45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p:cNvPicPr>
            <a:picLocks noChangeAspect="1"/>
          </p:cNvPicPr>
          <p:nvPr/>
        </p:nvPicPr>
        <p:blipFill>
          <a:blip r:embed="rId1" cstate="email"/>
          <a:srcRect/>
          <a:stretch>
            <a:fillRect/>
          </a:stretch>
        </p:blipFill>
        <p:spPr>
          <a:xfrm>
            <a:off x="-7620" y="-7620"/>
            <a:ext cx="9151620" cy="5151120"/>
          </a:xfrm>
          <a:prstGeom prst="rect">
            <a:avLst/>
          </a:prstGeom>
        </p:spPr>
      </p:pic>
      <p:sp>
        <p:nvSpPr>
          <p:cNvPr id="3" name="TextBox 2"/>
          <p:cNvSpPr txBox="1"/>
          <p:nvPr/>
        </p:nvSpPr>
        <p:spPr>
          <a:xfrm>
            <a:off x="755576" y="1131590"/>
            <a:ext cx="2674719" cy="438582"/>
          </a:xfrm>
          <a:prstGeom prst="rect">
            <a:avLst/>
          </a:prstGeom>
          <a:noFill/>
        </p:spPr>
        <p:txBody>
          <a:bodyPr wrap="square" lIns="68580" tIns="34290" rIns="68580" bIns="34290" rtlCol="0">
            <a:spAutoFit/>
          </a:bodyPr>
          <a:lstStyle/>
          <a:p>
            <a:pPr lvl="0"/>
            <a:r>
              <a:rPr lang="zh-CN" altLang="en-US" sz="2400" b="1" dirty="0" smtClean="0">
                <a:solidFill>
                  <a:srgbClr val="317B9D"/>
                </a:solidFill>
                <a:latin typeface="微软雅黑" panose="020B0503020204020204" pitchFamily="34" charset="-122"/>
                <a:ea typeface="微软雅黑" panose="020B0503020204020204" pitchFamily="34" charset="-122"/>
                <a:cs typeface="Montserrat" charset="0"/>
              </a:rPr>
              <a:t>健康医疗 爱心呵护</a:t>
            </a:r>
            <a:endParaRPr lang="en-US" altLang="zh-CN" sz="2400" b="1" dirty="0">
              <a:solidFill>
                <a:srgbClr val="317B9D"/>
              </a:solidFill>
              <a:latin typeface="微软雅黑" panose="020B0503020204020204" pitchFamily="34" charset="-122"/>
              <a:ea typeface="微软雅黑" panose="020B0503020204020204" pitchFamily="34" charset="-122"/>
              <a:cs typeface="Montserrat" charset="0"/>
            </a:endParaRPr>
          </a:p>
        </p:txBody>
      </p:sp>
      <p:sp>
        <p:nvSpPr>
          <p:cNvPr id="4" name="TextBox 3"/>
          <p:cNvSpPr txBox="1"/>
          <p:nvPr/>
        </p:nvSpPr>
        <p:spPr>
          <a:xfrm>
            <a:off x="745153" y="1643165"/>
            <a:ext cx="2746727" cy="1144609"/>
          </a:xfrm>
          <a:prstGeom prst="rect">
            <a:avLst/>
          </a:prstGeom>
          <a:noFill/>
        </p:spPr>
        <p:txBody>
          <a:bodyPr wrap="square" lIns="68580" tIns="34290" rIns="68580" bIns="34290" numCol="1" spcCol="0" rtlCol="0" anchor="ctr">
            <a:spAutoFit/>
          </a:bodyPr>
          <a:lstStyle/>
          <a:p>
            <a:pPr lvl="0">
              <a:lnSpc>
                <a:spcPct val="150000"/>
              </a:lnSpc>
            </a:pPr>
            <a:r>
              <a:rPr kumimoji="0" lang="zh-CN" altLang="en-US" sz="1200" b="0"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您的内容打在这里，或者通过复制您的文本后，在此框中选择粘贴。您的内容打在这里，或者通过复制您的文本后，在此框中选择粘贴。</a:t>
            </a:r>
            <a:endParaRPr kumimoji="0" lang="zh-CN" altLang="en-US" sz="1200" b="0"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pic>
        <p:nvPicPr>
          <p:cNvPr id="5" name="图片占位符 9"/>
          <p:cNvPicPr>
            <a:picLocks noChangeAspect="1"/>
          </p:cNvPicPr>
          <p:nvPr/>
        </p:nvPicPr>
        <p:blipFill>
          <a:blip r:embed="rId2" cstate="email"/>
          <a:stretch>
            <a:fillRect/>
          </a:stretch>
        </p:blipFill>
        <p:spPr>
          <a:xfrm>
            <a:off x="3940959" y="1660249"/>
            <a:ext cx="1582122" cy="1400963"/>
          </a:xfrm>
          <a:prstGeom prst="rect">
            <a:avLst/>
          </a:prstGeom>
        </p:spPr>
      </p:pic>
      <p:sp>
        <p:nvSpPr>
          <p:cNvPr id="6" name="十字形 5"/>
          <p:cNvSpPr/>
          <p:nvPr/>
        </p:nvSpPr>
        <p:spPr>
          <a:xfrm>
            <a:off x="6453527" y="1080754"/>
            <a:ext cx="468062" cy="468062"/>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十字形 6"/>
          <p:cNvSpPr/>
          <p:nvPr/>
        </p:nvSpPr>
        <p:spPr>
          <a:xfrm>
            <a:off x="6921589" y="733917"/>
            <a:ext cx="195883" cy="195883"/>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十字形 7"/>
          <p:cNvSpPr/>
          <p:nvPr/>
        </p:nvSpPr>
        <p:spPr>
          <a:xfrm>
            <a:off x="7120920" y="1127806"/>
            <a:ext cx="241797" cy="241797"/>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十字形 8"/>
          <p:cNvSpPr/>
          <p:nvPr/>
        </p:nvSpPr>
        <p:spPr>
          <a:xfrm>
            <a:off x="7670371" y="1093982"/>
            <a:ext cx="142567" cy="142567"/>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十字形 9"/>
          <p:cNvSpPr/>
          <p:nvPr/>
        </p:nvSpPr>
        <p:spPr>
          <a:xfrm>
            <a:off x="7415260" y="788254"/>
            <a:ext cx="195883" cy="195883"/>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十字形 10"/>
          <p:cNvSpPr/>
          <p:nvPr/>
        </p:nvSpPr>
        <p:spPr>
          <a:xfrm>
            <a:off x="7877702" y="662482"/>
            <a:ext cx="142870" cy="142870"/>
          </a:xfrm>
          <a:prstGeom prst="plus">
            <a:avLst/>
          </a:prstGeom>
          <a:solidFill>
            <a:srgbClr val="3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2000"/>
                            </p:stCondLst>
                            <p:childTnLst>
                              <p:par>
                                <p:cTn id="22" presetID="2" presetClass="entr" presetSubtype="1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0-#ppt_w/2"/>
                                          </p:val>
                                        </p:tav>
                                        <p:tav tm="100000">
                                          <p:val>
                                            <p:strVal val="#ppt_x"/>
                                          </p:val>
                                        </p:tav>
                                      </p:tavLst>
                                    </p:anim>
                                    <p:anim calcmode="lin" valueType="num">
                                      <p:cBhvr additive="base">
                                        <p:cTn id="25" dur="10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0-#ppt_w/2"/>
                                          </p:val>
                                        </p:tav>
                                        <p:tav tm="100000">
                                          <p:val>
                                            <p:strVal val="#ppt_x"/>
                                          </p:val>
                                        </p:tav>
                                      </p:tavLst>
                                    </p:anim>
                                    <p:anim calcmode="lin" valueType="num">
                                      <p:cBhvr additive="base">
                                        <p:cTn id="29" dur="10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0-#ppt_w/2"/>
                                          </p:val>
                                        </p:tav>
                                        <p:tav tm="100000">
                                          <p:val>
                                            <p:strVal val="#ppt_x"/>
                                          </p:val>
                                        </p:tav>
                                      </p:tavLst>
                                    </p:anim>
                                    <p:anim calcmode="lin" valueType="num">
                                      <p:cBhvr additive="base">
                                        <p:cTn id="33" dur="10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5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0-#ppt_w/2"/>
                                          </p:val>
                                        </p:tav>
                                        <p:tav tm="100000">
                                          <p:val>
                                            <p:strVal val="#ppt_x"/>
                                          </p:val>
                                        </p:tav>
                                      </p:tavLst>
                                    </p:anim>
                                    <p:anim calcmode="lin" valueType="num">
                                      <p:cBhvr additive="base">
                                        <p:cTn id="37" dur="10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200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0-#ppt_w/2"/>
                                          </p:val>
                                        </p:tav>
                                        <p:tav tm="100000">
                                          <p:val>
                                            <p:strVal val="#ppt_x"/>
                                          </p:val>
                                        </p:tav>
                                      </p:tavLst>
                                    </p:anim>
                                    <p:anim calcmode="lin" valueType="num">
                                      <p:cBhvr additive="base">
                                        <p:cTn id="41" dur="10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25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000" fill="hold"/>
                                        <p:tgtEl>
                                          <p:spTgt spid="11"/>
                                        </p:tgtEl>
                                        <p:attrNameLst>
                                          <p:attrName>ppt_x</p:attrName>
                                        </p:attrNameLst>
                                      </p:cBhvr>
                                      <p:tavLst>
                                        <p:tav tm="0">
                                          <p:val>
                                            <p:strVal val="0-#ppt_w/2"/>
                                          </p:val>
                                        </p:tav>
                                        <p:tav tm="100000">
                                          <p:val>
                                            <p:strVal val="#ppt_x"/>
                                          </p:val>
                                        </p:tav>
                                      </p:tavLst>
                                    </p:anim>
                                    <p:anim calcmode="lin" valueType="num">
                                      <p:cBhvr additive="base">
                                        <p:cTn id="45" dur="1000" fill="hold"/>
                                        <p:tgtEl>
                                          <p:spTgt spid="11"/>
                                        </p:tgtEl>
                                        <p:attrNameLst>
                                          <p:attrName>ppt_y</p:attrName>
                                        </p:attrNameLst>
                                      </p:cBhvr>
                                      <p:tavLst>
                                        <p:tav tm="0">
                                          <p:val>
                                            <p:strVal val="1+#ppt_h/2"/>
                                          </p:val>
                                        </p:tav>
                                        <p:tav tm="100000">
                                          <p:val>
                                            <p:strVal val="#ppt_y"/>
                                          </p:val>
                                        </p:tav>
                                      </p:tavLst>
                                    </p:anim>
                                  </p:childTnLst>
                                </p:cTn>
                              </p:par>
                              <p:par>
                                <p:cTn id="46" presetID="8" presetClass="emph" presetSubtype="0" fill="hold" grpId="1" nodeType="withEffect">
                                  <p:stCondLst>
                                    <p:cond delay="0"/>
                                  </p:stCondLst>
                                  <p:childTnLst>
                                    <p:animRot by="21600000">
                                      <p:cBhvr>
                                        <p:cTn id="47" dur="3500" fill="hold"/>
                                        <p:tgtEl>
                                          <p:spTgt spid="6"/>
                                        </p:tgtEl>
                                        <p:attrNameLst>
                                          <p:attrName>r</p:attrName>
                                        </p:attrNameLst>
                                      </p:cBhvr>
                                    </p:animRot>
                                  </p:childTnLst>
                                </p:cTn>
                              </p:par>
                              <p:par>
                                <p:cTn id="48" presetID="8" presetClass="emph" presetSubtype="0" fill="hold" grpId="1" nodeType="withEffect">
                                  <p:stCondLst>
                                    <p:cond delay="700"/>
                                  </p:stCondLst>
                                  <p:childTnLst>
                                    <p:animRot by="21600000">
                                      <p:cBhvr>
                                        <p:cTn id="49" dur="2000" fill="hold"/>
                                        <p:tgtEl>
                                          <p:spTgt spid="8"/>
                                        </p:tgtEl>
                                        <p:attrNameLst>
                                          <p:attrName>r</p:attrName>
                                        </p:attrNameLst>
                                      </p:cBhvr>
                                    </p:animRot>
                                  </p:childTnLst>
                                </p:cTn>
                              </p:par>
                              <p:par>
                                <p:cTn id="50" presetID="8" presetClass="emph" presetSubtype="0" fill="hold" grpId="1" nodeType="withEffect">
                                  <p:stCondLst>
                                    <p:cond delay="1500"/>
                                  </p:stCondLst>
                                  <p:childTnLst>
                                    <p:animRot by="21600000">
                                      <p:cBhvr>
                                        <p:cTn id="51" dur="2000" fill="hold"/>
                                        <p:tgtEl>
                                          <p:spTgt spid="7"/>
                                        </p:tgtEl>
                                        <p:attrNameLst>
                                          <p:attrName>r</p:attrName>
                                        </p:attrNameLst>
                                      </p:cBhvr>
                                    </p:animRot>
                                  </p:childTnLst>
                                </p:cTn>
                              </p:par>
                              <p:par>
                                <p:cTn id="52" presetID="8" presetClass="emph" presetSubtype="0" fill="hold" grpId="1" nodeType="withEffect">
                                  <p:stCondLst>
                                    <p:cond delay="2200"/>
                                  </p:stCondLst>
                                  <p:childTnLst>
                                    <p:animRot by="21600000">
                                      <p:cBhvr>
                                        <p:cTn id="53" dur="2000" fill="hold"/>
                                        <p:tgtEl>
                                          <p:spTgt spid="10"/>
                                        </p:tgtEl>
                                        <p:attrNameLst>
                                          <p:attrName>r</p:attrName>
                                        </p:attrNameLst>
                                      </p:cBhvr>
                                    </p:animRot>
                                  </p:childTnLst>
                                </p:cTn>
                              </p:par>
                              <p:par>
                                <p:cTn id="54" presetID="8" presetClass="emph" presetSubtype="0" fill="hold" grpId="1" nodeType="withEffect">
                                  <p:stCondLst>
                                    <p:cond delay="1300"/>
                                  </p:stCondLst>
                                  <p:childTnLst>
                                    <p:animRot by="21600000">
                                      <p:cBhvr>
                                        <p:cTn id="55" dur="2000" fill="hold"/>
                                        <p:tgtEl>
                                          <p:spTgt spid="9"/>
                                        </p:tgtEl>
                                        <p:attrNameLst>
                                          <p:attrName>r</p:attrName>
                                        </p:attrNameLst>
                                      </p:cBhvr>
                                    </p:animRot>
                                  </p:childTnLst>
                                </p:cTn>
                              </p:par>
                              <p:par>
                                <p:cTn id="56" presetID="8" presetClass="emph" presetSubtype="0" fill="hold" grpId="1" nodeType="withEffect">
                                  <p:stCondLst>
                                    <p:cond delay="2500"/>
                                  </p:stCondLst>
                                  <p:childTnLst>
                                    <p:animRot by="21600000">
                                      <p:cBhvr>
                                        <p:cTn id="57"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5" name="椭圆 4"/>
          <p:cNvSpPr/>
          <p:nvPr/>
        </p:nvSpPr>
        <p:spPr>
          <a:xfrm>
            <a:off x="5364088" y="411510"/>
            <a:ext cx="2952328" cy="2952328"/>
          </a:xfrm>
          <a:prstGeom prst="ellipse">
            <a:avLst/>
          </a:prstGeom>
          <a:solidFill>
            <a:srgbClr val="317B9D">
              <a:alpha val="66000"/>
            </a:srgb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259"/>
          <p:cNvSpPr>
            <a:spLocks noChangeArrowheads="1"/>
          </p:cNvSpPr>
          <p:nvPr/>
        </p:nvSpPr>
        <p:spPr bwMode="auto">
          <a:xfrm>
            <a:off x="5436096" y="2207354"/>
            <a:ext cx="293038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zh-CN" altLang="en-US" sz="1300" cap="all" dirty="0" smtClean="0">
                <a:solidFill>
                  <a:prstClr val="white"/>
                </a:solidFill>
                <a:cs typeface="Arial" panose="020B0604020202020204" pitchFamily="34" charset="0"/>
              </a:rPr>
              <a:t>适用于医疗手术</a:t>
            </a:r>
            <a:r>
              <a:rPr lang="en-US" altLang="zh-CN" sz="1300" cap="all" dirty="0" smtClean="0">
                <a:solidFill>
                  <a:prstClr val="white"/>
                </a:solidFill>
                <a:cs typeface="Arial" panose="020B0604020202020204" pitchFamily="34" charset="0"/>
              </a:rPr>
              <a:t>/</a:t>
            </a:r>
            <a:r>
              <a:rPr lang="zh-CN" altLang="en-US" sz="1300" cap="all" dirty="0" smtClean="0">
                <a:solidFill>
                  <a:prstClr val="white"/>
                </a:solidFill>
                <a:cs typeface="Arial" panose="020B0604020202020204" pitchFamily="34" charset="0"/>
              </a:rPr>
              <a:t>护士通用</a:t>
            </a:r>
            <a:r>
              <a:rPr lang="en-US" altLang="zh-CN" sz="1300" cap="all" dirty="0" smtClean="0">
                <a:solidFill>
                  <a:prstClr val="white"/>
                </a:solidFill>
                <a:cs typeface="Arial" panose="020B0604020202020204" pitchFamily="34" charset="0"/>
              </a:rPr>
              <a:t>/</a:t>
            </a:r>
            <a:r>
              <a:rPr lang="zh-CN" altLang="en-US" sz="1300" cap="all" dirty="0">
                <a:solidFill>
                  <a:prstClr val="white"/>
                </a:solidFill>
                <a:cs typeface="Arial" panose="020B0604020202020204" pitchFamily="34" charset="0"/>
              </a:rPr>
              <a:t>工作总结</a:t>
            </a:r>
            <a:endParaRPr lang="zh-CN" altLang="en-US" sz="1300" cap="all" dirty="0">
              <a:solidFill>
                <a:prstClr val="white"/>
              </a:solidFill>
              <a:cs typeface="Arial" panose="020B0604020202020204" pitchFamily="34" charset="0"/>
            </a:endParaRPr>
          </a:p>
        </p:txBody>
      </p:sp>
      <p:sp>
        <p:nvSpPr>
          <p:cNvPr id="7" name="矩形 259"/>
          <p:cNvSpPr>
            <a:spLocks noChangeArrowheads="1"/>
          </p:cNvSpPr>
          <p:nvPr/>
        </p:nvSpPr>
        <p:spPr bwMode="auto">
          <a:xfrm>
            <a:off x="6156176" y="856303"/>
            <a:ext cx="1656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Aft>
                <a:spcPct val="0"/>
              </a:spcAft>
              <a:buFont typeface="Arial" panose="020B0604020202020204" pitchFamily="34" charset="0"/>
              <a:buNone/>
            </a:pPr>
            <a:r>
              <a:rPr lang="en-US" altLang="zh-CN" sz="3600" b="1" cap="all" dirty="0" smtClean="0">
                <a:solidFill>
                  <a:prstClr val="white"/>
                </a:solidFill>
                <a:cs typeface="Arial" panose="020B0604020202020204" pitchFamily="34" charset="0"/>
              </a:rPr>
              <a:t>LOGO</a:t>
            </a:r>
            <a:endParaRPr lang="zh-CN" altLang="en-US" sz="3600" b="1" cap="all" dirty="0">
              <a:solidFill>
                <a:prstClr val="white"/>
              </a:solidFill>
              <a:cs typeface="Arial" panose="020B0604020202020204" pitchFamily="34" charset="0"/>
            </a:endParaRPr>
          </a:p>
        </p:txBody>
      </p:sp>
      <p:sp>
        <p:nvSpPr>
          <p:cNvPr id="8" name="TextBox 10"/>
          <p:cNvSpPr txBox="1"/>
          <p:nvPr/>
        </p:nvSpPr>
        <p:spPr>
          <a:xfrm>
            <a:off x="5476792" y="1536460"/>
            <a:ext cx="2791533" cy="587853"/>
          </a:xfrm>
          <a:prstGeom prst="rect">
            <a:avLst/>
          </a:prstGeom>
          <a:noFill/>
        </p:spPr>
        <p:txBody>
          <a:bodyPr wrap="none" lIns="48768" tIns="24384" rIns="48768" bIns="24384">
            <a:spAutoFit/>
          </a:bodyPr>
          <a:lstStyle/>
          <a:p>
            <a:pPr fontAlgn="base">
              <a:spcBef>
                <a:spcPct val="0"/>
              </a:spcBef>
              <a:spcAft>
                <a:spcPct val="0"/>
              </a:spcAft>
            </a:pPr>
            <a:r>
              <a:rPr lang="zh-CN" altLang="en-US" sz="3500" b="1" cap="all"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感谢您的聆听</a:t>
            </a:r>
            <a:endParaRPr lang="zh-CN" altLang="en-US" sz="3500" b="1" cap="all"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0">
        <p15:prstTrans prst="origami"/>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900" fill="hold"/>
                                            <p:tgtEl>
                                              <p:spTgt spid="5"/>
                                            </p:tgtEl>
                                            <p:attrNameLst>
                                              <p:attrName>ppt_w</p:attrName>
                                            </p:attrNameLst>
                                          </p:cBhvr>
                                          <p:tavLst>
                                            <p:tav tm="0">
                                              <p:val>
                                                <p:fltVal val="0"/>
                                              </p:val>
                                            </p:tav>
                                            <p:tav tm="100000">
                                              <p:val>
                                                <p:strVal val="#ppt_w"/>
                                              </p:val>
                                            </p:tav>
                                          </p:tavLst>
                                        </p:anim>
                                        <p:anim calcmode="lin" valueType="num">
                                          <p:cBhvr>
                                            <p:cTn id="8" dur="900" fill="hold"/>
                                            <p:tgtEl>
                                              <p:spTgt spid="5"/>
                                            </p:tgtEl>
                                            <p:attrNameLst>
                                              <p:attrName>ppt_h</p:attrName>
                                            </p:attrNameLst>
                                          </p:cBhvr>
                                          <p:tavLst>
                                            <p:tav tm="0">
                                              <p:val>
                                                <p:fltVal val="0"/>
                                              </p:val>
                                            </p:tav>
                                            <p:tav tm="100000">
                                              <p:val>
                                                <p:strVal val="#ppt_h"/>
                                              </p:val>
                                            </p:tav>
                                          </p:tavLst>
                                        </p:anim>
                                        <p:animEffect transition="in" filter="fade">
                                          <p:cBhvr>
                                            <p:cTn id="9" dur="900"/>
                                            <p:tgtEl>
                                              <p:spTgt spid="5"/>
                                            </p:tgtEl>
                                          </p:cBhvr>
                                        </p:animEffect>
                                      </p:childTnLst>
                                    </p:cTn>
                                  </p:par>
                                </p:childTnLst>
                              </p:cTn>
                            </p:par>
                            <p:par>
                              <p:cTn id="10" fill="hold">
                                <p:stCondLst>
                                  <p:cond delay="1000"/>
                                </p:stCondLst>
                                <p:childTnLst>
                                  <p:par>
                                    <p:cTn id="11" presetID="2" presetClass="entr" presetSubtype="2" fill="hold" grpId="0" nodeType="afterEffect" p14:presetBounceEnd="21000">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14:bounceEnd="21000">
                                          <p:cBhvr additive="base">
                                            <p:cTn id="13" dur="800" fill="hold"/>
                                            <p:tgtEl>
                                              <p:spTgt spid="8"/>
                                            </p:tgtEl>
                                            <p:attrNameLst>
                                              <p:attrName>ppt_x</p:attrName>
                                            </p:attrNameLst>
                                          </p:cBhvr>
                                          <p:tavLst>
                                            <p:tav tm="0">
                                              <p:val>
                                                <p:strVal val="1+#ppt_w/2"/>
                                              </p:val>
                                            </p:tav>
                                            <p:tav tm="100000">
                                              <p:val>
                                                <p:strVal val="#ppt_x"/>
                                              </p:val>
                                            </p:tav>
                                          </p:tavLst>
                                        </p:anim>
                                        <p:anim calcmode="lin" valueType="num" p14:bounceEnd="21000">
                                          <p:cBhvr additive="base">
                                            <p:cTn id="14" dur="8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2099"/>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par>
                              <p:cTn id="23" fill="hold">
                                <p:stCondLst>
                                  <p:cond delay="34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childTnLst>
                              </p:cTn>
                            </p:par>
                            <p:par>
                              <p:cTn id="27" fill="hold">
                                <p:stCondLst>
                                  <p:cond delay="3900"/>
                                </p:stCondLst>
                                <p:childTnLst>
                                  <p:par>
                                    <p:cTn id="28" presetID="37"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420"/>
                                            <p:tgtEl>
                                              <p:spTgt spid="7"/>
                                            </p:tgtEl>
                                          </p:cBhvr>
                                        </p:animEffect>
                                        <p:anim calcmode="lin" valueType="num">
                                          <p:cBhvr>
                                            <p:cTn id="31" dur="1420" fill="hold"/>
                                            <p:tgtEl>
                                              <p:spTgt spid="7"/>
                                            </p:tgtEl>
                                            <p:attrNameLst>
                                              <p:attrName>ppt_x</p:attrName>
                                            </p:attrNameLst>
                                          </p:cBhvr>
                                          <p:tavLst>
                                            <p:tav tm="0">
                                              <p:val>
                                                <p:strVal val="#ppt_x"/>
                                              </p:val>
                                            </p:tav>
                                            <p:tav tm="100000">
                                              <p:val>
                                                <p:strVal val="#ppt_x"/>
                                              </p:val>
                                            </p:tav>
                                          </p:tavLst>
                                        </p:anim>
                                        <p:anim calcmode="lin" valueType="num">
                                          <p:cBhvr>
                                            <p:cTn id="32" dur="1278" decel="100000" fill="hold"/>
                                            <p:tgtEl>
                                              <p:spTgt spid="7"/>
                                            </p:tgtEl>
                                            <p:attrNameLst>
                                              <p:attrName>ppt_y</p:attrName>
                                            </p:attrNameLst>
                                          </p:cBhvr>
                                          <p:tavLst>
                                            <p:tav tm="0">
                                              <p:val>
                                                <p:strVal val="#ppt_y+1"/>
                                              </p:val>
                                            </p:tav>
                                            <p:tav tm="100000">
                                              <p:val>
                                                <p:strVal val="#ppt_y-.03"/>
                                              </p:val>
                                            </p:tav>
                                          </p:tavLst>
                                        </p:anim>
                                        <p:anim calcmode="lin" valueType="num">
                                          <p:cBhvr>
                                            <p:cTn id="33" dur="142" accel="100000" fill="hold">
                                              <p:stCondLst>
                                                <p:cond delay="1278"/>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900" fill="hold"/>
                                            <p:tgtEl>
                                              <p:spTgt spid="5"/>
                                            </p:tgtEl>
                                            <p:attrNameLst>
                                              <p:attrName>ppt_w</p:attrName>
                                            </p:attrNameLst>
                                          </p:cBhvr>
                                          <p:tavLst>
                                            <p:tav tm="0">
                                              <p:val>
                                                <p:fltVal val="0"/>
                                              </p:val>
                                            </p:tav>
                                            <p:tav tm="100000">
                                              <p:val>
                                                <p:strVal val="#ppt_w"/>
                                              </p:val>
                                            </p:tav>
                                          </p:tavLst>
                                        </p:anim>
                                        <p:anim calcmode="lin" valueType="num">
                                          <p:cBhvr>
                                            <p:cTn id="8" dur="900" fill="hold"/>
                                            <p:tgtEl>
                                              <p:spTgt spid="5"/>
                                            </p:tgtEl>
                                            <p:attrNameLst>
                                              <p:attrName>ppt_h</p:attrName>
                                            </p:attrNameLst>
                                          </p:cBhvr>
                                          <p:tavLst>
                                            <p:tav tm="0">
                                              <p:val>
                                                <p:fltVal val="0"/>
                                              </p:val>
                                            </p:tav>
                                            <p:tav tm="100000">
                                              <p:val>
                                                <p:strVal val="#ppt_h"/>
                                              </p:val>
                                            </p:tav>
                                          </p:tavLst>
                                        </p:anim>
                                        <p:animEffect transition="in" filter="fade">
                                          <p:cBhvr>
                                            <p:cTn id="9" dur="900"/>
                                            <p:tgtEl>
                                              <p:spTgt spid="5"/>
                                            </p:tgtEl>
                                          </p:cBhvr>
                                        </p:animEffect>
                                      </p:childTnLst>
                                    </p:cTn>
                                  </p:par>
                                </p:childTnLst>
                              </p:cTn>
                            </p:par>
                            <p:par>
                              <p:cTn id="10" fill="hold">
                                <p:stCondLst>
                                  <p:cond delay="1000"/>
                                </p:stCondLst>
                                <p:childTnLst>
                                  <p:par>
                                    <p:cTn id="11" presetID="2" presetClass="entr" presetSubtype="2"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 fill="hold"/>
                                            <p:tgtEl>
                                              <p:spTgt spid="8"/>
                                            </p:tgtEl>
                                            <p:attrNameLst>
                                              <p:attrName>ppt_x</p:attrName>
                                            </p:attrNameLst>
                                          </p:cBhvr>
                                          <p:tavLst>
                                            <p:tav tm="0">
                                              <p:val>
                                                <p:strVal val="1+#ppt_w/2"/>
                                              </p:val>
                                            </p:tav>
                                            <p:tav tm="100000">
                                              <p:val>
                                                <p:strVal val="#ppt_x"/>
                                              </p:val>
                                            </p:tav>
                                          </p:tavLst>
                                        </p:anim>
                                        <p:anim calcmode="lin" valueType="num">
                                          <p:cBhvr additive="base">
                                            <p:cTn id="14" dur="8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2099"/>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par>
                              <p:cTn id="23" fill="hold">
                                <p:stCondLst>
                                  <p:cond delay="34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childTnLst>
                              </p:cTn>
                            </p:par>
                            <p:par>
                              <p:cTn id="27" fill="hold">
                                <p:stCondLst>
                                  <p:cond delay="3900"/>
                                </p:stCondLst>
                                <p:childTnLst>
                                  <p:par>
                                    <p:cTn id="28" presetID="37"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420"/>
                                            <p:tgtEl>
                                              <p:spTgt spid="7"/>
                                            </p:tgtEl>
                                          </p:cBhvr>
                                        </p:animEffect>
                                        <p:anim calcmode="lin" valueType="num">
                                          <p:cBhvr>
                                            <p:cTn id="31" dur="1420" fill="hold"/>
                                            <p:tgtEl>
                                              <p:spTgt spid="7"/>
                                            </p:tgtEl>
                                            <p:attrNameLst>
                                              <p:attrName>ppt_x</p:attrName>
                                            </p:attrNameLst>
                                          </p:cBhvr>
                                          <p:tavLst>
                                            <p:tav tm="0">
                                              <p:val>
                                                <p:strVal val="#ppt_x"/>
                                              </p:val>
                                            </p:tav>
                                            <p:tav tm="100000">
                                              <p:val>
                                                <p:strVal val="#ppt_x"/>
                                              </p:val>
                                            </p:tav>
                                          </p:tavLst>
                                        </p:anim>
                                        <p:anim calcmode="lin" valueType="num">
                                          <p:cBhvr>
                                            <p:cTn id="32" dur="1278" decel="100000" fill="hold"/>
                                            <p:tgtEl>
                                              <p:spTgt spid="7"/>
                                            </p:tgtEl>
                                            <p:attrNameLst>
                                              <p:attrName>ppt_y</p:attrName>
                                            </p:attrNameLst>
                                          </p:cBhvr>
                                          <p:tavLst>
                                            <p:tav tm="0">
                                              <p:val>
                                                <p:strVal val="#ppt_y+1"/>
                                              </p:val>
                                            </p:tav>
                                            <p:tav tm="100000">
                                              <p:val>
                                                <p:strVal val="#ppt_y-.03"/>
                                              </p:val>
                                            </p:tav>
                                          </p:tavLst>
                                        </p:anim>
                                        <p:anim calcmode="lin" valueType="num">
                                          <p:cBhvr>
                                            <p:cTn id="33" dur="142" accel="100000" fill="hold">
                                              <p:stCondLst>
                                                <p:cond delay="1278"/>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P spid="8"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4860032" y="1419622"/>
            <a:ext cx="3600400" cy="110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2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rPr>
              <a:t>添加章节标题</a:t>
            </a:r>
            <a:endParaRPr lang="en-US" altLang="zh-CN" sz="3200" dirty="0" smtClean="0">
              <a:gradFill>
                <a:gsLst>
                  <a:gs pos="0">
                    <a:schemeClr val="tx1">
                      <a:lumMod val="75000"/>
                      <a:lumOff val="25000"/>
                    </a:schemeClr>
                  </a:gs>
                  <a:gs pos="100000">
                    <a:schemeClr val="tx1">
                      <a:lumMod val="85000"/>
                      <a:lumOff val="15000"/>
                    </a:schemeClr>
                  </a:gs>
                </a:gsLst>
                <a:lin ang="5400000" scaled="0"/>
              </a:gradFill>
              <a:latin typeface="微软雅黑" panose="020B0503020204020204" pitchFamily="34" charset="-122"/>
              <a:ea typeface="微软雅黑" panose="020B0503020204020204" pitchFamily="34" charset="-122"/>
            </a:endParaRPr>
          </a:p>
          <a:p>
            <a:pPr marL="0" lvl="1" algn="ctr"/>
            <a:r>
              <a:rPr lang="en-US" altLang="zh-CN" sz="32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rPr>
              <a:t>ADD THE TITLE</a:t>
            </a:r>
            <a:endParaRPr lang="en-US" altLang="zh-CN" sz="3200" dirty="0">
              <a:gradFill>
                <a:gsLst>
                  <a:gs pos="0">
                    <a:schemeClr val="tx1">
                      <a:lumMod val="75000"/>
                      <a:lumOff val="25000"/>
                    </a:schemeClr>
                  </a:gs>
                  <a:gs pos="100000">
                    <a:schemeClr val="tx1">
                      <a:lumMod val="85000"/>
                      <a:lumOff val="15000"/>
                    </a:schemeClr>
                  </a:gs>
                </a:gsLst>
                <a:lin ang="5400000" scaled="0"/>
              </a:gradFill>
              <a:latin typeface="Bebas" pitchFamily="2" charset="0"/>
              <a:ea typeface="微软雅黑" panose="020B0503020204020204" pitchFamily="34" charset="-122"/>
            </a:endParaRPr>
          </a:p>
        </p:txBody>
      </p:sp>
      <p:grpSp>
        <p:nvGrpSpPr>
          <p:cNvPr id="6" name="组合 5"/>
          <p:cNvGrpSpPr/>
          <p:nvPr/>
        </p:nvGrpSpPr>
        <p:grpSpPr>
          <a:xfrm>
            <a:off x="6175567" y="368122"/>
            <a:ext cx="905236" cy="905234"/>
            <a:chOff x="797831" y="1949571"/>
            <a:chExt cx="905236" cy="905234"/>
          </a:xfrm>
        </p:grpSpPr>
        <p:grpSp>
          <p:nvGrpSpPr>
            <p:cNvPr id="7" name="组合 6"/>
            <p:cNvGrpSpPr/>
            <p:nvPr/>
          </p:nvGrpSpPr>
          <p:grpSpPr>
            <a:xfrm>
              <a:off x="797831" y="1949571"/>
              <a:ext cx="905236" cy="905234"/>
              <a:chOff x="1899397" y="1624948"/>
              <a:chExt cx="1347237" cy="1347237"/>
            </a:xfrm>
            <a:effectLst>
              <a:outerShdw blurRad="50800" dist="38100" dir="2700000" algn="tl" rotWithShape="0">
                <a:prstClr val="black">
                  <a:alpha val="40000"/>
                </a:prstClr>
              </a:outerShdw>
            </a:effectLst>
          </p:grpSpPr>
          <p:sp>
            <p:nvSpPr>
              <p:cNvPr id="9" name="椭圆 8"/>
              <p:cNvSpPr/>
              <p:nvPr/>
            </p:nvSpPr>
            <p:spPr>
              <a:xfrm>
                <a:off x="1899397" y="1624948"/>
                <a:ext cx="1347237" cy="1347237"/>
              </a:xfrm>
              <a:prstGeom prst="ellipse">
                <a:avLst/>
              </a:prstGeom>
              <a:solidFill>
                <a:srgbClr val="FFFFFF">
                  <a:lumMod val="9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1997046" y="1724988"/>
                <a:ext cx="1147157" cy="1147157"/>
              </a:xfrm>
              <a:prstGeom prst="ellipse">
                <a:avLst/>
              </a:prstGeom>
              <a:solidFill>
                <a:srgbClr val="317B9D"/>
              </a:solidFill>
              <a:ln w="25400" cap="flat" cmpd="sng" algn="ctr">
                <a:noFill/>
                <a:prstDash val="solid"/>
              </a:ln>
              <a:effectLst>
                <a:innerShdw dist="114300" dir="13500000">
                  <a:srgbClr val="FFBF53">
                    <a:lumMod val="50000"/>
                    <a:alpha val="50000"/>
                  </a:srgbClr>
                </a:inn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8" name="Freeform 74"/>
            <p:cNvSpPr>
              <a:spLocks noEditPoints="1"/>
            </p:cNvSpPr>
            <p:nvPr/>
          </p:nvSpPr>
          <p:spPr bwMode="auto">
            <a:xfrm>
              <a:off x="1068624" y="2218414"/>
              <a:ext cx="427744" cy="381956"/>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3" name="Picture 3"/>
          <p:cNvPicPr>
            <a:picLocks noChangeAspect="1" noChangeArrowheads="1"/>
          </p:cNvPicPr>
          <p:nvPr/>
        </p:nvPicPr>
        <p:blipFill>
          <a:blip r:embed="rId1" cstate="email"/>
          <a:stretch>
            <a:fillRect/>
          </a:stretch>
        </p:blipFill>
        <p:spPr bwMode="auto">
          <a:xfrm>
            <a:off x="6979283" y="1712092"/>
            <a:ext cx="1628532" cy="1165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2" cstate="email"/>
          <a:stretch>
            <a:fillRect/>
          </a:stretch>
        </p:blipFill>
        <p:spPr bwMode="auto">
          <a:xfrm>
            <a:off x="5148064" y="1707655"/>
            <a:ext cx="1754428" cy="1165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cstate="email"/>
          <a:stretch>
            <a:fillRect/>
          </a:stretch>
        </p:blipFill>
        <p:spPr bwMode="auto">
          <a:xfrm>
            <a:off x="3272814" y="1707654"/>
            <a:ext cx="1798460" cy="11653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cstate="email"/>
          <a:stretch>
            <a:fillRect/>
          </a:stretch>
        </p:blipFill>
        <p:spPr bwMode="auto">
          <a:xfrm>
            <a:off x="1513822" y="1712092"/>
            <a:ext cx="1682202" cy="11653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71632" y="3564386"/>
            <a:ext cx="5620326" cy="807913"/>
          </a:xfrm>
          <a:prstGeom prst="rect">
            <a:avLst/>
          </a:prstGeom>
          <a:noFill/>
        </p:spPr>
        <p:txBody>
          <a:bodyPr wrap="square" lIns="68580" tIns="34290" rIns="68580" bIns="342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kumimoji="0" lang="zh-CN" altLang="en-US" sz="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a:t>
            </a: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，或者通过通过复制您的文本。您的内容打在这里，或者通过复制您的文本后，在此框中选择粘贴，并选择只保留文字。您的内容打在这里，或者通过通过复制您的文本</a:t>
            </a:r>
            <a:r>
              <a:rPr kumimoji="0" lang="zh-CN" altLang="en-US" sz="8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a:t>
            </a: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8" name="TextBox 7"/>
          <p:cNvSpPr txBox="1"/>
          <p:nvPr/>
        </p:nvSpPr>
        <p:spPr>
          <a:xfrm>
            <a:off x="2671632" y="3257319"/>
            <a:ext cx="959237" cy="315471"/>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添加标题</a:t>
            </a:r>
            <a:endParaRPr kumimoji="0" lang="zh-CN" altLang="en-US" sz="16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a:xfrm>
            <a:off x="2671631" y="4467680"/>
            <a:ext cx="5843321" cy="34289"/>
          </a:xfrm>
          <a:prstGeom prst="rect">
            <a:avLst/>
          </a:prstGeom>
          <a:solidFill>
            <a:srgbClr val="317B9D"/>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5" cstate="email"/>
          <a:stretch>
            <a:fillRect/>
          </a:stretch>
        </p:blipFill>
        <p:spPr>
          <a:xfrm>
            <a:off x="214502" y="3160777"/>
            <a:ext cx="1907596" cy="168916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nodeType="withEffect">
                                  <p:stCondLst>
                                    <p:cond delay="20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par>
                                <p:cTn id="15" presetID="14" presetClass="entr" presetSubtype="10" fill="hold" nodeType="withEffect">
                                  <p:stCondLst>
                                    <p:cond delay="40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nodeType="withEffect">
                                  <p:stCondLst>
                                    <p:cond delay="60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Freeform 16"/>
          <p:cNvSpPr/>
          <p:nvPr/>
        </p:nvSpPr>
        <p:spPr>
          <a:xfrm rot="13500000">
            <a:off x="704632" y="1827450"/>
            <a:ext cx="1273470" cy="1273010"/>
          </a:xfrm>
          <a:custGeom>
            <a:avLst/>
            <a:gdLst>
              <a:gd name="connsiteX0" fmla="*/ 0 w 1697566"/>
              <a:gd name="connsiteY0" fmla="*/ 848783 h 1697566"/>
              <a:gd name="connsiteX1" fmla="*/ 848783 w 1697566"/>
              <a:gd name="connsiteY1" fmla="*/ 0 h 1697566"/>
              <a:gd name="connsiteX2" fmla="*/ 1697566 w 1697566"/>
              <a:gd name="connsiteY2" fmla="*/ 0 h 1697566"/>
              <a:gd name="connsiteX3" fmla="*/ 1697566 w 1697566"/>
              <a:gd name="connsiteY3" fmla="*/ 848783 h 1697566"/>
              <a:gd name="connsiteX4" fmla="*/ 848783 w 1697566"/>
              <a:gd name="connsiteY4" fmla="*/ 1697566 h 1697566"/>
              <a:gd name="connsiteX5" fmla="*/ 0 w 1697566"/>
              <a:gd name="connsiteY5" fmla="*/ 848783 h 16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66" h="1697566">
                <a:moveTo>
                  <a:pt x="0" y="848783"/>
                </a:moveTo>
                <a:cubicBezTo>
                  <a:pt x="0" y="380013"/>
                  <a:pt x="380013" y="0"/>
                  <a:pt x="848783" y="0"/>
                </a:cubicBezTo>
                <a:lnTo>
                  <a:pt x="1697566" y="0"/>
                </a:lnTo>
                <a:lnTo>
                  <a:pt x="1697566" y="848783"/>
                </a:lnTo>
                <a:cubicBezTo>
                  <a:pt x="1697566" y="1317553"/>
                  <a:pt x="1317553" y="1697566"/>
                  <a:pt x="848783" y="1697566"/>
                </a:cubicBezTo>
                <a:cubicBezTo>
                  <a:pt x="380013" y="1697566"/>
                  <a:pt x="0" y="1317553"/>
                  <a:pt x="0" y="848783"/>
                </a:cubicBezTo>
                <a:close/>
              </a:path>
            </a:pathLst>
          </a:custGeom>
          <a:solidFill>
            <a:srgbClr val="317B9D"/>
          </a:solidFill>
          <a:ln w="19050" cap="flat" cmpd="sng" algn="ctr">
            <a:noFill/>
            <a:prstDash val="solid"/>
            <a:miter lim="800000"/>
          </a:ln>
          <a:effectLst/>
        </p:spPr>
        <p:txBody>
          <a:bodyPr spcFirstLastPara="0" vert="horz" wrap="square" lIns="281783" tIns="281783" rIns="281783" bIns="281783" numCol="1" spcCol="966" anchor="ctr" anchorCtr="0">
            <a:noAutofit/>
          </a:bodyPr>
          <a:lstStyle/>
          <a:p>
            <a:pPr marL="0" marR="0" lvl="0" indent="0" algn="ctr" defTabSz="1082040" eaLnBrk="1" fontAlgn="auto" latinLnBrk="0" hangingPunct="1">
              <a:lnSpc>
                <a:spcPct val="90000"/>
              </a:lnSpc>
              <a:spcBef>
                <a:spcPts val="0"/>
              </a:spcBef>
              <a:spcAft>
                <a:spcPct val="35000"/>
              </a:spcAft>
              <a:buClrTx/>
              <a:buSzTx/>
              <a:buFontTx/>
              <a:buNone/>
              <a:defRPr/>
            </a:pPr>
            <a:endParaRPr kumimoji="0" lang="id-ID" sz="24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sp>
        <p:nvSpPr>
          <p:cNvPr id="4" name="Freeform 17"/>
          <p:cNvSpPr/>
          <p:nvPr/>
        </p:nvSpPr>
        <p:spPr>
          <a:xfrm rot="2700000">
            <a:off x="7123501" y="1841181"/>
            <a:ext cx="1273470" cy="1273010"/>
          </a:xfrm>
          <a:custGeom>
            <a:avLst/>
            <a:gdLst>
              <a:gd name="connsiteX0" fmla="*/ 0 w 1697566"/>
              <a:gd name="connsiteY0" fmla="*/ 848783 h 1697566"/>
              <a:gd name="connsiteX1" fmla="*/ 848783 w 1697566"/>
              <a:gd name="connsiteY1" fmla="*/ 0 h 1697566"/>
              <a:gd name="connsiteX2" fmla="*/ 1697566 w 1697566"/>
              <a:gd name="connsiteY2" fmla="*/ 0 h 1697566"/>
              <a:gd name="connsiteX3" fmla="*/ 1697566 w 1697566"/>
              <a:gd name="connsiteY3" fmla="*/ 848783 h 1697566"/>
              <a:gd name="connsiteX4" fmla="*/ 848783 w 1697566"/>
              <a:gd name="connsiteY4" fmla="*/ 1697566 h 1697566"/>
              <a:gd name="connsiteX5" fmla="*/ 0 w 1697566"/>
              <a:gd name="connsiteY5" fmla="*/ 848783 h 16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66" h="1697566">
                <a:moveTo>
                  <a:pt x="0" y="848783"/>
                </a:moveTo>
                <a:cubicBezTo>
                  <a:pt x="0" y="380013"/>
                  <a:pt x="380013" y="0"/>
                  <a:pt x="848783" y="0"/>
                </a:cubicBezTo>
                <a:lnTo>
                  <a:pt x="1697566" y="0"/>
                </a:lnTo>
                <a:lnTo>
                  <a:pt x="1697566" y="848783"/>
                </a:lnTo>
                <a:cubicBezTo>
                  <a:pt x="1697566" y="1317553"/>
                  <a:pt x="1317553" y="1697566"/>
                  <a:pt x="848783" y="1697566"/>
                </a:cubicBezTo>
                <a:cubicBezTo>
                  <a:pt x="380013" y="1697566"/>
                  <a:pt x="0" y="1317553"/>
                  <a:pt x="0" y="848783"/>
                </a:cubicBezTo>
                <a:close/>
              </a:path>
            </a:pathLst>
          </a:custGeom>
          <a:solidFill>
            <a:srgbClr val="317B9D"/>
          </a:solidFill>
          <a:ln w="19050" cap="flat" cmpd="sng" algn="ctr">
            <a:noFill/>
            <a:prstDash val="solid"/>
            <a:miter lim="800000"/>
          </a:ln>
          <a:effectLst/>
        </p:spPr>
        <p:txBody>
          <a:bodyPr spcFirstLastPara="0" vert="horz" wrap="square" lIns="281783" tIns="281783" rIns="281783" bIns="281783" numCol="1" spcCol="966" anchor="ctr" anchorCtr="0">
            <a:noAutofit/>
          </a:bodyPr>
          <a:lstStyle/>
          <a:p>
            <a:pPr marL="0" marR="0" lvl="0" indent="0" algn="ctr" defTabSz="1082040" eaLnBrk="1" fontAlgn="auto" latinLnBrk="0" hangingPunct="1">
              <a:lnSpc>
                <a:spcPct val="90000"/>
              </a:lnSpc>
              <a:spcBef>
                <a:spcPts val="0"/>
              </a:spcBef>
              <a:spcAft>
                <a:spcPct val="35000"/>
              </a:spcAft>
              <a:buClrTx/>
              <a:buSzTx/>
              <a:buFontTx/>
              <a:buNone/>
              <a:defRPr/>
            </a:pPr>
            <a:endParaRPr kumimoji="0" lang="id-ID" sz="24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sp>
        <p:nvSpPr>
          <p:cNvPr id="5" name="Freeform 18"/>
          <p:cNvSpPr/>
          <p:nvPr/>
        </p:nvSpPr>
        <p:spPr>
          <a:xfrm rot="2700000">
            <a:off x="2058575" y="1841181"/>
            <a:ext cx="1273470" cy="1273010"/>
          </a:xfrm>
          <a:custGeom>
            <a:avLst/>
            <a:gdLst>
              <a:gd name="connsiteX0" fmla="*/ 0 w 1697566"/>
              <a:gd name="connsiteY0" fmla="*/ 848783 h 1697566"/>
              <a:gd name="connsiteX1" fmla="*/ 848783 w 1697566"/>
              <a:gd name="connsiteY1" fmla="*/ 0 h 1697566"/>
              <a:gd name="connsiteX2" fmla="*/ 1697566 w 1697566"/>
              <a:gd name="connsiteY2" fmla="*/ 0 h 1697566"/>
              <a:gd name="connsiteX3" fmla="*/ 1697566 w 1697566"/>
              <a:gd name="connsiteY3" fmla="*/ 848783 h 1697566"/>
              <a:gd name="connsiteX4" fmla="*/ 848783 w 1697566"/>
              <a:gd name="connsiteY4" fmla="*/ 1697566 h 1697566"/>
              <a:gd name="connsiteX5" fmla="*/ 0 w 1697566"/>
              <a:gd name="connsiteY5" fmla="*/ 848783 h 16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66" h="1697566">
                <a:moveTo>
                  <a:pt x="1697566" y="848783"/>
                </a:moveTo>
                <a:cubicBezTo>
                  <a:pt x="1697566" y="1317553"/>
                  <a:pt x="1317553" y="1697566"/>
                  <a:pt x="848783" y="1697566"/>
                </a:cubicBezTo>
                <a:lnTo>
                  <a:pt x="0" y="1697566"/>
                </a:lnTo>
                <a:lnTo>
                  <a:pt x="0" y="848783"/>
                </a:lnTo>
                <a:cubicBezTo>
                  <a:pt x="0" y="380013"/>
                  <a:pt x="380013" y="0"/>
                  <a:pt x="848783" y="0"/>
                </a:cubicBezTo>
                <a:cubicBezTo>
                  <a:pt x="1317553" y="0"/>
                  <a:pt x="1697566" y="380013"/>
                  <a:pt x="1697566" y="848783"/>
                </a:cubicBezTo>
                <a:close/>
              </a:path>
            </a:pathLst>
          </a:custGeom>
          <a:solidFill>
            <a:srgbClr val="317B9D"/>
          </a:solidFill>
          <a:ln w="19050" cap="flat" cmpd="sng" algn="ctr">
            <a:noFill/>
            <a:prstDash val="solid"/>
            <a:miter lim="800000"/>
          </a:ln>
          <a:effectLst/>
        </p:spPr>
        <p:txBody>
          <a:bodyPr spcFirstLastPara="0" vert="horz" wrap="square" lIns="281783" tIns="281783" rIns="281783" bIns="281783" numCol="1" spcCol="966" anchor="ctr" anchorCtr="0">
            <a:noAutofit/>
          </a:bodyPr>
          <a:lstStyle/>
          <a:p>
            <a:pPr marL="0" marR="0" lvl="0" indent="0" algn="ctr" defTabSz="1082040" eaLnBrk="1" fontAlgn="auto" latinLnBrk="0" hangingPunct="1">
              <a:lnSpc>
                <a:spcPct val="90000"/>
              </a:lnSpc>
              <a:spcBef>
                <a:spcPts val="0"/>
              </a:spcBef>
              <a:spcAft>
                <a:spcPct val="35000"/>
              </a:spcAft>
              <a:buClrTx/>
              <a:buSzTx/>
              <a:buFontTx/>
              <a:buNone/>
              <a:defRPr/>
            </a:pPr>
            <a:endParaRPr kumimoji="0" lang="id-ID" sz="24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sp>
        <p:nvSpPr>
          <p:cNvPr id="6" name="Freeform 19"/>
          <p:cNvSpPr/>
          <p:nvPr/>
        </p:nvSpPr>
        <p:spPr>
          <a:xfrm rot="2700000">
            <a:off x="5778680" y="1841181"/>
            <a:ext cx="1273470" cy="1273010"/>
          </a:xfrm>
          <a:custGeom>
            <a:avLst/>
            <a:gdLst>
              <a:gd name="connsiteX0" fmla="*/ 0 w 1697566"/>
              <a:gd name="connsiteY0" fmla="*/ 848783 h 1697566"/>
              <a:gd name="connsiteX1" fmla="*/ 848783 w 1697566"/>
              <a:gd name="connsiteY1" fmla="*/ 0 h 1697566"/>
              <a:gd name="connsiteX2" fmla="*/ 1697566 w 1697566"/>
              <a:gd name="connsiteY2" fmla="*/ 0 h 1697566"/>
              <a:gd name="connsiteX3" fmla="*/ 1697566 w 1697566"/>
              <a:gd name="connsiteY3" fmla="*/ 848783 h 1697566"/>
              <a:gd name="connsiteX4" fmla="*/ 848783 w 1697566"/>
              <a:gd name="connsiteY4" fmla="*/ 1697566 h 1697566"/>
              <a:gd name="connsiteX5" fmla="*/ 0 w 1697566"/>
              <a:gd name="connsiteY5" fmla="*/ 848783 h 16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66" h="1697566">
                <a:moveTo>
                  <a:pt x="0" y="848783"/>
                </a:moveTo>
                <a:cubicBezTo>
                  <a:pt x="0" y="380013"/>
                  <a:pt x="380013" y="0"/>
                  <a:pt x="848783" y="0"/>
                </a:cubicBezTo>
                <a:lnTo>
                  <a:pt x="1697566" y="0"/>
                </a:lnTo>
                <a:lnTo>
                  <a:pt x="1697566" y="848783"/>
                </a:lnTo>
                <a:cubicBezTo>
                  <a:pt x="1697566" y="1317553"/>
                  <a:pt x="1317553" y="1697566"/>
                  <a:pt x="848783" y="1697566"/>
                </a:cubicBezTo>
                <a:cubicBezTo>
                  <a:pt x="380013" y="1697566"/>
                  <a:pt x="0" y="1317553"/>
                  <a:pt x="0" y="848783"/>
                </a:cubicBezTo>
                <a:close/>
              </a:path>
            </a:pathLst>
          </a:custGeom>
          <a:solidFill>
            <a:srgbClr val="317B9D"/>
          </a:solidFill>
          <a:ln w="19050" cap="flat" cmpd="sng" algn="ctr">
            <a:noFill/>
            <a:prstDash val="solid"/>
            <a:miter lim="800000"/>
          </a:ln>
          <a:effectLst/>
        </p:spPr>
        <p:txBody>
          <a:bodyPr spcFirstLastPara="0" vert="horz" wrap="square" lIns="281783" tIns="281783" rIns="281783" bIns="281783" numCol="1" spcCol="966" anchor="ctr" anchorCtr="0">
            <a:noAutofit/>
          </a:bodyPr>
          <a:lstStyle/>
          <a:p>
            <a:pPr marL="0" marR="0" lvl="0" indent="0" algn="ctr" defTabSz="1082040" eaLnBrk="1" fontAlgn="auto" latinLnBrk="0" hangingPunct="1">
              <a:lnSpc>
                <a:spcPct val="90000"/>
              </a:lnSpc>
              <a:spcBef>
                <a:spcPts val="0"/>
              </a:spcBef>
              <a:spcAft>
                <a:spcPct val="35000"/>
              </a:spcAft>
              <a:buClrTx/>
              <a:buSzTx/>
              <a:buFontTx/>
              <a:buNone/>
              <a:defRPr/>
            </a:pPr>
            <a:endParaRPr kumimoji="0" lang="id-ID" sz="24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sp>
        <p:nvSpPr>
          <p:cNvPr id="7" name="Oval 20"/>
          <p:cNvSpPr/>
          <p:nvPr/>
        </p:nvSpPr>
        <p:spPr>
          <a:xfrm>
            <a:off x="891273" y="2007900"/>
            <a:ext cx="890884" cy="891206"/>
          </a:xfrm>
          <a:prstGeom prst="ellipse">
            <a:avLst/>
          </a:prstGeom>
          <a:blipFill>
            <a:blip r:embed="rId1" cstate="email"/>
            <a:stretch>
              <a:fillRect/>
            </a:stretch>
          </a:blipFill>
          <a:ln w="38100" cap="flat" cmpd="sng" algn="ctr">
            <a:noFill/>
            <a:prstDash val="solid"/>
            <a:miter lim="800000"/>
          </a:ln>
          <a:effectLst/>
        </p:spPr>
        <p:txBody>
          <a:bodyPr lIns="69540" tIns="34770" rIns="69540" bIns="3477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sp>
        <p:nvSpPr>
          <p:cNvPr id="8" name="Oval 21"/>
          <p:cNvSpPr/>
          <p:nvPr/>
        </p:nvSpPr>
        <p:spPr>
          <a:xfrm>
            <a:off x="2247610" y="2022664"/>
            <a:ext cx="890884" cy="891206"/>
          </a:xfrm>
          <a:prstGeom prst="ellipse">
            <a:avLst/>
          </a:prstGeom>
          <a:blipFill>
            <a:blip r:embed="rId2" cstate="email"/>
            <a:stretch>
              <a:fillRect/>
            </a:stretch>
          </a:blipFill>
          <a:ln w="38100" cap="flat" cmpd="sng" algn="ctr">
            <a:noFill/>
            <a:prstDash val="solid"/>
            <a:miter lim="800000"/>
          </a:ln>
          <a:effectLst/>
        </p:spPr>
        <p:txBody>
          <a:bodyPr lIns="69540" tIns="34770" rIns="69540" bIns="3477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sp>
        <p:nvSpPr>
          <p:cNvPr id="9" name="Oval 22"/>
          <p:cNvSpPr/>
          <p:nvPr/>
        </p:nvSpPr>
        <p:spPr>
          <a:xfrm>
            <a:off x="6080014" y="2022664"/>
            <a:ext cx="890884" cy="891206"/>
          </a:xfrm>
          <a:prstGeom prst="ellipse">
            <a:avLst/>
          </a:prstGeom>
          <a:blipFill>
            <a:blip r:embed="rId3" cstate="email"/>
            <a:stretch>
              <a:fillRect/>
            </a:stretch>
          </a:blipFill>
          <a:ln w="38100" cap="flat" cmpd="sng" algn="ctr">
            <a:noFill/>
            <a:prstDash val="solid"/>
            <a:miter lim="800000"/>
          </a:ln>
          <a:effectLst/>
        </p:spPr>
        <p:txBody>
          <a:bodyPr lIns="69540" tIns="34770" rIns="69540" bIns="3477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sp>
        <p:nvSpPr>
          <p:cNvPr id="10" name="Oval 23"/>
          <p:cNvSpPr/>
          <p:nvPr/>
        </p:nvSpPr>
        <p:spPr>
          <a:xfrm>
            <a:off x="7430576" y="2022664"/>
            <a:ext cx="890884" cy="891206"/>
          </a:xfrm>
          <a:prstGeom prst="ellipse">
            <a:avLst/>
          </a:prstGeom>
          <a:blipFill>
            <a:blip r:embed="rId4" cstate="email"/>
            <a:stretch>
              <a:fillRect/>
            </a:stretch>
          </a:blipFill>
          <a:ln w="38100" cap="flat" cmpd="sng" algn="ctr">
            <a:noFill/>
            <a:prstDash val="solid"/>
            <a:miter lim="800000"/>
          </a:ln>
          <a:effectLst/>
        </p:spPr>
        <p:txBody>
          <a:bodyPr lIns="69540" tIns="34770" rIns="69540" bIns="3477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grpSp>
        <p:nvGrpSpPr>
          <p:cNvPr id="11" name="Group 24"/>
          <p:cNvGrpSpPr/>
          <p:nvPr/>
        </p:nvGrpSpPr>
        <p:grpSpPr>
          <a:xfrm>
            <a:off x="539698" y="3139866"/>
            <a:ext cx="1396981" cy="903791"/>
            <a:chOff x="902042" y="3349172"/>
            <a:chExt cx="1862884" cy="1204776"/>
          </a:xfrm>
        </p:grpSpPr>
        <p:cxnSp>
          <p:nvCxnSpPr>
            <p:cNvPr id="12" name="Straight Connector 25"/>
            <p:cNvCxnSpPr/>
            <p:nvPr/>
          </p:nvCxnSpPr>
          <p:spPr>
            <a:xfrm rot="5400000" flipV="1">
              <a:off x="1735402" y="3563030"/>
              <a:ext cx="432000" cy="4283"/>
            </a:xfrm>
            <a:prstGeom prst="line">
              <a:avLst/>
            </a:prstGeom>
            <a:noFill/>
            <a:ln w="12700" cap="flat" cmpd="sng" algn="ctr">
              <a:solidFill>
                <a:srgbClr val="317B9D"/>
              </a:solidFill>
              <a:prstDash val="sysDot"/>
              <a:miter lim="800000"/>
              <a:headEnd type="none"/>
              <a:tailEnd type="oval" w="med" len="med"/>
            </a:ln>
            <a:effectLst/>
          </p:spPr>
        </p:cxnSp>
        <p:sp>
          <p:nvSpPr>
            <p:cNvPr id="13" name="Content Placeholder 2"/>
            <p:cNvSpPr txBox="1"/>
            <p:nvPr/>
          </p:nvSpPr>
          <p:spPr>
            <a:xfrm>
              <a:off x="902042" y="3868459"/>
              <a:ext cx="1862884" cy="68548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927100" rtl="0" eaLnBrk="1" fontAlgn="auto" latinLnBrk="0" hangingPunct="1">
                <a:lnSpc>
                  <a:spcPct val="100000"/>
                </a:lnSpc>
                <a:spcBef>
                  <a:spcPts val="0"/>
                </a:spcBef>
                <a:spcAft>
                  <a:spcPts val="0"/>
                </a:spcAft>
                <a:buClr>
                  <a:srgbClr val="5B9BD5">
                    <a:lumMod val="75000"/>
                  </a:srgbClr>
                </a:buClr>
                <a:buSzTx/>
                <a:buFont typeface="Arial" panose="020B0604020202020204"/>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342900" rtl="0" eaLnBrk="1" fontAlgn="auto" latinLnBrk="0" hangingPunct="1">
                <a:lnSpc>
                  <a:spcPct val="100000"/>
                </a:lnSpc>
                <a:spcBef>
                  <a:spcPct val="20000"/>
                </a:spcBef>
                <a:spcAft>
                  <a:spcPts val="450"/>
                </a:spcAft>
                <a:buClr>
                  <a:srgbClr val="5B9BD5">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单击添加文本内容单击添加文本内容单击添加文本</a:t>
              </a:r>
              <a:r>
                <a:rPr kumimoji="0" lang="zh-CN" altLang="en-US" sz="11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内容</a:t>
              </a:r>
              <a:endParaRPr kumimoji="0" lang="en-US" sz="11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Roboto" panose="02000000000000000000" pitchFamily="2" charset="0"/>
                <a:cs typeface="Arial" panose="020B0604020202020204" pitchFamily="34" charset="0"/>
              </a:endParaRPr>
            </a:p>
          </p:txBody>
        </p:sp>
      </p:grpSp>
      <p:grpSp>
        <p:nvGrpSpPr>
          <p:cNvPr id="14" name="Group 27"/>
          <p:cNvGrpSpPr/>
          <p:nvPr/>
        </p:nvGrpSpPr>
        <p:grpSpPr>
          <a:xfrm>
            <a:off x="1979712" y="3139866"/>
            <a:ext cx="1356265" cy="903791"/>
            <a:chOff x="1030913" y="3349172"/>
            <a:chExt cx="1808588" cy="1204776"/>
          </a:xfrm>
        </p:grpSpPr>
        <p:cxnSp>
          <p:nvCxnSpPr>
            <p:cNvPr id="15" name="Straight Connector 29"/>
            <p:cNvCxnSpPr/>
            <p:nvPr/>
          </p:nvCxnSpPr>
          <p:spPr>
            <a:xfrm rot="5400000" flipV="1">
              <a:off x="1735402" y="3563030"/>
              <a:ext cx="432000" cy="4283"/>
            </a:xfrm>
            <a:prstGeom prst="line">
              <a:avLst/>
            </a:prstGeom>
            <a:noFill/>
            <a:ln w="12700" cap="flat" cmpd="sng" algn="ctr">
              <a:solidFill>
                <a:srgbClr val="317B9D"/>
              </a:solidFill>
              <a:prstDash val="sysDot"/>
              <a:miter lim="800000"/>
              <a:headEnd type="none"/>
              <a:tailEnd type="oval" w="med" len="med"/>
            </a:ln>
            <a:effectLst/>
          </p:spPr>
        </p:cxnSp>
        <p:sp>
          <p:nvSpPr>
            <p:cNvPr id="16" name="Content Placeholder 2"/>
            <p:cNvSpPr txBox="1"/>
            <p:nvPr/>
          </p:nvSpPr>
          <p:spPr>
            <a:xfrm>
              <a:off x="1030913" y="3868459"/>
              <a:ext cx="1808588" cy="68548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ctr" defTabSz="927100">
                <a:spcBef>
                  <a:spcPts val="0"/>
                </a:spcBef>
                <a:spcAft>
                  <a:spcPts val="0"/>
                </a:spcAft>
                <a:buClr>
                  <a:srgbClr val="5B9BD5">
                    <a:lumMod val="75000"/>
                  </a:srgbClr>
                </a:buClr>
                <a:buSzTx/>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a:p>
              <a:pPr lvl="0" algn="ctr" defTabSz="342900">
                <a:spcAft>
                  <a:spcPts val="450"/>
                </a:spcAft>
                <a:buClr>
                  <a:srgbClr val="5B9BD5">
                    <a:lumMod val="75000"/>
                  </a:srgbClr>
                </a:buClr>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单击添加文本内容单击添加文本内容单击添加文本</a:t>
              </a:r>
              <a:r>
                <a:rPr lang="zh-CN" altLang="en-US" sz="1100" dirty="0" smtClean="0">
                  <a:solidFill>
                    <a:prstClr val="black">
                      <a:lumMod val="75000"/>
                      <a:lumOff val="25000"/>
                    </a:prstClr>
                  </a:solidFill>
                  <a:latin typeface="微软雅黑" panose="020B0503020204020204" pitchFamily="34" charset="-122"/>
                  <a:ea typeface="微软雅黑" panose="020B0503020204020204" pitchFamily="34" charset="-122"/>
                </a:rPr>
                <a:t>内容</a:t>
              </a:r>
              <a:endParaRPr lang="en-US" altLang="zh-CN" sz="1100" dirty="0">
                <a:solidFill>
                  <a:prstClr val="black">
                    <a:lumMod val="75000"/>
                    <a:lumOff val="25000"/>
                  </a:prstClr>
                </a:solidFill>
                <a:ea typeface="Roboto" panose="02000000000000000000" pitchFamily="2" charset="0"/>
                <a:cs typeface="Arial" panose="020B0604020202020204" pitchFamily="34" charset="0"/>
              </a:endParaRPr>
            </a:p>
          </p:txBody>
        </p:sp>
      </p:grpSp>
      <p:grpSp>
        <p:nvGrpSpPr>
          <p:cNvPr id="17" name="Group 31"/>
          <p:cNvGrpSpPr/>
          <p:nvPr/>
        </p:nvGrpSpPr>
        <p:grpSpPr>
          <a:xfrm>
            <a:off x="5823461" y="3139866"/>
            <a:ext cx="1342593" cy="903791"/>
            <a:chOff x="1023568" y="3349172"/>
            <a:chExt cx="1790357" cy="1204776"/>
          </a:xfrm>
        </p:grpSpPr>
        <p:cxnSp>
          <p:nvCxnSpPr>
            <p:cNvPr id="18" name="Straight Connector 32"/>
            <p:cNvCxnSpPr/>
            <p:nvPr/>
          </p:nvCxnSpPr>
          <p:spPr>
            <a:xfrm rot="5400000" flipV="1">
              <a:off x="1735402" y="3563030"/>
              <a:ext cx="432000" cy="4283"/>
            </a:xfrm>
            <a:prstGeom prst="line">
              <a:avLst/>
            </a:prstGeom>
            <a:noFill/>
            <a:ln w="12700" cap="flat" cmpd="sng" algn="ctr">
              <a:solidFill>
                <a:srgbClr val="317B9D"/>
              </a:solidFill>
              <a:prstDash val="sysDot"/>
              <a:miter lim="800000"/>
              <a:headEnd type="none"/>
              <a:tailEnd type="oval" w="med" len="med"/>
            </a:ln>
            <a:effectLst/>
          </p:spPr>
        </p:cxnSp>
        <p:sp>
          <p:nvSpPr>
            <p:cNvPr id="20" name="Content Placeholder 2"/>
            <p:cNvSpPr txBox="1"/>
            <p:nvPr/>
          </p:nvSpPr>
          <p:spPr>
            <a:xfrm>
              <a:off x="1023568" y="3868457"/>
              <a:ext cx="1790357" cy="685491"/>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ctr" defTabSz="927100">
                <a:spcBef>
                  <a:spcPts val="0"/>
                </a:spcBef>
                <a:spcAft>
                  <a:spcPts val="0"/>
                </a:spcAft>
                <a:buClr>
                  <a:srgbClr val="5B9BD5">
                    <a:lumMod val="75000"/>
                  </a:srgbClr>
                </a:buClr>
                <a:buSzTx/>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a:p>
              <a:pPr lvl="0" algn="ctr" defTabSz="342900">
                <a:spcBef>
                  <a:spcPts val="0"/>
                </a:spcBef>
                <a:spcAft>
                  <a:spcPts val="450"/>
                </a:spcAft>
                <a:buClr>
                  <a:srgbClr val="5B9BD5">
                    <a:lumMod val="75000"/>
                  </a:srgbClr>
                </a:buClr>
                <a:buSzTx/>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单击添加文本内容单击添加文本内容单击添加文本内容</a:t>
              </a:r>
              <a:endParaRPr lang="en-US" altLang="zh-CN" sz="1100" dirty="0">
                <a:solidFill>
                  <a:prstClr val="black">
                    <a:lumMod val="75000"/>
                    <a:lumOff val="25000"/>
                  </a:prstClr>
                </a:solidFill>
                <a:ea typeface="Roboto" panose="02000000000000000000" pitchFamily="2" charset="0"/>
                <a:cs typeface="Arial" panose="020B0604020202020204" pitchFamily="34" charset="0"/>
              </a:endParaRPr>
            </a:p>
          </p:txBody>
        </p:sp>
      </p:grpSp>
      <p:grpSp>
        <p:nvGrpSpPr>
          <p:cNvPr id="21" name="Group 34"/>
          <p:cNvGrpSpPr/>
          <p:nvPr/>
        </p:nvGrpSpPr>
        <p:grpSpPr>
          <a:xfrm>
            <a:off x="7191613" y="3139866"/>
            <a:ext cx="1412835" cy="903791"/>
            <a:chOff x="1057651" y="3349172"/>
            <a:chExt cx="1884025" cy="1204776"/>
          </a:xfrm>
        </p:grpSpPr>
        <p:cxnSp>
          <p:nvCxnSpPr>
            <p:cNvPr id="22" name="Straight Connector 35"/>
            <p:cNvCxnSpPr/>
            <p:nvPr/>
          </p:nvCxnSpPr>
          <p:spPr>
            <a:xfrm rot="5400000" flipV="1">
              <a:off x="1735402" y="3563030"/>
              <a:ext cx="432000" cy="4283"/>
            </a:xfrm>
            <a:prstGeom prst="line">
              <a:avLst/>
            </a:prstGeom>
            <a:noFill/>
            <a:ln w="12700" cap="flat" cmpd="sng" algn="ctr">
              <a:solidFill>
                <a:srgbClr val="317B9D"/>
              </a:solidFill>
              <a:prstDash val="sysDot"/>
              <a:miter lim="800000"/>
              <a:headEnd type="none"/>
              <a:tailEnd type="oval" w="med" len="med"/>
            </a:ln>
            <a:effectLst/>
          </p:spPr>
        </p:cxnSp>
        <p:sp>
          <p:nvSpPr>
            <p:cNvPr id="23" name="Content Placeholder 2"/>
            <p:cNvSpPr txBox="1"/>
            <p:nvPr/>
          </p:nvSpPr>
          <p:spPr>
            <a:xfrm>
              <a:off x="1057651" y="3868457"/>
              <a:ext cx="1884025" cy="685491"/>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ctr" defTabSz="927100">
                <a:spcBef>
                  <a:spcPts val="0"/>
                </a:spcBef>
                <a:spcAft>
                  <a:spcPts val="0"/>
                </a:spcAft>
                <a:buClr>
                  <a:srgbClr val="5B9BD5">
                    <a:lumMod val="75000"/>
                  </a:srgbClr>
                </a:buClr>
                <a:buSzTx/>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a:p>
              <a:pPr lvl="0" algn="ctr" defTabSz="342900">
                <a:spcBef>
                  <a:spcPts val="0"/>
                </a:spcBef>
                <a:spcAft>
                  <a:spcPts val="450"/>
                </a:spcAft>
                <a:buClr>
                  <a:srgbClr val="5B9BD5">
                    <a:lumMod val="75000"/>
                  </a:srgbClr>
                </a:buClr>
                <a:buSzTx/>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单击添加文本内容单击添加文本内容单击添加文本内容</a:t>
              </a:r>
              <a:endParaRPr lang="en-US" altLang="zh-CN" sz="1100" dirty="0">
                <a:solidFill>
                  <a:prstClr val="black">
                    <a:lumMod val="75000"/>
                    <a:lumOff val="25000"/>
                  </a:prstClr>
                </a:solidFill>
                <a:ea typeface="Roboto" panose="02000000000000000000" pitchFamily="2" charset="0"/>
                <a:cs typeface="Arial" panose="020B0604020202020204" pitchFamily="34" charset="0"/>
              </a:endParaRPr>
            </a:p>
          </p:txBody>
        </p:sp>
      </p:grpSp>
      <p:sp>
        <p:nvSpPr>
          <p:cNvPr id="24" name="Freeform 38"/>
          <p:cNvSpPr/>
          <p:nvPr/>
        </p:nvSpPr>
        <p:spPr>
          <a:xfrm rot="2700000">
            <a:off x="4575983" y="1827684"/>
            <a:ext cx="1273470" cy="1273010"/>
          </a:xfrm>
          <a:custGeom>
            <a:avLst/>
            <a:gdLst>
              <a:gd name="connsiteX0" fmla="*/ 0 w 1697566"/>
              <a:gd name="connsiteY0" fmla="*/ 848783 h 1697566"/>
              <a:gd name="connsiteX1" fmla="*/ 848783 w 1697566"/>
              <a:gd name="connsiteY1" fmla="*/ 0 h 1697566"/>
              <a:gd name="connsiteX2" fmla="*/ 1697566 w 1697566"/>
              <a:gd name="connsiteY2" fmla="*/ 0 h 1697566"/>
              <a:gd name="connsiteX3" fmla="*/ 1697566 w 1697566"/>
              <a:gd name="connsiteY3" fmla="*/ 848783 h 1697566"/>
              <a:gd name="connsiteX4" fmla="*/ 848783 w 1697566"/>
              <a:gd name="connsiteY4" fmla="*/ 1697566 h 1697566"/>
              <a:gd name="connsiteX5" fmla="*/ 0 w 1697566"/>
              <a:gd name="connsiteY5" fmla="*/ 848783 h 16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66" h="1697566">
                <a:moveTo>
                  <a:pt x="0" y="848783"/>
                </a:moveTo>
                <a:cubicBezTo>
                  <a:pt x="0" y="380013"/>
                  <a:pt x="380013" y="0"/>
                  <a:pt x="848783" y="0"/>
                </a:cubicBezTo>
                <a:lnTo>
                  <a:pt x="1697566" y="0"/>
                </a:lnTo>
                <a:lnTo>
                  <a:pt x="1697566" y="848783"/>
                </a:lnTo>
                <a:cubicBezTo>
                  <a:pt x="1697566" y="1317553"/>
                  <a:pt x="1317553" y="1697566"/>
                  <a:pt x="848783" y="1697566"/>
                </a:cubicBezTo>
                <a:cubicBezTo>
                  <a:pt x="380013" y="1697566"/>
                  <a:pt x="0" y="1317553"/>
                  <a:pt x="0" y="848783"/>
                </a:cubicBezTo>
                <a:close/>
              </a:path>
            </a:pathLst>
          </a:custGeom>
          <a:solidFill>
            <a:srgbClr val="317B9D"/>
          </a:solidFill>
          <a:ln w="19050" cap="flat" cmpd="sng" algn="ctr">
            <a:noFill/>
            <a:prstDash val="solid"/>
            <a:miter lim="800000"/>
          </a:ln>
          <a:effectLst/>
        </p:spPr>
        <p:txBody>
          <a:bodyPr spcFirstLastPara="0" vert="horz" wrap="square" lIns="281783" tIns="281783" rIns="281783" bIns="281783" numCol="1" spcCol="966" anchor="ctr" anchorCtr="0">
            <a:noAutofit/>
          </a:bodyPr>
          <a:lstStyle/>
          <a:p>
            <a:pPr marL="0" marR="0" lvl="0" indent="0" algn="ctr" defTabSz="1082040" eaLnBrk="1" fontAlgn="auto" latinLnBrk="0" hangingPunct="1">
              <a:lnSpc>
                <a:spcPct val="90000"/>
              </a:lnSpc>
              <a:spcBef>
                <a:spcPts val="0"/>
              </a:spcBef>
              <a:spcAft>
                <a:spcPct val="35000"/>
              </a:spcAft>
              <a:buClrTx/>
              <a:buSzTx/>
              <a:buFontTx/>
              <a:buNone/>
              <a:defRPr/>
            </a:pPr>
            <a:endParaRPr kumimoji="0" lang="id-ID" sz="24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sp>
        <p:nvSpPr>
          <p:cNvPr id="25" name="Freeform 40"/>
          <p:cNvSpPr/>
          <p:nvPr/>
        </p:nvSpPr>
        <p:spPr>
          <a:xfrm rot="13500000">
            <a:off x="3374471" y="1827685"/>
            <a:ext cx="1273470" cy="1273010"/>
          </a:xfrm>
          <a:custGeom>
            <a:avLst/>
            <a:gdLst>
              <a:gd name="connsiteX0" fmla="*/ 0 w 1697566"/>
              <a:gd name="connsiteY0" fmla="*/ 848783 h 1697566"/>
              <a:gd name="connsiteX1" fmla="*/ 848783 w 1697566"/>
              <a:gd name="connsiteY1" fmla="*/ 0 h 1697566"/>
              <a:gd name="connsiteX2" fmla="*/ 1697566 w 1697566"/>
              <a:gd name="connsiteY2" fmla="*/ 0 h 1697566"/>
              <a:gd name="connsiteX3" fmla="*/ 1697566 w 1697566"/>
              <a:gd name="connsiteY3" fmla="*/ 848783 h 1697566"/>
              <a:gd name="connsiteX4" fmla="*/ 848783 w 1697566"/>
              <a:gd name="connsiteY4" fmla="*/ 1697566 h 1697566"/>
              <a:gd name="connsiteX5" fmla="*/ 0 w 1697566"/>
              <a:gd name="connsiteY5" fmla="*/ 848783 h 16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66" h="1697566">
                <a:moveTo>
                  <a:pt x="0" y="848783"/>
                </a:moveTo>
                <a:cubicBezTo>
                  <a:pt x="0" y="380013"/>
                  <a:pt x="380013" y="0"/>
                  <a:pt x="848783" y="0"/>
                </a:cubicBezTo>
                <a:lnTo>
                  <a:pt x="1697566" y="0"/>
                </a:lnTo>
                <a:lnTo>
                  <a:pt x="1697566" y="848783"/>
                </a:lnTo>
                <a:cubicBezTo>
                  <a:pt x="1697566" y="1317553"/>
                  <a:pt x="1317553" y="1697566"/>
                  <a:pt x="848783" y="1697566"/>
                </a:cubicBezTo>
                <a:cubicBezTo>
                  <a:pt x="380013" y="1697566"/>
                  <a:pt x="0" y="1317553"/>
                  <a:pt x="0" y="848783"/>
                </a:cubicBezTo>
                <a:close/>
              </a:path>
            </a:pathLst>
          </a:custGeom>
          <a:solidFill>
            <a:srgbClr val="317B9D"/>
          </a:solidFill>
          <a:ln w="19050" cap="flat" cmpd="sng" algn="ctr">
            <a:noFill/>
            <a:prstDash val="solid"/>
            <a:miter lim="800000"/>
          </a:ln>
          <a:effectLst/>
        </p:spPr>
        <p:txBody>
          <a:bodyPr spcFirstLastPara="0" vert="horz" wrap="square" lIns="281783" tIns="281783" rIns="281783" bIns="281783" numCol="1" spcCol="966" anchor="ctr" anchorCtr="0">
            <a:noAutofit/>
          </a:bodyPr>
          <a:lstStyle/>
          <a:p>
            <a:pPr marL="0" marR="0" lvl="0" indent="0" algn="ctr" defTabSz="1082040" eaLnBrk="1" fontAlgn="auto" latinLnBrk="0" hangingPunct="1">
              <a:lnSpc>
                <a:spcPct val="90000"/>
              </a:lnSpc>
              <a:spcBef>
                <a:spcPts val="0"/>
              </a:spcBef>
              <a:spcAft>
                <a:spcPct val="35000"/>
              </a:spcAft>
              <a:buClrTx/>
              <a:buSzTx/>
              <a:buFontTx/>
              <a:buNone/>
              <a:defRPr/>
            </a:pPr>
            <a:endParaRPr kumimoji="0" lang="id-ID" sz="24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sp>
        <p:nvSpPr>
          <p:cNvPr id="26" name="Oval 41"/>
          <p:cNvSpPr/>
          <p:nvPr/>
        </p:nvSpPr>
        <p:spPr>
          <a:xfrm>
            <a:off x="3555372" y="2009167"/>
            <a:ext cx="890884" cy="891206"/>
          </a:xfrm>
          <a:prstGeom prst="ellipse">
            <a:avLst/>
          </a:prstGeom>
          <a:blipFill>
            <a:blip r:embed="rId5" cstate="email"/>
            <a:stretch>
              <a:fillRect/>
            </a:stretch>
          </a:blipFill>
          <a:ln w="38100" cap="flat" cmpd="sng" algn="ctr">
            <a:noFill/>
            <a:prstDash val="solid"/>
            <a:miter lim="800000"/>
          </a:ln>
          <a:effectLst/>
        </p:spPr>
        <p:txBody>
          <a:bodyPr lIns="69540" tIns="34770" rIns="69540" bIns="3477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sp>
        <p:nvSpPr>
          <p:cNvPr id="27" name="Oval 42"/>
          <p:cNvSpPr/>
          <p:nvPr/>
        </p:nvSpPr>
        <p:spPr>
          <a:xfrm>
            <a:off x="4783725" y="2009167"/>
            <a:ext cx="890884" cy="891206"/>
          </a:xfrm>
          <a:prstGeom prst="ellipse">
            <a:avLst/>
          </a:prstGeom>
          <a:blipFill>
            <a:blip r:embed="rId6" cstate="email"/>
            <a:stretch>
              <a:fillRect/>
            </a:stretch>
          </a:blipFill>
          <a:ln w="38100" cap="flat" cmpd="sng" algn="ctr">
            <a:noFill/>
            <a:prstDash val="solid"/>
            <a:miter lim="800000"/>
          </a:ln>
          <a:effectLst/>
        </p:spPr>
        <p:txBody>
          <a:bodyPr lIns="69540" tIns="34770" rIns="69540" bIns="3477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75000"/>
                  <a:lumOff val="25000"/>
                </a:schemeClr>
              </a:solidFill>
              <a:effectLst/>
              <a:uLnTx/>
              <a:uFillTx/>
              <a:latin typeface="Calibri" panose="020F0502020204030204"/>
            </a:endParaRPr>
          </a:p>
        </p:txBody>
      </p:sp>
      <p:grpSp>
        <p:nvGrpSpPr>
          <p:cNvPr id="28" name="Group 43"/>
          <p:cNvGrpSpPr/>
          <p:nvPr/>
        </p:nvGrpSpPr>
        <p:grpSpPr>
          <a:xfrm>
            <a:off x="3311345" y="3126369"/>
            <a:ext cx="1404671" cy="903791"/>
            <a:chOff x="998067" y="3349172"/>
            <a:chExt cx="1873138" cy="1204776"/>
          </a:xfrm>
        </p:grpSpPr>
        <p:cxnSp>
          <p:nvCxnSpPr>
            <p:cNvPr id="29" name="Straight Connector 44"/>
            <p:cNvCxnSpPr/>
            <p:nvPr/>
          </p:nvCxnSpPr>
          <p:spPr>
            <a:xfrm rot="5400000" flipV="1">
              <a:off x="1735402" y="3563030"/>
              <a:ext cx="432000" cy="4283"/>
            </a:xfrm>
            <a:prstGeom prst="line">
              <a:avLst/>
            </a:prstGeom>
            <a:noFill/>
            <a:ln w="12700" cap="flat" cmpd="sng" algn="ctr">
              <a:solidFill>
                <a:srgbClr val="317B9D"/>
              </a:solidFill>
              <a:prstDash val="sysDot"/>
              <a:miter lim="800000"/>
              <a:headEnd type="none"/>
              <a:tailEnd type="oval" w="med" len="med"/>
            </a:ln>
            <a:effectLst/>
          </p:spPr>
        </p:cxnSp>
        <p:sp>
          <p:nvSpPr>
            <p:cNvPr id="30" name="Content Placeholder 2"/>
            <p:cNvSpPr txBox="1"/>
            <p:nvPr/>
          </p:nvSpPr>
          <p:spPr>
            <a:xfrm>
              <a:off x="998067" y="3868457"/>
              <a:ext cx="1873138" cy="685491"/>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ctr" defTabSz="927100">
                <a:spcBef>
                  <a:spcPts val="0"/>
                </a:spcBef>
                <a:spcAft>
                  <a:spcPts val="0"/>
                </a:spcAft>
                <a:buClr>
                  <a:srgbClr val="5B9BD5">
                    <a:lumMod val="75000"/>
                  </a:srgbClr>
                </a:buClr>
                <a:buSzTx/>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a:p>
              <a:pPr lvl="0" algn="ctr" defTabSz="342900">
                <a:spcBef>
                  <a:spcPts val="0"/>
                </a:spcBef>
                <a:spcAft>
                  <a:spcPts val="450"/>
                </a:spcAft>
                <a:buClr>
                  <a:srgbClr val="5B9BD5">
                    <a:lumMod val="75000"/>
                  </a:srgbClr>
                </a:buClr>
                <a:buSzTx/>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单击添加文本内容单击添加文本内容单击添加文本内容</a:t>
              </a:r>
              <a:endParaRPr lang="en-US" altLang="zh-CN" sz="1100" dirty="0">
                <a:solidFill>
                  <a:prstClr val="black">
                    <a:lumMod val="75000"/>
                    <a:lumOff val="25000"/>
                  </a:prstClr>
                </a:solidFill>
                <a:ea typeface="Roboto" panose="02000000000000000000" pitchFamily="2" charset="0"/>
                <a:cs typeface="Arial" panose="020B0604020202020204" pitchFamily="34" charset="0"/>
              </a:endParaRPr>
            </a:p>
          </p:txBody>
        </p:sp>
      </p:grpSp>
      <p:grpSp>
        <p:nvGrpSpPr>
          <p:cNvPr id="31" name="Group 46"/>
          <p:cNvGrpSpPr/>
          <p:nvPr/>
        </p:nvGrpSpPr>
        <p:grpSpPr>
          <a:xfrm>
            <a:off x="4563208" y="3126369"/>
            <a:ext cx="1404269" cy="903791"/>
            <a:chOff x="1040044" y="3349172"/>
            <a:chExt cx="1872602" cy="1204776"/>
          </a:xfrm>
        </p:grpSpPr>
        <p:cxnSp>
          <p:nvCxnSpPr>
            <p:cNvPr id="32" name="Straight Connector 47"/>
            <p:cNvCxnSpPr/>
            <p:nvPr/>
          </p:nvCxnSpPr>
          <p:spPr>
            <a:xfrm rot="5400000" flipV="1">
              <a:off x="1735402" y="3563030"/>
              <a:ext cx="432000" cy="4283"/>
            </a:xfrm>
            <a:prstGeom prst="line">
              <a:avLst/>
            </a:prstGeom>
            <a:noFill/>
            <a:ln w="12700" cap="flat" cmpd="sng" algn="ctr">
              <a:solidFill>
                <a:srgbClr val="317B9D"/>
              </a:solidFill>
              <a:prstDash val="sysDot"/>
              <a:miter lim="800000"/>
              <a:headEnd type="none"/>
              <a:tailEnd type="oval" w="med" len="med"/>
            </a:ln>
            <a:effectLst/>
          </p:spPr>
        </p:cxnSp>
        <p:sp>
          <p:nvSpPr>
            <p:cNvPr id="33" name="Content Placeholder 2"/>
            <p:cNvSpPr txBox="1"/>
            <p:nvPr/>
          </p:nvSpPr>
          <p:spPr>
            <a:xfrm>
              <a:off x="1040044" y="3868457"/>
              <a:ext cx="1872602" cy="685491"/>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ctr" defTabSz="927100">
                <a:spcBef>
                  <a:spcPts val="0"/>
                </a:spcBef>
                <a:spcAft>
                  <a:spcPts val="0"/>
                </a:spcAft>
                <a:buClr>
                  <a:srgbClr val="5B9BD5">
                    <a:lumMod val="75000"/>
                  </a:srgbClr>
                </a:buClr>
                <a:buSzTx/>
                <a:defRPr/>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a:p>
              <a:pPr lvl="0" algn="ctr" defTabSz="342900">
                <a:spcBef>
                  <a:spcPts val="0"/>
                </a:spcBef>
                <a:spcAft>
                  <a:spcPts val="450"/>
                </a:spcAft>
                <a:buClr>
                  <a:srgbClr val="5B9BD5">
                    <a:lumMod val="75000"/>
                  </a:srgbClr>
                </a:buClr>
                <a:buSzTx/>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单击添加文本内容单击添加文本内容单击添加文本内容</a:t>
              </a:r>
              <a:endParaRPr lang="en-US" altLang="zh-CN" sz="1100" dirty="0">
                <a:solidFill>
                  <a:prstClr val="black">
                    <a:lumMod val="75000"/>
                    <a:lumOff val="25000"/>
                  </a:prstClr>
                </a:solidFill>
                <a:ea typeface="Roboto" panose="02000000000000000000" pitchFamily="2" charset="0"/>
                <a:cs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100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2000"/>
                                        <p:tgtEl>
                                          <p:spTgt spid="25"/>
                                        </p:tgtEl>
                                      </p:cBhvr>
                                    </p:animEffect>
                                  </p:childTnLst>
                                </p:cTn>
                              </p:par>
                              <p:par>
                                <p:cTn id="17" presetID="21" presetClass="entr" presetSubtype="1" fill="hold" grpId="0" nodeType="with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par>
                                <p:cTn id="20" presetID="21" presetClass="entr" presetSubtype="1"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grpId="0" nodeType="with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par>
                                <p:cTn id="26" presetID="21" presetClass="entr" presetSubtype="1" fill="hold" grpId="0" nodeType="withEffect">
                                  <p:stCondLst>
                                    <p:cond delay="250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par>
                                <p:cTn id="29" presetID="21" presetClass="entr" presetSubtype="1" fill="hold" grpId="0" nodeType="withEffect">
                                  <p:stCondLst>
                                    <p:cond delay="250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par>
                                <p:cTn id="32" presetID="21" presetClass="entr" presetSubtype="1" fill="hold" grpId="0" nodeType="withEffect">
                                  <p:stCondLst>
                                    <p:cond delay="250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par>
                                <p:cTn id="35" presetID="21" presetClass="entr" presetSubtype="1" fill="hold" grpId="0" nodeType="withEffect">
                                  <p:stCondLst>
                                    <p:cond delay="250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par>
                                <p:cTn id="38" presetID="22" presetClass="entr" presetSubtype="1" fill="hold" nodeType="withEffect">
                                  <p:stCondLst>
                                    <p:cond delay="250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1000"/>
                                        <p:tgtEl>
                                          <p:spTgt spid="11"/>
                                        </p:tgtEl>
                                      </p:cBhvr>
                                    </p:animEffect>
                                  </p:childTnLst>
                                </p:cTn>
                              </p:par>
                              <p:par>
                                <p:cTn id="41" presetID="22" presetClass="entr" presetSubtype="1" fill="hold" nodeType="withEffect">
                                  <p:stCondLst>
                                    <p:cond delay="250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1000"/>
                                        <p:tgtEl>
                                          <p:spTgt spid="14"/>
                                        </p:tgtEl>
                                      </p:cBhvr>
                                    </p:animEffect>
                                  </p:childTnLst>
                                </p:cTn>
                              </p:par>
                              <p:par>
                                <p:cTn id="44" presetID="22" presetClass="entr" presetSubtype="1" fill="hold" nodeType="withEffect">
                                  <p:stCondLst>
                                    <p:cond delay="250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1000"/>
                                        <p:tgtEl>
                                          <p:spTgt spid="17"/>
                                        </p:tgtEl>
                                      </p:cBhvr>
                                    </p:animEffect>
                                  </p:childTnLst>
                                </p:cTn>
                              </p:par>
                              <p:par>
                                <p:cTn id="47" presetID="22" presetClass="entr" presetSubtype="1" fill="hold" nodeType="withEffect">
                                  <p:stCondLst>
                                    <p:cond delay="250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1000"/>
                                        <p:tgtEl>
                                          <p:spTgt spid="21"/>
                                        </p:tgtEl>
                                      </p:cBhvr>
                                    </p:animEffect>
                                  </p:childTnLst>
                                </p:cTn>
                              </p:par>
                              <p:par>
                                <p:cTn id="50" presetID="21" presetClass="entr" presetSubtype="1" fill="hold" grpId="0" nodeType="withEffect">
                                  <p:stCondLst>
                                    <p:cond delay="250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par>
                                <p:cTn id="53" presetID="21" presetClass="entr" presetSubtype="1" fill="hold" grpId="0" nodeType="withEffect">
                                  <p:stCondLst>
                                    <p:cond delay="2500"/>
                                  </p:stCondLst>
                                  <p:childTnLst>
                                    <p:set>
                                      <p:cBhvr>
                                        <p:cTn id="54" dur="1" fill="hold">
                                          <p:stCondLst>
                                            <p:cond delay="0"/>
                                          </p:stCondLst>
                                        </p:cTn>
                                        <p:tgtEl>
                                          <p:spTgt spid="27"/>
                                        </p:tgtEl>
                                        <p:attrNameLst>
                                          <p:attrName>style.visibility</p:attrName>
                                        </p:attrNameLst>
                                      </p:cBhvr>
                                      <p:to>
                                        <p:strVal val="visible"/>
                                      </p:to>
                                    </p:set>
                                    <p:animEffect transition="in" filter="wheel(1)">
                                      <p:cBhvr>
                                        <p:cTn id="55" dur="2000"/>
                                        <p:tgtEl>
                                          <p:spTgt spid="27"/>
                                        </p:tgtEl>
                                      </p:cBhvr>
                                    </p:animEffect>
                                  </p:childTnLst>
                                </p:cTn>
                              </p:par>
                              <p:par>
                                <p:cTn id="56" presetID="22" presetClass="entr" presetSubtype="1" fill="hold" nodeType="withEffect">
                                  <p:stCondLst>
                                    <p:cond delay="250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1000"/>
                                        <p:tgtEl>
                                          <p:spTgt spid="28"/>
                                        </p:tgtEl>
                                      </p:cBhvr>
                                    </p:animEffect>
                                  </p:childTnLst>
                                </p:cTn>
                              </p:par>
                              <p:par>
                                <p:cTn id="59" presetID="22" presetClass="entr" presetSubtype="1" fill="hold" nodeType="withEffect">
                                  <p:stCondLst>
                                    <p:cond delay="2500"/>
                                  </p:stCondLst>
                                  <p:childTnLst>
                                    <p:set>
                                      <p:cBhvr>
                                        <p:cTn id="60" dur="1" fill="hold">
                                          <p:stCondLst>
                                            <p:cond delay="0"/>
                                          </p:stCondLst>
                                        </p:cTn>
                                        <p:tgtEl>
                                          <p:spTgt spid="31"/>
                                        </p:tgtEl>
                                        <p:attrNameLst>
                                          <p:attrName>style.visibility</p:attrName>
                                        </p:attrNameLst>
                                      </p:cBhvr>
                                      <p:to>
                                        <p:strVal val="visible"/>
                                      </p:to>
                                    </p:set>
                                    <p:animEffect transition="in" filter="wipe(up)">
                                      <p:cBhvr>
                                        <p:cTn id="6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4" grpId="0" animBg="1"/>
      <p:bldP spid="5" grpId="0" animBg="1"/>
      <p:bldP spid="6" grpId="0" animBg="1"/>
      <p:bldP spid="7" grpId="0" animBg="1"/>
      <p:bldP spid="8" grpId="0" animBg="1"/>
      <p:bldP spid="9" grpId="0" animBg="1"/>
      <p:bldP spid="10"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grpSp>
        <p:nvGrpSpPr>
          <p:cNvPr id="3" name="Group 59"/>
          <p:cNvGrpSpPr/>
          <p:nvPr/>
        </p:nvGrpSpPr>
        <p:grpSpPr>
          <a:xfrm>
            <a:off x="6309735" y="4064776"/>
            <a:ext cx="2276195" cy="755634"/>
            <a:chOff x="7154104" y="3206176"/>
            <a:chExt cx="2276195" cy="755634"/>
          </a:xfrm>
        </p:grpSpPr>
        <p:sp>
          <p:nvSpPr>
            <p:cNvPr id="4" name="TextBox 3"/>
            <p:cNvSpPr txBox="1"/>
            <p:nvPr/>
          </p:nvSpPr>
          <p:spPr>
            <a:xfrm>
              <a:off x="7154105" y="3453979"/>
              <a:ext cx="2276194" cy="507831"/>
            </a:xfrm>
            <a:prstGeom prst="rect">
              <a:avLst/>
            </a:prstGeom>
            <a:noFill/>
          </p:spPr>
          <p:txBody>
            <a:bodyPr wrap="square" lIns="0" tIns="0" rIns="0" bIns="0" rtlCol="0">
              <a:spAutoFit/>
            </a:bodyPr>
            <a:lstStyle/>
            <a:p>
              <a:pPr lvl="0">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en-US" altLang="zh-CN" sz="11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sp>
          <p:nvSpPr>
            <p:cNvPr id="5" name="Rectangle 181"/>
            <p:cNvSpPr/>
            <p:nvPr/>
          </p:nvSpPr>
          <p:spPr>
            <a:xfrm>
              <a:off x="7154104" y="3206176"/>
              <a:ext cx="718145" cy="215444"/>
            </a:xfrm>
            <a:prstGeom prst="rect">
              <a:avLst/>
            </a:prstGeom>
          </p:spPr>
          <p:txBody>
            <a:bodyPr wrap="none" lIns="0" tIns="0" rIns="0" bIns="0">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6" name="Group 57"/>
          <p:cNvGrpSpPr/>
          <p:nvPr/>
        </p:nvGrpSpPr>
        <p:grpSpPr>
          <a:xfrm>
            <a:off x="424296" y="2614477"/>
            <a:ext cx="2247089" cy="755634"/>
            <a:chOff x="-267404" y="3168889"/>
            <a:chExt cx="2247089" cy="755634"/>
          </a:xfrm>
        </p:grpSpPr>
        <p:sp>
          <p:nvSpPr>
            <p:cNvPr id="7" name="TextBox 6"/>
            <p:cNvSpPr txBox="1"/>
            <p:nvPr/>
          </p:nvSpPr>
          <p:spPr>
            <a:xfrm>
              <a:off x="-267404" y="3416692"/>
              <a:ext cx="2247089" cy="507831"/>
            </a:xfrm>
            <a:prstGeom prst="rect">
              <a:avLst/>
            </a:prstGeom>
            <a:noFill/>
          </p:spPr>
          <p:txBody>
            <a:bodyPr wrap="square" lIns="0" tIns="0" rIns="0" bIns="0" rtlCol="0">
              <a:spAutoFit/>
            </a:bodyPr>
            <a:lstStyle/>
            <a:p>
              <a:pPr lvl="0" algn="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en-US" altLang="zh-CN" sz="11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sp>
          <p:nvSpPr>
            <p:cNvPr id="8" name="Rectangle 184"/>
            <p:cNvSpPr/>
            <p:nvPr/>
          </p:nvSpPr>
          <p:spPr>
            <a:xfrm>
              <a:off x="1216004" y="3168889"/>
              <a:ext cx="718145" cy="215444"/>
            </a:xfrm>
            <a:prstGeom prst="rect">
              <a:avLst/>
            </a:prstGeom>
          </p:spPr>
          <p:txBody>
            <a:bodyPr wrap="none" lIns="0" tIns="0" rIns="0" bIns="0">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9" name="Group 58"/>
          <p:cNvGrpSpPr/>
          <p:nvPr/>
        </p:nvGrpSpPr>
        <p:grpSpPr>
          <a:xfrm>
            <a:off x="6309735" y="1355680"/>
            <a:ext cx="2276195" cy="740638"/>
            <a:chOff x="7174424" y="1367588"/>
            <a:chExt cx="2276195" cy="740638"/>
          </a:xfrm>
        </p:grpSpPr>
        <p:sp>
          <p:nvSpPr>
            <p:cNvPr id="10" name="TextBox 9"/>
            <p:cNvSpPr txBox="1"/>
            <p:nvPr/>
          </p:nvSpPr>
          <p:spPr>
            <a:xfrm>
              <a:off x="7174424" y="1600395"/>
              <a:ext cx="2276195" cy="507831"/>
            </a:xfrm>
            <a:prstGeom prst="rect">
              <a:avLst/>
            </a:prstGeom>
            <a:noFill/>
          </p:spPr>
          <p:txBody>
            <a:bodyPr wrap="square" lIns="0" tIns="0" rIns="0" bIns="0" rtlCol="0">
              <a:spAutoFit/>
            </a:bodyPr>
            <a:lstStyle/>
            <a:p>
              <a:pPr lvl="0">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en-US" altLang="zh-CN" sz="11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sp>
          <p:nvSpPr>
            <p:cNvPr id="11" name="Rectangle 187"/>
            <p:cNvSpPr/>
            <p:nvPr/>
          </p:nvSpPr>
          <p:spPr>
            <a:xfrm>
              <a:off x="7174424" y="1367588"/>
              <a:ext cx="718145" cy="215444"/>
            </a:xfrm>
            <a:prstGeom prst="rect">
              <a:avLst/>
            </a:prstGeom>
          </p:spPr>
          <p:txBody>
            <a:bodyPr wrap="none" lIns="0" tIns="0" rIns="0" bIns="0">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12" name="Group 56"/>
          <p:cNvGrpSpPr/>
          <p:nvPr/>
        </p:nvGrpSpPr>
        <p:grpSpPr>
          <a:xfrm>
            <a:off x="481903" y="1313899"/>
            <a:ext cx="2276196" cy="725434"/>
            <a:chOff x="-296510" y="1363501"/>
            <a:chExt cx="2276196" cy="725434"/>
          </a:xfrm>
        </p:grpSpPr>
        <p:sp>
          <p:nvSpPr>
            <p:cNvPr id="13" name="TextBox 12"/>
            <p:cNvSpPr txBox="1"/>
            <p:nvPr/>
          </p:nvSpPr>
          <p:spPr>
            <a:xfrm>
              <a:off x="-296510" y="1611304"/>
              <a:ext cx="2276196" cy="477631"/>
            </a:xfrm>
            <a:prstGeom prst="rect">
              <a:avLst/>
            </a:prstGeom>
            <a:noFill/>
          </p:spPr>
          <p:txBody>
            <a:bodyPr wrap="square" lIns="0" tIns="0" rIns="0" bIns="0" rtlCol="0">
              <a:spAutoFit/>
            </a:bodyPr>
            <a:lstStyle/>
            <a:p>
              <a:pPr lvl="0" algn="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en-US" altLang="zh-CN" sz="11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sp>
          <p:nvSpPr>
            <p:cNvPr id="14" name="Rectangle 190"/>
            <p:cNvSpPr/>
            <p:nvPr/>
          </p:nvSpPr>
          <p:spPr>
            <a:xfrm>
              <a:off x="1201299" y="1363501"/>
              <a:ext cx="718145" cy="215444"/>
            </a:xfrm>
            <a:prstGeom prst="rect">
              <a:avLst/>
            </a:prstGeom>
          </p:spPr>
          <p:txBody>
            <a:bodyPr wrap="none" lIns="0" tIns="0" rIns="0" bIns="0">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15" name="Group 56"/>
          <p:cNvGrpSpPr/>
          <p:nvPr/>
        </p:nvGrpSpPr>
        <p:grpSpPr>
          <a:xfrm>
            <a:off x="481903" y="3984194"/>
            <a:ext cx="2276196" cy="725434"/>
            <a:chOff x="-296510" y="1363501"/>
            <a:chExt cx="2276196" cy="725434"/>
          </a:xfrm>
        </p:grpSpPr>
        <p:sp>
          <p:nvSpPr>
            <p:cNvPr id="16" name="TextBox 15"/>
            <p:cNvSpPr txBox="1"/>
            <p:nvPr/>
          </p:nvSpPr>
          <p:spPr>
            <a:xfrm>
              <a:off x="-296510" y="1611304"/>
              <a:ext cx="2276196" cy="477631"/>
            </a:xfrm>
            <a:prstGeom prst="rect">
              <a:avLst/>
            </a:prstGeom>
            <a:noFill/>
          </p:spPr>
          <p:txBody>
            <a:bodyPr wrap="square" lIns="0" tIns="0" rIns="0" bIns="0" rtlCol="0">
              <a:spAutoFit/>
            </a:bodyPr>
            <a:lstStyle/>
            <a:p>
              <a:pPr lvl="0" algn="r">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en-US" altLang="zh-CN" sz="11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sp>
          <p:nvSpPr>
            <p:cNvPr id="17" name="Rectangle 193"/>
            <p:cNvSpPr/>
            <p:nvPr/>
          </p:nvSpPr>
          <p:spPr>
            <a:xfrm>
              <a:off x="1201299" y="1363501"/>
              <a:ext cx="718145" cy="215444"/>
            </a:xfrm>
            <a:prstGeom prst="rect">
              <a:avLst/>
            </a:prstGeom>
          </p:spPr>
          <p:txBody>
            <a:bodyPr wrap="none" lIns="0" tIns="0" rIns="0" bIns="0">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18" name="Group 58"/>
          <p:cNvGrpSpPr/>
          <p:nvPr/>
        </p:nvGrpSpPr>
        <p:grpSpPr>
          <a:xfrm>
            <a:off x="6473031" y="2618402"/>
            <a:ext cx="2276195" cy="725434"/>
            <a:chOff x="7174424" y="1352592"/>
            <a:chExt cx="2276195" cy="725434"/>
          </a:xfrm>
        </p:grpSpPr>
        <p:sp>
          <p:nvSpPr>
            <p:cNvPr id="20" name="TextBox 19"/>
            <p:cNvSpPr txBox="1"/>
            <p:nvPr/>
          </p:nvSpPr>
          <p:spPr>
            <a:xfrm>
              <a:off x="7174424" y="1600395"/>
              <a:ext cx="2276195" cy="477631"/>
            </a:xfrm>
            <a:prstGeom prst="rect">
              <a:avLst/>
            </a:prstGeom>
            <a:noFill/>
          </p:spPr>
          <p:txBody>
            <a:bodyPr wrap="square" lIns="0" tIns="0" rIns="0" bIns="0" rtlCol="0">
              <a:spAutoFit/>
            </a:bodyPr>
            <a:lstStyle/>
            <a:p>
              <a:pPr lvl="0">
                <a:lnSpc>
                  <a:spcPct val="150000"/>
                </a:lnSpc>
              </a:pPr>
              <a:r>
                <a:rPr kumimoji="0" lang="zh-CN" altLang="en-US" sz="11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en-US" altLang="zh-CN" sz="1100" b="0" i="0" u="none" strike="noStrike" kern="0" cap="none" spc="0" normalizeH="0" baseline="0" noProof="0" dirty="0">
                <a:ln>
                  <a:noFill/>
                </a:ln>
                <a:solidFill>
                  <a:srgbClr val="7D8287"/>
                </a:solidFill>
                <a:effectLst/>
                <a:uLnTx/>
                <a:uFillTx/>
                <a:latin typeface="Montserrat" charset="0"/>
                <a:ea typeface="Montserrat" charset="0"/>
                <a:cs typeface="Montserrat" charset="0"/>
              </a:endParaRPr>
            </a:p>
          </p:txBody>
        </p:sp>
        <p:sp>
          <p:nvSpPr>
            <p:cNvPr id="21" name="Rectangle 196"/>
            <p:cNvSpPr/>
            <p:nvPr/>
          </p:nvSpPr>
          <p:spPr>
            <a:xfrm>
              <a:off x="7174424" y="1352592"/>
              <a:ext cx="718145" cy="215444"/>
            </a:xfrm>
            <a:prstGeom prst="rect">
              <a:avLst/>
            </a:prstGeom>
          </p:spPr>
          <p:txBody>
            <a:bodyPr wrap="none" lIns="0" tIns="0" rIns="0" bIns="0">
              <a:spAutoFit/>
            </a:bodyPr>
            <a:lstStyle/>
            <a:p>
              <a:pPr lvl="0"/>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grpSp>
      <p:grpSp>
        <p:nvGrpSpPr>
          <p:cNvPr id="22" name="Group 73"/>
          <p:cNvGrpSpPr/>
          <p:nvPr/>
        </p:nvGrpSpPr>
        <p:grpSpPr>
          <a:xfrm>
            <a:off x="2901397" y="1646242"/>
            <a:ext cx="930338" cy="216600"/>
            <a:chOff x="2901397" y="1460250"/>
            <a:chExt cx="930338" cy="220268"/>
          </a:xfrm>
        </p:grpSpPr>
        <p:cxnSp>
          <p:nvCxnSpPr>
            <p:cNvPr id="23" name="Straight Connector 69"/>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24" name="Straight Connector 72"/>
            <p:cNvCxnSpPr/>
            <p:nvPr/>
          </p:nvCxnSpPr>
          <p:spPr>
            <a:xfrm flipH="1">
              <a:off x="2901397" y="1461496"/>
              <a:ext cx="691284" cy="0"/>
            </a:xfrm>
            <a:prstGeom prst="line">
              <a:avLst/>
            </a:prstGeom>
            <a:noFill/>
            <a:ln w="19050" cap="rnd" cmpd="sng" algn="ctr">
              <a:solidFill>
                <a:srgbClr val="317B9D"/>
              </a:solidFill>
              <a:prstDash val="solid"/>
              <a:headEnd type="none"/>
              <a:tailEnd type="oval"/>
            </a:ln>
            <a:effectLst/>
          </p:spPr>
        </p:cxnSp>
      </p:grpSp>
      <p:grpSp>
        <p:nvGrpSpPr>
          <p:cNvPr id="25" name="Group 74"/>
          <p:cNvGrpSpPr/>
          <p:nvPr/>
        </p:nvGrpSpPr>
        <p:grpSpPr>
          <a:xfrm flipH="1">
            <a:off x="5247205" y="1641480"/>
            <a:ext cx="932719" cy="221362"/>
            <a:chOff x="2899016" y="1459156"/>
            <a:chExt cx="932719" cy="221362"/>
          </a:xfrm>
        </p:grpSpPr>
        <p:cxnSp>
          <p:nvCxnSpPr>
            <p:cNvPr id="26" name="Straight Connector 75"/>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27" name="Straight Connector 76"/>
            <p:cNvCxnSpPr/>
            <p:nvPr/>
          </p:nvCxnSpPr>
          <p:spPr>
            <a:xfrm flipH="1">
              <a:off x="2899016" y="1459156"/>
              <a:ext cx="691284" cy="0"/>
            </a:xfrm>
            <a:prstGeom prst="line">
              <a:avLst/>
            </a:prstGeom>
            <a:noFill/>
            <a:ln w="19050" cap="rnd" cmpd="sng" algn="ctr">
              <a:solidFill>
                <a:srgbClr val="317B9D"/>
              </a:solidFill>
              <a:prstDash val="solid"/>
              <a:tailEnd type="oval"/>
            </a:ln>
            <a:effectLst/>
          </p:spPr>
        </p:cxnSp>
      </p:grpSp>
      <p:grpSp>
        <p:nvGrpSpPr>
          <p:cNvPr id="28" name="Group 81"/>
          <p:cNvGrpSpPr/>
          <p:nvPr/>
        </p:nvGrpSpPr>
        <p:grpSpPr>
          <a:xfrm flipV="1">
            <a:off x="2899016" y="4112370"/>
            <a:ext cx="932719" cy="216600"/>
            <a:chOff x="2899016" y="1460250"/>
            <a:chExt cx="932719" cy="220268"/>
          </a:xfrm>
        </p:grpSpPr>
        <p:cxnSp>
          <p:nvCxnSpPr>
            <p:cNvPr id="29" name="Straight Connector 82"/>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30" name="Straight Connector 83"/>
            <p:cNvCxnSpPr/>
            <p:nvPr/>
          </p:nvCxnSpPr>
          <p:spPr>
            <a:xfrm flipH="1">
              <a:off x="2899016" y="1461496"/>
              <a:ext cx="691284" cy="0"/>
            </a:xfrm>
            <a:prstGeom prst="line">
              <a:avLst/>
            </a:prstGeom>
            <a:noFill/>
            <a:ln w="19050" cap="rnd" cmpd="sng" algn="ctr">
              <a:solidFill>
                <a:srgbClr val="317B9D"/>
              </a:solidFill>
              <a:prstDash val="solid"/>
              <a:tailEnd type="oval"/>
            </a:ln>
            <a:effectLst/>
          </p:spPr>
        </p:cxnSp>
      </p:grpSp>
      <p:grpSp>
        <p:nvGrpSpPr>
          <p:cNvPr id="31" name="Group 84"/>
          <p:cNvGrpSpPr/>
          <p:nvPr/>
        </p:nvGrpSpPr>
        <p:grpSpPr>
          <a:xfrm flipH="1" flipV="1">
            <a:off x="5247205" y="4146802"/>
            <a:ext cx="930338" cy="221362"/>
            <a:chOff x="2901397" y="1459156"/>
            <a:chExt cx="930338" cy="221362"/>
          </a:xfrm>
        </p:grpSpPr>
        <p:cxnSp>
          <p:nvCxnSpPr>
            <p:cNvPr id="32" name="Straight Connector 85"/>
            <p:cNvCxnSpPr/>
            <p:nvPr/>
          </p:nvCxnSpPr>
          <p:spPr>
            <a:xfrm flipH="1" flipV="1">
              <a:off x="3592681" y="1460250"/>
              <a:ext cx="239054" cy="220268"/>
            </a:xfrm>
            <a:prstGeom prst="line">
              <a:avLst/>
            </a:prstGeom>
            <a:noFill/>
            <a:ln w="19050" cap="rnd" cmpd="sng" algn="ctr">
              <a:solidFill>
                <a:srgbClr val="317B9D"/>
              </a:solidFill>
              <a:prstDash val="solid"/>
            </a:ln>
            <a:effectLst/>
          </p:spPr>
        </p:cxnSp>
        <p:cxnSp>
          <p:nvCxnSpPr>
            <p:cNvPr id="33" name="Straight Connector 86"/>
            <p:cNvCxnSpPr/>
            <p:nvPr/>
          </p:nvCxnSpPr>
          <p:spPr>
            <a:xfrm flipH="1">
              <a:off x="2901397" y="1459156"/>
              <a:ext cx="691284" cy="0"/>
            </a:xfrm>
            <a:prstGeom prst="line">
              <a:avLst/>
            </a:prstGeom>
            <a:noFill/>
            <a:ln w="19050" cap="rnd" cmpd="sng" algn="ctr">
              <a:solidFill>
                <a:srgbClr val="317B9D"/>
              </a:solidFill>
              <a:prstDash val="solid"/>
              <a:tailEnd type="oval"/>
            </a:ln>
            <a:effectLst/>
          </p:spPr>
        </p:cxnSp>
      </p:grpSp>
      <p:cxnSp>
        <p:nvCxnSpPr>
          <p:cNvPr id="34" name="Straight Connector 87"/>
          <p:cNvCxnSpPr/>
          <p:nvPr/>
        </p:nvCxnSpPr>
        <p:spPr>
          <a:xfrm flipH="1">
            <a:off x="2767624" y="2984502"/>
            <a:ext cx="460627" cy="0"/>
          </a:xfrm>
          <a:prstGeom prst="line">
            <a:avLst/>
          </a:prstGeom>
          <a:noFill/>
          <a:ln w="19050" cap="rnd" cmpd="sng" algn="ctr">
            <a:solidFill>
              <a:srgbClr val="317B9D"/>
            </a:solidFill>
            <a:prstDash val="solid"/>
            <a:headEnd type="none"/>
            <a:tailEnd type="oval"/>
          </a:ln>
          <a:effectLst/>
        </p:spPr>
      </p:cxnSp>
      <p:cxnSp>
        <p:nvCxnSpPr>
          <p:cNvPr id="35" name="Straight Connector 89"/>
          <p:cNvCxnSpPr/>
          <p:nvPr/>
        </p:nvCxnSpPr>
        <p:spPr>
          <a:xfrm flipH="1">
            <a:off x="5915749" y="2984502"/>
            <a:ext cx="460627" cy="0"/>
          </a:xfrm>
          <a:prstGeom prst="line">
            <a:avLst/>
          </a:prstGeom>
          <a:noFill/>
          <a:ln w="19050" cap="rnd" cmpd="sng" algn="ctr">
            <a:solidFill>
              <a:srgbClr val="317B9D"/>
            </a:solidFill>
            <a:prstDash val="solid"/>
            <a:headEnd type="oval"/>
            <a:tailEnd type="none"/>
          </a:ln>
          <a:effectLst/>
        </p:spPr>
      </p:cxnSp>
      <p:grpSp>
        <p:nvGrpSpPr>
          <p:cNvPr id="36" name="Group 98"/>
          <p:cNvGrpSpPr/>
          <p:nvPr/>
        </p:nvGrpSpPr>
        <p:grpSpPr>
          <a:xfrm>
            <a:off x="4616008" y="1646241"/>
            <a:ext cx="1116726" cy="1015872"/>
            <a:chOff x="4616008" y="1463917"/>
            <a:chExt cx="1116726" cy="1015872"/>
          </a:xfrm>
        </p:grpSpPr>
        <p:sp>
          <p:nvSpPr>
            <p:cNvPr id="37" name="Freeform 59"/>
            <p:cNvSpPr/>
            <p:nvPr/>
          </p:nvSpPr>
          <p:spPr bwMode="auto">
            <a:xfrm>
              <a:off x="4616008" y="1463917"/>
              <a:ext cx="1116726" cy="1015872"/>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38" name="Group 57"/>
            <p:cNvGrpSpPr/>
            <p:nvPr/>
          </p:nvGrpSpPr>
          <p:grpSpPr>
            <a:xfrm>
              <a:off x="4743404" y="1718036"/>
              <a:ext cx="535010" cy="517313"/>
              <a:chOff x="5659438" y="2249488"/>
              <a:chExt cx="623887" cy="603250"/>
            </a:xfrm>
            <a:solidFill>
              <a:srgbClr val="F09C2A">
                <a:lumMod val="50000"/>
              </a:srgbClr>
            </a:solidFill>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43" name="Group 100"/>
          <p:cNvGrpSpPr/>
          <p:nvPr/>
        </p:nvGrpSpPr>
        <p:grpSpPr>
          <a:xfrm>
            <a:off x="3218726" y="2346716"/>
            <a:ext cx="819666" cy="1287260"/>
            <a:chOff x="3218726" y="2164392"/>
            <a:chExt cx="819666" cy="1287260"/>
          </a:xfrm>
        </p:grpSpPr>
        <p:sp>
          <p:nvSpPr>
            <p:cNvPr id="44" name="Freeform 62"/>
            <p:cNvSpPr/>
            <p:nvPr/>
          </p:nvSpPr>
          <p:spPr bwMode="auto">
            <a:xfrm>
              <a:off x="3218726" y="2164392"/>
              <a:ext cx="819666" cy="1287260"/>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74"/>
            <p:cNvSpPr>
              <a:spLocks noEditPoints="1"/>
            </p:cNvSpPr>
            <p:nvPr/>
          </p:nvSpPr>
          <p:spPr bwMode="auto">
            <a:xfrm>
              <a:off x="3392943" y="2597627"/>
              <a:ext cx="471233" cy="420791"/>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6" name="Group 99"/>
          <p:cNvGrpSpPr/>
          <p:nvPr/>
        </p:nvGrpSpPr>
        <p:grpSpPr>
          <a:xfrm>
            <a:off x="3425935" y="1642574"/>
            <a:ext cx="1116726" cy="999369"/>
            <a:chOff x="3425935" y="1460250"/>
            <a:chExt cx="1116726" cy="999369"/>
          </a:xfrm>
        </p:grpSpPr>
        <p:sp>
          <p:nvSpPr>
            <p:cNvPr id="47" name="Freeform 64"/>
            <p:cNvSpPr/>
            <p:nvPr/>
          </p:nvSpPr>
          <p:spPr bwMode="auto">
            <a:xfrm>
              <a:off x="3425935" y="1460250"/>
              <a:ext cx="1116726" cy="99936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121"/>
            <p:cNvSpPr>
              <a:spLocks noEditPoints="1"/>
            </p:cNvSpPr>
            <p:nvPr/>
          </p:nvSpPr>
          <p:spPr bwMode="auto">
            <a:xfrm>
              <a:off x="3823326" y="1680519"/>
              <a:ext cx="484906" cy="55759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9" name="Group 101"/>
          <p:cNvGrpSpPr/>
          <p:nvPr/>
        </p:nvGrpSpPr>
        <p:grpSpPr>
          <a:xfrm>
            <a:off x="3414933" y="3329582"/>
            <a:ext cx="1120394" cy="1008537"/>
            <a:chOff x="3414933" y="3147258"/>
            <a:chExt cx="1120394" cy="1008537"/>
          </a:xfrm>
        </p:grpSpPr>
        <p:sp>
          <p:nvSpPr>
            <p:cNvPr id="50" name="Freeform 61"/>
            <p:cNvSpPr/>
            <p:nvPr/>
          </p:nvSpPr>
          <p:spPr bwMode="auto">
            <a:xfrm>
              <a:off x="3414933" y="3147258"/>
              <a:ext cx="1120394" cy="1008537"/>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51" name="Group 70"/>
            <p:cNvGrpSpPr/>
            <p:nvPr/>
          </p:nvGrpSpPr>
          <p:grpSpPr>
            <a:xfrm>
              <a:off x="3786015" y="3459473"/>
              <a:ext cx="580546" cy="365363"/>
              <a:chOff x="3871913" y="3771900"/>
              <a:chExt cx="411163" cy="258763"/>
            </a:xfrm>
            <a:solidFill>
              <a:srgbClr val="686868">
                <a:lumMod val="50000"/>
              </a:srgbClr>
            </a:solidFill>
          </p:grpSpPr>
          <p:sp>
            <p:nvSpPr>
              <p:cNvPr id="52"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55" name="Group 102"/>
          <p:cNvGrpSpPr/>
          <p:nvPr/>
        </p:nvGrpSpPr>
        <p:grpSpPr>
          <a:xfrm>
            <a:off x="4608673" y="3342417"/>
            <a:ext cx="1107557" cy="1015872"/>
            <a:chOff x="4608673" y="3160093"/>
            <a:chExt cx="1107557" cy="1015872"/>
          </a:xfrm>
        </p:grpSpPr>
        <p:sp>
          <p:nvSpPr>
            <p:cNvPr id="56" name="Freeform 60"/>
            <p:cNvSpPr/>
            <p:nvPr/>
          </p:nvSpPr>
          <p:spPr bwMode="auto">
            <a:xfrm>
              <a:off x="4608673" y="3160093"/>
              <a:ext cx="1107557" cy="1015872"/>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57" name="Group 78"/>
            <p:cNvGrpSpPr/>
            <p:nvPr/>
          </p:nvGrpSpPr>
          <p:grpSpPr>
            <a:xfrm>
              <a:off x="4888721" y="3416805"/>
              <a:ext cx="336006" cy="470573"/>
              <a:chOff x="4938713" y="2352675"/>
              <a:chExt cx="646113" cy="904875"/>
            </a:xfrm>
            <a:solidFill>
              <a:srgbClr val="564266">
                <a:lumMod val="50000"/>
              </a:srgb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112"/>
              <p:cNvSpPr>
                <a:spLocks noChangeArrowheads="1"/>
              </p:cNvSpPr>
              <p:nvPr/>
            </p:nvSpPr>
            <p:spPr bwMode="auto">
              <a:xfrm>
                <a:off x="5156200" y="2906713"/>
                <a:ext cx="312738" cy="6350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113"/>
              <p:cNvSpPr>
                <a:spLocks noChangeArrowheads="1"/>
              </p:cNvSpPr>
              <p:nvPr/>
            </p:nvSpPr>
            <p:spPr bwMode="auto">
              <a:xfrm>
                <a:off x="5156200" y="3036888"/>
                <a:ext cx="312738" cy="6350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63" name="Group 103"/>
          <p:cNvGrpSpPr/>
          <p:nvPr/>
        </p:nvGrpSpPr>
        <p:grpSpPr>
          <a:xfrm>
            <a:off x="5105608" y="2344882"/>
            <a:ext cx="819666" cy="1285427"/>
            <a:chOff x="5105608" y="2162558"/>
            <a:chExt cx="819666" cy="1285427"/>
          </a:xfrm>
        </p:grpSpPr>
        <p:sp>
          <p:nvSpPr>
            <p:cNvPr id="64" name="Freeform 58"/>
            <p:cNvSpPr/>
            <p:nvPr/>
          </p:nvSpPr>
          <p:spPr bwMode="auto">
            <a:xfrm>
              <a:off x="5105608" y="2162558"/>
              <a:ext cx="819666" cy="1285427"/>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65" name="Group 90"/>
            <p:cNvGrpSpPr/>
            <p:nvPr/>
          </p:nvGrpSpPr>
          <p:grpSpPr>
            <a:xfrm>
              <a:off x="5287939" y="2561768"/>
              <a:ext cx="473076" cy="457200"/>
              <a:chOff x="8048625" y="3005138"/>
              <a:chExt cx="473076" cy="457200"/>
            </a:xfrm>
            <a:solidFill>
              <a:srgbClr val="D24132">
                <a:lumMod val="50000"/>
              </a:srgbClr>
            </a:solidFill>
          </p:grpSpPr>
          <p:sp>
            <p:nvSpPr>
              <p:cNvPr id="66"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71" name="Freeform 110"/>
          <p:cNvSpPr>
            <a:spLocks noEditPoints="1"/>
          </p:cNvSpPr>
          <p:nvPr/>
        </p:nvSpPr>
        <p:spPr bwMode="auto">
          <a:xfrm>
            <a:off x="4212155" y="2725866"/>
            <a:ext cx="714189" cy="4890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 calcmode="lin" valueType="num">
                                      <p:cBhvr>
                                        <p:cTn id="19" dur="500" fill="hold"/>
                                        <p:tgtEl>
                                          <p:spTgt spid="43"/>
                                        </p:tgtEl>
                                        <p:attrNameLst>
                                          <p:attrName>ppt_x</p:attrName>
                                        </p:attrNameLst>
                                      </p:cBhvr>
                                      <p:tavLst>
                                        <p:tav tm="0">
                                          <p:val>
                                            <p:fltVal val="0.5"/>
                                          </p:val>
                                        </p:tav>
                                        <p:tav tm="100000">
                                          <p:val>
                                            <p:strVal val="#ppt_x"/>
                                          </p:val>
                                        </p:tav>
                                      </p:tavLst>
                                    </p:anim>
                                    <p:anim calcmode="lin" valueType="num">
                                      <p:cBhvr>
                                        <p:cTn id="20" dur="500" fill="hold"/>
                                        <p:tgtEl>
                                          <p:spTgt spid="43"/>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23" presetClass="entr" presetSubtype="528"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 calcmode="lin" valueType="num">
                                      <p:cBhvr>
                                        <p:cTn id="26" dur="500" fill="hold"/>
                                        <p:tgtEl>
                                          <p:spTgt spid="46"/>
                                        </p:tgtEl>
                                        <p:attrNameLst>
                                          <p:attrName>ppt_x</p:attrName>
                                        </p:attrNameLst>
                                      </p:cBhvr>
                                      <p:tavLst>
                                        <p:tav tm="0">
                                          <p:val>
                                            <p:fltVal val="0.5"/>
                                          </p:val>
                                        </p:tav>
                                        <p:tav tm="100000">
                                          <p:val>
                                            <p:strVal val="#ppt_x"/>
                                          </p:val>
                                        </p:tav>
                                      </p:tavLst>
                                    </p:anim>
                                    <p:anim calcmode="lin" valueType="num">
                                      <p:cBhvr>
                                        <p:cTn id="27" dur="500" fill="hold"/>
                                        <p:tgtEl>
                                          <p:spTgt spid="46"/>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23" presetClass="entr" presetSubtype="52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 calcmode="lin" valueType="num">
                                      <p:cBhvr>
                                        <p:cTn id="33" dur="500" fill="hold"/>
                                        <p:tgtEl>
                                          <p:spTgt spid="36"/>
                                        </p:tgtEl>
                                        <p:attrNameLst>
                                          <p:attrName>ppt_x</p:attrName>
                                        </p:attrNameLst>
                                      </p:cBhvr>
                                      <p:tavLst>
                                        <p:tav tm="0">
                                          <p:val>
                                            <p:fltVal val="0.5"/>
                                          </p:val>
                                        </p:tav>
                                        <p:tav tm="100000">
                                          <p:val>
                                            <p:strVal val="#ppt_x"/>
                                          </p:val>
                                        </p:tav>
                                      </p:tavLst>
                                    </p:anim>
                                    <p:anim calcmode="lin" valueType="num">
                                      <p:cBhvr>
                                        <p:cTn id="34" dur="500" fill="hold"/>
                                        <p:tgtEl>
                                          <p:spTgt spid="36"/>
                                        </p:tgtEl>
                                        <p:attrNameLst>
                                          <p:attrName>ppt_y</p:attrName>
                                        </p:attrNameLst>
                                      </p:cBhvr>
                                      <p:tavLst>
                                        <p:tav tm="0">
                                          <p:val>
                                            <p:fltVal val="0.5"/>
                                          </p:val>
                                        </p:tav>
                                        <p:tav tm="100000">
                                          <p:val>
                                            <p:strVal val="#ppt_y"/>
                                          </p:val>
                                        </p:tav>
                                      </p:tavLst>
                                    </p:anim>
                                  </p:childTnLst>
                                </p:cTn>
                              </p:par>
                            </p:childTnLst>
                          </p:cTn>
                        </p:par>
                        <p:par>
                          <p:cTn id="35" fill="hold">
                            <p:stCondLst>
                              <p:cond delay="3000"/>
                            </p:stCondLst>
                            <p:childTnLst>
                              <p:par>
                                <p:cTn id="36" presetID="23" presetClass="entr" presetSubtype="528"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 calcmode="lin" valueType="num">
                                      <p:cBhvr>
                                        <p:cTn id="40" dur="500" fill="hold"/>
                                        <p:tgtEl>
                                          <p:spTgt spid="63"/>
                                        </p:tgtEl>
                                        <p:attrNameLst>
                                          <p:attrName>ppt_x</p:attrName>
                                        </p:attrNameLst>
                                      </p:cBhvr>
                                      <p:tavLst>
                                        <p:tav tm="0">
                                          <p:val>
                                            <p:fltVal val="0.5"/>
                                          </p:val>
                                        </p:tav>
                                        <p:tav tm="100000">
                                          <p:val>
                                            <p:strVal val="#ppt_x"/>
                                          </p:val>
                                        </p:tav>
                                      </p:tavLst>
                                    </p:anim>
                                    <p:anim calcmode="lin" valueType="num">
                                      <p:cBhvr>
                                        <p:cTn id="41" dur="500" fill="hold"/>
                                        <p:tgtEl>
                                          <p:spTgt spid="63"/>
                                        </p:tgtEl>
                                        <p:attrNameLst>
                                          <p:attrName>ppt_y</p:attrName>
                                        </p:attrNameLst>
                                      </p:cBhvr>
                                      <p:tavLst>
                                        <p:tav tm="0">
                                          <p:val>
                                            <p:fltVal val="0.5"/>
                                          </p:val>
                                        </p:tav>
                                        <p:tav tm="100000">
                                          <p:val>
                                            <p:strVal val="#ppt_y"/>
                                          </p:val>
                                        </p:tav>
                                      </p:tavLst>
                                    </p:anim>
                                  </p:childTnLst>
                                </p:cTn>
                              </p:par>
                            </p:childTnLst>
                          </p:cTn>
                        </p:par>
                        <p:par>
                          <p:cTn id="42" fill="hold">
                            <p:stCondLst>
                              <p:cond delay="3500"/>
                            </p:stCondLst>
                            <p:childTnLst>
                              <p:par>
                                <p:cTn id="43" presetID="23" presetClass="entr" presetSubtype="528"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500" fill="hold"/>
                                        <p:tgtEl>
                                          <p:spTgt spid="55"/>
                                        </p:tgtEl>
                                        <p:attrNameLst>
                                          <p:attrName>ppt_w</p:attrName>
                                        </p:attrNameLst>
                                      </p:cBhvr>
                                      <p:tavLst>
                                        <p:tav tm="0">
                                          <p:val>
                                            <p:fltVal val="0"/>
                                          </p:val>
                                        </p:tav>
                                        <p:tav tm="100000">
                                          <p:val>
                                            <p:strVal val="#ppt_w"/>
                                          </p:val>
                                        </p:tav>
                                      </p:tavLst>
                                    </p:anim>
                                    <p:anim calcmode="lin" valueType="num">
                                      <p:cBhvr>
                                        <p:cTn id="46" dur="500" fill="hold"/>
                                        <p:tgtEl>
                                          <p:spTgt spid="55"/>
                                        </p:tgtEl>
                                        <p:attrNameLst>
                                          <p:attrName>ppt_h</p:attrName>
                                        </p:attrNameLst>
                                      </p:cBhvr>
                                      <p:tavLst>
                                        <p:tav tm="0">
                                          <p:val>
                                            <p:fltVal val="0"/>
                                          </p:val>
                                        </p:tav>
                                        <p:tav tm="100000">
                                          <p:val>
                                            <p:strVal val="#ppt_h"/>
                                          </p:val>
                                        </p:tav>
                                      </p:tavLst>
                                    </p:anim>
                                    <p:anim calcmode="lin" valueType="num">
                                      <p:cBhvr>
                                        <p:cTn id="47" dur="500" fill="hold"/>
                                        <p:tgtEl>
                                          <p:spTgt spid="55"/>
                                        </p:tgtEl>
                                        <p:attrNameLst>
                                          <p:attrName>ppt_x</p:attrName>
                                        </p:attrNameLst>
                                      </p:cBhvr>
                                      <p:tavLst>
                                        <p:tav tm="0">
                                          <p:val>
                                            <p:fltVal val="0.5"/>
                                          </p:val>
                                        </p:tav>
                                        <p:tav tm="100000">
                                          <p:val>
                                            <p:strVal val="#ppt_x"/>
                                          </p:val>
                                        </p:tav>
                                      </p:tavLst>
                                    </p:anim>
                                    <p:anim calcmode="lin" valueType="num">
                                      <p:cBhvr>
                                        <p:cTn id="48" dur="500" fill="hold"/>
                                        <p:tgtEl>
                                          <p:spTgt spid="55"/>
                                        </p:tgtEl>
                                        <p:attrNameLst>
                                          <p:attrName>ppt_y</p:attrName>
                                        </p:attrNameLst>
                                      </p:cBhvr>
                                      <p:tavLst>
                                        <p:tav tm="0">
                                          <p:val>
                                            <p:fltVal val="0.5"/>
                                          </p:val>
                                        </p:tav>
                                        <p:tav tm="100000">
                                          <p:val>
                                            <p:strVal val="#ppt_y"/>
                                          </p:val>
                                        </p:tav>
                                      </p:tavLst>
                                    </p:anim>
                                  </p:childTnLst>
                                </p:cTn>
                              </p:par>
                            </p:childTnLst>
                          </p:cTn>
                        </p:par>
                        <p:par>
                          <p:cTn id="49" fill="hold">
                            <p:stCondLst>
                              <p:cond delay="4000"/>
                            </p:stCondLst>
                            <p:childTnLst>
                              <p:par>
                                <p:cTn id="50" presetID="23" presetClass="entr" presetSubtype="528" fill="hold"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ppt_x</p:attrName>
                                        </p:attrNameLst>
                                      </p:cBhvr>
                                      <p:tavLst>
                                        <p:tav tm="0">
                                          <p:val>
                                            <p:fltVal val="0.5"/>
                                          </p:val>
                                        </p:tav>
                                        <p:tav tm="100000">
                                          <p:val>
                                            <p:strVal val="#ppt_x"/>
                                          </p:val>
                                        </p:tav>
                                      </p:tavLst>
                                    </p:anim>
                                    <p:anim calcmode="lin" valueType="num">
                                      <p:cBhvr>
                                        <p:cTn id="55" dur="500" fill="hold"/>
                                        <p:tgtEl>
                                          <p:spTgt spid="49"/>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18" presetClass="entr" presetSubtype="12"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strips(downLeft)">
                                      <p:cBhvr>
                                        <p:cTn id="59" dur="500"/>
                                        <p:tgtEl>
                                          <p:spTgt spid="34"/>
                                        </p:tgtEl>
                                      </p:cBhvr>
                                    </p:animEffect>
                                  </p:childTnLst>
                                </p:cTn>
                              </p:par>
                              <p:par>
                                <p:cTn id="60" presetID="2" presetClass="entr" presetSubtype="8" accel="50000" decel="5000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0-#ppt_w/2"/>
                                          </p:val>
                                        </p:tav>
                                        <p:tav tm="100000">
                                          <p:val>
                                            <p:strVal val="#ppt_x"/>
                                          </p:val>
                                        </p:tav>
                                      </p:tavLst>
                                    </p:anim>
                                    <p:anim calcmode="lin" valueType="num">
                                      <p:cBhvr additive="base">
                                        <p:cTn id="63" dur="500" fill="hold"/>
                                        <p:tgtEl>
                                          <p:spTgt spid="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18" presetClass="entr" presetSubtype="12"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strips(downLeft)">
                                      <p:cBhvr>
                                        <p:cTn id="67" dur="500"/>
                                        <p:tgtEl>
                                          <p:spTgt spid="22"/>
                                        </p:tgtEl>
                                      </p:cBhvr>
                                    </p:animEffect>
                                  </p:childTnLst>
                                </p:cTn>
                              </p:par>
                              <p:par>
                                <p:cTn id="68" presetID="2" presetClass="entr" presetSubtype="8" accel="50000" decel="5000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5500"/>
                            </p:stCondLst>
                            <p:childTnLst>
                              <p:par>
                                <p:cTn id="73" presetID="18" presetClass="entr" presetSubtype="6"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strips(downRight)">
                                      <p:cBhvr>
                                        <p:cTn id="75" dur="500"/>
                                        <p:tgtEl>
                                          <p:spTgt spid="25"/>
                                        </p:tgtEl>
                                      </p:cBhvr>
                                    </p:animEffect>
                                  </p:childTnLst>
                                </p:cTn>
                              </p:par>
                              <p:par>
                                <p:cTn id="76" presetID="2" presetClass="entr" presetSubtype="2" accel="50000" decel="5000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1+#ppt_w/2"/>
                                          </p:val>
                                        </p:tav>
                                        <p:tav tm="100000">
                                          <p:val>
                                            <p:strVal val="#ppt_x"/>
                                          </p:val>
                                        </p:tav>
                                      </p:tavLst>
                                    </p:anim>
                                    <p:anim calcmode="lin" valueType="num">
                                      <p:cBhvr additive="base">
                                        <p:cTn id="79" dur="500" fill="hold"/>
                                        <p:tgtEl>
                                          <p:spTgt spid="9"/>
                                        </p:tgtEl>
                                        <p:attrNameLst>
                                          <p:attrName>ppt_y</p:attrName>
                                        </p:attrNameLst>
                                      </p:cBhvr>
                                      <p:tavLst>
                                        <p:tav tm="0">
                                          <p:val>
                                            <p:strVal val="#ppt_y"/>
                                          </p:val>
                                        </p:tav>
                                        <p:tav tm="100000">
                                          <p:val>
                                            <p:strVal val="#ppt_y"/>
                                          </p:val>
                                        </p:tav>
                                      </p:tavLst>
                                    </p:anim>
                                  </p:childTnLst>
                                </p:cTn>
                              </p:par>
                            </p:childTnLst>
                          </p:cTn>
                        </p:par>
                        <p:par>
                          <p:cTn id="80" fill="hold">
                            <p:stCondLst>
                              <p:cond delay="6000"/>
                            </p:stCondLst>
                            <p:childTnLst>
                              <p:par>
                                <p:cTn id="81" presetID="18" presetClass="entr" presetSubtype="6" fill="hold"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strips(downRight)">
                                      <p:cBhvr>
                                        <p:cTn id="83" dur="500"/>
                                        <p:tgtEl>
                                          <p:spTgt spid="35"/>
                                        </p:tgtEl>
                                      </p:cBhvr>
                                    </p:animEffect>
                                  </p:childTnLst>
                                </p:cTn>
                              </p:par>
                              <p:par>
                                <p:cTn id="84" presetID="2" presetClass="entr" presetSubtype="2" accel="50000" decel="50000"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1+#ppt_w/2"/>
                                          </p:val>
                                        </p:tav>
                                        <p:tav tm="100000">
                                          <p:val>
                                            <p:strVal val="#ppt_x"/>
                                          </p:val>
                                        </p:tav>
                                      </p:tavLst>
                                    </p:anim>
                                    <p:anim calcmode="lin" valueType="num">
                                      <p:cBhvr additive="base">
                                        <p:cTn id="87" dur="500" fill="hold"/>
                                        <p:tgtEl>
                                          <p:spTgt spid="18"/>
                                        </p:tgtEl>
                                        <p:attrNameLst>
                                          <p:attrName>ppt_y</p:attrName>
                                        </p:attrNameLst>
                                      </p:cBhvr>
                                      <p:tavLst>
                                        <p:tav tm="0">
                                          <p:val>
                                            <p:strVal val="#ppt_y"/>
                                          </p:val>
                                        </p:tav>
                                        <p:tav tm="100000">
                                          <p:val>
                                            <p:strVal val="#ppt_y"/>
                                          </p:val>
                                        </p:tav>
                                      </p:tavLst>
                                    </p:anim>
                                  </p:childTnLst>
                                </p:cTn>
                              </p:par>
                            </p:childTnLst>
                          </p:cTn>
                        </p:par>
                        <p:par>
                          <p:cTn id="88" fill="hold">
                            <p:stCondLst>
                              <p:cond delay="6500"/>
                            </p:stCondLst>
                            <p:childTnLst>
                              <p:par>
                                <p:cTn id="89" presetID="18" presetClass="entr" presetSubtype="3"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strips(upRight)">
                                      <p:cBhvr>
                                        <p:cTn id="91" dur="500"/>
                                        <p:tgtEl>
                                          <p:spTgt spid="31"/>
                                        </p:tgtEl>
                                      </p:cBhvr>
                                    </p:animEffect>
                                  </p:childTnLst>
                                </p:cTn>
                              </p:par>
                              <p:par>
                                <p:cTn id="92" presetID="2" presetClass="entr" presetSubtype="2" accel="50000" decel="5000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anim calcmode="lin" valueType="num">
                                      <p:cBhvr additive="base">
                                        <p:cTn id="94" dur="500" fill="hold"/>
                                        <p:tgtEl>
                                          <p:spTgt spid="3"/>
                                        </p:tgtEl>
                                        <p:attrNameLst>
                                          <p:attrName>ppt_x</p:attrName>
                                        </p:attrNameLst>
                                      </p:cBhvr>
                                      <p:tavLst>
                                        <p:tav tm="0">
                                          <p:val>
                                            <p:strVal val="1+#ppt_w/2"/>
                                          </p:val>
                                        </p:tav>
                                        <p:tav tm="100000">
                                          <p:val>
                                            <p:strVal val="#ppt_x"/>
                                          </p:val>
                                        </p:tav>
                                      </p:tavLst>
                                    </p:anim>
                                    <p:anim calcmode="lin" valueType="num">
                                      <p:cBhvr additive="base">
                                        <p:cTn id="95" dur="500" fill="hold"/>
                                        <p:tgtEl>
                                          <p:spTgt spid="3"/>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18" presetClass="entr" presetSubtype="12"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strips(downLeft)">
                                      <p:cBhvr>
                                        <p:cTn id="99" dur="500"/>
                                        <p:tgtEl>
                                          <p:spTgt spid="28"/>
                                        </p:tgtEl>
                                      </p:cBhvr>
                                    </p:animEffect>
                                  </p:childTnLst>
                                </p:cTn>
                              </p:par>
                              <p:par>
                                <p:cTn id="100" presetID="2" presetClass="entr" presetSubtype="8" accel="50000" decel="50000" fill="hold" nodeType="with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500" fill="hold"/>
                                        <p:tgtEl>
                                          <p:spTgt spid="15"/>
                                        </p:tgtEl>
                                        <p:attrNameLst>
                                          <p:attrName>ppt_x</p:attrName>
                                        </p:attrNameLst>
                                      </p:cBhvr>
                                      <p:tavLst>
                                        <p:tav tm="0">
                                          <p:val>
                                            <p:strVal val="0-#ppt_w/2"/>
                                          </p:val>
                                        </p:tav>
                                        <p:tav tm="100000">
                                          <p:val>
                                            <p:strVal val="#ppt_x"/>
                                          </p:val>
                                        </p:tav>
                                      </p:tavLst>
                                    </p:anim>
                                    <p:anim calcmode="lin" valueType="num">
                                      <p:cBhvr additive="base">
                                        <p:cTn id="10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grpSp>
        <p:nvGrpSpPr>
          <p:cNvPr id="3" name="Group 4"/>
          <p:cNvGrpSpPr/>
          <p:nvPr/>
        </p:nvGrpSpPr>
        <p:grpSpPr>
          <a:xfrm>
            <a:off x="729301" y="2610465"/>
            <a:ext cx="1744203" cy="1131369"/>
            <a:chOff x="965101" y="1946537"/>
            <a:chExt cx="1744203" cy="1131369"/>
          </a:xfrm>
        </p:grpSpPr>
        <p:sp>
          <p:nvSpPr>
            <p:cNvPr id="4" name="TextBox 3"/>
            <p:cNvSpPr txBox="1"/>
            <p:nvPr/>
          </p:nvSpPr>
          <p:spPr>
            <a:xfrm>
              <a:off x="965101" y="1946537"/>
              <a:ext cx="1651278" cy="276999"/>
            </a:xfrm>
            <a:prstGeom prst="rect">
              <a:avLst/>
            </a:prstGeom>
            <a:noFill/>
          </p:spPr>
          <p:txBody>
            <a:bodyPr wrap="square" lIns="0" tIns="0" rIns="0" bIns="0" rtlCol="0" anchor="ctr">
              <a:spAutoFit/>
            </a:bodyPr>
            <a:lstStyle/>
            <a:p>
              <a:pPr lvl="0" algn="ct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5" name="TextBox 4"/>
            <p:cNvSpPr txBox="1"/>
            <p:nvPr/>
          </p:nvSpPr>
          <p:spPr>
            <a:xfrm>
              <a:off x="965102" y="2316159"/>
              <a:ext cx="1744202" cy="761747"/>
            </a:xfrm>
            <a:prstGeom prst="rect">
              <a:avLst/>
            </a:prstGeom>
            <a:noFill/>
          </p:spPr>
          <p:txBody>
            <a:bodyPr wrap="square" lIns="0" tIns="0" rIns="0" bIns="0" rtlCol="0" anchor="t">
              <a:spAutoFit/>
            </a:bodyPr>
            <a:lstStyle/>
            <a:p>
              <a:pPr lvl="0" algn="ctr">
                <a:lnSpc>
                  <a:spcPct val="150000"/>
                </a:lnSpc>
                <a:spcBef>
                  <a:spcPct val="20000"/>
                </a:spcBef>
                <a:defRPr/>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a:t>
              </a:r>
              <a:r>
                <a:rPr lang="zh-CN" altLang="en-US" sz="11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选择。</a:t>
              </a:r>
              <a:endParaRPr kumimoji="0" lang="en-US" sz="1100" b="0" i="0" u="none" strike="noStrike" kern="0" cap="none" spc="0" normalizeH="0" baseline="0" noProof="0" dirty="0">
                <a:ln>
                  <a:noFill/>
                </a:ln>
                <a:solidFill>
                  <a:srgbClr val="262626">
                    <a:lumMod val="50000"/>
                    <a:lumOff val="50000"/>
                  </a:srgbClr>
                </a:solidFill>
                <a:effectLst/>
                <a:uLnTx/>
                <a:uFillTx/>
              </a:endParaRPr>
            </a:p>
          </p:txBody>
        </p:sp>
      </p:grpSp>
      <p:sp>
        <p:nvSpPr>
          <p:cNvPr id="6" name="Oval 9"/>
          <p:cNvSpPr/>
          <p:nvPr/>
        </p:nvSpPr>
        <p:spPr>
          <a:xfrm>
            <a:off x="1020353" y="1473252"/>
            <a:ext cx="1069174" cy="1038562"/>
          </a:xfrm>
          <a:prstGeom prst="ellipse">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7" name="Rounded Rectangle 23"/>
          <p:cNvSpPr/>
          <p:nvPr/>
        </p:nvSpPr>
        <p:spPr>
          <a:xfrm>
            <a:off x="653806" y="3911094"/>
            <a:ext cx="1802269" cy="460856"/>
          </a:xfrm>
          <a:prstGeom prst="roundRect">
            <a:avLst/>
          </a:prstGeom>
          <a:solidFill>
            <a:srgbClr val="317B9D"/>
          </a:solidFill>
          <a:ln w="25400" cap="flat" cmpd="sng" algn="ctr">
            <a:noFill/>
            <a:prstDash val="solid"/>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rgbClr val="FFFFFF">
                    <a:lumMod val="95000"/>
                  </a:srgbClr>
                </a:solidFill>
                <a:effectLst/>
                <a:uLnTx/>
                <a:uFillTx/>
                <a:latin typeface="微软雅黑" panose="020B0503020204020204" pitchFamily="34" charset="-122"/>
                <a:ea typeface="微软雅黑" panose="020B0503020204020204" pitchFamily="34" charset="-122"/>
              </a:rPr>
              <a:t>关键字</a:t>
            </a:r>
            <a:endParaRPr kumimoji="0" lang="en-US" sz="1400" b="1" i="0" u="none" strike="noStrike" kern="0" cap="none" spc="0" normalizeH="0" baseline="0" noProof="0" dirty="0">
              <a:ln>
                <a:noFill/>
              </a:ln>
              <a:solidFill>
                <a:srgbClr val="FFFFFF">
                  <a:lumMod val="95000"/>
                </a:srgbClr>
              </a:solidFill>
              <a:effectLst/>
              <a:uLnTx/>
              <a:uFillTx/>
              <a:latin typeface="微软雅黑" panose="020B0503020204020204" pitchFamily="34" charset="-122"/>
              <a:ea typeface="微软雅黑" panose="020B0503020204020204" pitchFamily="34" charset="-122"/>
            </a:endParaRPr>
          </a:p>
        </p:txBody>
      </p:sp>
      <p:grpSp>
        <p:nvGrpSpPr>
          <p:cNvPr id="8" name="Group 28"/>
          <p:cNvGrpSpPr/>
          <p:nvPr/>
        </p:nvGrpSpPr>
        <p:grpSpPr>
          <a:xfrm>
            <a:off x="1301493" y="1662119"/>
            <a:ext cx="506895" cy="619732"/>
            <a:chOff x="4106863" y="2003425"/>
            <a:chExt cx="927100" cy="1133476"/>
          </a:xfrm>
          <a:solidFill>
            <a:srgbClr val="FFFFFF"/>
          </a:solidFill>
        </p:grpSpPr>
        <p:sp>
          <p:nvSpPr>
            <p:cNvPr id="9" name="Freeform 5"/>
            <p:cNvSpPr>
              <a:spLocks noEditPoints="1"/>
            </p:cNvSpPr>
            <p:nvPr/>
          </p:nvSpPr>
          <p:spPr bwMode="auto">
            <a:xfrm>
              <a:off x="4106863" y="2484438"/>
              <a:ext cx="927100" cy="652463"/>
            </a:xfrm>
            <a:custGeom>
              <a:avLst/>
              <a:gdLst/>
              <a:ahLst/>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l="0" t="0" r="r" b="b"/>
              <a:pathLst>
                <a:path w="244" h="172">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6"/>
            <p:cNvSpPr>
              <a:spLocks noEditPoints="1"/>
            </p:cNvSpPr>
            <p:nvPr/>
          </p:nvSpPr>
          <p:spPr bwMode="auto">
            <a:xfrm>
              <a:off x="4300538" y="2003425"/>
              <a:ext cx="539750" cy="538163"/>
            </a:xfrm>
            <a:custGeom>
              <a:avLst/>
              <a:gdLst/>
              <a:ahLst/>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l="0" t="0" r="r" b="b"/>
              <a:pathLst>
                <a:path w="142" h="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7"/>
            <p:cNvSpPr>
              <a:spLocks noEditPoints="1"/>
            </p:cNvSpPr>
            <p:nvPr/>
          </p:nvSpPr>
          <p:spPr bwMode="auto">
            <a:xfrm>
              <a:off x="4292601" y="2711450"/>
              <a:ext cx="76200" cy="76200"/>
            </a:xfrm>
            <a:custGeom>
              <a:avLst/>
              <a:gdLst/>
              <a:ahLst/>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 name="Group 30"/>
          <p:cNvGrpSpPr/>
          <p:nvPr/>
        </p:nvGrpSpPr>
        <p:grpSpPr>
          <a:xfrm>
            <a:off x="2746464" y="2610465"/>
            <a:ext cx="1726774" cy="1140661"/>
            <a:chOff x="965101" y="1946537"/>
            <a:chExt cx="1726774" cy="1140661"/>
          </a:xfrm>
        </p:grpSpPr>
        <p:sp>
          <p:nvSpPr>
            <p:cNvPr id="13" name="TextBox 12"/>
            <p:cNvSpPr txBox="1"/>
            <p:nvPr/>
          </p:nvSpPr>
          <p:spPr>
            <a:xfrm>
              <a:off x="965101" y="1946537"/>
              <a:ext cx="1651278" cy="276999"/>
            </a:xfrm>
            <a:prstGeom prst="rect">
              <a:avLst/>
            </a:prstGeom>
            <a:noFill/>
          </p:spPr>
          <p:txBody>
            <a:bodyPr wrap="square" lIns="0" tIns="0" rIns="0" bIns="0" rtlCol="0" anchor="ctr">
              <a:spAutoFit/>
            </a:bodyPr>
            <a:lstStyle/>
            <a:p>
              <a:pPr lvl="0" algn="ct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14" name="TextBox 13"/>
            <p:cNvSpPr txBox="1"/>
            <p:nvPr/>
          </p:nvSpPr>
          <p:spPr>
            <a:xfrm>
              <a:off x="965102" y="2325451"/>
              <a:ext cx="1726773" cy="761747"/>
            </a:xfrm>
            <a:prstGeom prst="rect">
              <a:avLst/>
            </a:prstGeom>
            <a:noFill/>
          </p:spPr>
          <p:txBody>
            <a:bodyPr wrap="square" lIns="0" tIns="0" rIns="0" bIns="0" rtlCol="0" anchor="t">
              <a:spAutoFit/>
            </a:bodyPr>
            <a:lstStyle/>
            <a:p>
              <a:pPr lvl="0" algn="ctr">
                <a:lnSpc>
                  <a:spcPct val="150000"/>
                </a:lnSpc>
                <a:spcBef>
                  <a:spcPct val="20000"/>
                </a:spcBef>
                <a:defRPr/>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a:t>
              </a:r>
              <a:endParaRPr lang="en-US" altLang="zh-CN" sz="1100" kern="0" dirty="0">
                <a:solidFill>
                  <a:srgbClr val="262626">
                    <a:lumMod val="50000"/>
                    <a:lumOff val="50000"/>
                  </a:srgbClr>
                </a:solidFill>
              </a:endParaRPr>
            </a:p>
          </p:txBody>
        </p:sp>
      </p:grpSp>
      <p:sp>
        <p:nvSpPr>
          <p:cNvPr id="15" name="Oval 33"/>
          <p:cNvSpPr/>
          <p:nvPr/>
        </p:nvSpPr>
        <p:spPr>
          <a:xfrm>
            <a:off x="3037516" y="1473252"/>
            <a:ext cx="1069174" cy="1038562"/>
          </a:xfrm>
          <a:prstGeom prst="ellipse">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16" name="Rounded Rectangle 34"/>
          <p:cNvSpPr/>
          <p:nvPr/>
        </p:nvSpPr>
        <p:spPr>
          <a:xfrm>
            <a:off x="2670969" y="3911094"/>
            <a:ext cx="1802269" cy="460856"/>
          </a:xfrm>
          <a:prstGeom prst="roundRect">
            <a:avLst/>
          </a:prstGeom>
          <a:solidFill>
            <a:srgbClr val="317B9D"/>
          </a:solidFill>
          <a:ln w="25400" cap="flat" cmpd="sng" algn="ctr">
            <a:noFill/>
            <a:prstDash val="solid"/>
          </a:ln>
          <a:effectLst/>
        </p:spPr>
        <p:txBody>
          <a:bodyPr rtlCol="0" anchor="ctr"/>
          <a:lstStyle/>
          <a:p>
            <a:pPr lvl="0" algn="ctr" rtl="1">
              <a:defRPr/>
            </a:pPr>
            <a:r>
              <a:rPr lang="zh-CN" altLang="en-US" sz="1400" b="1" kern="0" dirty="0">
                <a:solidFill>
                  <a:srgbClr val="FFFFFF">
                    <a:lumMod val="95000"/>
                  </a:srgbClr>
                </a:solidFill>
                <a:latin typeface="微软雅黑" panose="020B0503020204020204" pitchFamily="34" charset="-122"/>
                <a:ea typeface="微软雅黑" panose="020B0503020204020204" pitchFamily="34" charset="-122"/>
              </a:rPr>
              <a:t>关键字</a:t>
            </a:r>
            <a:endParaRPr lang="en-US" altLang="zh-CN" sz="1400" b="1" kern="0" dirty="0">
              <a:solidFill>
                <a:srgbClr val="FFFFFF">
                  <a:lumMod val="95000"/>
                </a:srgbClr>
              </a:solidFill>
              <a:latin typeface="微软雅黑" panose="020B0503020204020204" pitchFamily="34" charset="-122"/>
              <a:ea typeface="微软雅黑" panose="020B0503020204020204" pitchFamily="34" charset="-122"/>
            </a:endParaRPr>
          </a:p>
        </p:txBody>
      </p:sp>
      <p:sp>
        <p:nvSpPr>
          <p:cNvPr id="17" name="Freeform 11"/>
          <p:cNvSpPr>
            <a:spLocks noEditPoints="1"/>
          </p:cNvSpPr>
          <p:nvPr/>
        </p:nvSpPr>
        <p:spPr bwMode="auto">
          <a:xfrm>
            <a:off x="3311201" y="1702802"/>
            <a:ext cx="534898" cy="548215"/>
          </a:xfrm>
          <a:custGeom>
            <a:avLst/>
            <a:gdLst/>
            <a:ahLst/>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l="0" t="0" r="r" b="b"/>
            <a:pathLst>
              <a:path w="99" h="102">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8" name="Group 44"/>
          <p:cNvGrpSpPr/>
          <p:nvPr/>
        </p:nvGrpSpPr>
        <p:grpSpPr>
          <a:xfrm>
            <a:off x="4746198" y="2610465"/>
            <a:ext cx="1726774" cy="1140661"/>
            <a:chOff x="965101" y="1946537"/>
            <a:chExt cx="1726774" cy="1140661"/>
          </a:xfrm>
        </p:grpSpPr>
        <p:sp>
          <p:nvSpPr>
            <p:cNvPr id="20" name="TextBox 19"/>
            <p:cNvSpPr txBox="1"/>
            <p:nvPr/>
          </p:nvSpPr>
          <p:spPr>
            <a:xfrm>
              <a:off x="965101" y="1946537"/>
              <a:ext cx="1651278" cy="276999"/>
            </a:xfrm>
            <a:prstGeom prst="rect">
              <a:avLst/>
            </a:prstGeom>
            <a:noFill/>
          </p:spPr>
          <p:txBody>
            <a:bodyPr wrap="square" lIns="0" tIns="0" rIns="0" bIns="0" rtlCol="0" anchor="ctr">
              <a:spAutoFit/>
            </a:bodyPr>
            <a:lstStyle/>
            <a:p>
              <a:pPr lvl="0" algn="ct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1" name="TextBox 20"/>
            <p:cNvSpPr txBox="1"/>
            <p:nvPr/>
          </p:nvSpPr>
          <p:spPr>
            <a:xfrm>
              <a:off x="965102" y="2325451"/>
              <a:ext cx="1726773" cy="761747"/>
            </a:xfrm>
            <a:prstGeom prst="rect">
              <a:avLst/>
            </a:prstGeom>
            <a:noFill/>
          </p:spPr>
          <p:txBody>
            <a:bodyPr wrap="square" lIns="0" tIns="0" rIns="0" bIns="0" rtlCol="0" anchor="t">
              <a:spAutoFit/>
            </a:bodyPr>
            <a:lstStyle/>
            <a:p>
              <a:pPr lvl="0" algn="ctr">
                <a:lnSpc>
                  <a:spcPct val="150000"/>
                </a:lnSpc>
                <a:spcBef>
                  <a:spcPct val="20000"/>
                </a:spcBef>
                <a:defRPr/>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a:t>
              </a:r>
              <a:endParaRPr lang="en-US" altLang="zh-CN" sz="1100" kern="0" dirty="0">
                <a:solidFill>
                  <a:srgbClr val="262626">
                    <a:lumMod val="50000"/>
                    <a:lumOff val="50000"/>
                  </a:srgbClr>
                </a:solidFill>
              </a:endParaRPr>
            </a:p>
          </p:txBody>
        </p:sp>
      </p:grpSp>
      <p:sp>
        <p:nvSpPr>
          <p:cNvPr id="22" name="Oval 47"/>
          <p:cNvSpPr/>
          <p:nvPr/>
        </p:nvSpPr>
        <p:spPr>
          <a:xfrm>
            <a:off x="5037250" y="1473252"/>
            <a:ext cx="1069174" cy="1038562"/>
          </a:xfrm>
          <a:prstGeom prst="ellipse">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23" name="Rounded Rectangle 48"/>
          <p:cNvSpPr/>
          <p:nvPr/>
        </p:nvSpPr>
        <p:spPr>
          <a:xfrm>
            <a:off x="4670703" y="3911094"/>
            <a:ext cx="1802269" cy="460856"/>
          </a:xfrm>
          <a:prstGeom prst="roundRect">
            <a:avLst/>
          </a:prstGeom>
          <a:solidFill>
            <a:srgbClr val="317B9D"/>
          </a:solidFill>
          <a:ln w="25400" cap="flat" cmpd="sng" algn="ctr">
            <a:noFill/>
            <a:prstDash val="solid"/>
          </a:ln>
          <a:effectLst/>
        </p:spPr>
        <p:txBody>
          <a:bodyPr rtlCol="0" anchor="ctr"/>
          <a:lstStyle/>
          <a:p>
            <a:pPr lvl="0" algn="ctr" rtl="1">
              <a:defRPr/>
            </a:pPr>
            <a:r>
              <a:rPr lang="zh-CN" altLang="en-US" sz="1400" b="1" kern="0" dirty="0">
                <a:solidFill>
                  <a:srgbClr val="FFFFFF">
                    <a:lumMod val="95000"/>
                  </a:srgbClr>
                </a:solidFill>
                <a:latin typeface="微软雅黑" panose="020B0503020204020204" pitchFamily="34" charset="-122"/>
                <a:ea typeface="微软雅黑" panose="020B0503020204020204" pitchFamily="34" charset="-122"/>
              </a:rPr>
              <a:t>关键字</a:t>
            </a:r>
            <a:endParaRPr lang="en-US" altLang="zh-CN" sz="1400" b="1" kern="0" dirty="0">
              <a:solidFill>
                <a:srgbClr val="FFFFFF">
                  <a:lumMod val="95000"/>
                </a:srgbClr>
              </a:solidFill>
              <a:latin typeface="微软雅黑" panose="020B0503020204020204" pitchFamily="34" charset="-122"/>
              <a:ea typeface="微软雅黑" panose="020B0503020204020204" pitchFamily="34" charset="-122"/>
            </a:endParaRPr>
          </a:p>
        </p:txBody>
      </p:sp>
      <p:sp>
        <p:nvSpPr>
          <p:cNvPr id="24" name="Freeform 15"/>
          <p:cNvSpPr>
            <a:spLocks noEditPoints="1"/>
          </p:cNvSpPr>
          <p:nvPr/>
        </p:nvSpPr>
        <p:spPr bwMode="auto">
          <a:xfrm>
            <a:off x="5310733" y="1698050"/>
            <a:ext cx="535100" cy="532419"/>
          </a:xfrm>
          <a:custGeom>
            <a:avLst/>
            <a:gdLst/>
            <a:ahLst/>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l="0" t="0" r="r" b="b"/>
            <a:pathLst>
              <a:path w="166" h="165">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5" name="Group 55"/>
          <p:cNvGrpSpPr/>
          <p:nvPr/>
        </p:nvGrpSpPr>
        <p:grpSpPr>
          <a:xfrm>
            <a:off x="6765790" y="2610465"/>
            <a:ext cx="1726774" cy="1140661"/>
            <a:chOff x="965101" y="1946537"/>
            <a:chExt cx="1726774" cy="1140661"/>
          </a:xfrm>
        </p:grpSpPr>
        <p:sp>
          <p:nvSpPr>
            <p:cNvPr id="26" name="TextBox 25"/>
            <p:cNvSpPr txBox="1"/>
            <p:nvPr/>
          </p:nvSpPr>
          <p:spPr>
            <a:xfrm>
              <a:off x="965101" y="1946537"/>
              <a:ext cx="1651278" cy="276999"/>
            </a:xfrm>
            <a:prstGeom prst="rect">
              <a:avLst/>
            </a:prstGeom>
            <a:noFill/>
          </p:spPr>
          <p:txBody>
            <a:bodyPr wrap="square" lIns="0" tIns="0" rIns="0" bIns="0" rtlCol="0" anchor="ctr">
              <a:spAutoFit/>
            </a:bodyPr>
            <a:lstStyle/>
            <a:p>
              <a:pPr lvl="0" algn="ct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p:txBody>
        </p:sp>
        <p:sp>
          <p:nvSpPr>
            <p:cNvPr id="27" name="TextBox 26"/>
            <p:cNvSpPr txBox="1"/>
            <p:nvPr/>
          </p:nvSpPr>
          <p:spPr>
            <a:xfrm>
              <a:off x="965102" y="2325451"/>
              <a:ext cx="1726773" cy="761747"/>
            </a:xfrm>
            <a:prstGeom prst="rect">
              <a:avLst/>
            </a:prstGeom>
            <a:noFill/>
          </p:spPr>
          <p:txBody>
            <a:bodyPr wrap="square" lIns="0" tIns="0" rIns="0" bIns="0" rtlCol="0" anchor="t">
              <a:spAutoFit/>
            </a:bodyPr>
            <a:lstStyle/>
            <a:p>
              <a:pPr lvl="0" algn="ctr">
                <a:lnSpc>
                  <a:spcPct val="150000"/>
                </a:lnSpc>
                <a:spcBef>
                  <a:spcPct val="20000"/>
                </a:spcBef>
                <a:defRPr/>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a:t>
              </a:r>
              <a:endParaRPr lang="en-US" altLang="zh-CN" sz="1100" kern="0" dirty="0">
                <a:solidFill>
                  <a:srgbClr val="262626">
                    <a:lumMod val="50000"/>
                    <a:lumOff val="50000"/>
                  </a:srgbClr>
                </a:solidFill>
              </a:endParaRPr>
            </a:p>
          </p:txBody>
        </p:sp>
      </p:grpSp>
      <p:sp>
        <p:nvSpPr>
          <p:cNvPr id="28" name="Oval 58"/>
          <p:cNvSpPr/>
          <p:nvPr/>
        </p:nvSpPr>
        <p:spPr>
          <a:xfrm>
            <a:off x="7056842" y="1473252"/>
            <a:ext cx="1069174" cy="1038562"/>
          </a:xfrm>
          <a:prstGeom prst="ellipse">
            <a:avLst/>
          </a:prstGeom>
          <a:solidFill>
            <a:srgbClr val="317B9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29" name="Rounded Rectangle 59"/>
          <p:cNvSpPr/>
          <p:nvPr/>
        </p:nvSpPr>
        <p:spPr>
          <a:xfrm>
            <a:off x="6690295" y="3911094"/>
            <a:ext cx="1802269" cy="460856"/>
          </a:xfrm>
          <a:prstGeom prst="roundRect">
            <a:avLst/>
          </a:prstGeom>
          <a:solidFill>
            <a:srgbClr val="317B9D"/>
          </a:solidFill>
          <a:ln w="25400" cap="flat" cmpd="sng" algn="ctr">
            <a:noFill/>
            <a:prstDash val="solid"/>
          </a:ln>
          <a:effectLst/>
        </p:spPr>
        <p:txBody>
          <a:bodyPr rtlCol="0" anchor="ctr"/>
          <a:lstStyle/>
          <a:p>
            <a:pPr lvl="0" algn="ctr" rtl="1">
              <a:defRPr/>
            </a:pPr>
            <a:r>
              <a:rPr lang="zh-CN" altLang="en-US" sz="1400" b="1" kern="0" dirty="0">
                <a:solidFill>
                  <a:srgbClr val="FFFFFF">
                    <a:lumMod val="95000"/>
                  </a:srgbClr>
                </a:solidFill>
                <a:latin typeface="微软雅黑" panose="020B0503020204020204" pitchFamily="34" charset="-122"/>
                <a:ea typeface="微软雅黑" panose="020B0503020204020204" pitchFamily="34" charset="-122"/>
              </a:rPr>
              <a:t>关键字</a:t>
            </a:r>
            <a:endParaRPr lang="en-US" altLang="zh-CN" sz="1400" b="1" kern="0" dirty="0">
              <a:solidFill>
                <a:srgbClr val="FFFFFF">
                  <a:lumMod val="95000"/>
                </a:srgbClr>
              </a:solidFill>
              <a:latin typeface="微软雅黑" panose="020B0503020204020204" pitchFamily="34" charset="-122"/>
              <a:ea typeface="微软雅黑" panose="020B0503020204020204" pitchFamily="34" charset="-122"/>
            </a:endParaRPr>
          </a:p>
        </p:txBody>
      </p:sp>
      <p:grpSp>
        <p:nvGrpSpPr>
          <p:cNvPr id="30" name="Group 67"/>
          <p:cNvGrpSpPr/>
          <p:nvPr/>
        </p:nvGrpSpPr>
        <p:grpSpPr>
          <a:xfrm>
            <a:off x="7308850" y="1709188"/>
            <a:ext cx="576263" cy="579438"/>
            <a:chOff x="7299325" y="1482725"/>
            <a:chExt cx="576263" cy="579438"/>
          </a:xfrm>
          <a:solidFill>
            <a:srgbClr val="FFFFFF"/>
          </a:solidFill>
        </p:grpSpPr>
        <p:sp>
          <p:nvSpPr>
            <p:cNvPr id="31" name="Freeform 19"/>
            <p:cNvSpPr>
              <a:spLocks noEditPoints="1"/>
            </p:cNvSpPr>
            <p:nvPr/>
          </p:nvSpPr>
          <p:spPr bwMode="auto">
            <a:xfrm>
              <a:off x="7299325" y="1482725"/>
              <a:ext cx="576263" cy="357188"/>
            </a:xfrm>
            <a:custGeom>
              <a:avLst/>
              <a:gdLst/>
              <a:ahLst/>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l="0" t="0" r="r" b="b"/>
              <a:pathLst>
                <a:path w="102" h="63">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Freeform 20"/>
            <p:cNvSpPr>
              <a:spLocks noEditPoints="1"/>
            </p:cNvSpPr>
            <p:nvPr/>
          </p:nvSpPr>
          <p:spPr bwMode="auto">
            <a:xfrm>
              <a:off x="7304088" y="1709738"/>
              <a:ext cx="566738" cy="352425"/>
            </a:xfrm>
            <a:custGeom>
              <a:avLst/>
              <a:gdLst/>
              <a:ahLst/>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l="0" t="0" r="r" b="b"/>
              <a:pathLst>
                <a:path w="100" h="62">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2000"/>
                            </p:stCondLst>
                            <p:childTnLst>
                              <p:par>
                                <p:cTn id="21" presetID="2" presetClass="entr" presetSubtype="4" accel="50000" decel="5000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4000"/>
                            </p:stCondLst>
                            <p:childTnLst>
                              <p:par>
                                <p:cTn id="43" presetID="2" presetClass="entr" presetSubtype="4" accel="50000" decel="5000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Effect transition="in" filter="fade">
                                      <p:cBhvr>
                                        <p:cTn id="85" dur="500"/>
                                        <p:tgtEl>
                                          <p:spTgt spid="30"/>
                                        </p:tgtEl>
                                      </p:cBhvr>
                                    </p:animEffect>
                                  </p:childTnLst>
                                </p:cTn>
                              </p:par>
                            </p:childTnLst>
                          </p:cTn>
                        </p:par>
                        <p:par>
                          <p:cTn id="86" fill="hold">
                            <p:stCondLst>
                              <p:cond delay="8000"/>
                            </p:stCondLst>
                            <p:childTnLst>
                              <p:par>
                                <p:cTn id="87" presetID="2" presetClass="entr" presetSubtype="4" accel="50000" decel="50000" fill="hold"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childTnLst>
                          </p:cTn>
                        </p:par>
                        <p:par>
                          <p:cTn id="91" fill="hold">
                            <p:stCondLst>
                              <p:cond delay="8500"/>
                            </p:stCondLst>
                            <p:childTnLst>
                              <p:par>
                                <p:cTn id="92" presetID="2" presetClass="entr" presetSubtype="4" accel="50000" decel="50000"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additive="base">
                                        <p:cTn id="94" dur="500" fill="hold"/>
                                        <p:tgtEl>
                                          <p:spTgt spid="29"/>
                                        </p:tgtEl>
                                        <p:attrNameLst>
                                          <p:attrName>ppt_x</p:attrName>
                                        </p:attrNameLst>
                                      </p:cBhvr>
                                      <p:tavLst>
                                        <p:tav tm="0">
                                          <p:val>
                                            <p:strVal val="#ppt_x"/>
                                          </p:val>
                                        </p:tav>
                                        <p:tav tm="100000">
                                          <p:val>
                                            <p:strVal val="#ppt_x"/>
                                          </p:val>
                                        </p:tav>
                                      </p:tavLst>
                                    </p:anim>
                                    <p:anim calcmode="lin" valueType="num">
                                      <p:cBhvr additive="base">
                                        <p:cTn id="9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animBg="1"/>
      <p:bldP spid="7" grpId="0" animBg="1"/>
      <p:bldP spid="15" grpId="0" animBg="1"/>
      <p:bldP spid="16" grpId="0" animBg="1"/>
      <p:bldP spid="17" grpId="0" animBg="1"/>
      <p:bldP spid="22" grpId="0" animBg="1"/>
      <p:bldP spid="23" grpId="0" animBg="1"/>
      <p:bldP spid="24"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77388" y="353919"/>
            <a:ext cx="2318583" cy="284693"/>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i="0" u="none" strike="noStrike" kern="0" cap="none" spc="300" normalizeH="0" baseline="0" noProof="0" dirty="0" smtClean="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rPr>
              <a:t>单击添加标题文本内容</a:t>
            </a:r>
            <a:endParaRPr kumimoji="0" lang="zh-CN" altLang="en-US" sz="1400" i="0" u="none" strike="noStrike" kern="0" cap="none" spc="300" normalizeH="0" baseline="0" noProof="0" dirty="0">
              <a:ln>
                <a:noFill/>
              </a:ln>
              <a:gradFill>
                <a:gsLst>
                  <a:gs pos="0">
                    <a:schemeClr val="bg1"/>
                  </a:gs>
                  <a:gs pos="47900">
                    <a:schemeClr val="bg1">
                      <a:lumMod val="95000"/>
                    </a:schemeClr>
                  </a:gs>
                  <a:gs pos="100000">
                    <a:schemeClr val="bg1"/>
                  </a:gs>
                </a:gsLst>
                <a:lin ang="5400000" scaled="0"/>
              </a:gradFill>
              <a:effectLst/>
              <a:uLnTx/>
              <a:uFillTx/>
              <a:latin typeface="微软雅黑" panose="020B0503020204020204" pitchFamily="34" charset="-122"/>
              <a:ea typeface="微软雅黑" panose="020B0503020204020204" pitchFamily="34" charset="-122"/>
            </a:endParaRPr>
          </a:p>
        </p:txBody>
      </p:sp>
      <p:sp>
        <p:nvSpPr>
          <p:cNvPr id="3" name="Freeform 7"/>
          <p:cNvSpPr/>
          <p:nvPr/>
        </p:nvSpPr>
        <p:spPr bwMode="auto">
          <a:xfrm>
            <a:off x="1000349" y="2096912"/>
            <a:ext cx="648662" cy="701696"/>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Freeform 8"/>
          <p:cNvSpPr/>
          <p:nvPr/>
        </p:nvSpPr>
        <p:spPr bwMode="auto">
          <a:xfrm>
            <a:off x="1000349" y="3761401"/>
            <a:ext cx="652741" cy="797568"/>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5">
              <a:lumMod val="50000"/>
            </a:scheme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9"/>
          <p:cNvSpPr>
            <a:spLocks noChangeArrowheads="1"/>
          </p:cNvSpPr>
          <p:nvPr/>
        </p:nvSpPr>
        <p:spPr bwMode="auto">
          <a:xfrm>
            <a:off x="1000349" y="3131098"/>
            <a:ext cx="652741" cy="654781"/>
          </a:xfrm>
          <a:prstGeom prst="rect">
            <a:avLst/>
          </a:prstGeom>
          <a:solidFill>
            <a:srgbClr val="317B9D"/>
          </a:solid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10"/>
          <p:cNvSpPr>
            <a:spLocks noChangeArrowheads="1"/>
          </p:cNvSpPr>
          <p:nvPr/>
        </p:nvSpPr>
        <p:spPr bwMode="auto">
          <a:xfrm>
            <a:off x="1000349" y="2802687"/>
            <a:ext cx="652741" cy="328410"/>
          </a:xfrm>
          <a:prstGeom prst="rect">
            <a:avLst/>
          </a:prstGeom>
          <a:solidFill>
            <a:schemeClr val="accent5">
              <a:lumMod val="50000"/>
            </a:schemeClr>
          </a:solid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 name="Group 128"/>
          <p:cNvGrpSpPr/>
          <p:nvPr/>
        </p:nvGrpSpPr>
        <p:grpSpPr>
          <a:xfrm>
            <a:off x="1000348" y="2062235"/>
            <a:ext cx="652742" cy="740451"/>
            <a:chOff x="1173169" y="1789252"/>
            <a:chExt cx="652742" cy="740451"/>
          </a:xfrm>
        </p:grpSpPr>
        <p:sp>
          <p:nvSpPr>
            <p:cNvPr id="8" name="Rectangle 6"/>
            <p:cNvSpPr>
              <a:spLocks noChangeArrowheads="1"/>
            </p:cNvSpPr>
            <p:nvPr/>
          </p:nvSpPr>
          <p:spPr bwMode="auto">
            <a:xfrm>
              <a:off x="1173169" y="1823928"/>
              <a:ext cx="652741" cy="705775"/>
            </a:xfrm>
            <a:prstGeom prst="rect">
              <a:avLst/>
            </a:prstGeom>
            <a:solidFill>
              <a:srgbClr val="317B9D"/>
            </a:solid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Oval 11"/>
            <p:cNvSpPr>
              <a:spLocks noChangeArrowheads="1"/>
            </p:cNvSpPr>
            <p:nvPr/>
          </p:nvSpPr>
          <p:spPr bwMode="auto">
            <a:xfrm>
              <a:off x="1173170" y="1789252"/>
              <a:ext cx="652741" cy="63235"/>
            </a:xfrm>
            <a:prstGeom prst="ellipse">
              <a:avLst/>
            </a:prstGeom>
            <a:solidFill>
              <a:srgbClr val="29967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 name="Group 26"/>
          <p:cNvGrpSpPr/>
          <p:nvPr/>
        </p:nvGrpSpPr>
        <p:grpSpPr>
          <a:xfrm>
            <a:off x="654724" y="1440092"/>
            <a:ext cx="1291065" cy="3248065"/>
            <a:chOff x="5381376" y="1311276"/>
            <a:chExt cx="1004780" cy="2527830"/>
          </a:xfrm>
        </p:grpSpPr>
        <p:sp>
          <p:nvSpPr>
            <p:cNvPr id="11" name="Arc 14"/>
            <p:cNvSpPr/>
            <p:nvPr/>
          </p:nvSpPr>
          <p:spPr>
            <a:xfrm rot="5400000">
              <a:off x="5562231" y="3168259"/>
              <a:ext cx="660399" cy="681296"/>
            </a:xfrm>
            <a:prstGeom prst="arc">
              <a:avLst>
                <a:gd name="adj1" fmla="val 16200000"/>
                <a:gd name="adj2" fmla="val 5582293"/>
              </a:avLst>
            </a:prstGeom>
            <a:noFill/>
            <a:ln w="28575" cap="flat" cmpd="sng" algn="ctr">
              <a:solidFill>
                <a:srgbClr val="31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Arial" panose="020B0604020202020204"/>
                <a:ea typeface="+mn-ea"/>
              </a:endParaRPr>
            </a:p>
          </p:txBody>
        </p:sp>
        <p:cxnSp>
          <p:nvCxnSpPr>
            <p:cNvPr id="12" name="Straight Connector 16"/>
            <p:cNvCxnSpPr/>
            <p:nvPr/>
          </p:nvCxnSpPr>
          <p:spPr>
            <a:xfrm flipH="1" flipV="1">
              <a:off x="5551319" y="1599574"/>
              <a:ext cx="464" cy="1898973"/>
            </a:xfrm>
            <a:prstGeom prst="line">
              <a:avLst/>
            </a:prstGeom>
            <a:noFill/>
            <a:ln w="28575" cap="sq" cmpd="sng" algn="ctr">
              <a:solidFill>
                <a:srgbClr val="317B9D"/>
              </a:solidFill>
              <a:prstDash val="solid"/>
            </a:ln>
            <a:effectLst/>
          </p:spPr>
        </p:cxnSp>
        <p:cxnSp>
          <p:nvCxnSpPr>
            <p:cNvPr id="13" name="Straight Connector 17"/>
            <p:cNvCxnSpPr/>
            <p:nvPr/>
          </p:nvCxnSpPr>
          <p:spPr>
            <a:xfrm flipH="1" flipV="1">
              <a:off x="6232615" y="1601956"/>
              <a:ext cx="464" cy="1916474"/>
            </a:xfrm>
            <a:prstGeom prst="line">
              <a:avLst/>
            </a:prstGeom>
            <a:noFill/>
            <a:ln w="28575" cap="sq" cmpd="sng" algn="ctr">
              <a:solidFill>
                <a:srgbClr val="317B9D"/>
              </a:solidFill>
              <a:prstDash val="solid"/>
            </a:ln>
            <a:effectLst/>
          </p:spPr>
        </p:cxnSp>
        <p:sp>
          <p:nvSpPr>
            <p:cNvPr id="14" name="Arc 21"/>
            <p:cNvSpPr/>
            <p:nvPr/>
          </p:nvSpPr>
          <p:spPr>
            <a:xfrm>
              <a:off x="6098121" y="1311276"/>
              <a:ext cx="288035" cy="288035"/>
            </a:xfrm>
            <a:prstGeom prst="arc">
              <a:avLst>
                <a:gd name="adj1" fmla="val 16200000"/>
                <a:gd name="adj2" fmla="val 5619728"/>
              </a:avLst>
            </a:prstGeom>
            <a:noFill/>
            <a:ln w="28575" cap="sq" cmpd="sng" algn="ctr">
              <a:solidFill>
                <a:srgbClr val="31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Arial" panose="020B0604020202020204"/>
                <a:ea typeface="+mn-ea"/>
              </a:endParaRPr>
            </a:p>
          </p:txBody>
        </p:sp>
        <p:cxnSp>
          <p:nvCxnSpPr>
            <p:cNvPr id="15" name="Straight Connector 23"/>
            <p:cNvCxnSpPr>
              <a:stCxn id="14" idx="0"/>
            </p:cNvCxnSpPr>
            <p:nvPr/>
          </p:nvCxnSpPr>
          <p:spPr>
            <a:xfrm flipH="1">
              <a:off x="5525394" y="1311276"/>
              <a:ext cx="716745" cy="0"/>
            </a:xfrm>
            <a:prstGeom prst="line">
              <a:avLst/>
            </a:prstGeom>
            <a:noFill/>
            <a:ln w="28575" cap="sq" cmpd="sng" algn="ctr">
              <a:solidFill>
                <a:srgbClr val="317B9D"/>
              </a:solidFill>
              <a:prstDash val="solid"/>
            </a:ln>
            <a:effectLst/>
          </p:spPr>
        </p:cxnSp>
        <p:sp>
          <p:nvSpPr>
            <p:cNvPr id="16" name="Arc 25"/>
            <p:cNvSpPr/>
            <p:nvPr/>
          </p:nvSpPr>
          <p:spPr>
            <a:xfrm flipH="1">
              <a:off x="5381376" y="1311276"/>
              <a:ext cx="288035" cy="288035"/>
            </a:xfrm>
            <a:prstGeom prst="arc">
              <a:avLst>
                <a:gd name="adj1" fmla="val 16200000"/>
                <a:gd name="adj2" fmla="val 5619728"/>
              </a:avLst>
            </a:prstGeom>
            <a:noFill/>
            <a:ln w="28575" cap="sq" cmpd="sng" algn="ctr">
              <a:solidFill>
                <a:srgbClr val="31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Arial" panose="020B0604020202020204"/>
                <a:ea typeface="+mn-ea"/>
              </a:endParaRPr>
            </a:p>
          </p:txBody>
        </p:sp>
      </p:grpSp>
      <p:grpSp>
        <p:nvGrpSpPr>
          <p:cNvPr id="17" name="Group 91"/>
          <p:cNvGrpSpPr/>
          <p:nvPr/>
        </p:nvGrpSpPr>
        <p:grpSpPr>
          <a:xfrm>
            <a:off x="1121751" y="1289155"/>
            <a:ext cx="453936" cy="607041"/>
            <a:chOff x="802535" y="1904963"/>
            <a:chExt cx="370651" cy="495666"/>
          </a:xfrm>
          <a:solidFill>
            <a:srgbClr val="317B9D"/>
          </a:solidFill>
        </p:grpSpPr>
        <p:sp>
          <p:nvSpPr>
            <p:cNvPr id="18" name="Oval 92"/>
            <p:cNvSpPr/>
            <p:nvPr/>
          </p:nvSpPr>
          <p:spPr>
            <a:xfrm>
              <a:off x="935957" y="2063300"/>
              <a:ext cx="237229" cy="237229"/>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20" name="Oval 93"/>
            <p:cNvSpPr>
              <a:spLocks noChangeAspect="1"/>
            </p:cNvSpPr>
            <p:nvPr/>
          </p:nvSpPr>
          <p:spPr>
            <a:xfrm>
              <a:off x="802535" y="2282014"/>
              <a:ext cx="118615" cy="118615"/>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sp>
          <p:nvSpPr>
            <p:cNvPr id="21" name="Oval 94"/>
            <p:cNvSpPr>
              <a:spLocks noChangeAspect="1"/>
            </p:cNvSpPr>
            <p:nvPr/>
          </p:nvSpPr>
          <p:spPr>
            <a:xfrm>
              <a:off x="1054572" y="1904963"/>
              <a:ext cx="106754" cy="10675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endParaRPr>
            </a:p>
          </p:txBody>
        </p:sp>
      </p:grpSp>
      <p:cxnSp>
        <p:nvCxnSpPr>
          <p:cNvPr id="22" name="Elbow Connector 101"/>
          <p:cNvCxnSpPr/>
          <p:nvPr/>
        </p:nvCxnSpPr>
        <p:spPr>
          <a:xfrm flipV="1">
            <a:off x="1331311" y="1807807"/>
            <a:ext cx="1800514" cy="697918"/>
          </a:xfrm>
          <a:prstGeom prst="bentConnector3">
            <a:avLst>
              <a:gd name="adj1" fmla="val 50000"/>
            </a:avLst>
          </a:prstGeom>
          <a:noFill/>
          <a:ln w="19050" cap="flat" cmpd="sng" algn="ctr">
            <a:solidFill>
              <a:srgbClr val="317B9D"/>
            </a:solidFill>
            <a:prstDash val="solid"/>
            <a:headEnd type="oval"/>
            <a:tailEnd type="oval"/>
          </a:ln>
          <a:effectLst/>
        </p:spPr>
      </p:cxnSp>
      <p:cxnSp>
        <p:nvCxnSpPr>
          <p:cNvPr id="23" name="Elbow Connector 108"/>
          <p:cNvCxnSpPr/>
          <p:nvPr/>
        </p:nvCxnSpPr>
        <p:spPr>
          <a:xfrm flipV="1">
            <a:off x="1331311" y="2671912"/>
            <a:ext cx="1800514" cy="285411"/>
          </a:xfrm>
          <a:prstGeom prst="bentConnector3">
            <a:avLst>
              <a:gd name="adj1" fmla="val 50000"/>
            </a:avLst>
          </a:prstGeom>
          <a:noFill/>
          <a:ln w="19050" cap="flat" cmpd="sng" algn="ctr">
            <a:solidFill>
              <a:srgbClr val="317B9D"/>
            </a:solidFill>
            <a:prstDash val="solid"/>
            <a:headEnd type="oval"/>
            <a:tailEnd type="oval"/>
          </a:ln>
          <a:effectLst/>
        </p:spPr>
      </p:cxnSp>
      <p:cxnSp>
        <p:nvCxnSpPr>
          <p:cNvPr id="24" name="Elbow Connector 112"/>
          <p:cNvCxnSpPr/>
          <p:nvPr/>
        </p:nvCxnSpPr>
        <p:spPr>
          <a:xfrm>
            <a:off x="1331311" y="4138489"/>
            <a:ext cx="1800514" cy="146419"/>
          </a:xfrm>
          <a:prstGeom prst="bentConnector3">
            <a:avLst>
              <a:gd name="adj1" fmla="val 50000"/>
            </a:avLst>
          </a:prstGeom>
          <a:noFill/>
          <a:ln w="19050" cap="flat" cmpd="sng" algn="ctr">
            <a:solidFill>
              <a:srgbClr val="317B9D"/>
            </a:solidFill>
            <a:prstDash val="solid"/>
            <a:headEnd type="oval"/>
            <a:tailEnd type="oval"/>
          </a:ln>
          <a:effectLst/>
        </p:spPr>
      </p:cxnSp>
      <p:sp>
        <p:nvSpPr>
          <p:cNvPr id="25" name="Text Placeholder 3"/>
          <p:cNvSpPr txBox="1"/>
          <p:nvPr/>
        </p:nvSpPr>
        <p:spPr>
          <a:xfrm>
            <a:off x="3595912" y="1540320"/>
            <a:ext cx="1724979" cy="74751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a:p>
            <a:pPr lvl="0" algn="l">
              <a:lnSpc>
                <a:spcPct val="150000"/>
              </a:lnSpc>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kern="0" dirty="0">
              <a:solidFill>
                <a:srgbClr val="7D8287"/>
              </a:solidFill>
              <a:latin typeface="Montserrat" charset="0"/>
              <a:ea typeface="Montserrat" charset="0"/>
              <a:cs typeface="Montserrat" charset="0"/>
            </a:endParaRPr>
          </a:p>
        </p:txBody>
      </p:sp>
      <p:sp>
        <p:nvSpPr>
          <p:cNvPr id="26" name="Text Placeholder 3"/>
          <p:cNvSpPr txBox="1"/>
          <p:nvPr/>
        </p:nvSpPr>
        <p:spPr>
          <a:xfrm>
            <a:off x="3595912" y="2347730"/>
            <a:ext cx="1724979" cy="74751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a:p>
            <a:pPr lvl="0" algn="l">
              <a:lnSpc>
                <a:spcPct val="150000"/>
              </a:lnSpc>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kern="0" dirty="0">
              <a:solidFill>
                <a:srgbClr val="7D8287"/>
              </a:solidFill>
              <a:latin typeface="Montserrat" charset="0"/>
              <a:ea typeface="Montserrat" charset="0"/>
              <a:cs typeface="Montserrat" charset="0"/>
            </a:endParaRPr>
          </a:p>
        </p:txBody>
      </p:sp>
      <p:sp>
        <p:nvSpPr>
          <p:cNvPr id="27" name="Text Placeholder 3"/>
          <p:cNvSpPr txBox="1"/>
          <p:nvPr/>
        </p:nvSpPr>
        <p:spPr>
          <a:xfrm>
            <a:off x="3595912" y="3155140"/>
            <a:ext cx="1724979" cy="74751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a:p>
            <a:pPr lvl="0" algn="l">
              <a:lnSpc>
                <a:spcPct val="150000"/>
              </a:lnSpc>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kern="0" dirty="0">
              <a:solidFill>
                <a:srgbClr val="7D8287"/>
              </a:solidFill>
              <a:latin typeface="Montserrat" charset="0"/>
              <a:ea typeface="Montserrat" charset="0"/>
              <a:cs typeface="Montserrat" charset="0"/>
            </a:endParaRPr>
          </a:p>
        </p:txBody>
      </p:sp>
      <p:sp>
        <p:nvSpPr>
          <p:cNvPr id="28" name="Text Placeholder 3"/>
          <p:cNvSpPr txBox="1"/>
          <p:nvPr/>
        </p:nvSpPr>
        <p:spPr>
          <a:xfrm>
            <a:off x="3595912" y="3962549"/>
            <a:ext cx="1724979" cy="7694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rPr>
              <a:t>添加标题</a:t>
            </a:r>
            <a:endParaRPr lang="en-US" altLang="zh-CN" sz="1400" b="1" dirty="0">
              <a:solidFill>
                <a:prstClr val="black">
                  <a:lumMod val="75000"/>
                  <a:lumOff val="25000"/>
                </a:prstClr>
              </a:solidFill>
              <a:latin typeface="微软雅黑" panose="020B0503020204020204" pitchFamily="34" charset="-122"/>
              <a:ea typeface="微软雅黑" panose="020B0503020204020204" pitchFamily="34" charset="-122"/>
              <a:cs typeface="Montserrat" charset="0"/>
            </a:endParaRPr>
          </a:p>
          <a:p>
            <a:pPr lvl="0" algn="l">
              <a:lnSpc>
                <a:spcPct val="150000"/>
              </a:lnSpc>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800" kern="0" dirty="0">
              <a:solidFill>
                <a:srgbClr val="7D8287"/>
              </a:solidFill>
              <a:latin typeface="Montserrat" charset="0"/>
              <a:ea typeface="Montserrat" charset="0"/>
              <a:cs typeface="Montserrat" charset="0"/>
            </a:endParaRPr>
          </a:p>
        </p:txBody>
      </p:sp>
      <p:cxnSp>
        <p:nvCxnSpPr>
          <p:cNvPr id="29" name="Straight Connector 51"/>
          <p:cNvCxnSpPr/>
          <p:nvPr/>
        </p:nvCxnSpPr>
        <p:spPr>
          <a:xfrm>
            <a:off x="1303020" y="3473383"/>
            <a:ext cx="1828805" cy="0"/>
          </a:xfrm>
          <a:prstGeom prst="line">
            <a:avLst/>
          </a:prstGeom>
          <a:noFill/>
          <a:ln w="19050" cap="rnd" cmpd="sng" algn="ctr">
            <a:solidFill>
              <a:srgbClr val="317B9D"/>
            </a:solidFill>
            <a:prstDash val="solid"/>
            <a:headEnd type="oval"/>
            <a:tailEnd type="oval"/>
          </a:ln>
          <a:effectLst/>
        </p:spPr>
      </p:cxnSp>
      <p:graphicFrame>
        <p:nvGraphicFramePr>
          <p:cNvPr id="30" name="Chart 56"/>
          <p:cNvGraphicFramePr/>
          <p:nvPr/>
        </p:nvGraphicFramePr>
        <p:xfrm>
          <a:off x="5493712" y="1460455"/>
          <a:ext cx="2942654" cy="3098514"/>
        </p:xfrm>
        <a:graphic>
          <a:graphicData uri="http://schemas.openxmlformats.org/drawingml/2006/chart">
            <c:chart xmlns:c="http://schemas.openxmlformats.org/drawingml/2006/chart" xmlns:r="http://schemas.openxmlformats.org/officeDocument/2006/relationships" r:id="rId1"/>
          </a:graphicData>
        </a:graphic>
      </p:graphicFrame>
      <p:sp>
        <p:nvSpPr>
          <p:cNvPr id="31" name="Freeform 45"/>
          <p:cNvSpPr>
            <a:spLocks noEditPoints="1"/>
          </p:cNvSpPr>
          <p:nvPr/>
        </p:nvSpPr>
        <p:spPr bwMode="auto">
          <a:xfrm>
            <a:off x="3227297" y="167312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Freeform 45"/>
          <p:cNvSpPr>
            <a:spLocks noEditPoints="1"/>
          </p:cNvSpPr>
          <p:nvPr/>
        </p:nvSpPr>
        <p:spPr bwMode="auto">
          <a:xfrm>
            <a:off x="3227297" y="2515023"/>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Freeform 45"/>
          <p:cNvSpPr>
            <a:spLocks noEditPoints="1"/>
          </p:cNvSpPr>
          <p:nvPr/>
        </p:nvSpPr>
        <p:spPr bwMode="auto">
          <a:xfrm>
            <a:off x="3227297" y="332887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Freeform 45"/>
          <p:cNvSpPr>
            <a:spLocks noEditPoints="1"/>
          </p:cNvSpPr>
          <p:nvPr/>
        </p:nvSpPr>
        <p:spPr bwMode="auto">
          <a:xfrm>
            <a:off x="3227297" y="413483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17B9D"/>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 presetClass="entr" presetSubtype="4" accel="50000" decel="5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1" accel="50000" decel="5000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3"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trips(upRight)">
                                      <p:cBhvr>
                                        <p:cTn id="42" dur="500"/>
                                        <p:tgtEl>
                                          <p:spTgt spid="22"/>
                                        </p:tgtEl>
                                      </p:cBhvr>
                                    </p:animEffect>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18" presetClass="entr" presetSubtype="3"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strips(upRight)">
                                      <p:cBhvr>
                                        <p:cTn id="56" dur="500"/>
                                        <p:tgtEl>
                                          <p:spTgt spid="23"/>
                                        </p:tgtEl>
                                      </p:cBhvr>
                                    </p:animEffect>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par>
                                <p:cTn id="63" presetID="2" presetClass="entr" presetSubtype="2" accel="50000" decel="5000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1+#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18" presetClass="entr" presetSubtype="3"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strips(upRight)">
                                      <p:cBhvr>
                                        <p:cTn id="70" dur="500"/>
                                        <p:tgtEl>
                                          <p:spTgt spid="29"/>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2" presetClass="entr" presetSubtype="2" accel="50000" decel="5000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1+#ppt_w/2"/>
                                          </p:val>
                                        </p:tav>
                                        <p:tav tm="100000">
                                          <p:val>
                                            <p:strVal val="#ppt_x"/>
                                          </p:val>
                                        </p:tav>
                                      </p:tavLst>
                                    </p:anim>
                                    <p:anim calcmode="lin" valueType="num">
                                      <p:cBhvr additive="base">
                                        <p:cTn id="80" dur="500" fill="hold"/>
                                        <p:tgtEl>
                                          <p:spTgt spid="27"/>
                                        </p:tgtEl>
                                        <p:attrNameLst>
                                          <p:attrName>ppt_y</p:attrName>
                                        </p:attrNameLst>
                                      </p:cBhvr>
                                      <p:tavLst>
                                        <p:tav tm="0">
                                          <p:val>
                                            <p:strVal val="#ppt_y"/>
                                          </p:val>
                                        </p:tav>
                                        <p:tav tm="100000">
                                          <p:val>
                                            <p:strVal val="#ppt_y"/>
                                          </p:val>
                                        </p:tav>
                                      </p:tavLst>
                                    </p:anim>
                                  </p:childTnLst>
                                </p:cTn>
                              </p:par>
                            </p:childTnLst>
                          </p:cTn>
                        </p:par>
                        <p:par>
                          <p:cTn id="81" fill="hold">
                            <p:stCondLst>
                              <p:cond delay="7000"/>
                            </p:stCondLst>
                            <p:childTnLst>
                              <p:par>
                                <p:cTn id="82" presetID="18" presetClass="entr" presetSubtype="3"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Right)">
                                      <p:cBhvr>
                                        <p:cTn id="84" dur="500"/>
                                        <p:tgtEl>
                                          <p:spTgt spid="24"/>
                                        </p:tgtEl>
                                      </p:cBhvr>
                                    </p:animEffect>
                                  </p:childTnLst>
                                </p:cTn>
                              </p:par>
                            </p:childTnLst>
                          </p:cTn>
                        </p:par>
                        <p:par>
                          <p:cTn id="85" fill="hold">
                            <p:stCondLst>
                              <p:cond delay="7500"/>
                            </p:stCondLst>
                            <p:childTnLst>
                              <p:par>
                                <p:cTn id="86" presetID="53" presetClass="entr" presetSubtype="16"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childTnLst>
                                </p:cTn>
                              </p:par>
                              <p:par>
                                <p:cTn id="91" presetID="2" presetClass="entr" presetSubtype="2" accel="50000" decel="5000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1+#ppt_w/2"/>
                                          </p:val>
                                        </p:tav>
                                        <p:tav tm="100000">
                                          <p:val>
                                            <p:strVal val="#ppt_x"/>
                                          </p:val>
                                        </p:tav>
                                      </p:tavLst>
                                    </p:anim>
                                    <p:anim calcmode="lin" valueType="num">
                                      <p:cBhvr additive="base">
                                        <p:cTn id="94" dur="500" fill="hold"/>
                                        <p:tgtEl>
                                          <p:spTgt spid="28"/>
                                        </p:tgtEl>
                                        <p:attrNameLst>
                                          <p:attrName>ppt_y</p:attrName>
                                        </p:attrNameLst>
                                      </p:cBhvr>
                                      <p:tavLst>
                                        <p:tav tm="0">
                                          <p:val>
                                            <p:strVal val="#ppt_y"/>
                                          </p:val>
                                        </p:tav>
                                        <p:tav tm="100000">
                                          <p:val>
                                            <p:strVal val="#ppt_y"/>
                                          </p:val>
                                        </p:tav>
                                      </p:tavLst>
                                    </p:anim>
                                  </p:childTnLst>
                                </p:cTn>
                              </p:par>
                            </p:childTnLst>
                          </p:cTn>
                        </p:par>
                        <p:par>
                          <p:cTn id="95" fill="hold">
                            <p:stCondLst>
                              <p:cond delay="8000"/>
                            </p:stCondLst>
                            <p:childTnLst>
                              <p:par>
                                <p:cTn id="96" presetID="10" presetClass="entr" presetSubtype="0" fill="hold" grpId="0" nodeType="afterEffect">
                                  <p:stCondLst>
                                    <p:cond delay="0"/>
                                  </p:stCondLst>
                                  <p:childTnLst>
                                    <p:set>
                                      <p:cBhvr>
                                        <p:cTn id="97"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fade">
                                      <p:cBhvr>
                                        <p:cTn id="98" dur="500"/>
                                        <p:tgtEl>
                                          <p:spTgt spid="30">
                                            <p:graphicEl>
                                              <a:chart seriesIdx="-3" categoryIdx="-3" bldStep="gridLegend"/>
                                            </p:graphicEl>
                                          </p:spTgt>
                                        </p:tgtEl>
                                      </p:cBhvr>
                                    </p:animEffect>
                                  </p:childTnLst>
                                </p:cTn>
                              </p:par>
                            </p:childTnLst>
                          </p:cTn>
                        </p:par>
                        <p:par>
                          <p:cTn id="99" fill="hold">
                            <p:stCondLst>
                              <p:cond delay="8500"/>
                            </p:stCondLst>
                            <p:childTnLst>
                              <p:par>
                                <p:cTn id="100" presetID="12" presetClass="entr" presetSubtype="4" fill="hold" grpId="0" nodeType="afterEffect">
                                  <p:stCondLst>
                                    <p:cond delay="0"/>
                                  </p:stCondLst>
                                  <p:childTnLst>
                                    <p:set>
                                      <p:cBhvr>
                                        <p:cTn id="101"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slide(fromBottom)">
                                      <p:cBhvr>
                                        <p:cTn id="102" dur="500"/>
                                        <p:tgtEl>
                                          <p:spTgt spid="30">
                                            <p:graphicEl>
                                              <a:chart seriesIdx="0" categoryIdx="-4" bldStep="series"/>
                                            </p:graphicEl>
                                          </p:spTgt>
                                        </p:tgtEl>
                                      </p:cBhvr>
                                    </p:animEffect>
                                  </p:childTnLst>
                                </p:cTn>
                              </p:par>
                            </p:childTnLst>
                          </p:cTn>
                        </p:par>
                        <p:par>
                          <p:cTn id="103" fill="hold">
                            <p:stCondLst>
                              <p:cond delay="9000"/>
                            </p:stCondLst>
                            <p:childTnLst>
                              <p:par>
                                <p:cTn id="104" presetID="12" presetClass="entr" presetSubtype="4" fill="hold" grpId="0" nodeType="afterEffect">
                                  <p:stCondLst>
                                    <p:cond delay="0"/>
                                  </p:stCondLst>
                                  <p:childTnLst>
                                    <p:set>
                                      <p:cBhvr>
                                        <p:cTn id="105"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slide(fromBottom)">
                                      <p:cBhvr>
                                        <p:cTn id="106" dur="500"/>
                                        <p:tgtEl>
                                          <p:spTgt spid="30">
                                            <p:graphicEl>
                                              <a:chart seriesIdx="1" categoryIdx="-4" bldStep="series"/>
                                            </p:graphicEl>
                                          </p:spTgt>
                                        </p:tgtEl>
                                      </p:cBhvr>
                                    </p:animEffect>
                                  </p:childTnLst>
                                </p:cTn>
                              </p:par>
                            </p:childTnLst>
                          </p:cTn>
                        </p:par>
                        <p:par>
                          <p:cTn id="107" fill="hold">
                            <p:stCondLst>
                              <p:cond delay="9500"/>
                            </p:stCondLst>
                            <p:childTnLst>
                              <p:par>
                                <p:cTn id="108" presetID="12" presetClass="entr" presetSubtype="4" fill="hold" grpId="0" nodeType="afterEffect">
                                  <p:stCondLst>
                                    <p:cond delay="0"/>
                                  </p:stCondLst>
                                  <p:childTnLst>
                                    <p:set>
                                      <p:cBhvr>
                                        <p:cTn id="109"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slide(fromBottom)">
                                      <p:cBhvr>
                                        <p:cTn id="110" dur="500"/>
                                        <p:tgtEl>
                                          <p:spTgt spid="30">
                                            <p:graphicEl>
                                              <a:chart seriesIdx="2" categoryIdx="-4" bldStep="series"/>
                                            </p:graphicEl>
                                          </p:spTgt>
                                        </p:tgtEl>
                                      </p:cBhvr>
                                    </p:animEffect>
                                  </p:childTnLst>
                                </p:cTn>
                              </p:par>
                            </p:childTnLst>
                          </p:cTn>
                        </p:par>
                        <p:par>
                          <p:cTn id="111" fill="hold">
                            <p:stCondLst>
                              <p:cond delay="10000"/>
                            </p:stCondLst>
                            <p:childTnLst>
                              <p:par>
                                <p:cTn id="112" presetID="12" presetClass="entr" presetSubtype="4" fill="hold" grpId="0" nodeType="afterEffect">
                                  <p:stCondLst>
                                    <p:cond delay="0"/>
                                  </p:stCondLst>
                                  <p:childTnLst>
                                    <p:set>
                                      <p:cBhvr>
                                        <p:cTn id="113" dur="1" fill="hold">
                                          <p:stCondLst>
                                            <p:cond delay="0"/>
                                          </p:stCondLst>
                                        </p:cTn>
                                        <p:tgtEl>
                                          <p:spTgt spid="30">
                                            <p:graphicEl>
                                              <a:chart seriesIdx="3" categoryIdx="-4" bldStep="series"/>
                                            </p:graphicEl>
                                          </p:spTgt>
                                        </p:tgtEl>
                                        <p:attrNameLst>
                                          <p:attrName>style.visibility</p:attrName>
                                        </p:attrNameLst>
                                      </p:cBhvr>
                                      <p:to>
                                        <p:strVal val="visible"/>
                                      </p:to>
                                    </p:set>
                                    <p:animEffect transition="in" filter="slide(fromBottom)">
                                      <p:cBhvr>
                                        <p:cTn id="114" dur="500"/>
                                        <p:tgtEl>
                                          <p:spTgt spid="30">
                                            <p:graphicEl>
                                              <a:chart seriesIdx="3" categoryIdx="-4" bldStep="series"/>
                                            </p:graphicEl>
                                          </p:spTgt>
                                        </p:tgtEl>
                                      </p:cBhvr>
                                    </p:animEffect>
                                  </p:childTnLst>
                                </p:cTn>
                              </p:par>
                            </p:childTnLst>
                          </p:cTn>
                        </p:par>
                        <p:par>
                          <p:cTn id="115" fill="hold">
                            <p:stCondLst>
                              <p:cond delay="10500"/>
                            </p:stCondLst>
                            <p:childTnLst>
                              <p:par>
                                <p:cTn id="116" presetID="12" presetClass="entr" presetSubtype="4" fill="hold" grpId="0" nodeType="afterEffect">
                                  <p:stCondLst>
                                    <p:cond delay="0"/>
                                  </p:stCondLst>
                                  <p:childTnLst>
                                    <p:set>
                                      <p:cBhvr>
                                        <p:cTn id="117" dur="1" fill="hold">
                                          <p:stCondLst>
                                            <p:cond delay="0"/>
                                          </p:stCondLst>
                                        </p:cTn>
                                        <p:tgtEl>
                                          <p:spTgt spid="30">
                                            <p:graphicEl>
                                              <a:chart seriesIdx="4" categoryIdx="-4" bldStep="series"/>
                                            </p:graphicEl>
                                          </p:spTgt>
                                        </p:tgtEl>
                                        <p:attrNameLst>
                                          <p:attrName>style.visibility</p:attrName>
                                        </p:attrNameLst>
                                      </p:cBhvr>
                                      <p:to>
                                        <p:strVal val="visible"/>
                                      </p:to>
                                    </p:set>
                                    <p:animEffect transition="in" filter="slide(fromBottom)">
                                      <p:cBhvr>
                                        <p:cTn id="118" dur="500"/>
                                        <p:tgtEl>
                                          <p:spTgt spid="30">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P spid="5" grpId="0" animBg="1"/>
      <p:bldP spid="6" grpId="0" animBg="1"/>
      <p:bldP spid="25" grpId="0"/>
      <p:bldP spid="26" grpId="0"/>
      <p:bldP spid="27" grpId="0"/>
      <p:bldP spid="28" grpId="0"/>
      <p:bldGraphic spid="30" grpId="0">
        <p:bldSub>
          <a:bldChart bld="series"/>
        </p:bldSub>
      </p:bldGraphic>
      <p:bldP spid="31" grpId="0" animBg="1"/>
      <p:bldP spid="32" grpId="0" animBg="1"/>
      <p:bldP spid="33" grpId="0" animBg="1"/>
      <p:bldP spid="34" grpId="0" animBg="1"/>
    </p:bldLst>
  </p:timing>
</p:sld>
</file>

<file path=ppt/tags/tag1.xml><?xml version="1.0" encoding="utf-8"?>
<p:tagLst xmlns:p="http://schemas.openxmlformats.org/presentationml/2006/main">
  <p:tag name="ISPRING_RESOURCE_PATHS_HASH_PRESENTER" val="dace5863944fd675a07cb11edd409252f84f88e9"/>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6_Colored Theme">
    <a:dk1>
      <a:srgbClr val="262626"/>
    </a:dk1>
    <a:lt1>
      <a:srgbClr val="FFFFFF"/>
    </a:lt1>
    <a:dk2>
      <a:srgbClr val="262626"/>
    </a:dk2>
    <a:lt2>
      <a:srgbClr val="FFFFFF"/>
    </a:lt2>
    <a:accent1>
      <a:srgbClr val="377790"/>
    </a:accent1>
    <a:accent2>
      <a:srgbClr val="189A80"/>
    </a:accent2>
    <a:accent3>
      <a:srgbClr val="F09C2A"/>
    </a:accent3>
    <a:accent4>
      <a:srgbClr val="D24132"/>
    </a:accent4>
    <a:accent5>
      <a:srgbClr val="564266"/>
    </a:accent5>
    <a:accent6>
      <a:srgbClr val="686868"/>
    </a:accent6>
    <a:hlink>
      <a:srgbClr val="FFFFFF"/>
    </a:hlink>
    <a:folHlink>
      <a:srgbClr val="595959"/>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6_Colored Theme">
    <a:dk1>
      <a:srgbClr val="262626"/>
    </a:dk1>
    <a:lt1>
      <a:srgbClr val="FFFFFF"/>
    </a:lt1>
    <a:dk2>
      <a:srgbClr val="262626"/>
    </a:dk2>
    <a:lt2>
      <a:srgbClr val="FFFFFF"/>
    </a:lt2>
    <a:accent1>
      <a:srgbClr val="377790"/>
    </a:accent1>
    <a:accent2>
      <a:srgbClr val="189A80"/>
    </a:accent2>
    <a:accent3>
      <a:srgbClr val="F09C2A"/>
    </a:accent3>
    <a:accent4>
      <a:srgbClr val="D24132"/>
    </a:accent4>
    <a:accent5>
      <a:srgbClr val="564266"/>
    </a:accent5>
    <a:accent6>
      <a:srgbClr val="686868"/>
    </a:accent6>
    <a:hlink>
      <a:srgbClr val="FFFFFF"/>
    </a:hlink>
    <a:folHlink>
      <a:srgbClr val="595959"/>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5887</Words>
  <Application>WPS 演示</Application>
  <PresentationFormat>全屏显示(16:9)</PresentationFormat>
  <Paragraphs>608</Paragraphs>
  <Slides>37</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37</vt:i4>
      </vt:variant>
    </vt:vector>
  </HeadingPairs>
  <TitlesOfParts>
    <vt:vector size="57" baseType="lpstr">
      <vt:lpstr>Arial</vt:lpstr>
      <vt:lpstr>宋体</vt:lpstr>
      <vt:lpstr>Wingdings</vt:lpstr>
      <vt:lpstr>微软雅黑</vt:lpstr>
      <vt:lpstr>Calibri</vt:lpstr>
      <vt:lpstr>Calibri</vt:lpstr>
      <vt:lpstr>Bebas</vt:lpstr>
      <vt:lpstr>Segoe Print</vt:lpstr>
      <vt:lpstr>Montserrat</vt:lpstr>
      <vt:lpstr>Arial</vt:lpstr>
      <vt:lpstr>Roboto</vt:lpstr>
      <vt:lpstr>Times New Roman</vt:lpstr>
      <vt:lpstr>Montserrat</vt:lpstr>
      <vt:lpstr>Arial Unicode MS</vt:lpstr>
      <vt:lpstr>FontAwesome</vt:lpstr>
      <vt:lpstr>Arial Rounded MT Bold</vt:lpstr>
      <vt:lpstr>Montserrat Light</vt:lpstr>
      <vt:lpstr>Agency FB</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cp:revision>
  <dcterms:created xsi:type="dcterms:W3CDTF">2016-06-19T04:47:00Z</dcterms:created>
  <dcterms:modified xsi:type="dcterms:W3CDTF">2024-04-06T05:46:16Z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9051030A77E74713BCB56C35CEF91FF5_13</vt:lpwstr>
  </property>
  <property fmtid="{D5CDD505-2E9C-101B-9397-08002B2CF9AE}" pid="3" name="KSOProductBuildVer">
    <vt:lpwstr>2052-12.1.0.16417</vt:lpwstr>
  </property>
</Properties>
</file>