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58" r:id="rId6"/>
    <p:sldId id="274" r:id="rId7"/>
    <p:sldId id="286" r:id="rId8"/>
    <p:sldId id="268" r:id="rId9"/>
    <p:sldId id="260" r:id="rId10"/>
    <p:sldId id="264" r:id="rId11"/>
    <p:sldId id="262" r:id="rId12"/>
    <p:sldId id="282" r:id="rId13"/>
    <p:sldId id="281" r:id="rId14"/>
    <p:sldId id="263" r:id="rId15"/>
    <p:sldId id="275" r:id="rId16"/>
    <p:sldId id="265" r:id="rId17"/>
    <p:sldId id="266" r:id="rId18"/>
    <p:sldId id="276" r:id="rId19"/>
    <p:sldId id="270" r:id="rId20"/>
    <p:sldId id="283" r:id="rId21"/>
    <p:sldId id="284" r:id="rId22"/>
    <p:sldId id="277" r:id="rId23"/>
    <p:sldId id="272" r:id="rId24"/>
    <p:sldId id="273" r:id="rId25"/>
    <p:sldId id="285" r:id="rId26"/>
    <p:sldId id="278" r:id="rId27"/>
    <p:sldId id="307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591300"/>
    <a:srgbClr val="FF8427"/>
    <a:srgbClr val="FFFBF3"/>
    <a:srgbClr val="DFDFDF"/>
    <a:srgbClr val="E84C22"/>
    <a:srgbClr val="FFF6E5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659" autoAdjust="0"/>
  </p:normalViewPr>
  <p:slideViewPr>
    <p:cSldViewPr snapToGrid="0">
      <p:cViewPr varScale="1">
        <p:scale>
          <a:sx n="113" d="100"/>
          <a:sy n="113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68B4D-88EB-4D1B-8C05-E00D18859B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更多精美</a:t>
            </a:r>
            <a:r>
              <a:rPr lang="en-US" altLang="zh-CN"/>
              <a:t>PPT</a:t>
            </a:r>
            <a:r>
              <a:rPr lang="zh-CN" altLang="en-US"/>
              <a:t>模板下载：</a:t>
            </a:r>
            <a:endParaRPr lang="en-US" altLang="zh-CN"/>
          </a:p>
          <a:p>
            <a:r>
              <a:rPr lang="en-US" altLang="zh-CN"/>
              <a:t>http://so.ooopic.com/sousuo/15770370/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更多精美</a:t>
            </a:r>
            <a:r>
              <a:rPr lang="en-US" altLang="zh-CN"/>
              <a:t>PPT</a:t>
            </a:r>
            <a:r>
              <a:rPr lang="zh-CN" altLang="en-US"/>
              <a:t>模板下载：</a:t>
            </a:r>
            <a:endParaRPr lang="en-US" altLang="zh-CN"/>
          </a:p>
          <a:p>
            <a:r>
              <a:rPr lang="en-US" altLang="zh-CN"/>
              <a:t>http://so.ooopic.com/sousuo/15770370/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_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400594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7" b="5507"/>
          <a:stretch>
            <a:fillRect/>
          </a:stretch>
        </p:blipFill>
        <p:spPr>
          <a:xfrm>
            <a:off x="7392153" y="4990252"/>
            <a:ext cx="4799847" cy="1867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70180" y="-267018"/>
            <a:ext cx="144780" cy="1447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40360" y="-267018"/>
            <a:ext cx="144780" cy="144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-267018"/>
            <a:ext cx="144780" cy="1447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510540" y="-267018"/>
            <a:ext cx="144780" cy="144780"/>
          </a:xfrm>
          <a:prstGeom prst="rect">
            <a:avLst/>
          </a:prstGeom>
          <a:solidFill>
            <a:srgbClr val="F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72730" y="2160474"/>
            <a:ext cx="79142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基层党建党委党支部</a:t>
            </a:r>
            <a:endParaRPr lang="en-US" altLang="zh-CN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endParaRPr lang="en-US" altLang="zh-CN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" y="-29845"/>
            <a:ext cx="5702300" cy="1931035"/>
          </a:xfrm>
          <a:prstGeom prst="rect">
            <a:avLst/>
          </a:prstGeom>
        </p:spPr>
      </p:pic>
      <p:pic>
        <p:nvPicPr>
          <p:cNvPr id="9" name="图片 8" descr="5de1409504a9c2a68615785262168eca"/>
          <p:cNvPicPr>
            <a:picLocks noChangeAspect="1"/>
          </p:cNvPicPr>
          <p:nvPr/>
        </p:nvPicPr>
        <p:blipFill>
          <a:blip r:embed="rId3" cstate="print"/>
          <a:srcRect t="37875"/>
          <a:stretch>
            <a:fillRect/>
          </a:stretch>
        </p:blipFill>
        <p:spPr>
          <a:xfrm>
            <a:off x="28575" y="5198745"/>
            <a:ext cx="12237085" cy="1737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70705" y="4406503"/>
            <a:ext cx="39084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r>
              <a:rPr lang="en-US" altLang="zh-CN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201X/7/26</a:t>
            </a:r>
            <a:endParaRPr lang="zh-CN" altLang="en-US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228584" y="2330213"/>
            <a:ext cx="1267460" cy="12674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208210" y="2330848"/>
            <a:ext cx="1267460" cy="12674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95422" y="3959333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05222" y="3959333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90022" y="2331483"/>
            <a:ext cx="1267460" cy="12674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握手"/>
          <p:cNvSpPr/>
          <p:nvPr/>
        </p:nvSpPr>
        <p:spPr bwMode="auto">
          <a:xfrm>
            <a:off x="2257345" y="2606756"/>
            <a:ext cx="932815" cy="716915"/>
          </a:xfrm>
          <a:custGeom>
            <a:avLst/>
            <a:gdLst>
              <a:gd name="T0" fmla="*/ 997933 w 2276475"/>
              <a:gd name="T1" fmla="*/ 1269676 h 1854200"/>
              <a:gd name="T2" fmla="*/ 1009889 w 2276475"/>
              <a:gd name="T3" fmla="*/ 1351750 h 1854200"/>
              <a:gd name="T4" fmla="*/ 835331 w 2276475"/>
              <a:gd name="T5" fmla="*/ 1523335 h 1854200"/>
              <a:gd name="T6" fmla="*/ 754028 w 2276475"/>
              <a:gd name="T7" fmla="*/ 1507399 h 1854200"/>
              <a:gd name="T8" fmla="*/ 721880 w 2276475"/>
              <a:gd name="T9" fmla="*/ 1430106 h 1854200"/>
              <a:gd name="T10" fmla="*/ 881029 w 2276475"/>
              <a:gd name="T11" fmla="*/ 1246568 h 1854200"/>
              <a:gd name="T12" fmla="*/ 816466 w 2276475"/>
              <a:gd name="T13" fmla="*/ 1096373 h 1854200"/>
              <a:gd name="T14" fmla="*/ 870136 w 2276475"/>
              <a:gd name="T15" fmla="*/ 1161507 h 1854200"/>
              <a:gd name="T16" fmla="*/ 845161 w 2276475"/>
              <a:gd name="T17" fmla="*/ 1241528 h 1854200"/>
              <a:gd name="T18" fmla="*/ 653598 w 2276475"/>
              <a:gd name="T19" fmla="*/ 1382962 h 1854200"/>
              <a:gd name="T20" fmla="*/ 586112 w 2276475"/>
              <a:gd name="T21" fmla="*/ 1332450 h 1854200"/>
              <a:gd name="T22" fmla="*/ 590629 w 2276475"/>
              <a:gd name="T23" fmla="*/ 1249770 h 1854200"/>
              <a:gd name="T24" fmla="*/ 774222 w 2276475"/>
              <a:gd name="T25" fmla="*/ 1090524 h 1854200"/>
              <a:gd name="T26" fmla="*/ 1453397 w 2276475"/>
              <a:gd name="T27" fmla="*/ 1042897 h 1854200"/>
              <a:gd name="T28" fmla="*/ 1567594 w 2276475"/>
              <a:gd name="T29" fmla="*/ 988687 h 1854200"/>
              <a:gd name="T30" fmla="*/ 1612210 w 2276475"/>
              <a:gd name="T31" fmla="*/ 1042897 h 1854200"/>
              <a:gd name="T32" fmla="*/ 1492172 w 2276475"/>
              <a:gd name="T33" fmla="*/ 1123415 h 1854200"/>
              <a:gd name="T34" fmla="*/ 1445165 w 2276475"/>
              <a:gd name="T35" fmla="*/ 1246981 h 1854200"/>
              <a:gd name="T36" fmla="*/ 1348762 w 2276475"/>
              <a:gd name="T37" fmla="*/ 1331219 h 1854200"/>
              <a:gd name="T38" fmla="*/ 1260061 w 2276475"/>
              <a:gd name="T39" fmla="*/ 1422897 h 1854200"/>
              <a:gd name="T40" fmla="*/ 1177203 w 2276475"/>
              <a:gd name="T41" fmla="*/ 1540352 h 1854200"/>
              <a:gd name="T42" fmla="*/ 1034856 w 2276475"/>
              <a:gd name="T43" fmla="*/ 1530785 h 1854200"/>
              <a:gd name="T44" fmla="*/ 1040433 w 2276475"/>
              <a:gd name="T45" fmla="*/ 1461163 h 1854200"/>
              <a:gd name="T46" fmla="*/ 1133649 w 2276475"/>
              <a:gd name="T47" fmla="*/ 1466211 h 1854200"/>
              <a:gd name="T48" fmla="*/ 1174281 w 2276475"/>
              <a:gd name="T49" fmla="*/ 1410407 h 1854200"/>
              <a:gd name="T50" fmla="*/ 1053977 w 2276475"/>
              <a:gd name="T51" fmla="*/ 1249107 h 1854200"/>
              <a:gd name="T52" fmla="*/ 1120371 w 2276475"/>
              <a:gd name="T53" fmla="*/ 1222799 h 1854200"/>
              <a:gd name="T54" fmla="*/ 1260061 w 2276475"/>
              <a:gd name="T55" fmla="*/ 1306771 h 1854200"/>
              <a:gd name="T56" fmla="*/ 1182515 w 2276475"/>
              <a:gd name="T57" fmla="*/ 1142016 h 1854200"/>
              <a:gd name="T58" fmla="*/ 1192606 w 2276475"/>
              <a:gd name="T59" fmla="*/ 1071330 h 1854200"/>
              <a:gd name="T60" fmla="*/ 1353012 w 2276475"/>
              <a:gd name="T61" fmla="*/ 1181876 h 1854200"/>
              <a:gd name="T62" fmla="*/ 1406126 w 2276475"/>
              <a:gd name="T63" fmla="*/ 1160617 h 1854200"/>
              <a:gd name="T64" fmla="*/ 1287150 w 2276475"/>
              <a:gd name="T65" fmla="*/ 1020309 h 1854200"/>
              <a:gd name="T66" fmla="*/ 1299632 w 2276475"/>
              <a:gd name="T67" fmla="*/ 958925 h 1854200"/>
              <a:gd name="T68" fmla="*/ 684418 w 2276475"/>
              <a:gd name="T69" fmla="*/ 952771 h 1854200"/>
              <a:gd name="T70" fmla="*/ 727726 w 2276475"/>
              <a:gd name="T71" fmla="*/ 1024821 h 1854200"/>
              <a:gd name="T72" fmla="*/ 579205 w 2276475"/>
              <a:gd name="T73" fmla="*/ 1213422 h 1854200"/>
              <a:gd name="T74" fmla="*/ 497372 w 2276475"/>
              <a:gd name="T75" fmla="*/ 1230110 h 1854200"/>
              <a:gd name="T76" fmla="*/ 437592 w 2276475"/>
              <a:gd name="T77" fmla="*/ 1170509 h 1854200"/>
              <a:gd name="T78" fmla="*/ 454330 w 2276475"/>
              <a:gd name="T79" fmla="*/ 1089189 h 1854200"/>
              <a:gd name="T80" fmla="*/ 497292 w 2276475"/>
              <a:gd name="T81" fmla="*/ 786922 h 1854200"/>
              <a:gd name="T82" fmla="*/ 571487 w 2276475"/>
              <a:gd name="T83" fmla="*/ 826799 h 1854200"/>
              <a:gd name="T84" fmla="*/ 579199 w 2276475"/>
              <a:gd name="T85" fmla="*/ 908948 h 1854200"/>
              <a:gd name="T86" fmla="*/ 401823 w 2276475"/>
              <a:gd name="T87" fmla="*/ 1078030 h 1854200"/>
              <a:gd name="T88" fmla="*/ 321246 w 2276475"/>
              <a:gd name="T89" fmla="*/ 1058091 h 1854200"/>
              <a:gd name="T90" fmla="*/ 293057 w 2276475"/>
              <a:gd name="T91" fmla="*/ 979133 h 1854200"/>
              <a:gd name="T92" fmla="*/ 455808 w 2276475"/>
              <a:gd name="T93" fmla="*/ 797290 h 1854200"/>
              <a:gd name="T94" fmla="*/ 383899 w 2276475"/>
              <a:gd name="T95" fmla="*/ 716565 h 1854200"/>
              <a:gd name="T96" fmla="*/ 369256 w 2276475"/>
              <a:gd name="T97" fmla="*/ 785065 h 1854200"/>
              <a:gd name="T98" fmla="*/ 0 w 2276475"/>
              <a:gd name="T99" fmla="*/ 428228 h 1854200"/>
              <a:gd name="T100" fmla="*/ 992885 w 2276475"/>
              <a:gd name="T101" fmla="*/ 138775 h 1854200"/>
              <a:gd name="T102" fmla="*/ 1742929 w 2276475"/>
              <a:gd name="T103" fmla="*/ 624953 h 1854200"/>
              <a:gd name="T104" fmla="*/ 1040444 w 2276475"/>
              <a:gd name="T105" fmla="*/ 471129 h 1854200"/>
              <a:gd name="T106" fmla="*/ 943201 w 2276475"/>
              <a:gd name="T107" fmla="*/ 518684 h 1854200"/>
              <a:gd name="T108" fmla="*/ 859508 w 2276475"/>
              <a:gd name="T109" fmla="*/ 657364 h 1854200"/>
              <a:gd name="T110" fmla="*/ 726397 w 2276475"/>
              <a:gd name="T111" fmla="*/ 703591 h 1854200"/>
              <a:gd name="T112" fmla="*/ 669540 w 2276475"/>
              <a:gd name="T113" fmla="*/ 600511 h 1854200"/>
              <a:gd name="T114" fmla="*/ 799728 w 2276475"/>
              <a:gd name="T115" fmla="*/ 287816 h 1854200"/>
              <a:gd name="T116" fmla="*/ 941872 w 2276475"/>
              <a:gd name="T117" fmla="*/ 140634 h 1854200"/>
              <a:gd name="T118" fmla="*/ 1894118 w 2276475"/>
              <a:gd name="T119" fmla="*/ 357920 h 1854200"/>
              <a:gd name="T120" fmla="*/ 1874478 w 2276475"/>
              <a:gd name="T121" fmla="*/ 459956 h 1854200"/>
              <a:gd name="T122" fmla="*/ 1736198 w 2276475"/>
              <a:gd name="T123" fmla="*/ 510974 h 1854200"/>
              <a:gd name="T124" fmla="*/ 1402841 w 2276475"/>
              <a:gd name="T125" fmla="*/ 103364 h 18542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854200">
                <a:moveTo>
                  <a:pt x="1106805" y="1473200"/>
                </a:moveTo>
                <a:lnTo>
                  <a:pt x="1111885" y="1473835"/>
                </a:lnTo>
                <a:lnTo>
                  <a:pt x="1116965" y="1474152"/>
                </a:lnTo>
                <a:lnTo>
                  <a:pt x="1122045" y="1474469"/>
                </a:lnTo>
                <a:lnTo>
                  <a:pt x="1127442" y="1475103"/>
                </a:lnTo>
                <a:lnTo>
                  <a:pt x="1132522" y="1476372"/>
                </a:lnTo>
                <a:lnTo>
                  <a:pt x="1137285" y="1477641"/>
                </a:lnTo>
                <a:lnTo>
                  <a:pt x="1142365" y="1479227"/>
                </a:lnTo>
                <a:lnTo>
                  <a:pt x="1147127" y="1481130"/>
                </a:lnTo>
                <a:lnTo>
                  <a:pt x="1151572" y="1483034"/>
                </a:lnTo>
                <a:lnTo>
                  <a:pt x="1156335" y="1485254"/>
                </a:lnTo>
                <a:lnTo>
                  <a:pt x="1160780" y="1487792"/>
                </a:lnTo>
                <a:lnTo>
                  <a:pt x="1165542" y="1490964"/>
                </a:lnTo>
                <a:lnTo>
                  <a:pt x="1169987" y="1493819"/>
                </a:lnTo>
                <a:lnTo>
                  <a:pt x="1173797" y="1496991"/>
                </a:lnTo>
                <a:lnTo>
                  <a:pt x="1178242" y="1500163"/>
                </a:lnTo>
                <a:lnTo>
                  <a:pt x="1182052" y="1504287"/>
                </a:lnTo>
                <a:lnTo>
                  <a:pt x="1185862" y="1508411"/>
                </a:lnTo>
                <a:lnTo>
                  <a:pt x="1189355" y="1512217"/>
                </a:lnTo>
                <a:lnTo>
                  <a:pt x="1192530" y="1516341"/>
                </a:lnTo>
                <a:lnTo>
                  <a:pt x="1195705" y="1520782"/>
                </a:lnTo>
                <a:lnTo>
                  <a:pt x="1198245" y="1525540"/>
                </a:lnTo>
                <a:lnTo>
                  <a:pt x="1200785" y="1529664"/>
                </a:lnTo>
                <a:lnTo>
                  <a:pt x="1203325" y="1534422"/>
                </a:lnTo>
                <a:lnTo>
                  <a:pt x="1205230" y="1539181"/>
                </a:lnTo>
                <a:lnTo>
                  <a:pt x="1207135" y="1543939"/>
                </a:lnTo>
                <a:lnTo>
                  <a:pt x="1208722" y="1549014"/>
                </a:lnTo>
                <a:lnTo>
                  <a:pt x="1209992" y="1553772"/>
                </a:lnTo>
                <a:lnTo>
                  <a:pt x="1211262" y="1558848"/>
                </a:lnTo>
                <a:lnTo>
                  <a:pt x="1211897" y="1563923"/>
                </a:lnTo>
                <a:lnTo>
                  <a:pt x="1212532" y="1568999"/>
                </a:lnTo>
                <a:lnTo>
                  <a:pt x="1212850" y="1574074"/>
                </a:lnTo>
                <a:lnTo>
                  <a:pt x="1212850" y="1579467"/>
                </a:lnTo>
                <a:lnTo>
                  <a:pt x="1212850" y="1584542"/>
                </a:lnTo>
                <a:lnTo>
                  <a:pt x="1212215" y="1589618"/>
                </a:lnTo>
                <a:lnTo>
                  <a:pt x="1211897" y="1594693"/>
                </a:lnTo>
                <a:lnTo>
                  <a:pt x="1210627" y="1599451"/>
                </a:lnTo>
                <a:lnTo>
                  <a:pt x="1209675" y="1604527"/>
                </a:lnTo>
                <a:lnTo>
                  <a:pt x="1208087" y="1609602"/>
                </a:lnTo>
                <a:lnTo>
                  <a:pt x="1206817" y="1614360"/>
                </a:lnTo>
                <a:lnTo>
                  <a:pt x="1204912" y="1619436"/>
                </a:lnTo>
                <a:lnTo>
                  <a:pt x="1202690" y="1624194"/>
                </a:lnTo>
                <a:lnTo>
                  <a:pt x="1200467" y="1628952"/>
                </a:lnTo>
                <a:lnTo>
                  <a:pt x="1197927" y="1633076"/>
                </a:lnTo>
                <a:lnTo>
                  <a:pt x="1195070" y="1637517"/>
                </a:lnTo>
                <a:lnTo>
                  <a:pt x="1191895" y="1642275"/>
                </a:lnTo>
                <a:lnTo>
                  <a:pt x="1188402" y="1646399"/>
                </a:lnTo>
                <a:lnTo>
                  <a:pt x="1184910" y="1650523"/>
                </a:lnTo>
                <a:lnTo>
                  <a:pt x="1181100" y="1654646"/>
                </a:lnTo>
                <a:lnTo>
                  <a:pt x="1042987" y="1792317"/>
                </a:lnTo>
                <a:lnTo>
                  <a:pt x="1039495" y="1795806"/>
                </a:lnTo>
                <a:lnTo>
                  <a:pt x="1035050" y="1799613"/>
                </a:lnTo>
                <a:lnTo>
                  <a:pt x="1031240" y="1802785"/>
                </a:lnTo>
                <a:lnTo>
                  <a:pt x="1026795" y="1806274"/>
                </a:lnTo>
                <a:lnTo>
                  <a:pt x="1022032" y="1808812"/>
                </a:lnTo>
                <a:lnTo>
                  <a:pt x="1017587" y="1811667"/>
                </a:lnTo>
                <a:lnTo>
                  <a:pt x="1012825" y="1813887"/>
                </a:lnTo>
                <a:lnTo>
                  <a:pt x="1008062" y="1816108"/>
                </a:lnTo>
                <a:lnTo>
                  <a:pt x="1002982" y="1817694"/>
                </a:lnTo>
                <a:lnTo>
                  <a:pt x="998220" y="1819280"/>
                </a:lnTo>
                <a:lnTo>
                  <a:pt x="993140" y="1820866"/>
                </a:lnTo>
                <a:lnTo>
                  <a:pt x="988060" y="1821818"/>
                </a:lnTo>
                <a:lnTo>
                  <a:pt x="983297" y="1822452"/>
                </a:lnTo>
                <a:lnTo>
                  <a:pt x="978217" y="1823404"/>
                </a:lnTo>
                <a:lnTo>
                  <a:pt x="973137" y="1823721"/>
                </a:lnTo>
                <a:lnTo>
                  <a:pt x="968057" y="1824038"/>
                </a:lnTo>
                <a:lnTo>
                  <a:pt x="962977" y="1823721"/>
                </a:lnTo>
                <a:lnTo>
                  <a:pt x="957897" y="1823404"/>
                </a:lnTo>
                <a:lnTo>
                  <a:pt x="952817" y="1822769"/>
                </a:lnTo>
                <a:lnTo>
                  <a:pt x="947737" y="1822135"/>
                </a:lnTo>
                <a:lnTo>
                  <a:pt x="942657" y="1821183"/>
                </a:lnTo>
                <a:lnTo>
                  <a:pt x="937894" y="1819597"/>
                </a:lnTo>
                <a:lnTo>
                  <a:pt x="932814" y="1818011"/>
                </a:lnTo>
                <a:lnTo>
                  <a:pt x="928052" y="1816425"/>
                </a:lnTo>
                <a:lnTo>
                  <a:pt x="923289" y="1814205"/>
                </a:lnTo>
                <a:lnTo>
                  <a:pt x="918527" y="1811984"/>
                </a:lnTo>
                <a:lnTo>
                  <a:pt x="914082" y="1809446"/>
                </a:lnTo>
                <a:lnTo>
                  <a:pt x="909319" y="1806591"/>
                </a:lnTo>
                <a:lnTo>
                  <a:pt x="904874" y="1803737"/>
                </a:lnTo>
                <a:lnTo>
                  <a:pt x="901064" y="1800247"/>
                </a:lnTo>
                <a:lnTo>
                  <a:pt x="896937" y="1796758"/>
                </a:lnTo>
                <a:lnTo>
                  <a:pt x="892809" y="1792951"/>
                </a:lnTo>
                <a:lnTo>
                  <a:pt x="888999" y="1789145"/>
                </a:lnTo>
                <a:lnTo>
                  <a:pt x="885507" y="1785021"/>
                </a:lnTo>
                <a:lnTo>
                  <a:pt x="882332" y="1780897"/>
                </a:lnTo>
                <a:lnTo>
                  <a:pt x="879157" y="1776773"/>
                </a:lnTo>
                <a:lnTo>
                  <a:pt x="876617" y="1772015"/>
                </a:lnTo>
                <a:lnTo>
                  <a:pt x="874077" y="1767574"/>
                </a:lnTo>
                <a:lnTo>
                  <a:pt x="871854" y="1762816"/>
                </a:lnTo>
                <a:lnTo>
                  <a:pt x="869632" y="1758058"/>
                </a:lnTo>
                <a:lnTo>
                  <a:pt x="867727" y="1753300"/>
                </a:lnTo>
                <a:lnTo>
                  <a:pt x="866457" y="1748224"/>
                </a:lnTo>
                <a:lnTo>
                  <a:pt x="864869" y="1743466"/>
                </a:lnTo>
                <a:lnTo>
                  <a:pt x="863917" y="1738391"/>
                </a:lnTo>
                <a:lnTo>
                  <a:pt x="862964" y="1733315"/>
                </a:lnTo>
                <a:lnTo>
                  <a:pt x="862329" y="1728240"/>
                </a:lnTo>
                <a:lnTo>
                  <a:pt x="862012" y="1723164"/>
                </a:lnTo>
                <a:lnTo>
                  <a:pt x="862012" y="1718089"/>
                </a:lnTo>
                <a:lnTo>
                  <a:pt x="862329" y="1713014"/>
                </a:lnTo>
                <a:lnTo>
                  <a:pt x="862647" y="1707938"/>
                </a:lnTo>
                <a:lnTo>
                  <a:pt x="862964" y="1702863"/>
                </a:lnTo>
                <a:lnTo>
                  <a:pt x="864234" y="1697787"/>
                </a:lnTo>
                <a:lnTo>
                  <a:pt x="865187" y="1693029"/>
                </a:lnTo>
                <a:lnTo>
                  <a:pt x="866774" y="1687954"/>
                </a:lnTo>
                <a:lnTo>
                  <a:pt x="868044" y="1683196"/>
                </a:lnTo>
                <a:lnTo>
                  <a:pt x="869949" y="1678120"/>
                </a:lnTo>
                <a:lnTo>
                  <a:pt x="872172" y="1673362"/>
                </a:lnTo>
                <a:lnTo>
                  <a:pt x="874394" y="1668604"/>
                </a:lnTo>
                <a:lnTo>
                  <a:pt x="876934" y="1664163"/>
                </a:lnTo>
                <a:lnTo>
                  <a:pt x="879792" y="1659404"/>
                </a:lnTo>
                <a:lnTo>
                  <a:pt x="882967" y="1654964"/>
                </a:lnTo>
                <a:lnTo>
                  <a:pt x="886459" y="1651157"/>
                </a:lnTo>
                <a:lnTo>
                  <a:pt x="889634" y="1646716"/>
                </a:lnTo>
                <a:lnTo>
                  <a:pt x="893762" y="1642592"/>
                </a:lnTo>
                <a:lnTo>
                  <a:pt x="1031557" y="1504921"/>
                </a:lnTo>
                <a:lnTo>
                  <a:pt x="1035367" y="1501115"/>
                </a:lnTo>
                <a:lnTo>
                  <a:pt x="1039812" y="1497626"/>
                </a:lnTo>
                <a:lnTo>
                  <a:pt x="1043940" y="1494453"/>
                </a:lnTo>
                <a:lnTo>
                  <a:pt x="1048067" y="1491281"/>
                </a:lnTo>
                <a:lnTo>
                  <a:pt x="1052830" y="1488744"/>
                </a:lnTo>
                <a:lnTo>
                  <a:pt x="1057275" y="1485889"/>
                </a:lnTo>
                <a:lnTo>
                  <a:pt x="1062037" y="1483668"/>
                </a:lnTo>
                <a:lnTo>
                  <a:pt x="1066800" y="1481448"/>
                </a:lnTo>
                <a:lnTo>
                  <a:pt x="1071880" y="1479544"/>
                </a:lnTo>
                <a:lnTo>
                  <a:pt x="1076642" y="1477958"/>
                </a:lnTo>
                <a:lnTo>
                  <a:pt x="1081722" y="1476689"/>
                </a:lnTo>
                <a:lnTo>
                  <a:pt x="1086485" y="1475421"/>
                </a:lnTo>
                <a:lnTo>
                  <a:pt x="1091565" y="1474786"/>
                </a:lnTo>
                <a:lnTo>
                  <a:pt x="1096645" y="1474152"/>
                </a:lnTo>
                <a:lnTo>
                  <a:pt x="1101725" y="1473835"/>
                </a:lnTo>
                <a:lnTo>
                  <a:pt x="1106805" y="1473200"/>
                </a:lnTo>
                <a:close/>
                <a:moveTo>
                  <a:pt x="935355" y="1301750"/>
                </a:moveTo>
                <a:lnTo>
                  <a:pt x="940752" y="1302068"/>
                </a:lnTo>
                <a:lnTo>
                  <a:pt x="945832" y="1302385"/>
                </a:lnTo>
                <a:lnTo>
                  <a:pt x="950912" y="1302703"/>
                </a:lnTo>
                <a:lnTo>
                  <a:pt x="955992" y="1303338"/>
                </a:lnTo>
                <a:lnTo>
                  <a:pt x="961072" y="1304608"/>
                </a:lnTo>
                <a:lnTo>
                  <a:pt x="965835" y="1305878"/>
                </a:lnTo>
                <a:lnTo>
                  <a:pt x="970915" y="1307465"/>
                </a:lnTo>
                <a:lnTo>
                  <a:pt x="975677" y="1309370"/>
                </a:lnTo>
                <a:lnTo>
                  <a:pt x="980440" y="1311593"/>
                </a:lnTo>
                <a:lnTo>
                  <a:pt x="985202" y="1313815"/>
                </a:lnTo>
                <a:lnTo>
                  <a:pt x="989647" y="1316355"/>
                </a:lnTo>
                <a:lnTo>
                  <a:pt x="994092" y="1318895"/>
                </a:lnTo>
                <a:lnTo>
                  <a:pt x="998537" y="1322070"/>
                </a:lnTo>
                <a:lnTo>
                  <a:pt x="1002665" y="1325245"/>
                </a:lnTo>
                <a:lnTo>
                  <a:pt x="1006792" y="1328738"/>
                </a:lnTo>
                <a:lnTo>
                  <a:pt x="1010602" y="1332230"/>
                </a:lnTo>
                <a:lnTo>
                  <a:pt x="1014730" y="1336358"/>
                </a:lnTo>
                <a:lnTo>
                  <a:pt x="1017905" y="1340803"/>
                </a:lnTo>
                <a:lnTo>
                  <a:pt x="1021080" y="1344613"/>
                </a:lnTo>
                <a:lnTo>
                  <a:pt x="1024572" y="1349058"/>
                </a:lnTo>
                <a:lnTo>
                  <a:pt x="1027112" y="1353503"/>
                </a:lnTo>
                <a:lnTo>
                  <a:pt x="1029652" y="1358265"/>
                </a:lnTo>
                <a:lnTo>
                  <a:pt x="1031875" y="1363028"/>
                </a:lnTo>
                <a:lnTo>
                  <a:pt x="1033780" y="1367473"/>
                </a:lnTo>
                <a:lnTo>
                  <a:pt x="1035685" y="1372235"/>
                </a:lnTo>
                <a:lnTo>
                  <a:pt x="1037272" y="1376998"/>
                </a:lnTo>
                <a:lnTo>
                  <a:pt x="1038542" y="1382078"/>
                </a:lnTo>
                <a:lnTo>
                  <a:pt x="1039812" y="1387158"/>
                </a:lnTo>
                <a:lnTo>
                  <a:pt x="1040447" y="1392555"/>
                </a:lnTo>
                <a:lnTo>
                  <a:pt x="1041082" y="1397635"/>
                </a:lnTo>
                <a:lnTo>
                  <a:pt x="1041400" y="1402715"/>
                </a:lnTo>
                <a:lnTo>
                  <a:pt x="1041400" y="1407795"/>
                </a:lnTo>
                <a:lnTo>
                  <a:pt x="1041082" y="1412875"/>
                </a:lnTo>
                <a:lnTo>
                  <a:pt x="1040765" y="1417955"/>
                </a:lnTo>
                <a:lnTo>
                  <a:pt x="1040447" y="1422718"/>
                </a:lnTo>
                <a:lnTo>
                  <a:pt x="1039495" y="1427798"/>
                </a:lnTo>
                <a:lnTo>
                  <a:pt x="1038225" y="1432878"/>
                </a:lnTo>
                <a:lnTo>
                  <a:pt x="1036955" y="1437958"/>
                </a:lnTo>
                <a:lnTo>
                  <a:pt x="1035367" y="1442720"/>
                </a:lnTo>
                <a:lnTo>
                  <a:pt x="1033462" y="1447483"/>
                </a:lnTo>
                <a:lnTo>
                  <a:pt x="1031240" y="1452563"/>
                </a:lnTo>
                <a:lnTo>
                  <a:pt x="1029017" y="1457008"/>
                </a:lnTo>
                <a:lnTo>
                  <a:pt x="1026477" y="1461770"/>
                </a:lnTo>
                <a:lnTo>
                  <a:pt x="1023620" y="1465898"/>
                </a:lnTo>
                <a:lnTo>
                  <a:pt x="1020445" y="1470343"/>
                </a:lnTo>
                <a:lnTo>
                  <a:pt x="1017270" y="1474788"/>
                </a:lnTo>
                <a:lnTo>
                  <a:pt x="1013460" y="1478915"/>
                </a:lnTo>
                <a:lnTo>
                  <a:pt x="1009967" y="1482725"/>
                </a:lnTo>
                <a:lnTo>
                  <a:pt x="871855" y="1620838"/>
                </a:lnTo>
                <a:lnTo>
                  <a:pt x="867727" y="1624966"/>
                </a:lnTo>
                <a:lnTo>
                  <a:pt x="863600" y="1628458"/>
                </a:lnTo>
                <a:lnTo>
                  <a:pt x="859472" y="1631951"/>
                </a:lnTo>
                <a:lnTo>
                  <a:pt x="855027" y="1634808"/>
                </a:lnTo>
                <a:lnTo>
                  <a:pt x="850582" y="1637666"/>
                </a:lnTo>
                <a:lnTo>
                  <a:pt x="845820" y="1640206"/>
                </a:lnTo>
                <a:lnTo>
                  <a:pt x="841057" y="1642428"/>
                </a:lnTo>
                <a:lnTo>
                  <a:pt x="836295" y="1644651"/>
                </a:lnTo>
                <a:lnTo>
                  <a:pt x="831532" y="1646556"/>
                </a:lnTo>
                <a:lnTo>
                  <a:pt x="826770" y="1648143"/>
                </a:lnTo>
                <a:lnTo>
                  <a:pt x="821690" y="1649413"/>
                </a:lnTo>
                <a:lnTo>
                  <a:pt x="816610" y="1650366"/>
                </a:lnTo>
                <a:lnTo>
                  <a:pt x="811530" y="1651636"/>
                </a:lnTo>
                <a:lnTo>
                  <a:pt x="806450" y="1652271"/>
                </a:lnTo>
                <a:lnTo>
                  <a:pt x="801370" y="1652588"/>
                </a:lnTo>
                <a:lnTo>
                  <a:pt x="796290" y="1652588"/>
                </a:lnTo>
                <a:lnTo>
                  <a:pt x="791210" y="1652588"/>
                </a:lnTo>
                <a:lnTo>
                  <a:pt x="786130" y="1652271"/>
                </a:lnTo>
                <a:lnTo>
                  <a:pt x="781050" y="1651636"/>
                </a:lnTo>
                <a:lnTo>
                  <a:pt x="776287" y="1650683"/>
                </a:lnTo>
                <a:lnTo>
                  <a:pt x="771207" y="1649731"/>
                </a:lnTo>
                <a:lnTo>
                  <a:pt x="766127" y="1648143"/>
                </a:lnTo>
                <a:lnTo>
                  <a:pt x="761364" y="1646873"/>
                </a:lnTo>
                <a:lnTo>
                  <a:pt x="756602" y="1644968"/>
                </a:lnTo>
                <a:lnTo>
                  <a:pt x="751839" y="1643063"/>
                </a:lnTo>
                <a:lnTo>
                  <a:pt x="747077" y="1640523"/>
                </a:lnTo>
                <a:lnTo>
                  <a:pt x="742314" y="1637983"/>
                </a:lnTo>
                <a:lnTo>
                  <a:pt x="737869" y="1635443"/>
                </a:lnTo>
                <a:lnTo>
                  <a:pt x="733424" y="1632268"/>
                </a:lnTo>
                <a:lnTo>
                  <a:pt x="729614" y="1628776"/>
                </a:lnTo>
                <a:lnTo>
                  <a:pt x="725169" y="1625601"/>
                </a:lnTo>
                <a:lnTo>
                  <a:pt x="721677" y="1622108"/>
                </a:lnTo>
                <a:lnTo>
                  <a:pt x="717549" y="1617981"/>
                </a:lnTo>
                <a:lnTo>
                  <a:pt x="714374" y="1613536"/>
                </a:lnTo>
                <a:lnTo>
                  <a:pt x="710882" y="1609726"/>
                </a:lnTo>
                <a:lnTo>
                  <a:pt x="707707" y="1605281"/>
                </a:lnTo>
                <a:lnTo>
                  <a:pt x="705167" y="1600836"/>
                </a:lnTo>
                <a:lnTo>
                  <a:pt x="702627" y="1596073"/>
                </a:lnTo>
                <a:lnTo>
                  <a:pt x="700404" y="1591311"/>
                </a:lnTo>
                <a:lnTo>
                  <a:pt x="698182" y="1586548"/>
                </a:lnTo>
                <a:lnTo>
                  <a:pt x="696277" y="1581786"/>
                </a:lnTo>
                <a:lnTo>
                  <a:pt x="695007" y="1576706"/>
                </a:lnTo>
                <a:lnTo>
                  <a:pt x="693419" y="1571943"/>
                </a:lnTo>
                <a:lnTo>
                  <a:pt x="692467" y="1566863"/>
                </a:lnTo>
                <a:lnTo>
                  <a:pt x="691514" y="1561783"/>
                </a:lnTo>
                <a:lnTo>
                  <a:pt x="690879" y="1556703"/>
                </a:lnTo>
                <a:lnTo>
                  <a:pt x="690562" y="1551623"/>
                </a:lnTo>
                <a:lnTo>
                  <a:pt x="690562" y="1546543"/>
                </a:lnTo>
                <a:lnTo>
                  <a:pt x="690879" y="1541463"/>
                </a:lnTo>
                <a:lnTo>
                  <a:pt x="691197" y="1536383"/>
                </a:lnTo>
                <a:lnTo>
                  <a:pt x="691514" y="1531303"/>
                </a:lnTo>
                <a:lnTo>
                  <a:pt x="692784" y="1526540"/>
                </a:lnTo>
                <a:lnTo>
                  <a:pt x="693737" y="1521460"/>
                </a:lnTo>
                <a:lnTo>
                  <a:pt x="695324" y="1516380"/>
                </a:lnTo>
                <a:lnTo>
                  <a:pt x="696912" y="1511618"/>
                </a:lnTo>
                <a:lnTo>
                  <a:pt x="698499" y="1506538"/>
                </a:lnTo>
                <a:lnTo>
                  <a:pt x="700722" y="1501775"/>
                </a:lnTo>
                <a:lnTo>
                  <a:pt x="702944" y="1497013"/>
                </a:lnTo>
                <a:lnTo>
                  <a:pt x="705802" y="1492568"/>
                </a:lnTo>
                <a:lnTo>
                  <a:pt x="708342" y="1487805"/>
                </a:lnTo>
                <a:lnTo>
                  <a:pt x="711834" y="1483360"/>
                </a:lnTo>
                <a:lnTo>
                  <a:pt x="715009" y="1479550"/>
                </a:lnTo>
                <a:lnTo>
                  <a:pt x="718502" y="1475105"/>
                </a:lnTo>
                <a:lnTo>
                  <a:pt x="722312" y="1470978"/>
                </a:lnTo>
                <a:lnTo>
                  <a:pt x="860107" y="1333500"/>
                </a:lnTo>
                <a:lnTo>
                  <a:pt x="863917" y="1329690"/>
                </a:lnTo>
                <a:lnTo>
                  <a:pt x="868362" y="1326198"/>
                </a:lnTo>
                <a:lnTo>
                  <a:pt x="872490" y="1322705"/>
                </a:lnTo>
                <a:lnTo>
                  <a:pt x="876935" y="1319530"/>
                </a:lnTo>
                <a:lnTo>
                  <a:pt x="881697" y="1316990"/>
                </a:lnTo>
                <a:lnTo>
                  <a:pt x="885825" y="1314450"/>
                </a:lnTo>
                <a:lnTo>
                  <a:pt x="890587" y="1311910"/>
                </a:lnTo>
                <a:lnTo>
                  <a:pt x="895350" y="1309688"/>
                </a:lnTo>
                <a:lnTo>
                  <a:pt x="900430" y="1307783"/>
                </a:lnTo>
                <a:lnTo>
                  <a:pt x="905192" y="1306513"/>
                </a:lnTo>
                <a:lnTo>
                  <a:pt x="910272" y="1304925"/>
                </a:lnTo>
                <a:lnTo>
                  <a:pt x="915352" y="1303973"/>
                </a:lnTo>
                <a:lnTo>
                  <a:pt x="920115" y="1303020"/>
                </a:lnTo>
                <a:lnTo>
                  <a:pt x="925195" y="1302385"/>
                </a:lnTo>
                <a:lnTo>
                  <a:pt x="930275" y="1302068"/>
                </a:lnTo>
                <a:lnTo>
                  <a:pt x="935355" y="1301750"/>
                </a:lnTo>
                <a:close/>
                <a:moveTo>
                  <a:pt x="1574640" y="1138237"/>
                </a:moveTo>
                <a:lnTo>
                  <a:pt x="1577813" y="1138872"/>
                </a:lnTo>
                <a:lnTo>
                  <a:pt x="1580670" y="1139189"/>
                </a:lnTo>
                <a:lnTo>
                  <a:pt x="1584161" y="1139824"/>
                </a:lnTo>
                <a:lnTo>
                  <a:pt x="1590190" y="1141728"/>
                </a:lnTo>
                <a:lnTo>
                  <a:pt x="1596538" y="1144267"/>
                </a:lnTo>
                <a:lnTo>
                  <a:pt x="1602567" y="1147758"/>
                </a:lnTo>
                <a:lnTo>
                  <a:pt x="1609232" y="1151884"/>
                </a:lnTo>
                <a:lnTo>
                  <a:pt x="1615896" y="1156644"/>
                </a:lnTo>
                <a:lnTo>
                  <a:pt x="1622244" y="1161722"/>
                </a:lnTo>
                <a:lnTo>
                  <a:pt x="1628908" y="1166799"/>
                </a:lnTo>
                <a:lnTo>
                  <a:pt x="1642237" y="1178542"/>
                </a:lnTo>
                <a:lnTo>
                  <a:pt x="1683177" y="1213451"/>
                </a:lnTo>
                <a:lnTo>
                  <a:pt x="1703805" y="1231223"/>
                </a:lnTo>
                <a:lnTo>
                  <a:pt x="1719990" y="1243918"/>
                </a:lnTo>
                <a:lnTo>
                  <a:pt x="1725068" y="1244870"/>
                </a:lnTo>
                <a:lnTo>
                  <a:pt x="1730781" y="1245505"/>
                </a:lnTo>
                <a:lnTo>
                  <a:pt x="1736810" y="1245505"/>
                </a:lnTo>
                <a:lnTo>
                  <a:pt x="1743158" y="1245505"/>
                </a:lnTo>
                <a:lnTo>
                  <a:pt x="1749822" y="1245187"/>
                </a:lnTo>
                <a:lnTo>
                  <a:pt x="1757121" y="1243918"/>
                </a:lnTo>
                <a:lnTo>
                  <a:pt x="1764421" y="1242648"/>
                </a:lnTo>
                <a:lnTo>
                  <a:pt x="1772037" y="1240427"/>
                </a:lnTo>
                <a:lnTo>
                  <a:pt x="1779971" y="1237888"/>
                </a:lnTo>
                <a:lnTo>
                  <a:pt x="1788540" y="1234080"/>
                </a:lnTo>
                <a:lnTo>
                  <a:pt x="1797109" y="1230271"/>
                </a:lnTo>
                <a:lnTo>
                  <a:pt x="1805995" y="1225194"/>
                </a:lnTo>
                <a:lnTo>
                  <a:pt x="1814563" y="1219164"/>
                </a:lnTo>
                <a:lnTo>
                  <a:pt x="1824084" y="1212182"/>
                </a:lnTo>
                <a:lnTo>
                  <a:pt x="1833287" y="1204248"/>
                </a:lnTo>
                <a:lnTo>
                  <a:pt x="1842808" y="1195362"/>
                </a:lnTo>
                <a:lnTo>
                  <a:pt x="1846616" y="1191871"/>
                </a:lnTo>
                <a:lnTo>
                  <a:pt x="1850742" y="1189015"/>
                </a:lnTo>
                <a:lnTo>
                  <a:pt x="1854868" y="1186476"/>
                </a:lnTo>
                <a:lnTo>
                  <a:pt x="1859628" y="1184254"/>
                </a:lnTo>
                <a:lnTo>
                  <a:pt x="1863754" y="1182985"/>
                </a:lnTo>
                <a:lnTo>
                  <a:pt x="1868514" y="1181398"/>
                </a:lnTo>
                <a:lnTo>
                  <a:pt x="1873275" y="1180763"/>
                </a:lnTo>
                <a:lnTo>
                  <a:pt x="1878035" y="1180763"/>
                </a:lnTo>
                <a:lnTo>
                  <a:pt x="1883113" y="1180763"/>
                </a:lnTo>
                <a:lnTo>
                  <a:pt x="1887873" y="1181398"/>
                </a:lnTo>
                <a:lnTo>
                  <a:pt x="1892633" y="1182985"/>
                </a:lnTo>
                <a:lnTo>
                  <a:pt x="1897076" y="1184254"/>
                </a:lnTo>
                <a:lnTo>
                  <a:pt x="1901837" y="1186476"/>
                </a:lnTo>
                <a:lnTo>
                  <a:pt x="1906280" y="1189015"/>
                </a:lnTo>
                <a:lnTo>
                  <a:pt x="1910088" y="1191871"/>
                </a:lnTo>
                <a:lnTo>
                  <a:pt x="1913896" y="1195679"/>
                </a:lnTo>
                <a:lnTo>
                  <a:pt x="1917387" y="1199170"/>
                </a:lnTo>
                <a:lnTo>
                  <a:pt x="1920244" y="1203296"/>
                </a:lnTo>
                <a:lnTo>
                  <a:pt x="1922782" y="1207739"/>
                </a:lnTo>
                <a:lnTo>
                  <a:pt x="1925004" y="1211865"/>
                </a:lnTo>
                <a:lnTo>
                  <a:pt x="1926591" y="1216625"/>
                </a:lnTo>
                <a:lnTo>
                  <a:pt x="1927543" y="1221385"/>
                </a:lnTo>
                <a:lnTo>
                  <a:pt x="1928495" y="1226146"/>
                </a:lnTo>
                <a:lnTo>
                  <a:pt x="1928812" y="1230906"/>
                </a:lnTo>
                <a:lnTo>
                  <a:pt x="1928495" y="1235984"/>
                </a:lnTo>
                <a:lnTo>
                  <a:pt x="1927543" y="1240744"/>
                </a:lnTo>
                <a:lnTo>
                  <a:pt x="1926591" y="1245505"/>
                </a:lnTo>
                <a:lnTo>
                  <a:pt x="1925004" y="1249948"/>
                </a:lnTo>
                <a:lnTo>
                  <a:pt x="1922782" y="1254708"/>
                </a:lnTo>
                <a:lnTo>
                  <a:pt x="1920244" y="1258834"/>
                </a:lnTo>
                <a:lnTo>
                  <a:pt x="1917387" y="1262959"/>
                </a:lnTo>
                <a:lnTo>
                  <a:pt x="1913896" y="1266768"/>
                </a:lnTo>
                <a:lnTo>
                  <a:pt x="1904693" y="1275336"/>
                </a:lnTo>
                <a:lnTo>
                  <a:pt x="1895490" y="1283588"/>
                </a:lnTo>
                <a:lnTo>
                  <a:pt x="1886604" y="1291522"/>
                </a:lnTo>
                <a:lnTo>
                  <a:pt x="1877400" y="1298186"/>
                </a:lnTo>
                <a:lnTo>
                  <a:pt x="1868514" y="1304534"/>
                </a:lnTo>
                <a:lnTo>
                  <a:pt x="1859628" y="1310246"/>
                </a:lnTo>
                <a:lnTo>
                  <a:pt x="1850425" y="1315641"/>
                </a:lnTo>
                <a:lnTo>
                  <a:pt x="1841539" y="1320401"/>
                </a:lnTo>
                <a:lnTo>
                  <a:pt x="1832970" y="1324845"/>
                </a:lnTo>
                <a:lnTo>
                  <a:pt x="1824401" y="1328653"/>
                </a:lnTo>
                <a:lnTo>
                  <a:pt x="1815833" y="1332144"/>
                </a:lnTo>
                <a:lnTo>
                  <a:pt x="1807264" y="1335000"/>
                </a:lnTo>
                <a:lnTo>
                  <a:pt x="1799013" y="1337539"/>
                </a:lnTo>
                <a:lnTo>
                  <a:pt x="1791079" y="1339760"/>
                </a:lnTo>
                <a:lnTo>
                  <a:pt x="1783145" y="1341665"/>
                </a:lnTo>
                <a:lnTo>
                  <a:pt x="1775211" y="1343251"/>
                </a:lnTo>
                <a:lnTo>
                  <a:pt x="1777750" y="1352137"/>
                </a:lnTo>
                <a:lnTo>
                  <a:pt x="1779654" y="1361341"/>
                </a:lnTo>
                <a:lnTo>
                  <a:pt x="1781241" y="1370227"/>
                </a:lnTo>
                <a:lnTo>
                  <a:pt x="1781875" y="1378796"/>
                </a:lnTo>
                <a:lnTo>
                  <a:pt x="1781875" y="1387682"/>
                </a:lnTo>
                <a:lnTo>
                  <a:pt x="1781558" y="1396250"/>
                </a:lnTo>
                <a:lnTo>
                  <a:pt x="1780606" y="1404819"/>
                </a:lnTo>
                <a:lnTo>
                  <a:pt x="1779019" y="1413070"/>
                </a:lnTo>
                <a:lnTo>
                  <a:pt x="1776798" y="1421322"/>
                </a:lnTo>
                <a:lnTo>
                  <a:pt x="1773941" y="1429573"/>
                </a:lnTo>
                <a:lnTo>
                  <a:pt x="1770133" y="1437507"/>
                </a:lnTo>
                <a:lnTo>
                  <a:pt x="1766325" y="1445124"/>
                </a:lnTo>
                <a:lnTo>
                  <a:pt x="1761882" y="1452740"/>
                </a:lnTo>
                <a:lnTo>
                  <a:pt x="1756487" y="1460040"/>
                </a:lnTo>
                <a:lnTo>
                  <a:pt x="1750457" y="1467022"/>
                </a:lnTo>
                <a:lnTo>
                  <a:pt x="1744427" y="1474003"/>
                </a:lnTo>
                <a:lnTo>
                  <a:pt x="1738715" y="1479399"/>
                </a:lnTo>
                <a:lnTo>
                  <a:pt x="1732685" y="1484476"/>
                </a:lnTo>
                <a:lnTo>
                  <a:pt x="1726972" y="1489237"/>
                </a:lnTo>
                <a:lnTo>
                  <a:pt x="1720625" y="1493680"/>
                </a:lnTo>
                <a:lnTo>
                  <a:pt x="1714595" y="1497488"/>
                </a:lnTo>
                <a:lnTo>
                  <a:pt x="1708248" y="1501614"/>
                </a:lnTo>
                <a:lnTo>
                  <a:pt x="1701901" y="1504787"/>
                </a:lnTo>
                <a:lnTo>
                  <a:pt x="1695237" y="1507644"/>
                </a:lnTo>
                <a:lnTo>
                  <a:pt x="1688572" y="1510182"/>
                </a:lnTo>
                <a:lnTo>
                  <a:pt x="1682225" y="1512404"/>
                </a:lnTo>
                <a:lnTo>
                  <a:pt x="1675243" y="1514625"/>
                </a:lnTo>
                <a:lnTo>
                  <a:pt x="1668261" y="1516212"/>
                </a:lnTo>
                <a:lnTo>
                  <a:pt x="1661279" y="1517164"/>
                </a:lnTo>
                <a:lnTo>
                  <a:pt x="1654297" y="1518116"/>
                </a:lnTo>
                <a:lnTo>
                  <a:pt x="1647632" y="1518434"/>
                </a:lnTo>
                <a:lnTo>
                  <a:pt x="1640333" y="1518434"/>
                </a:lnTo>
                <a:lnTo>
                  <a:pt x="1638429" y="1528272"/>
                </a:lnTo>
                <a:lnTo>
                  <a:pt x="1635890" y="1538110"/>
                </a:lnTo>
                <a:lnTo>
                  <a:pt x="1632399" y="1548266"/>
                </a:lnTo>
                <a:lnTo>
                  <a:pt x="1628591" y="1558421"/>
                </a:lnTo>
                <a:lnTo>
                  <a:pt x="1623830" y="1568577"/>
                </a:lnTo>
                <a:lnTo>
                  <a:pt x="1618435" y="1579050"/>
                </a:lnTo>
                <a:lnTo>
                  <a:pt x="1611771" y="1589840"/>
                </a:lnTo>
                <a:lnTo>
                  <a:pt x="1604472" y="1600313"/>
                </a:lnTo>
                <a:lnTo>
                  <a:pt x="1598442" y="1608564"/>
                </a:lnTo>
                <a:lnTo>
                  <a:pt x="1592095" y="1616181"/>
                </a:lnTo>
                <a:lnTo>
                  <a:pt x="1585430" y="1623163"/>
                </a:lnTo>
                <a:lnTo>
                  <a:pt x="1579400" y="1629827"/>
                </a:lnTo>
                <a:lnTo>
                  <a:pt x="1572736" y="1635857"/>
                </a:lnTo>
                <a:lnTo>
                  <a:pt x="1566706" y="1641569"/>
                </a:lnTo>
                <a:lnTo>
                  <a:pt x="1560041" y="1646647"/>
                </a:lnTo>
                <a:lnTo>
                  <a:pt x="1553377" y="1650773"/>
                </a:lnTo>
                <a:lnTo>
                  <a:pt x="1547347" y="1655216"/>
                </a:lnTo>
                <a:lnTo>
                  <a:pt x="1540683" y="1659024"/>
                </a:lnTo>
                <a:lnTo>
                  <a:pt x="1534653" y="1662198"/>
                </a:lnTo>
                <a:lnTo>
                  <a:pt x="1527988" y="1665054"/>
                </a:lnTo>
                <a:lnTo>
                  <a:pt x="1521641" y="1667593"/>
                </a:lnTo>
                <a:lnTo>
                  <a:pt x="1515611" y="1669814"/>
                </a:lnTo>
                <a:lnTo>
                  <a:pt x="1509264" y="1671719"/>
                </a:lnTo>
                <a:lnTo>
                  <a:pt x="1503552" y="1673305"/>
                </a:lnTo>
                <a:lnTo>
                  <a:pt x="1504821" y="1682191"/>
                </a:lnTo>
                <a:lnTo>
                  <a:pt x="1505456" y="1691077"/>
                </a:lnTo>
                <a:lnTo>
                  <a:pt x="1505773" y="1699329"/>
                </a:lnTo>
                <a:lnTo>
                  <a:pt x="1505456" y="1708215"/>
                </a:lnTo>
                <a:lnTo>
                  <a:pt x="1504821" y="1716466"/>
                </a:lnTo>
                <a:lnTo>
                  <a:pt x="1503234" y="1725352"/>
                </a:lnTo>
                <a:lnTo>
                  <a:pt x="1501330" y="1733286"/>
                </a:lnTo>
                <a:lnTo>
                  <a:pt x="1499109" y="1741538"/>
                </a:lnTo>
                <a:lnTo>
                  <a:pt x="1496252" y="1749789"/>
                </a:lnTo>
                <a:lnTo>
                  <a:pt x="1492762" y="1757723"/>
                </a:lnTo>
                <a:lnTo>
                  <a:pt x="1488953" y="1765340"/>
                </a:lnTo>
                <a:lnTo>
                  <a:pt x="1484193" y="1772956"/>
                </a:lnTo>
                <a:lnTo>
                  <a:pt x="1479432" y="1780255"/>
                </a:lnTo>
                <a:lnTo>
                  <a:pt x="1474037" y="1787555"/>
                </a:lnTo>
                <a:lnTo>
                  <a:pt x="1468325" y="1794537"/>
                </a:lnTo>
                <a:lnTo>
                  <a:pt x="1461660" y="1801519"/>
                </a:lnTo>
                <a:lnTo>
                  <a:pt x="1454044" y="1808818"/>
                </a:lnTo>
                <a:lnTo>
                  <a:pt x="1446427" y="1815165"/>
                </a:lnTo>
                <a:lnTo>
                  <a:pt x="1438811" y="1821195"/>
                </a:lnTo>
                <a:lnTo>
                  <a:pt x="1430877" y="1826590"/>
                </a:lnTo>
                <a:lnTo>
                  <a:pt x="1422625" y="1831350"/>
                </a:lnTo>
                <a:lnTo>
                  <a:pt x="1414691" y="1835476"/>
                </a:lnTo>
                <a:lnTo>
                  <a:pt x="1406757" y="1839602"/>
                </a:lnTo>
                <a:lnTo>
                  <a:pt x="1398189" y="1842775"/>
                </a:lnTo>
                <a:lnTo>
                  <a:pt x="1390255" y="1845949"/>
                </a:lnTo>
                <a:lnTo>
                  <a:pt x="1382321" y="1847853"/>
                </a:lnTo>
                <a:lnTo>
                  <a:pt x="1373752" y="1850075"/>
                </a:lnTo>
                <a:lnTo>
                  <a:pt x="1365818" y="1851661"/>
                </a:lnTo>
                <a:lnTo>
                  <a:pt x="1357884" y="1852613"/>
                </a:lnTo>
                <a:lnTo>
                  <a:pt x="1349950" y="1853565"/>
                </a:lnTo>
                <a:lnTo>
                  <a:pt x="1342334" y="1854200"/>
                </a:lnTo>
                <a:lnTo>
                  <a:pt x="1334082" y="1854200"/>
                </a:lnTo>
                <a:lnTo>
                  <a:pt x="1327735" y="1854200"/>
                </a:lnTo>
                <a:lnTo>
                  <a:pt x="1321071" y="1853883"/>
                </a:lnTo>
                <a:lnTo>
                  <a:pt x="1308376" y="1852296"/>
                </a:lnTo>
                <a:lnTo>
                  <a:pt x="1295999" y="1850709"/>
                </a:lnTo>
                <a:lnTo>
                  <a:pt x="1284257" y="1847853"/>
                </a:lnTo>
                <a:lnTo>
                  <a:pt x="1272832" y="1844997"/>
                </a:lnTo>
                <a:lnTo>
                  <a:pt x="1262677" y="1841506"/>
                </a:lnTo>
                <a:lnTo>
                  <a:pt x="1253791" y="1837698"/>
                </a:lnTo>
                <a:lnTo>
                  <a:pt x="1245222" y="1833889"/>
                </a:lnTo>
                <a:lnTo>
                  <a:pt x="1240462" y="1831350"/>
                </a:lnTo>
                <a:lnTo>
                  <a:pt x="1236653" y="1828177"/>
                </a:lnTo>
                <a:lnTo>
                  <a:pt x="1232845" y="1825003"/>
                </a:lnTo>
                <a:lnTo>
                  <a:pt x="1229671" y="1821512"/>
                </a:lnTo>
                <a:lnTo>
                  <a:pt x="1226815" y="1817387"/>
                </a:lnTo>
                <a:lnTo>
                  <a:pt x="1224276" y="1813261"/>
                </a:lnTo>
                <a:lnTo>
                  <a:pt x="1222055" y="1809135"/>
                </a:lnTo>
                <a:lnTo>
                  <a:pt x="1220151" y="1804375"/>
                </a:lnTo>
                <a:lnTo>
                  <a:pt x="1219199" y="1799932"/>
                </a:lnTo>
                <a:lnTo>
                  <a:pt x="1217929" y="1794854"/>
                </a:lnTo>
                <a:lnTo>
                  <a:pt x="1217612" y="1790094"/>
                </a:lnTo>
                <a:lnTo>
                  <a:pt x="1217929" y="1785333"/>
                </a:lnTo>
                <a:lnTo>
                  <a:pt x="1218247" y="1780255"/>
                </a:lnTo>
                <a:lnTo>
                  <a:pt x="1219516" y="1775495"/>
                </a:lnTo>
                <a:lnTo>
                  <a:pt x="1221103" y="1770735"/>
                </a:lnTo>
                <a:lnTo>
                  <a:pt x="1223007" y="1765974"/>
                </a:lnTo>
                <a:lnTo>
                  <a:pt x="1225546" y="1761531"/>
                </a:lnTo>
                <a:lnTo>
                  <a:pt x="1228402" y="1757406"/>
                </a:lnTo>
                <a:lnTo>
                  <a:pt x="1231893" y="1753597"/>
                </a:lnTo>
                <a:lnTo>
                  <a:pt x="1235384" y="1750424"/>
                </a:lnTo>
                <a:lnTo>
                  <a:pt x="1239510" y="1747567"/>
                </a:lnTo>
                <a:lnTo>
                  <a:pt x="1243318" y="1745029"/>
                </a:lnTo>
                <a:lnTo>
                  <a:pt x="1247761" y="1742807"/>
                </a:lnTo>
                <a:lnTo>
                  <a:pt x="1252204" y="1740903"/>
                </a:lnTo>
                <a:lnTo>
                  <a:pt x="1256964" y="1739951"/>
                </a:lnTo>
                <a:lnTo>
                  <a:pt x="1261725" y="1738999"/>
                </a:lnTo>
                <a:lnTo>
                  <a:pt x="1266485" y="1738681"/>
                </a:lnTo>
                <a:lnTo>
                  <a:pt x="1271245" y="1738681"/>
                </a:lnTo>
                <a:lnTo>
                  <a:pt x="1276323" y="1738999"/>
                </a:lnTo>
                <a:lnTo>
                  <a:pt x="1281084" y="1740268"/>
                </a:lnTo>
                <a:lnTo>
                  <a:pt x="1285844" y="1741855"/>
                </a:lnTo>
                <a:lnTo>
                  <a:pt x="1290604" y="1743759"/>
                </a:lnTo>
                <a:lnTo>
                  <a:pt x="1294730" y="1745663"/>
                </a:lnTo>
                <a:lnTo>
                  <a:pt x="1302981" y="1748520"/>
                </a:lnTo>
                <a:lnTo>
                  <a:pt x="1308376" y="1750106"/>
                </a:lnTo>
                <a:lnTo>
                  <a:pt x="1314089" y="1751376"/>
                </a:lnTo>
                <a:lnTo>
                  <a:pt x="1320753" y="1752645"/>
                </a:lnTo>
                <a:lnTo>
                  <a:pt x="1327735" y="1753280"/>
                </a:lnTo>
                <a:lnTo>
                  <a:pt x="1335034" y="1753597"/>
                </a:lnTo>
                <a:lnTo>
                  <a:pt x="1342651" y="1753280"/>
                </a:lnTo>
                <a:lnTo>
                  <a:pt x="1350585" y="1751693"/>
                </a:lnTo>
                <a:lnTo>
                  <a:pt x="1354711" y="1751058"/>
                </a:lnTo>
                <a:lnTo>
                  <a:pt x="1358519" y="1749789"/>
                </a:lnTo>
                <a:lnTo>
                  <a:pt x="1362645" y="1748520"/>
                </a:lnTo>
                <a:lnTo>
                  <a:pt x="1366453" y="1746615"/>
                </a:lnTo>
                <a:lnTo>
                  <a:pt x="1370579" y="1745029"/>
                </a:lnTo>
                <a:lnTo>
                  <a:pt x="1374704" y="1742490"/>
                </a:lnTo>
                <a:lnTo>
                  <a:pt x="1378513" y="1739951"/>
                </a:lnTo>
                <a:lnTo>
                  <a:pt x="1382638" y="1736777"/>
                </a:lnTo>
                <a:lnTo>
                  <a:pt x="1386764" y="1733604"/>
                </a:lnTo>
                <a:lnTo>
                  <a:pt x="1390255" y="1730113"/>
                </a:lnTo>
                <a:lnTo>
                  <a:pt x="1394063" y="1726622"/>
                </a:lnTo>
                <a:lnTo>
                  <a:pt x="1395650" y="1724083"/>
                </a:lnTo>
                <a:lnTo>
                  <a:pt x="1397554" y="1721544"/>
                </a:lnTo>
                <a:lnTo>
                  <a:pt x="1399776" y="1718688"/>
                </a:lnTo>
                <a:lnTo>
                  <a:pt x="1401680" y="1715197"/>
                </a:lnTo>
                <a:lnTo>
                  <a:pt x="1402949" y="1711071"/>
                </a:lnTo>
                <a:lnTo>
                  <a:pt x="1404219" y="1706628"/>
                </a:lnTo>
                <a:lnTo>
                  <a:pt x="1404853" y="1701868"/>
                </a:lnTo>
                <a:lnTo>
                  <a:pt x="1404853" y="1696473"/>
                </a:lnTo>
                <a:lnTo>
                  <a:pt x="1404536" y="1691077"/>
                </a:lnTo>
                <a:lnTo>
                  <a:pt x="1403266" y="1684413"/>
                </a:lnTo>
                <a:lnTo>
                  <a:pt x="1401362" y="1677748"/>
                </a:lnTo>
                <a:lnTo>
                  <a:pt x="1398189" y="1670449"/>
                </a:lnTo>
                <a:lnTo>
                  <a:pt x="1394063" y="1662515"/>
                </a:lnTo>
                <a:lnTo>
                  <a:pt x="1388668" y="1654264"/>
                </a:lnTo>
                <a:lnTo>
                  <a:pt x="1374387" y="1639031"/>
                </a:lnTo>
                <a:lnTo>
                  <a:pt x="1350585" y="1614276"/>
                </a:lnTo>
                <a:lnTo>
                  <a:pt x="1301077" y="1562864"/>
                </a:lnTo>
                <a:lnTo>
                  <a:pt x="1286161" y="1547631"/>
                </a:lnTo>
                <a:lnTo>
                  <a:pt x="1275371" y="1536523"/>
                </a:lnTo>
                <a:lnTo>
                  <a:pt x="1276323" y="1535889"/>
                </a:lnTo>
                <a:lnTo>
                  <a:pt x="1272832" y="1531446"/>
                </a:lnTo>
                <a:lnTo>
                  <a:pt x="1269976" y="1527003"/>
                </a:lnTo>
                <a:lnTo>
                  <a:pt x="1267120" y="1522559"/>
                </a:lnTo>
                <a:lnTo>
                  <a:pt x="1264898" y="1518434"/>
                </a:lnTo>
                <a:lnTo>
                  <a:pt x="1262677" y="1513991"/>
                </a:lnTo>
                <a:lnTo>
                  <a:pt x="1261407" y="1509548"/>
                </a:lnTo>
                <a:lnTo>
                  <a:pt x="1259821" y="1505105"/>
                </a:lnTo>
                <a:lnTo>
                  <a:pt x="1259503" y="1500979"/>
                </a:lnTo>
                <a:lnTo>
                  <a:pt x="1259186" y="1496536"/>
                </a:lnTo>
                <a:lnTo>
                  <a:pt x="1259503" y="1491776"/>
                </a:lnTo>
                <a:lnTo>
                  <a:pt x="1260455" y="1487333"/>
                </a:lnTo>
                <a:lnTo>
                  <a:pt x="1262042" y="1482890"/>
                </a:lnTo>
                <a:lnTo>
                  <a:pt x="1264581" y="1478129"/>
                </a:lnTo>
                <a:lnTo>
                  <a:pt x="1267437" y="1474003"/>
                </a:lnTo>
                <a:lnTo>
                  <a:pt x="1271245" y="1469243"/>
                </a:lnTo>
                <a:lnTo>
                  <a:pt x="1275371" y="1464483"/>
                </a:lnTo>
                <a:lnTo>
                  <a:pt x="1280766" y="1460040"/>
                </a:lnTo>
                <a:lnTo>
                  <a:pt x="1285209" y="1456549"/>
                </a:lnTo>
                <a:lnTo>
                  <a:pt x="1289970" y="1454010"/>
                </a:lnTo>
                <a:lnTo>
                  <a:pt x="1294730" y="1451788"/>
                </a:lnTo>
                <a:lnTo>
                  <a:pt x="1299173" y="1450202"/>
                </a:lnTo>
                <a:lnTo>
                  <a:pt x="1303933" y="1449567"/>
                </a:lnTo>
                <a:lnTo>
                  <a:pt x="1308376" y="1449249"/>
                </a:lnTo>
                <a:lnTo>
                  <a:pt x="1313137" y="1449567"/>
                </a:lnTo>
                <a:lnTo>
                  <a:pt x="1317262" y="1450202"/>
                </a:lnTo>
                <a:lnTo>
                  <a:pt x="1321705" y="1451788"/>
                </a:lnTo>
                <a:lnTo>
                  <a:pt x="1326148" y="1453058"/>
                </a:lnTo>
                <a:lnTo>
                  <a:pt x="1330274" y="1455279"/>
                </a:lnTo>
                <a:lnTo>
                  <a:pt x="1334400" y="1457818"/>
                </a:lnTo>
                <a:lnTo>
                  <a:pt x="1338843" y="1460357"/>
                </a:lnTo>
                <a:lnTo>
                  <a:pt x="1342968" y="1463531"/>
                </a:lnTo>
                <a:lnTo>
                  <a:pt x="1346777" y="1467022"/>
                </a:lnTo>
                <a:lnTo>
                  <a:pt x="1348046" y="1466387"/>
                </a:lnTo>
                <a:lnTo>
                  <a:pt x="1351220" y="1469878"/>
                </a:lnTo>
                <a:lnTo>
                  <a:pt x="1357884" y="1476542"/>
                </a:lnTo>
                <a:lnTo>
                  <a:pt x="1364549" y="1483207"/>
                </a:lnTo>
                <a:lnTo>
                  <a:pt x="1370896" y="1489871"/>
                </a:lnTo>
                <a:lnTo>
                  <a:pt x="1451822" y="1572702"/>
                </a:lnTo>
                <a:lnTo>
                  <a:pt x="1454996" y="1573654"/>
                </a:lnTo>
                <a:lnTo>
                  <a:pt x="1459439" y="1575241"/>
                </a:lnTo>
                <a:lnTo>
                  <a:pt x="1464834" y="1576193"/>
                </a:lnTo>
                <a:lnTo>
                  <a:pt x="1468325" y="1576193"/>
                </a:lnTo>
                <a:lnTo>
                  <a:pt x="1472133" y="1576193"/>
                </a:lnTo>
                <a:lnTo>
                  <a:pt x="1476259" y="1575876"/>
                </a:lnTo>
                <a:lnTo>
                  <a:pt x="1480385" y="1575241"/>
                </a:lnTo>
                <a:lnTo>
                  <a:pt x="1485145" y="1573654"/>
                </a:lnTo>
                <a:lnTo>
                  <a:pt x="1489588" y="1571433"/>
                </a:lnTo>
                <a:lnTo>
                  <a:pt x="1494983" y="1568894"/>
                </a:lnTo>
                <a:lnTo>
                  <a:pt x="1500378" y="1565403"/>
                </a:lnTo>
                <a:lnTo>
                  <a:pt x="1505773" y="1560643"/>
                </a:lnTo>
                <a:lnTo>
                  <a:pt x="1511486" y="1555248"/>
                </a:lnTo>
                <a:lnTo>
                  <a:pt x="1517515" y="1548583"/>
                </a:lnTo>
                <a:lnTo>
                  <a:pt x="1523228" y="1540966"/>
                </a:lnTo>
                <a:lnTo>
                  <a:pt x="1527354" y="1535571"/>
                </a:lnTo>
                <a:lnTo>
                  <a:pt x="1530527" y="1529859"/>
                </a:lnTo>
                <a:lnTo>
                  <a:pt x="1533066" y="1524781"/>
                </a:lnTo>
                <a:lnTo>
                  <a:pt x="1535605" y="1519703"/>
                </a:lnTo>
                <a:lnTo>
                  <a:pt x="1537509" y="1515260"/>
                </a:lnTo>
                <a:lnTo>
                  <a:pt x="1538461" y="1511135"/>
                </a:lnTo>
                <a:lnTo>
                  <a:pt x="1539731" y="1507009"/>
                </a:lnTo>
                <a:lnTo>
                  <a:pt x="1540365" y="1503518"/>
                </a:lnTo>
                <a:lnTo>
                  <a:pt x="1540683" y="1500027"/>
                </a:lnTo>
                <a:lnTo>
                  <a:pt x="1541000" y="1496853"/>
                </a:lnTo>
                <a:lnTo>
                  <a:pt x="1540683" y="1491776"/>
                </a:lnTo>
                <a:lnTo>
                  <a:pt x="1539731" y="1487967"/>
                </a:lnTo>
                <a:lnTo>
                  <a:pt x="1538461" y="1486063"/>
                </a:lnTo>
                <a:lnTo>
                  <a:pt x="1439128" y="1388951"/>
                </a:lnTo>
                <a:lnTo>
                  <a:pt x="1428973" y="1379113"/>
                </a:lnTo>
                <a:lnTo>
                  <a:pt x="1419452" y="1369275"/>
                </a:lnTo>
                <a:lnTo>
                  <a:pt x="1413105" y="1363880"/>
                </a:lnTo>
                <a:lnTo>
                  <a:pt x="1414057" y="1363245"/>
                </a:lnTo>
                <a:lnTo>
                  <a:pt x="1410248" y="1358802"/>
                </a:lnTo>
                <a:lnTo>
                  <a:pt x="1407075" y="1354359"/>
                </a:lnTo>
                <a:lnTo>
                  <a:pt x="1404219" y="1350551"/>
                </a:lnTo>
                <a:lnTo>
                  <a:pt x="1401680" y="1346108"/>
                </a:lnTo>
                <a:lnTo>
                  <a:pt x="1399458" y="1341665"/>
                </a:lnTo>
                <a:lnTo>
                  <a:pt x="1397554" y="1337222"/>
                </a:lnTo>
                <a:lnTo>
                  <a:pt x="1395967" y="1332461"/>
                </a:lnTo>
                <a:lnTo>
                  <a:pt x="1395333" y="1328335"/>
                </a:lnTo>
                <a:lnTo>
                  <a:pt x="1395015" y="1323892"/>
                </a:lnTo>
                <a:lnTo>
                  <a:pt x="1395015" y="1319132"/>
                </a:lnTo>
                <a:lnTo>
                  <a:pt x="1395967" y="1314689"/>
                </a:lnTo>
                <a:lnTo>
                  <a:pt x="1397554" y="1309929"/>
                </a:lnTo>
                <a:lnTo>
                  <a:pt x="1399458" y="1305168"/>
                </a:lnTo>
                <a:lnTo>
                  <a:pt x="1402314" y="1300408"/>
                </a:lnTo>
                <a:lnTo>
                  <a:pt x="1405805" y="1295647"/>
                </a:lnTo>
                <a:lnTo>
                  <a:pt x="1410248" y="1290570"/>
                </a:lnTo>
                <a:lnTo>
                  <a:pt x="1415326" y="1286444"/>
                </a:lnTo>
                <a:lnTo>
                  <a:pt x="1420086" y="1282318"/>
                </a:lnTo>
                <a:lnTo>
                  <a:pt x="1425164" y="1279462"/>
                </a:lnTo>
                <a:lnTo>
                  <a:pt x="1429925" y="1277558"/>
                </a:lnTo>
                <a:lnTo>
                  <a:pt x="1435002" y="1275971"/>
                </a:lnTo>
                <a:lnTo>
                  <a:pt x="1439763" y="1275019"/>
                </a:lnTo>
                <a:lnTo>
                  <a:pt x="1444523" y="1275019"/>
                </a:lnTo>
                <a:lnTo>
                  <a:pt x="1449283" y="1275336"/>
                </a:lnTo>
                <a:lnTo>
                  <a:pt x="1453726" y="1275971"/>
                </a:lnTo>
                <a:lnTo>
                  <a:pt x="1458487" y="1277558"/>
                </a:lnTo>
                <a:lnTo>
                  <a:pt x="1462930" y="1279462"/>
                </a:lnTo>
                <a:lnTo>
                  <a:pt x="1467056" y="1281049"/>
                </a:lnTo>
                <a:lnTo>
                  <a:pt x="1471181" y="1283588"/>
                </a:lnTo>
                <a:lnTo>
                  <a:pt x="1475307" y="1286444"/>
                </a:lnTo>
                <a:lnTo>
                  <a:pt x="1482923" y="1291839"/>
                </a:lnTo>
                <a:lnTo>
                  <a:pt x="1483241" y="1291839"/>
                </a:lnTo>
                <a:lnTo>
                  <a:pt x="1486732" y="1295013"/>
                </a:lnTo>
                <a:lnTo>
                  <a:pt x="1493714" y="1301360"/>
                </a:lnTo>
                <a:lnTo>
                  <a:pt x="1500061" y="1307072"/>
                </a:lnTo>
                <a:lnTo>
                  <a:pt x="1596855" y="1400059"/>
                </a:lnTo>
                <a:lnTo>
                  <a:pt x="1601933" y="1403550"/>
                </a:lnTo>
                <a:lnTo>
                  <a:pt x="1609867" y="1408310"/>
                </a:lnTo>
                <a:lnTo>
                  <a:pt x="1616849" y="1411484"/>
                </a:lnTo>
                <a:lnTo>
                  <a:pt x="1623513" y="1413705"/>
                </a:lnTo>
                <a:lnTo>
                  <a:pt x="1629226" y="1415609"/>
                </a:lnTo>
                <a:lnTo>
                  <a:pt x="1634621" y="1416561"/>
                </a:lnTo>
                <a:lnTo>
                  <a:pt x="1639698" y="1417196"/>
                </a:lnTo>
                <a:lnTo>
                  <a:pt x="1644459" y="1417196"/>
                </a:lnTo>
                <a:lnTo>
                  <a:pt x="1648902" y="1416244"/>
                </a:lnTo>
                <a:lnTo>
                  <a:pt x="1653027" y="1415609"/>
                </a:lnTo>
                <a:lnTo>
                  <a:pt x="1656201" y="1414023"/>
                </a:lnTo>
                <a:lnTo>
                  <a:pt x="1659375" y="1412753"/>
                </a:lnTo>
                <a:lnTo>
                  <a:pt x="1662548" y="1410849"/>
                </a:lnTo>
                <a:lnTo>
                  <a:pt x="1665087" y="1409262"/>
                </a:lnTo>
                <a:lnTo>
                  <a:pt x="1669213" y="1405771"/>
                </a:lnTo>
                <a:lnTo>
                  <a:pt x="1672704" y="1402598"/>
                </a:lnTo>
                <a:lnTo>
                  <a:pt x="1674926" y="1400376"/>
                </a:lnTo>
                <a:lnTo>
                  <a:pt x="1676195" y="1398155"/>
                </a:lnTo>
                <a:lnTo>
                  <a:pt x="1677782" y="1395933"/>
                </a:lnTo>
                <a:lnTo>
                  <a:pt x="1678734" y="1393712"/>
                </a:lnTo>
                <a:lnTo>
                  <a:pt x="1679686" y="1391173"/>
                </a:lnTo>
                <a:lnTo>
                  <a:pt x="1680003" y="1388634"/>
                </a:lnTo>
                <a:lnTo>
                  <a:pt x="1680321" y="1386095"/>
                </a:lnTo>
                <a:lnTo>
                  <a:pt x="1680321" y="1383556"/>
                </a:lnTo>
                <a:lnTo>
                  <a:pt x="1680003" y="1378478"/>
                </a:lnTo>
                <a:lnTo>
                  <a:pt x="1678734" y="1373083"/>
                </a:lnTo>
                <a:lnTo>
                  <a:pt x="1677464" y="1367371"/>
                </a:lnTo>
                <a:lnTo>
                  <a:pt x="1674926" y="1361976"/>
                </a:lnTo>
                <a:lnTo>
                  <a:pt x="1672387" y="1356898"/>
                </a:lnTo>
                <a:lnTo>
                  <a:pt x="1669213" y="1351820"/>
                </a:lnTo>
                <a:lnTo>
                  <a:pt x="1666039" y="1346742"/>
                </a:lnTo>
                <a:lnTo>
                  <a:pt x="1662865" y="1341982"/>
                </a:lnTo>
                <a:lnTo>
                  <a:pt x="1655884" y="1333731"/>
                </a:lnTo>
                <a:lnTo>
                  <a:pt x="1650171" y="1326749"/>
                </a:lnTo>
                <a:lnTo>
                  <a:pt x="1645728" y="1321988"/>
                </a:lnTo>
                <a:lnTo>
                  <a:pt x="1643507" y="1320084"/>
                </a:lnTo>
                <a:lnTo>
                  <a:pt x="1596538" y="1276606"/>
                </a:lnTo>
                <a:lnTo>
                  <a:pt x="1565437" y="1247726"/>
                </a:lnTo>
                <a:lnTo>
                  <a:pt x="1555916" y="1238523"/>
                </a:lnTo>
                <a:lnTo>
                  <a:pt x="1551155" y="1233762"/>
                </a:lnTo>
                <a:lnTo>
                  <a:pt x="1546712" y="1228685"/>
                </a:lnTo>
                <a:lnTo>
                  <a:pt x="1542269" y="1223607"/>
                </a:lnTo>
                <a:lnTo>
                  <a:pt x="1538144" y="1218529"/>
                </a:lnTo>
                <a:lnTo>
                  <a:pt x="1534653" y="1213134"/>
                </a:lnTo>
                <a:lnTo>
                  <a:pt x="1531479" y="1207104"/>
                </a:lnTo>
                <a:lnTo>
                  <a:pt x="1528940" y="1201392"/>
                </a:lnTo>
                <a:lnTo>
                  <a:pt x="1527671" y="1195679"/>
                </a:lnTo>
                <a:lnTo>
                  <a:pt x="1527354" y="1192188"/>
                </a:lnTo>
                <a:lnTo>
                  <a:pt x="1527036" y="1189332"/>
                </a:lnTo>
                <a:lnTo>
                  <a:pt x="1527036" y="1186158"/>
                </a:lnTo>
                <a:lnTo>
                  <a:pt x="1527354" y="1182985"/>
                </a:lnTo>
                <a:lnTo>
                  <a:pt x="1527671" y="1179811"/>
                </a:lnTo>
                <a:lnTo>
                  <a:pt x="1528623" y="1176638"/>
                </a:lnTo>
                <a:lnTo>
                  <a:pt x="1529892" y="1173464"/>
                </a:lnTo>
                <a:lnTo>
                  <a:pt x="1531162" y="1169973"/>
                </a:lnTo>
                <a:lnTo>
                  <a:pt x="1533066" y="1166482"/>
                </a:lnTo>
                <a:lnTo>
                  <a:pt x="1535288" y="1163309"/>
                </a:lnTo>
                <a:lnTo>
                  <a:pt x="1537826" y="1159818"/>
                </a:lnTo>
                <a:lnTo>
                  <a:pt x="1540683" y="1156327"/>
                </a:lnTo>
                <a:lnTo>
                  <a:pt x="1543539" y="1152836"/>
                </a:lnTo>
                <a:lnTo>
                  <a:pt x="1547030" y="1149979"/>
                </a:lnTo>
                <a:lnTo>
                  <a:pt x="1549886" y="1147441"/>
                </a:lnTo>
                <a:lnTo>
                  <a:pt x="1553060" y="1145219"/>
                </a:lnTo>
                <a:lnTo>
                  <a:pt x="1555916" y="1143632"/>
                </a:lnTo>
                <a:lnTo>
                  <a:pt x="1559407" y="1142045"/>
                </a:lnTo>
                <a:lnTo>
                  <a:pt x="1562263" y="1140459"/>
                </a:lnTo>
                <a:lnTo>
                  <a:pt x="1565437" y="1139507"/>
                </a:lnTo>
                <a:lnTo>
                  <a:pt x="1568293" y="1139189"/>
                </a:lnTo>
                <a:lnTo>
                  <a:pt x="1571784" y="1138872"/>
                </a:lnTo>
                <a:lnTo>
                  <a:pt x="1574640" y="1138237"/>
                </a:lnTo>
                <a:close/>
                <a:moveTo>
                  <a:pt x="758825" y="1123950"/>
                </a:moveTo>
                <a:lnTo>
                  <a:pt x="763905" y="1123950"/>
                </a:lnTo>
                <a:lnTo>
                  <a:pt x="768985" y="1123950"/>
                </a:lnTo>
                <a:lnTo>
                  <a:pt x="774065" y="1124266"/>
                </a:lnTo>
                <a:lnTo>
                  <a:pt x="779145" y="1124583"/>
                </a:lnTo>
                <a:lnTo>
                  <a:pt x="784225" y="1125532"/>
                </a:lnTo>
                <a:lnTo>
                  <a:pt x="789305" y="1126797"/>
                </a:lnTo>
                <a:lnTo>
                  <a:pt x="794067" y="1127746"/>
                </a:lnTo>
                <a:lnTo>
                  <a:pt x="799147" y="1129644"/>
                </a:lnTo>
                <a:lnTo>
                  <a:pt x="803910" y="1131543"/>
                </a:lnTo>
                <a:lnTo>
                  <a:pt x="808672" y="1133124"/>
                </a:lnTo>
                <a:lnTo>
                  <a:pt x="813435" y="1135339"/>
                </a:lnTo>
                <a:lnTo>
                  <a:pt x="817880" y="1137870"/>
                </a:lnTo>
                <a:lnTo>
                  <a:pt x="822642" y="1141033"/>
                </a:lnTo>
                <a:lnTo>
                  <a:pt x="827087" y="1143880"/>
                </a:lnTo>
                <a:lnTo>
                  <a:pt x="830897" y="1147044"/>
                </a:lnTo>
                <a:lnTo>
                  <a:pt x="835025" y="1150840"/>
                </a:lnTo>
                <a:lnTo>
                  <a:pt x="839152" y="1154320"/>
                </a:lnTo>
                <a:lnTo>
                  <a:pt x="842962" y="1158432"/>
                </a:lnTo>
                <a:lnTo>
                  <a:pt x="846137" y="1162228"/>
                </a:lnTo>
                <a:lnTo>
                  <a:pt x="849630" y="1166657"/>
                </a:lnTo>
                <a:lnTo>
                  <a:pt x="852487" y="1171086"/>
                </a:lnTo>
                <a:lnTo>
                  <a:pt x="855345" y="1175515"/>
                </a:lnTo>
                <a:lnTo>
                  <a:pt x="857885" y="1179944"/>
                </a:lnTo>
                <a:lnTo>
                  <a:pt x="860107" y="1184689"/>
                </a:lnTo>
                <a:lnTo>
                  <a:pt x="862330" y="1189435"/>
                </a:lnTo>
                <a:lnTo>
                  <a:pt x="864235" y="1194180"/>
                </a:lnTo>
                <a:lnTo>
                  <a:pt x="865505" y="1198925"/>
                </a:lnTo>
                <a:lnTo>
                  <a:pt x="867092" y="1203987"/>
                </a:lnTo>
                <a:lnTo>
                  <a:pt x="868045" y="1209048"/>
                </a:lnTo>
                <a:lnTo>
                  <a:pt x="868997" y="1213793"/>
                </a:lnTo>
                <a:lnTo>
                  <a:pt x="869315" y="1218855"/>
                </a:lnTo>
                <a:lnTo>
                  <a:pt x="869632" y="1223917"/>
                </a:lnTo>
                <a:lnTo>
                  <a:pt x="869950" y="1228978"/>
                </a:lnTo>
                <a:lnTo>
                  <a:pt x="869632" y="1234356"/>
                </a:lnTo>
                <a:lnTo>
                  <a:pt x="869315" y="1239418"/>
                </a:lnTo>
                <a:lnTo>
                  <a:pt x="868680" y="1244479"/>
                </a:lnTo>
                <a:lnTo>
                  <a:pt x="867727" y="1249541"/>
                </a:lnTo>
                <a:lnTo>
                  <a:pt x="866775" y="1254603"/>
                </a:lnTo>
                <a:lnTo>
                  <a:pt x="865187" y="1259348"/>
                </a:lnTo>
                <a:lnTo>
                  <a:pt x="863917" y="1264409"/>
                </a:lnTo>
                <a:lnTo>
                  <a:pt x="862012" y="1269155"/>
                </a:lnTo>
                <a:lnTo>
                  <a:pt x="859790" y="1273900"/>
                </a:lnTo>
                <a:lnTo>
                  <a:pt x="857250" y="1278645"/>
                </a:lnTo>
                <a:lnTo>
                  <a:pt x="854710" y="1283074"/>
                </a:lnTo>
                <a:lnTo>
                  <a:pt x="852170" y="1287503"/>
                </a:lnTo>
                <a:lnTo>
                  <a:pt x="848995" y="1291932"/>
                </a:lnTo>
                <a:lnTo>
                  <a:pt x="845502" y="1296361"/>
                </a:lnTo>
                <a:lnTo>
                  <a:pt x="842327" y="1300157"/>
                </a:lnTo>
                <a:lnTo>
                  <a:pt x="838200" y="1304269"/>
                </a:lnTo>
                <a:lnTo>
                  <a:pt x="700405" y="1441882"/>
                </a:lnTo>
                <a:lnTo>
                  <a:pt x="696595" y="1445678"/>
                </a:lnTo>
                <a:lnTo>
                  <a:pt x="692150" y="1449158"/>
                </a:lnTo>
                <a:lnTo>
                  <a:pt x="688022" y="1452321"/>
                </a:lnTo>
                <a:lnTo>
                  <a:pt x="683260" y="1455485"/>
                </a:lnTo>
                <a:lnTo>
                  <a:pt x="679132" y="1458332"/>
                </a:lnTo>
                <a:lnTo>
                  <a:pt x="674370" y="1460863"/>
                </a:lnTo>
                <a:lnTo>
                  <a:pt x="669925" y="1463393"/>
                </a:lnTo>
                <a:lnTo>
                  <a:pt x="664845" y="1465608"/>
                </a:lnTo>
                <a:lnTo>
                  <a:pt x="660082" y="1467189"/>
                </a:lnTo>
                <a:lnTo>
                  <a:pt x="655320" y="1468771"/>
                </a:lnTo>
                <a:lnTo>
                  <a:pt x="650240" y="1470353"/>
                </a:lnTo>
                <a:lnTo>
                  <a:pt x="645160" y="1471302"/>
                </a:lnTo>
                <a:lnTo>
                  <a:pt x="640080" y="1471935"/>
                </a:lnTo>
                <a:lnTo>
                  <a:pt x="635000" y="1472884"/>
                </a:lnTo>
                <a:lnTo>
                  <a:pt x="629920" y="1473200"/>
                </a:lnTo>
                <a:lnTo>
                  <a:pt x="624840" y="1473200"/>
                </a:lnTo>
                <a:lnTo>
                  <a:pt x="619442" y="1473200"/>
                </a:lnTo>
                <a:lnTo>
                  <a:pt x="614362" y="1472884"/>
                </a:lnTo>
                <a:lnTo>
                  <a:pt x="609282" y="1472251"/>
                </a:lnTo>
                <a:lnTo>
                  <a:pt x="604519" y="1471302"/>
                </a:lnTo>
                <a:lnTo>
                  <a:pt x="599439" y="1470353"/>
                </a:lnTo>
                <a:lnTo>
                  <a:pt x="594359" y="1469088"/>
                </a:lnTo>
                <a:lnTo>
                  <a:pt x="589597" y="1467822"/>
                </a:lnTo>
                <a:lnTo>
                  <a:pt x="584834" y="1465924"/>
                </a:lnTo>
                <a:lnTo>
                  <a:pt x="579754" y="1463710"/>
                </a:lnTo>
                <a:lnTo>
                  <a:pt x="575627" y="1461495"/>
                </a:lnTo>
                <a:lnTo>
                  <a:pt x="570864" y="1458964"/>
                </a:lnTo>
                <a:lnTo>
                  <a:pt x="566419" y="1456117"/>
                </a:lnTo>
                <a:lnTo>
                  <a:pt x="561974" y="1453270"/>
                </a:lnTo>
                <a:lnTo>
                  <a:pt x="557529" y="1449790"/>
                </a:lnTo>
                <a:lnTo>
                  <a:pt x="553719" y="1446310"/>
                </a:lnTo>
                <a:lnTo>
                  <a:pt x="549592" y="1442514"/>
                </a:lnTo>
                <a:lnTo>
                  <a:pt x="546099" y="1438718"/>
                </a:lnTo>
                <a:lnTo>
                  <a:pt x="542289" y="1434605"/>
                </a:lnTo>
                <a:lnTo>
                  <a:pt x="539114" y="1430177"/>
                </a:lnTo>
                <a:lnTo>
                  <a:pt x="536257" y="1426064"/>
                </a:lnTo>
                <a:lnTo>
                  <a:pt x="533082" y="1421635"/>
                </a:lnTo>
                <a:lnTo>
                  <a:pt x="531177" y="1417206"/>
                </a:lnTo>
                <a:lnTo>
                  <a:pt x="528319" y="1412461"/>
                </a:lnTo>
                <a:lnTo>
                  <a:pt x="526732" y="1407716"/>
                </a:lnTo>
                <a:lnTo>
                  <a:pt x="524827" y="1402654"/>
                </a:lnTo>
                <a:lnTo>
                  <a:pt x="522922" y="1397909"/>
                </a:lnTo>
                <a:lnTo>
                  <a:pt x="521969" y="1392847"/>
                </a:lnTo>
                <a:lnTo>
                  <a:pt x="520699" y="1387786"/>
                </a:lnTo>
                <a:lnTo>
                  <a:pt x="520064" y="1383040"/>
                </a:lnTo>
                <a:lnTo>
                  <a:pt x="519429" y="1377979"/>
                </a:lnTo>
                <a:lnTo>
                  <a:pt x="519112" y="1372917"/>
                </a:lnTo>
                <a:lnTo>
                  <a:pt x="519112" y="1367856"/>
                </a:lnTo>
                <a:lnTo>
                  <a:pt x="519112" y="1362794"/>
                </a:lnTo>
                <a:lnTo>
                  <a:pt x="519747" y="1357733"/>
                </a:lnTo>
                <a:lnTo>
                  <a:pt x="520064" y="1352671"/>
                </a:lnTo>
                <a:lnTo>
                  <a:pt x="521334" y="1347609"/>
                </a:lnTo>
                <a:lnTo>
                  <a:pt x="522287" y="1342548"/>
                </a:lnTo>
                <a:lnTo>
                  <a:pt x="523874" y="1337170"/>
                </a:lnTo>
                <a:lnTo>
                  <a:pt x="525144" y="1332741"/>
                </a:lnTo>
                <a:lnTo>
                  <a:pt x="527049" y="1327996"/>
                </a:lnTo>
                <a:lnTo>
                  <a:pt x="529272" y="1323250"/>
                </a:lnTo>
                <a:lnTo>
                  <a:pt x="531494" y="1318505"/>
                </a:lnTo>
                <a:lnTo>
                  <a:pt x="534034" y="1313760"/>
                </a:lnTo>
                <a:lnTo>
                  <a:pt x="536892" y="1309331"/>
                </a:lnTo>
                <a:lnTo>
                  <a:pt x="539749" y="1304902"/>
                </a:lnTo>
                <a:lnTo>
                  <a:pt x="542924" y="1300790"/>
                </a:lnTo>
                <a:lnTo>
                  <a:pt x="546734" y="1296677"/>
                </a:lnTo>
                <a:lnTo>
                  <a:pt x="550862" y="1292564"/>
                </a:lnTo>
                <a:lnTo>
                  <a:pt x="688975" y="1154952"/>
                </a:lnTo>
                <a:lnTo>
                  <a:pt x="692467" y="1151473"/>
                </a:lnTo>
                <a:lnTo>
                  <a:pt x="696912" y="1147676"/>
                </a:lnTo>
                <a:lnTo>
                  <a:pt x="700722" y="1144513"/>
                </a:lnTo>
                <a:lnTo>
                  <a:pt x="705485" y="1141666"/>
                </a:lnTo>
                <a:lnTo>
                  <a:pt x="709930" y="1138819"/>
                </a:lnTo>
                <a:lnTo>
                  <a:pt x="714375" y="1136288"/>
                </a:lnTo>
                <a:lnTo>
                  <a:pt x="719137" y="1134073"/>
                </a:lnTo>
                <a:lnTo>
                  <a:pt x="723900" y="1131859"/>
                </a:lnTo>
                <a:lnTo>
                  <a:pt x="728980" y="1129961"/>
                </a:lnTo>
                <a:lnTo>
                  <a:pt x="733742" y="1128063"/>
                </a:lnTo>
                <a:lnTo>
                  <a:pt x="738822" y="1126797"/>
                </a:lnTo>
                <a:lnTo>
                  <a:pt x="743902" y="1125532"/>
                </a:lnTo>
                <a:lnTo>
                  <a:pt x="748665" y="1124899"/>
                </a:lnTo>
                <a:lnTo>
                  <a:pt x="753745" y="1124266"/>
                </a:lnTo>
                <a:lnTo>
                  <a:pt x="758825" y="1123950"/>
                </a:lnTo>
                <a:close/>
                <a:moveTo>
                  <a:pt x="589180" y="939800"/>
                </a:moveTo>
                <a:lnTo>
                  <a:pt x="594264" y="939800"/>
                </a:lnTo>
                <a:lnTo>
                  <a:pt x="599349" y="939800"/>
                </a:lnTo>
                <a:lnTo>
                  <a:pt x="604434" y="940435"/>
                </a:lnTo>
                <a:lnTo>
                  <a:pt x="609518" y="941070"/>
                </a:lnTo>
                <a:lnTo>
                  <a:pt x="614285" y="941705"/>
                </a:lnTo>
                <a:lnTo>
                  <a:pt x="619370" y="942975"/>
                </a:lnTo>
                <a:lnTo>
                  <a:pt x="624454" y="944245"/>
                </a:lnTo>
                <a:lnTo>
                  <a:pt x="629221" y="945833"/>
                </a:lnTo>
                <a:lnTo>
                  <a:pt x="633988" y="947420"/>
                </a:lnTo>
                <a:lnTo>
                  <a:pt x="638755" y="949325"/>
                </a:lnTo>
                <a:lnTo>
                  <a:pt x="643522" y="951865"/>
                </a:lnTo>
                <a:lnTo>
                  <a:pt x="648288" y="954088"/>
                </a:lnTo>
                <a:lnTo>
                  <a:pt x="652737" y="956945"/>
                </a:lnTo>
                <a:lnTo>
                  <a:pt x="656869" y="959803"/>
                </a:lnTo>
                <a:lnTo>
                  <a:pt x="661000" y="963295"/>
                </a:lnTo>
                <a:lnTo>
                  <a:pt x="665449" y="966788"/>
                </a:lnTo>
                <a:lnTo>
                  <a:pt x="668945" y="970598"/>
                </a:lnTo>
                <a:lnTo>
                  <a:pt x="673076" y="974408"/>
                </a:lnTo>
                <a:lnTo>
                  <a:pt x="676254" y="978535"/>
                </a:lnTo>
                <a:lnTo>
                  <a:pt x="679749" y="982980"/>
                </a:lnTo>
                <a:lnTo>
                  <a:pt x="682927" y="987425"/>
                </a:lnTo>
                <a:lnTo>
                  <a:pt x="685470" y="991553"/>
                </a:lnTo>
                <a:lnTo>
                  <a:pt x="688012" y="996315"/>
                </a:lnTo>
                <a:lnTo>
                  <a:pt x="690554" y="1000760"/>
                </a:lnTo>
                <a:lnTo>
                  <a:pt x="692461" y="1005840"/>
                </a:lnTo>
                <a:lnTo>
                  <a:pt x="694368" y="1010603"/>
                </a:lnTo>
                <a:lnTo>
                  <a:pt x="695639" y="1015365"/>
                </a:lnTo>
                <a:lnTo>
                  <a:pt x="697228" y="1020445"/>
                </a:lnTo>
                <a:lnTo>
                  <a:pt x="698181" y="1025525"/>
                </a:lnTo>
                <a:lnTo>
                  <a:pt x="698817" y="1030288"/>
                </a:lnTo>
                <a:lnTo>
                  <a:pt x="699770" y="1035368"/>
                </a:lnTo>
                <a:lnTo>
                  <a:pt x="700088" y="1040448"/>
                </a:lnTo>
                <a:lnTo>
                  <a:pt x="700088" y="1045528"/>
                </a:lnTo>
                <a:lnTo>
                  <a:pt x="700088" y="1050608"/>
                </a:lnTo>
                <a:lnTo>
                  <a:pt x="699770" y="1055688"/>
                </a:lnTo>
                <a:lnTo>
                  <a:pt x="698817" y="1060768"/>
                </a:lnTo>
                <a:lnTo>
                  <a:pt x="697863" y="1066165"/>
                </a:lnTo>
                <a:lnTo>
                  <a:pt x="696910" y="1071245"/>
                </a:lnTo>
                <a:lnTo>
                  <a:pt x="695639" y="1076325"/>
                </a:lnTo>
                <a:lnTo>
                  <a:pt x="693732" y="1081088"/>
                </a:lnTo>
                <a:lnTo>
                  <a:pt x="692143" y="1085533"/>
                </a:lnTo>
                <a:lnTo>
                  <a:pt x="689919" y="1090295"/>
                </a:lnTo>
                <a:lnTo>
                  <a:pt x="687694" y="1095058"/>
                </a:lnTo>
                <a:lnTo>
                  <a:pt x="685152" y="1099820"/>
                </a:lnTo>
                <a:lnTo>
                  <a:pt x="682292" y="1104265"/>
                </a:lnTo>
                <a:lnTo>
                  <a:pt x="679114" y="1108710"/>
                </a:lnTo>
                <a:lnTo>
                  <a:pt x="675936" y="1113155"/>
                </a:lnTo>
                <a:lnTo>
                  <a:pt x="672440" y="1116965"/>
                </a:lnTo>
                <a:lnTo>
                  <a:pt x="668309" y="1121093"/>
                </a:lnTo>
                <a:lnTo>
                  <a:pt x="530389" y="1258888"/>
                </a:lnTo>
                <a:lnTo>
                  <a:pt x="526258" y="1262698"/>
                </a:lnTo>
                <a:lnTo>
                  <a:pt x="522127" y="1266508"/>
                </a:lnTo>
                <a:lnTo>
                  <a:pt x="517995" y="1269683"/>
                </a:lnTo>
                <a:lnTo>
                  <a:pt x="513546" y="1272541"/>
                </a:lnTo>
                <a:lnTo>
                  <a:pt x="508779" y="1275716"/>
                </a:lnTo>
                <a:lnTo>
                  <a:pt x="504648" y="1278256"/>
                </a:lnTo>
                <a:lnTo>
                  <a:pt x="499881" y="1280161"/>
                </a:lnTo>
                <a:lnTo>
                  <a:pt x="495115" y="1282383"/>
                </a:lnTo>
                <a:lnTo>
                  <a:pt x="490030" y="1284288"/>
                </a:lnTo>
                <a:lnTo>
                  <a:pt x="485263" y="1286193"/>
                </a:lnTo>
                <a:lnTo>
                  <a:pt x="480179" y="1287463"/>
                </a:lnTo>
                <a:lnTo>
                  <a:pt x="475412" y="1288733"/>
                </a:lnTo>
                <a:lnTo>
                  <a:pt x="470327" y="1289368"/>
                </a:lnTo>
                <a:lnTo>
                  <a:pt x="465243" y="1290003"/>
                </a:lnTo>
                <a:lnTo>
                  <a:pt x="460158" y="1290638"/>
                </a:lnTo>
                <a:lnTo>
                  <a:pt x="454756" y="1290638"/>
                </a:lnTo>
                <a:lnTo>
                  <a:pt x="449671" y="1290638"/>
                </a:lnTo>
                <a:lnTo>
                  <a:pt x="444586" y="1290003"/>
                </a:lnTo>
                <a:lnTo>
                  <a:pt x="439502" y="1289368"/>
                </a:lnTo>
                <a:lnTo>
                  <a:pt x="434417" y="1288733"/>
                </a:lnTo>
                <a:lnTo>
                  <a:pt x="429332" y="1287463"/>
                </a:lnTo>
                <a:lnTo>
                  <a:pt x="424566" y="1286511"/>
                </a:lnTo>
                <a:lnTo>
                  <a:pt x="419481" y="1284606"/>
                </a:lnTo>
                <a:lnTo>
                  <a:pt x="414714" y="1282701"/>
                </a:lnTo>
                <a:lnTo>
                  <a:pt x="409947" y="1281113"/>
                </a:lnTo>
                <a:lnTo>
                  <a:pt x="405181" y="1278891"/>
                </a:lnTo>
                <a:lnTo>
                  <a:pt x="401049" y="1276351"/>
                </a:lnTo>
                <a:lnTo>
                  <a:pt x="396600" y="1273493"/>
                </a:lnTo>
                <a:lnTo>
                  <a:pt x="392151" y="1270318"/>
                </a:lnTo>
                <a:lnTo>
                  <a:pt x="387702" y="1267143"/>
                </a:lnTo>
                <a:lnTo>
                  <a:pt x="383889" y="1263651"/>
                </a:lnTo>
                <a:lnTo>
                  <a:pt x="379758" y="1259841"/>
                </a:lnTo>
                <a:lnTo>
                  <a:pt x="375944" y="1256031"/>
                </a:lnTo>
                <a:lnTo>
                  <a:pt x="372448" y="1251903"/>
                </a:lnTo>
                <a:lnTo>
                  <a:pt x="369271" y="1247458"/>
                </a:lnTo>
                <a:lnTo>
                  <a:pt x="366410" y="1243013"/>
                </a:lnTo>
                <a:lnTo>
                  <a:pt x="363233" y="1238886"/>
                </a:lnTo>
                <a:lnTo>
                  <a:pt x="360690" y="1234123"/>
                </a:lnTo>
                <a:lnTo>
                  <a:pt x="358466" y="1229678"/>
                </a:lnTo>
                <a:lnTo>
                  <a:pt x="356559" y="1224916"/>
                </a:lnTo>
                <a:lnTo>
                  <a:pt x="354970" y="1219836"/>
                </a:lnTo>
                <a:lnTo>
                  <a:pt x="353063" y="1215073"/>
                </a:lnTo>
                <a:lnTo>
                  <a:pt x="352110" y="1209993"/>
                </a:lnTo>
                <a:lnTo>
                  <a:pt x="350839" y="1205231"/>
                </a:lnTo>
                <a:lnTo>
                  <a:pt x="349885" y="1200151"/>
                </a:lnTo>
                <a:lnTo>
                  <a:pt x="349568" y="1195070"/>
                </a:lnTo>
                <a:lnTo>
                  <a:pt x="349250" y="1189990"/>
                </a:lnTo>
                <a:lnTo>
                  <a:pt x="349250" y="1184910"/>
                </a:lnTo>
                <a:lnTo>
                  <a:pt x="349250" y="1179830"/>
                </a:lnTo>
                <a:lnTo>
                  <a:pt x="349568" y="1174750"/>
                </a:lnTo>
                <a:lnTo>
                  <a:pt x="350203" y="1169353"/>
                </a:lnTo>
                <a:lnTo>
                  <a:pt x="350839" y="1164273"/>
                </a:lnTo>
                <a:lnTo>
                  <a:pt x="352110" y="1159193"/>
                </a:lnTo>
                <a:lnTo>
                  <a:pt x="353381" y="1154430"/>
                </a:lnTo>
                <a:lnTo>
                  <a:pt x="355288" y="1149350"/>
                </a:lnTo>
                <a:lnTo>
                  <a:pt x="357195" y="1144588"/>
                </a:lnTo>
                <a:lnTo>
                  <a:pt x="359101" y="1140143"/>
                </a:lnTo>
                <a:lnTo>
                  <a:pt x="361644" y="1135380"/>
                </a:lnTo>
                <a:lnTo>
                  <a:pt x="364186" y="1130618"/>
                </a:lnTo>
                <a:lnTo>
                  <a:pt x="367046" y="1126173"/>
                </a:lnTo>
                <a:lnTo>
                  <a:pt x="369906" y="1121728"/>
                </a:lnTo>
                <a:lnTo>
                  <a:pt x="373084" y="1117283"/>
                </a:lnTo>
                <a:lnTo>
                  <a:pt x="376897" y="1113473"/>
                </a:lnTo>
                <a:lnTo>
                  <a:pt x="380393" y="1109345"/>
                </a:lnTo>
                <a:lnTo>
                  <a:pt x="518631" y="971550"/>
                </a:lnTo>
                <a:lnTo>
                  <a:pt x="522762" y="967740"/>
                </a:lnTo>
                <a:lnTo>
                  <a:pt x="526893" y="963930"/>
                </a:lnTo>
                <a:lnTo>
                  <a:pt x="531025" y="960755"/>
                </a:lnTo>
                <a:lnTo>
                  <a:pt x="535474" y="957898"/>
                </a:lnTo>
                <a:lnTo>
                  <a:pt x="539923" y="954723"/>
                </a:lnTo>
                <a:lnTo>
                  <a:pt x="544690" y="952183"/>
                </a:lnTo>
                <a:lnTo>
                  <a:pt x="549456" y="949960"/>
                </a:lnTo>
                <a:lnTo>
                  <a:pt x="554223" y="948055"/>
                </a:lnTo>
                <a:lnTo>
                  <a:pt x="558990" y="946150"/>
                </a:lnTo>
                <a:lnTo>
                  <a:pt x="564075" y="944245"/>
                </a:lnTo>
                <a:lnTo>
                  <a:pt x="568841" y="943293"/>
                </a:lnTo>
                <a:lnTo>
                  <a:pt x="573926" y="942023"/>
                </a:lnTo>
                <a:lnTo>
                  <a:pt x="579011" y="941070"/>
                </a:lnTo>
                <a:lnTo>
                  <a:pt x="584095" y="940435"/>
                </a:lnTo>
                <a:lnTo>
                  <a:pt x="589180" y="939800"/>
                </a:lnTo>
                <a:close/>
                <a:moveTo>
                  <a:pt x="46448" y="457200"/>
                </a:moveTo>
                <a:lnTo>
                  <a:pt x="51221" y="457200"/>
                </a:lnTo>
                <a:lnTo>
                  <a:pt x="55993" y="457517"/>
                </a:lnTo>
                <a:lnTo>
                  <a:pt x="61083" y="458468"/>
                </a:lnTo>
                <a:lnTo>
                  <a:pt x="65219" y="459420"/>
                </a:lnTo>
                <a:lnTo>
                  <a:pt x="69991" y="461322"/>
                </a:lnTo>
                <a:lnTo>
                  <a:pt x="74445" y="463542"/>
                </a:lnTo>
                <a:lnTo>
                  <a:pt x="78899" y="466078"/>
                </a:lnTo>
                <a:lnTo>
                  <a:pt x="83035" y="468932"/>
                </a:lnTo>
                <a:lnTo>
                  <a:pt x="86534" y="472737"/>
                </a:lnTo>
                <a:lnTo>
                  <a:pt x="458759" y="855775"/>
                </a:lnTo>
                <a:lnTo>
                  <a:pt x="461940" y="859897"/>
                </a:lnTo>
                <a:lnTo>
                  <a:pt x="464803" y="863702"/>
                </a:lnTo>
                <a:lnTo>
                  <a:pt x="467348" y="868142"/>
                </a:lnTo>
                <a:lnTo>
                  <a:pt x="469575" y="872898"/>
                </a:lnTo>
                <a:lnTo>
                  <a:pt x="471166" y="877337"/>
                </a:lnTo>
                <a:lnTo>
                  <a:pt x="472120" y="882093"/>
                </a:lnTo>
                <a:lnTo>
                  <a:pt x="473075" y="887167"/>
                </a:lnTo>
                <a:lnTo>
                  <a:pt x="473075" y="891923"/>
                </a:lnTo>
                <a:lnTo>
                  <a:pt x="472439" y="896679"/>
                </a:lnTo>
                <a:lnTo>
                  <a:pt x="471802" y="901435"/>
                </a:lnTo>
                <a:lnTo>
                  <a:pt x="470848" y="906192"/>
                </a:lnTo>
                <a:lnTo>
                  <a:pt x="468939" y="910948"/>
                </a:lnTo>
                <a:lnTo>
                  <a:pt x="466712" y="915070"/>
                </a:lnTo>
                <a:lnTo>
                  <a:pt x="464167" y="919192"/>
                </a:lnTo>
                <a:lnTo>
                  <a:pt x="461304" y="923314"/>
                </a:lnTo>
                <a:lnTo>
                  <a:pt x="457486" y="927119"/>
                </a:lnTo>
                <a:lnTo>
                  <a:pt x="453986" y="930607"/>
                </a:lnTo>
                <a:lnTo>
                  <a:pt x="449851" y="933461"/>
                </a:lnTo>
                <a:lnTo>
                  <a:pt x="445397" y="935681"/>
                </a:lnTo>
                <a:lnTo>
                  <a:pt x="441261" y="937583"/>
                </a:lnTo>
                <a:lnTo>
                  <a:pt x="436807" y="939169"/>
                </a:lnTo>
                <a:lnTo>
                  <a:pt x="432035" y="940437"/>
                </a:lnTo>
                <a:lnTo>
                  <a:pt x="427263" y="941071"/>
                </a:lnTo>
                <a:lnTo>
                  <a:pt x="422491" y="941388"/>
                </a:lnTo>
                <a:lnTo>
                  <a:pt x="417400" y="941071"/>
                </a:lnTo>
                <a:lnTo>
                  <a:pt x="412628" y="940437"/>
                </a:lnTo>
                <a:lnTo>
                  <a:pt x="407856" y="939169"/>
                </a:lnTo>
                <a:lnTo>
                  <a:pt x="403084" y="937266"/>
                </a:lnTo>
                <a:lnTo>
                  <a:pt x="398312" y="935046"/>
                </a:lnTo>
                <a:lnTo>
                  <a:pt x="394176" y="932510"/>
                </a:lnTo>
                <a:lnTo>
                  <a:pt x="390040" y="929339"/>
                </a:lnTo>
                <a:lnTo>
                  <a:pt x="386222" y="925851"/>
                </a:lnTo>
                <a:lnTo>
                  <a:pt x="14316" y="542496"/>
                </a:lnTo>
                <a:lnTo>
                  <a:pt x="10499" y="538374"/>
                </a:lnTo>
                <a:lnTo>
                  <a:pt x="7635" y="534569"/>
                </a:lnTo>
                <a:lnTo>
                  <a:pt x="5090" y="530130"/>
                </a:lnTo>
                <a:lnTo>
                  <a:pt x="3181" y="525690"/>
                </a:lnTo>
                <a:lnTo>
                  <a:pt x="1909" y="520934"/>
                </a:lnTo>
                <a:lnTo>
                  <a:pt x="636" y="516178"/>
                </a:lnTo>
                <a:lnTo>
                  <a:pt x="0" y="511422"/>
                </a:lnTo>
                <a:lnTo>
                  <a:pt x="0" y="506348"/>
                </a:lnTo>
                <a:lnTo>
                  <a:pt x="318" y="501592"/>
                </a:lnTo>
                <a:lnTo>
                  <a:pt x="954" y="496836"/>
                </a:lnTo>
                <a:lnTo>
                  <a:pt x="2227" y="492397"/>
                </a:lnTo>
                <a:lnTo>
                  <a:pt x="4136" y="487957"/>
                </a:lnTo>
                <a:lnTo>
                  <a:pt x="6045" y="483518"/>
                </a:lnTo>
                <a:lnTo>
                  <a:pt x="8908" y="479079"/>
                </a:lnTo>
                <a:lnTo>
                  <a:pt x="11771" y="475274"/>
                </a:lnTo>
                <a:lnTo>
                  <a:pt x="15271" y="471469"/>
                </a:lnTo>
                <a:lnTo>
                  <a:pt x="19406" y="467981"/>
                </a:lnTo>
                <a:lnTo>
                  <a:pt x="23224" y="464810"/>
                </a:lnTo>
                <a:lnTo>
                  <a:pt x="27678" y="462908"/>
                </a:lnTo>
                <a:lnTo>
                  <a:pt x="32132" y="460688"/>
                </a:lnTo>
                <a:lnTo>
                  <a:pt x="36904" y="459103"/>
                </a:lnTo>
                <a:lnTo>
                  <a:pt x="41676" y="458151"/>
                </a:lnTo>
                <a:lnTo>
                  <a:pt x="46448" y="457200"/>
                </a:lnTo>
                <a:close/>
                <a:moveTo>
                  <a:pt x="1155700" y="165100"/>
                </a:moveTo>
                <a:lnTo>
                  <a:pt x="1165860" y="165100"/>
                </a:lnTo>
                <a:lnTo>
                  <a:pt x="1176337" y="165417"/>
                </a:lnTo>
                <a:lnTo>
                  <a:pt x="1186497" y="165735"/>
                </a:lnTo>
                <a:lnTo>
                  <a:pt x="1196975" y="167004"/>
                </a:lnTo>
                <a:lnTo>
                  <a:pt x="1208087" y="167956"/>
                </a:lnTo>
                <a:lnTo>
                  <a:pt x="1229677" y="170494"/>
                </a:lnTo>
                <a:lnTo>
                  <a:pt x="1251902" y="173667"/>
                </a:lnTo>
                <a:lnTo>
                  <a:pt x="1263332" y="175888"/>
                </a:lnTo>
                <a:lnTo>
                  <a:pt x="1275715" y="178426"/>
                </a:lnTo>
                <a:lnTo>
                  <a:pt x="1289367" y="181599"/>
                </a:lnTo>
                <a:lnTo>
                  <a:pt x="1303020" y="184772"/>
                </a:lnTo>
                <a:lnTo>
                  <a:pt x="1332230" y="192704"/>
                </a:lnTo>
                <a:lnTo>
                  <a:pt x="1363345" y="201588"/>
                </a:lnTo>
                <a:lnTo>
                  <a:pt x="1395412" y="211741"/>
                </a:lnTo>
                <a:lnTo>
                  <a:pt x="1427797" y="222211"/>
                </a:lnTo>
                <a:lnTo>
                  <a:pt x="1460182" y="232682"/>
                </a:lnTo>
                <a:lnTo>
                  <a:pt x="1491932" y="244104"/>
                </a:lnTo>
                <a:lnTo>
                  <a:pt x="1522095" y="254574"/>
                </a:lnTo>
                <a:lnTo>
                  <a:pt x="1550352" y="264727"/>
                </a:lnTo>
                <a:lnTo>
                  <a:pt x="1597977" y="282813"/>
                </a:lnTo>
                <a:lnTo>
                  <a:pt x="1630045" y="295187"/>
                </a:lnTo>
                <a:lnTo>
                  <a:pt x="1642110" y="299946"/>
                </a:lnTo>
                <a:lnTo>
                  <a:pt x="2082800" y="746365"/>
                </a:lnTo>
                <a:lnTo>
                  <a:pt x="1774190" y="1098550"/>
                </a:lnTo>
                <a:lnTo>
                  <a:pt x="1441132" y="733991"/>
                </a:lnTo>
                <a:lnTo>
                  <a:pt x="1435735" y="727010"/>
                </a:lnTo>
                <a:lnTo>
                  <a:pt x="1420177" y="708925"/>
                </a:lnTo>
                <a:lnTo>
                  <a:pt x="1409065" y="696868"/>
                </a:lnTo>
                <a:lnTo>
                  <a:pt x="1396365" y="682908"/>
                </a:lnTo>
                <a:lnTo>
                  <a:pt x="1382395" y="668313"/>
                </a:lnTo>
                <a:lnTo>
                  <a:pt x="1366837" y="652766"/>
                </a:lnTo>
                <a:lnTo>
                  <a:pt x="1350645" y="636902"/>
                </a:lnTo>
                <a:lnTo>
                  <a:pt x="1333500" y="621672"/>
                </a:lnTo>
                <a:lnTo>
                  <a:pt x="1324292" y="614057"/>
                </a:lnTo>
                <a:lnTo>
                  <a:pt x="1315402" y="606760"/>
                </a:lnTo>
                <a:lnTo>
                  <a:pt x="1306512" y="599779"/>
                </a:lnTo>
                <a:lnTo>
                  <a:pt x="1297305" y="593434"/>
                </a:lnTo>
                <a:lnTo>
                  <a:pt x="1288097" y="586771"/>
                </a:lnTo>
                <a:lnTo>
                  <a:pt x="1279207" y="581060"/>
                </a:lnTo>
                <a:lnTo>
                  <a:pt x="1270000" y="575666"/>
                </a:lnTo>
                <a:lnTo>
                  <a:pt x="1261110" y="570907"/>
                </a:lnTo>
                <a:lnTo>
                  <a:pt x="1252220" y="566465"/>
                </a:lnTo>
                <a:lnTo>
                  <a:pt x="1243330" y="562657"/>
                </a:lnTo>
                <a:lnTo>
                  <a:pt x="1235075" y="559802"/>
                </a:lnTo>
                <a:lnTo>
                  <a:pt x="1226502" y="557581"/>
                </a:lnTo>
                <a:lnTo>
                  <a:pt x="1222692" y="556946"/>
                </a:lnTo>
                <a:lnTo>
                  <a:pt x="1218565" y="556312"/>
                </a:lnTo>
                <a:lnTo>
                  <a:pt x="1210627" y="555994"/>
                </a:lnTo>
                <a:lnTo>
                  <a:pt x="1203325" y="556312"/>
                </a:lnTo>
                <a:lnTo>
                  <a:pt x="1196022" y="557581"/>
                </a:lnTo>
                <a:lnTo>
                  <a:pt x="1189037" y="559484"/>
                </a:lnTo>
                <a:lnTo>
                  <a:pt x="1182052" y="562340"/>
                </a:lnTo>
                <a:lnTo>
                  <a:pt x="1176020" y="565195"/>
                </a:lnTo>
                <a:lnTo>
                  <a:pt x="1169670" y="569320"/>
                </a:lnTo>
                <a:lnTo>
                  <a:pt x="1163955" y="573762"/>
                </a:lnTo>
                <a:lnTo>
                  <a:pt x="1158557" y="578521"/>
                </a:lnTo>
                <a:lnTo>
                  <a:pt x="1152842" y="583598"/>
                </a:lnTo>
                <a:lnTo>
                  <a:pt x="1147762" y="588992"/>
                </a:lnTo>
                <a:lnTo>
                  <a:pt x="1143000" y="594703"/>
                </a:lnTo>
                <a:lnTo>
                  <a:pt x="1138872" y="601049"/>
                </a:lnTo>
                <a:lnTo>
                  <a:pt x="1134745" y="607077"/>
                </a:lnTo>
                <a:lnTo>
                  <a:pt x="1130617" y="613423"/>
                </a:lnTo>
                <a:lnTo>
                  <a:pt x="1127125" y="619451"/>
                </a:lnTo>
                <a:lnTo>
                  <a:pt x="1123315" y="626114"/>
                </a:lnTo>
                <a:lnTo>
                  <a:pt x="1117282" y="638488"/>
                </a:lnTo>
                <a:lnTo>
                  <a:pt x="1112202" y="650545"/>
                </a:lnTo>
                <a:lnTo>
                  <a:pt x="1108075" y="661015"/>
                </a:lnTo>
                <a:lnTo>
                  <a:pt x="1104900" y="670217"/>
                </a:lnTo>
                <a:lnTo>
                  <a:pt x="1102677" y="677197"/>
                </a:lnTo>
                <a:lnTo>
                  <a:pt x="1100772" y="683225"/>
                </a:lnTo>
                <a:lnTo>
                  <a:pt x="1098232" y="690523"/>
                </a:lnTo>
                <a:lnTo>
                  <a:pt x="1095057" y="697820"/>
                </a:lnTo>
                <a:lnTo>
                  <a:pt x="1090930" y="705435"/>
                </a:lnTo>
                <a:lnTo>
                  <a:pt x="1086802" y="713684"/>
                </a:lnTo>
                <a:lnTo>
                  <a:pt x="1082040" y="721617"/>
                </a:lnTo>
                <a:lnTo>
                  <a:pt x="1076325" y="729549"/>
                </a:lnTo>
                <a:lnTo>
                  <a:pt x="1070610" y="737481"/>
                </a:lnTo>
                <a:lnTo>
                  <a:pt x="1063942" y="746047"/>
                </a:lnTo>
                <a:lnTo>
                  <a:pt x="1057592" y="753980"/>
                </a:lnTo>
                <a:lnTo>
                  <a:pt x="1050607" y="761912"/>
                </a:lnTo>
                <a:lnTo>
                  <a:pt x="1042987" y="769844"/>
                </a:lnTo>
                <a:lnTo>
                  <a:pt x="1035367" y="777776"/>
                </a:lnTo>
                <a:lnTo>
                  <a:pt x="1027112" y="785073"/>
                </a:lnTo>
                <a:lnTo>
                  <a:pt x="1018857" y="792054"/>
                </a:lnTo>
                <a:lnTo>
                  <a:pt x="1010602" y="799351"/>
                </a:lnTo>
                <a:lnTo>
                  <a:pt x="1001712" y="806014"/>
                </a:lnTo>
                <a:lnTo>
                  <a:pt x="992505" y="812360"/>
                </a:lnTo>
                <a:lnTo>
                  <a:pt x="983615" y="818071"/>
                </a:lnTo>
                <a:lnTo>
                  <a:pt x="974407" y="823465"/>
                </a:lnTo>
                <a:lnTo>
                  <a:pt x="964882" y="828541"/>
                </a:lnTo>
                <a:lnTo>
                  <a:pt x="955357" y="832983"/>
                </a:lnTo>
                <a:lnTo>
                  <a:pt x="946467" y="837108"/>
                </a:lnTo>
                <a:lnTo>
                  <a:pt x="936942" y="839964"/>
                </a:lnTo>
                <a:lnTo>
                  <a:pt x="927417" y="842502"/>
                </a:lnTo>
                <a:lnTo>
                  <a:pt x="917892" y="844723"/>
                </a:lnTo>
                <a:lnTo>
                  <a:pt x="908367" y="845675"/>
                </a:lnTo>
                <a:lnTo>
                  <a:pt x="899477" y="845992"/>
                </a:lnTo>
                <a:lnTo>
                  <a:pt x="890270" y="845357"/>
                </a:lnTo>
                <a:lnTo>
                  <a:pt x="885507" y="845040"/>
                </a:lnTo>
                <a:lnTo>
                  <a:pt x="881062" y="843771"/>
                </a:lnTo>
                <a:lnTo>
                  <a:pt x="876617" y="843136"/>
                </a:lnTo>
                <a:lnTo>
                  <a:pt x="872490" y="841867"/>
                </a:lnTo>
                <a:lnTo>
                  <a:pt x="868045" y="840281"/>
                </a:lnTo>
                <a:lnTo>
                  <a:pt x="863600" y="838377"/>
                </a:lnTo>
                <a:lnTo>
                  <a:pt x="859472" y="836791"/>
                </a:lnTo>
                <a:lnTo>
                  <a:pt x="855345" y="834570"/>
                </a:lnTo>
                <a:lnTo>
                  <a:pt x="847407" y="829493"/>
                </a:lnTo>
                <a:lnTo>
                  <a:pt x="840422" y="823782"/>
                </a:lnTo>
                <a:lnTo>
                  <a:pt x="833755" y="818388"/>
                </a:lnTo>
                <a:lnTo>
                  <a:pt x="828357" y="812360"/>
                </a:lnTo>
                <a:lnTo>
                  <a:pt x="823277" y="805697"/>
                </a:lnTo>
                <a:lnTo>
                  <a:pt x="818515" y="798717"/>
                </a:lnTo>
                <a:lnTo>
                  <a:pt x="814705" y="791736"/>
                </a:lnTo>
                <a:lnTo>
                  <a:pt x="811212" y="784439"/>
                </a:lnTo>
                <a:lnTo>
                  <a:pt x="808672" y="777141"/>
                </a:lnTo>
                <a:lnTo>
                  <a:pt x="806132" y="769844"/>
                </a:lnTo>
                <a:lnTo>
                  <a:pt x="804227" y="762229"/>
                </a:lnTo>
                <a:lnTo>
                  <a:pt x="802640" y="754614"/>
                </a:lnTo>
                <a:lnTo>
                  <a:pt x="801687" y="746999"/>
                </a:lnTo>
                <a:lnTo>
                  <a:pt x="801052" y="739384"/>
                </a:lnTo>
                <a:lnTo>
                  <a:pt x="800100" y="731770"/>
                </a:lnTo>
                <a:lnTo>
                  <a:pt x="800100" y="724472"/>
                </a:lnTo>
                <a:lnTo>
                  <a:pt x="800100" y="717175"/>
                </a:lnTo>
                <a:lnTo>
                  <a:pt x="800417" y="709877"/>
                </a:lnTo>
                <a:lnTo>
                  <a:pt x="802005" y="696551"/>
                </a:lnTo>
                <a:lnTo>
                  <a:pt x="803592" y="684494"/>
                </a:lnTo>
                <a:lnTo>
                  <a:pt x="805497" y="673389"/>
                </a:lnTo>
                <a:lnTo>
                  <a:pt x="807720" y="664823"/>
                </a:lnTo>
                <a:lnTo>
                  <a:pt x="809307" y="657842"/>
                </a:lnTo>
                <a:lnTo>
                  <a:pt x="811212" y="652131"/>
                </a:lnTo>
                <a:lnTo>
                  <a:pt x="814387" y="646737"/>
                </a:lnTo>
                <a:lnTo>
                  <a:pt x="823277" y="631191"/>
                </a:lnTo>
                <a:lnTo>
                  <a:pt x="836930" y="606125"/>
                </a:lnTo>
                <a:lnTo>
                  <a:pt x="845820" y="589626"/>
                </a:lnTo>
                <a:lnTo>
                  <a:pt x="855345" y="571224"/>
                </a:lnTo>
                <a:lnTo>
                  <a:pt x="865822" y="549966"/>
                </a:lnTo>
                <a:lnTo>
                  <a:pt x="876935" y="527121"/>
                </a:lnTo>
                <a:lnTo>
                  <a:pt x="889000" y="501739"/>
                </a:lnTo>
                <a:lnTo>
                  <a:pt x="901382" y="474135"/>
                </a:lnTo>
                <a:lnTo>
                  <a:pt x="914717" y="444627"/>
                </a:lnTo>
                <a:lnTo>
                  <a:pt x="928052" y="413216"/>
                </a:lnTo>
                <a:lnTo>
                  <a:pt x="942022" y="379584"/>
                </a:lnTo>
                <a:lnTo>
                  <a:pt x="955675" y="343731"/>
                </a:lnTo>
                <a:lnTo>
                  <a:pt x="962977" y="325963"/>
                </a:lnTo>
                <a:lnTo>
                  <a:pt x="970280" y="309782"/>
                </a:lnTo>
                <a:lnTo>
                  <a:pt x="977900" y="293917"/>
                </a:lnTo>
                <a:lnTo>
                  <a:pt x="985202" y="279640"/>
                </a:lnTo>
                <a:lnTo>
                  <a:pt x="993457" y="266314"/>
                </a:lnTo>
                <a:lnTo>
                  <a:pt x="1001077" y="253940"/>
                </a:lnTo>
                <a:lnTo>
                  <a:pt x="1009015" y="242517"/>
                </a:lnTo>
                <a:lnTo>
                  <a:pt x="1017270" y="232364"/>
                </a:lnTo>
                <a:lnTo>
                  <a:pt x="1025525" y="222846"/>
                </a:lnTo>
                <a:lnTo>
                  <a:pt x="1034097" y="214279"/>
                </a:lnTo>
                <a:lnTo>
                  <a:pt x="1042670" y="206347"/>
                </a:lnTo>
                <a:lnTo>
                  <a:pt x="1051242" y="199367"/>
                </a:lnTo>
                <a:lnTo>
                  <a:pt x="1060132" y="193021"/>
                </a:lnTo>
                <a:lnTo>
                  <a:pt x="1069022" y="187627"/>
                </a:lnTo>
                <a:lnTo>
                  <a:pt x="1078230" y="182868"/>
                </a:lnTo>
                <a:lnTo>
                  <a:pt x="1087437" y="178426"/>
                </a:lnTo>
                <a:lnTo>
                  <a:pt x="1096962" y="175253"/>
                </a:lnTo>
                <a:lnTo>
                  <a:pt x="1106487" y="172398"/>
                </a:lnTo>
                <a:lnTo>
                  <a:pt x="1115695" y="169859"/>
                </a:lnTo>
                <a:lnTo>
                  <a:pt x="1125537" y="167956"/>
                </a:lnTo>
                <a:lnTo>
                  <a:pt x="1135380" y="166369"/>
                </a:lnTo>
                <a:lnTo>
                  <a:pt x="1145222" y="165735"/>
                </a:lnTo>
                <a:lnTo>
                  <a:pt x="1155700" y="165100"/>
                </a:lnTo>
                <a:close/>
                <a:moveTo>
                  <a:pt x="1830538" y="0"/>
                </a:moveTo>
                <a:lnTo>
                  <a:pt x="1838784" y="635"/>
                </a:lnTo>
                <a:lnTo>
                  <a:pt x="1843225" y="952"/>
                </a:lnTo>
                <a:lnTo>
                  <a:pt x="1847348" y="1587"/>
                </a:lnTo>
                <a:lnTo>
                  <a:pt x="1851154" y="2856"/>
                </a:lnTo>
                <a:lnTo>
                  <a:pt x="1855277" y="4126"/>
                </a:lnTo>
                <a:lnTo>
                  <a:pt x="1858766" y="5712"/>
                </a:lnTo>
                <a:lnTo>
                  <a:pt x="1862889" y="7299"/>
                </a:lnTo>
                <a:lnTo>
                  <a:pt x="1866378" y="8886"/>
                </a:lnTo>
                <a:lnTo>
                  <a:pt x="1869867" y="11107"/>
                </a:lnTo>
                <a:lnTo>
                  <a:pt x="1873356" y="13328"/>
                </a:lnTo>
                <a:lnTo>
                  <a:pt x="1876210" y="15867"/>
                </a:lnTo>
                <a:lnTo>
                  <a:pt x="1879699" y="18723"/>
                </a:lnTo>
                <a:lnTo>
                  <a:pt x="1882553" y="21897"/>
                </a:lnTo>
                <a:lnTo>
                  <a:pt x="2257762" y="421109"/>
                </a:lnTo>
                <a:lnTo>
                  <a:pt x="2260934" y="424282"/>
                </a:lnTo>
                <a:lnTo>
                  <a:pt x="2263471" y="427455"/>
                </a:lnTo>
                <a:lnTo>
                  <a:pt x="2265692" y="430946"/>
                </a:lnTo>
                <a:lnTo>
                  <a:pt x="2267595" y="434437"/>
                </a:lnTo>
                <a:lnTo>
                  <a:pt x="2269498" y="437928"/>
                </a:lnTo>
                <a:lnTo>
                  <a:pt x="2271083" y="441736"/>
                </a:lnTo>
                <a:lnTo>
                  <a:pt x="2272352" y="445861"/>
                </a:lnTo>
                <a:lnTo>
                  <a:pt x="2273938" y="449352"/>
                </a:lnTo>
                <a:lnTo>
                  <a:pt x="2274572" y="453477"/>
                </a:lnTo>
                <a:lnTo>
                  <a:pt x="2275841" y="457603"/>
                </a:lnTo>
                <a:lnTo>
                  <a:pt x="2276158" y="461728"/>
                </a:lnTo>
                <a:lnTo>
                  <a:pt x="2276475" y="466171"/>
                </a:lnTo>
                <a:lnTo>
                  <a:pt x="2276475" y="474422"/>
                </a:lnTo>
                <a:lnTo>
                  <a:pt x="2275841" y="483307"/>
                </a:lnTo>
                <a:lnTo>
                  <a:pt x="2274255" y="491875"/>
                </a:lnTo>
                <a:lnTo>
                  <a:pt x="2271718" y="500761"/>
                </a:lnTo>
                <a:lnTo>
                  <a:pt x="2268546" y="509012"/>
                </a:lnTo>
                <a:lnTo>
                  <a:pt x="2264423" y="517897"/>
                </a:lnTo>
                <a:lnTo>
                  <a:pt x="2259348" y="526148"/>
                </a:lnTo>
                <a:lnTo>
                  <a:pt x="2253956" y="534399"/>
                </a:lnTo>
                <a:lnTo>
                  <a:pt x="2247296" y="542015"/>
                </a:lnTo>
                <a:lnTo>
                  <a:pt x="2240001" y="549314"/>
                </a:lnTo>
                <a:lnTo>
                  <a:pt x="2194646" y="592154"/>
                </a:lnTo>
                <a:lnTo>
                  <a:pt x="2186400" y="599136"/>
                </a:lnTo>
                <a:lnTo>
                  <a:pt x="2178471" y="604848"/>
                </a:lnTo>
                <a:lnTo>
                  <a:pt x="2170224" y="609925"/>
                </a:lnTo>
                <a:lnTo>
                  <a:pt x="2161344" y="614368"/>
                </a:lnTo>
                <a:lnTo>
                  <a:pt x="2152780" y="618176"/>
                </a:lnTo>
                <a:lnTo>
                  <a:pt x="2143899" y="621032"/>
                </a:lnTo>
                <a:lnTo>
                  <a:pt x="2135336" y="622619"/>
                </a:lnTo>
                <a:lnTo>
                  <a:pt x="2126455" y="623888"/>
                </a:lnTo>
                <a:lnTo>
                  <a:pt x="2117892" y="623888"/>
                </a:lnTo>
                <a:lnTo>
                  <a:pt x="2109011" y="623571"/>
                </a:lnTo>
                <a:lnTo>
                  <a:pt x="2104888" y="622619"/>
                </a:lnTo>
                <a:lnTo>
                  <a:pt x="2101082" y="621984"/>
                </a:lnTo>
                <a:lnTo>
                  <a:pt x="2096959" y="621032"/>
                </a:lnTo>
                <a:lnTo>
                  <a:pt x="2092835" y="619763"/>
                </a:lnTo>
                <a:lnTo>
                  <a:pt x="2089029" y="618493"/>
                </a:lnTo>
                <a:lnTo>
                  <a:pt x="2085223" y="616589"/>
                </a:lnTo>
                <a:lnTo>
                  <a:pt x="2081735" y="614685"/>
                </a:lnTo>
                <a:lnTo>
                  <a:pt x="2078563" y="612464"/>
                </a:lnTo>
                <a:lnTo>
                  <a:pt x="2074757" y="610243"/>
                </a:lnTo>
                <a:lnTo>
                  <a:pt x="2071585" y="607704"/>
                </a:lnTo>
                <a:lnTo>
                  <a:pt x="2068731" y="604848"/>
                </a:lnTo>
                <a:lnTo>
                  <a:pt x="2065559" y="601992"/>
                </a:lnTo>
                <a:lnTo>
                  <a:pt x="1690350" y="202462"/>
                </a:lnTo>
                <a:lnTo>
                  <a:pt x="1687813" y="199606"/>
                </a:lnTo>
                <a:lnTo>
                  <a:pt x="1685275" y="196115"/>
                </a:lnTo>
                <a:lnTo>
                  <a:pt x="1682738" y="192942"/>
                </a:lnTo>
                <a:lnTo>
                  <a:pt x="1680835" y="189451"/>
                </a:lnTo>
                <a:lnTo>
                  <a:pt x="1678615" y="185643"/>
                </a:lnTo>
                <a:lnTo>
                  <a:pt x="1677346" y="182153"/>
                </a:lnTo>
                <a:lnTo>
                  <a:pt x="1675760" y="178027"/>
                </a:lnTo>
                <a:lnTo>
                  <a:pt x="1674492" y="174219"/>
                </a:lnTo>
                <a:lnTo>
                  <a:pt x="1673540" y="170411"/>
                </a:lnTo>
                <a:lnTo>
                  <a:pt x="1672906" y="165968"/>
                </a:lnTo>
                <a:lnTo>
                  <a:pt x="1671954" y="161843"/>
                </a:lnTo>
                <a:lnTo>
                  <a:pt x="1671637" y="158035"/>
                </a:lnTo>
                <a:lnTo>
                  <a:pt x="1671637" y="149149"/>
                </a:lnTo>
                <a:lnTo>
                  <a:pt x="1672589" y="140899"/>
                </a:lnTo>
                <a:lnTo>
                  <a:pt x="1673857" y="132013"/>
                </a:lnTo>
                <a:lnTo>
                  <a:pt x="1676395" y="123445"/>
                </a:lnTo>
                <a:lnTo>
                  <a:pt x="1679884" y="114559"/>
                </a:lnTo>
                <a:lnTo>
                  <a:pt x="1683690" y="106309"/>
                </a:lnTo>
                <a:lnTo>
                  <a:pt x="1688764" y="97740"/>
                </a:lnTo>
                <a:lnTo>
                  <a:pt x="1694156" y="89807"/>
                </a:lnTo>
                <a:lnTo>
                  <a:pt x="1700817" y="82191"/>
                </a:lnTo>
                <a:lnTo>
                  <a:pt x="1708111" y="74575"/>
                </a:lnTo>
                <a:lnTo>
                  <a:pt x="1753784" y="31417"/>
                </a:lnTo>
                <a:lnTo>
                  <a:pt x="1761713" y="25070"/>
                </a:lnTo>
                <a:lnTo>
                  <a:pt x="1769642" y="18723"/>
                </a:lnTo>
                <a:lnTo>
                  <a:pt x="1777888" y="13646"/>
                </a:lnTo>
                <a:lnTo>
                  <a:pt x="1786769" y="9203"/>
                </a:lnTo>
                <a:lnTo>
                  <a:pt x="1795650" y="5712"/>
                </a:lnTo>
                <a:lnTo>
                  <a:pt x="1804213" y="3174"/>
                </a:lnTo>
                <a:lnTo>
                  <a:pt x="1813094" y="1269"/>
                </a:lnTo>
                <a:lnTo>
                  <a:pt x="1821657" y="317"/>
                </a:lnTo>
                <a:lnTo>
                  <a:pt x="183053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团队"/>
          <p:cNvSpPr/>
          <p:nvPr/>
        </p:nvSpPr>
        <p:spPr bwMode="auto">
          <a:xfrm>
            <a:off x="6388115" y="2564575"/>
            <a:ext cx="991870" cy="715645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07443" y="2330848"/>
            <a:ext cx="1267460" cy="12674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36205" y="3959333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67188" y="3959333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4464419" y="2600227"/>
            <a:ext cx="795789" cy="762941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10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8444045" y="2582472"/>
            <a:ext cx="795789" cy="762941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10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9860" y="4302605"/>
            <a:ext cx="1948896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C0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考核评估</a:t>
            </a:r>
            <a:endParaRPr lang="zh-CN" altLang="en-US" sz="3200" dirty="0">
              <a:solidFill>
                <a:srgbClr val="C0000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18840" y="2626360"/>
            <a:ext cx="3634740" cy="20834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双击替换内容  </a:t>
            </a:r>
            <a:r>
              <a:rPr lang="zh-CN" altLang="en-US" sz="2000" dirty="0" smtClean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编辑文字</a:t>
            </a:r>
            <a:endParaRPr lang="zh-CN" altLang="en-US" sz="2000" dirty="0">
              <a:solidFill>
                <a:srgbClr val="C0000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" name="勾"/>
          <p:cNvSpPr/>
          <p:nvPr/>
        </p:nvSpPr>
        <p:spPr bwMode="auto">
          <a:xfrm>
            <a:off x="1410204" y="2626060"/>
            <a:ext cx="1518265" cy="1448938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053580" y="2626360"/>
            <a:ext cx="4024630" cy="968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双击替换内容  </a:t>
            </a:r>
            <a:r>
              <a:rPr lang="zh-CN" altLang="en-US" sz="2000" dirty="0" smtClean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编辑文字</a:t>
            </a:r>
            <a:endParaRPr lang="zh-CN" altLang="en-US" sz="2000" dirty="0">
              <a:solidFill>
                <a:srgbClr val="C0000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52945" y="3594735"/>
            <a:ext cx="4025265" cy="11156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双击替换内容  </a:t>
            </a:r>
            <a:r>
              <a:rPr lang="zh-CN" altLang="en-US" sz="2000" dirty="0" smtClean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编辑文字</a:t>
            </a:r>
            <a:endParaRPr lang="zh-CN" altLang="en-US" sz="2000" dirty="0">
              <a:solidFill>
                <a:srgbClr val="C0000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9"/>
          <p:cNvCxnSpPr>
            <a:cxnSpLocks noChangeShapeType="1"/>
          </p:cNvCxnSpPr>
          <p:nvPr/>
        </p:nvCxnSpPr>
        <p:spPr bwMode="auto">
          <a:xfrm>
            <a:off x="1928114" y="2933700"/>
            <a:ext cx="8258436" cy="0"/>
          </a:xfrm>
          <a:prstGeom prst="line">
            <a:avLst/>
          </a:prstGeom>
          <a:noFill/>
          <a:ln w="28575">
            <a:solidFill>
              <a:srgbClr val="591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" name="组合 25"/>
          <p:cNvGrpSpPr/>
          <p:nvPr/>
        </p:nvGrpSpPr>
        <p:grpSpPr>
          <a:xfrm>
            <a:off x="1158875" y="2164443"/>
            <a:ext cx="1538478" cy="1538514"/>
            <a:chOff x="1158875" y="2164443"/>
            <a:chExt cx="1538478" cy="1538514"/>
          </a:xfrm>
        </p:grpSpPr>
        <p:sp>
          <p:nvSpPr>
            <p:cNvPr id="6" name="椭圆 20"/>
            <p:cNvSpPr>
              <a:spLocks noChangeArrowheads="1"/>
            </p:cNvSpPr>
            <p:nvPr/>
          </p:nvSpPr>
          <p:spPr bwMode="auto">
            <a:xfrm>
              <a:off x="1158875" y="2164443"/>
              <a:ext cx="1538478" cy="1538514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7" name="文本框 25"/>
            <p:cNvSpPr txBox="1">
              <a:spLocks noChangeArrowheads="1"/>
            </p:cNvSpPr>
            <p:nvPr/>
          </p:nvSpPr>
          <p:spPr bwMode="auto">
            <a:xfrm>
              <a:off x="1170877" y="2548980"/>
              <a:ext cx="15144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rgbClr val="FFF6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马克思</a:t>
              </a:r>
              <a:endParaRPr lang="en-US" altLang="zh-CN" sz="2400" b="1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>
                  <a:solidFill>
                    <a:srgbClr val="FFF6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列宁主义</a:t>
              </a:r>
              <a:endParaRPr lang="zh-CN" altLang="en-US" sz="2000" b="1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67253" y="2164443"/>
            <a:ext cx="1538478" cy="1538514"/>
            <a:chOff x="3067253" y="2164443"/>
            <a:chExt cx="1538478" cy="1538514"/>
          </a:xfrm>
        </p:grpSpPr>
        <p:sp>
          <p:nvSpPr>
            <p:cNvPr id="9" name="椭圆 21"/>
            <p:cNvSpPr>
              <a:spLocks noChangeArrowheads="1"/>
            </p:cNvSpPr>
            <p:nvPr/>
          </p:nvSpPr>
          <p:spPr bwMode="auto">
            <a:xfrm>
              <a:off x="3067253" y="2164443"/>
              <a:ext cx="1538478" cy="1538514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0" name="文本框 26"/>
            <p:cNvSpPr txBox="1">
              <a:spLocks noChangeArrowheads="1"/>
            </p:cNvSpPr>
            <p:nvPr/>
          </p:nvSpPr>
          <p:spPr bwMode="auto">
            <a:xfrm>
              <a:off x="3079255" y="2518202"/>
              <a:ext cx="15144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rgbClr val="FFF6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毛泽东</a:t>
              </a:r>
              <a:endParaRPr lang="en-US" altLang="zh-CN" sz="2400" b="1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rgbClr val="FFF6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思想</a:t>
              </a:r>
              <a:endParaRPr lang="zh-CN" altLang="en-US" sz="2400" b="1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78101" y="2164443"/>
            <a:ext cx="1538478" cy="1538514"/>
            <a:chOff x="7378101" y="2164443"/>
            <a:chExt cx="1538478" cy="1538514"/>
          </a:xfrm>
        </p:grpSpPr>
        <p:sp>
          <p:nvSpPr>
            <p:cNvPr id="12" name="椭圆 23"/>
            <p:cNvSpPr>
              <a:spLocks noChangeArrowheads="1"/>
            </p:cNvSpPr>
            <p:nvPr/>
          </p:nvSpPr>
          <p:spPr bwMode="auto">
            <a:xfrm>
              <a:off x="7378101" y="2164443"/>
              <a:ext cx="1538478" cy="1538514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3" name="文本框 28"/>
            <p:cNvSpPr txBox="1">
              <a:spLocks noChangeArrowheads="1"/>
            </p:cNvSpPr>
            <p:nvPr/>
          </p:nvSpPr>
          <p:spPr bwMode="auto">
            <a:xfrm>
              <a:off x="7390103" y="2518202"/>
              <a:ext cx="15144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rgbClr val="FFF6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邓小平</a:t>
              </a:r>
              <a:endParaRPr lang="en-US" altLang="zh-CN" sz="2400" b="1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rgbClr val="FFF6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</a:t>
              </a:r>
              <a:endParaRPr lang="zh-CN" altLang="en-US" sz="2400" b="1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337485" y="2164443"/>
            <a:ext cx="1538478" cy="1538514"/>
            <a:chOff x="9337485" y="2164443"/>
            <a:chExt cx="1538478" cy="1538514"/>
          </a:xfrm>
        </p:grpSpPr>
        <p:sp>
          <p:nvSpPr>
            <p:cNvPr id="15" name="椭圆 24"/>
            <p:cNvSpPr>
              <a:spLocks noChangeArrowheads="1"/>
            </p:cNvSpPr>
            <p:nvPr/>
          </p:nvSpPr>
          <p:spPr bwMode="auto">
            <a:xfrm>
              <a:off x="9337485" y="2164443"/>
              <a:ext cx="1538478" cy="1538514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6" name="文本框 29"/>
            <p:cNvSpPr txBox="1">
              <a:spLocks noChangeArrowheads="1"/>
            </p:cNvSpPr>
            <p:nvPr/>
          </p:nvSpPr>
          <p:spPr bwMode="auto">
            <a:xfrm>
              <a:off x="9344724" y="2579757"/>
              <a:ext cx="1524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>
                  <a:solidFill>
                    <a:srgbClr val="FFF6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“三个代表”</a:t>
              </a:r>
              <a:endParaRPr lang="en-US" altLang="zh-CN" sz="2000" b="1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>
                  <a:solidFill>
                    <a:srgbClr val="FFF6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zh-CN" altLang="en-US" sz="2000" b="1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92275" y="4288098"/>
            <a:ext cx="9666288" cy="2324311"/>
            <a:chOff x="1158875" y="4238625"/>
            <a:chExt cx="9666288" cy="2324311"/>
          </a:xfrm>
        </p:grpSpPr>
        <p:sp>
          <p:nvSpPr>
            <p:cNvPr id="18" name="文本框 31"/>
            <p:cNvSpPr txBox="1">
              <a:spLocks noChangeArrowheads="1"/>
            </p:cNvSpPr>
            <p:nvPr/>
          </p:nvSpPr>
          <p:spPr bwMode="auto">
            <a:xfrm>
              <a:off x="1158875" y="4854776"/>
              <a:ext cx="9666288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endPara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4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endPara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32"/>
            <p:cNvSpPr>
              <a:spLocks noChangeArrowheads="1"/>
            </p:cNvSpPr>
            <p:nvPr/>
          </p:nvSpPr>
          <p:spPr bwMode="auto">
            <a:xfrm>
              <a:off x="1158875" y="4238625"/>
              <a:ext cx="4532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32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endParaRPr lang="zh-CN" altLang="en-US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976042" y="1917700"/>
            <a:ext cx="2031952" cy="2032000"/>
            <a:chOff x="4976042" y="1917700"/>
            <a:chExt cx="2031952" cy="2032000"/>
          </a:xfrm>
        </p:grpSpPr>
        <p:sp>
          <p:nvSpPr>
            <p:cNvPr id="21" name="椭圆 22"/>
            <p:cNvSpPr>
              <a:spLocks noChangeArrowheads="1"/>
            </p:cNvSpPr>
            <p:nvPr/>
          </p:nvSpPr>
          <p:spPr bwMode="auto">
            <a:xfrm>
              <a:off x="4976042" y="1917700"/>
              <a:ext cx="2031952" cy="2032000"/>
            </a:xfrm>
            <a:prstGeom prst="ellipse">
              <a:avLst/>
            </a:prstGeom>
            <a:solidFill>
              <a:srgbClr val="C00000"/>
            </a:solidFill>
            <a:ln w="28575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5300526" y="2177109"/>
              <a:ext cx="1535384" cy="1341732"/>
            </a:xfrm>
            <a:custGeom>
              <a:avLst/>
              <a:gdLst>
                <a:gd name="T0" fmla="*/ 778 w 7797"/>
                <a:gd name="T1" fmla="*/ 2674 h 6810"/>
                <a:gd name="T2" fmla="*/ 2420 w 7797"/>
                <a:gd name="T3" fmla="*/ 1093 h 6810"/>
                <a:gd name="T4" fmla="*/ 3519 w 7797"/>
                <a:gd name="T5" fmla="*/ 922 h 6810"/>
                <a:gd name="T6" fmla="*/ 4020 w 7797"/>
                <a:gd name="T7" fmla="*/ 1416 h 6810"/>
                <a:gd name="T8" fmla="*/ 3165 w 7797"/>
                <a:gd name="T9" fmla="*/ 2191 h 6810"/>
                <a:gd name="T10" fmla="*/ 5509 w 7797"/>
                <a:gd name="T11" fmla="*/ 4407 h 6810"/>
                <a:gd name="T12" fmla="*/ 3550 w 7797"/>
                <a:gd name="T13" fmla="*/ 153 h 6810"/>
                <a:gd name="T14" fmla="*/ 6272 w 7797"/>
                <a:gd name="T15" fmla="*/ 5152 h 6810"/>
                <a:gd name="T16" fmla="*/ 6872 w 7797"/>
                <a:gd name="T17" fmla="*/ 5727 h 6810"/>
                <a:gd name="T18" fmla="*/ 6034 w 7797"/>
                <a:gd name="T19" fmla="*/ 6575 h 6810"/>
                <a:gd name="T20" fmla="*/ 5461 w 7797"/>
                <a:gd name="T21" fmla="*/ 6025 h 6810"/>
                <a:gd name="T22" fmla="*/ 1462 w 7797"/>
                <a:gd name="T23" fmla="*/ 5940 h 6810"/>
                <a:gd name="T24" fmla="*/ 1187 w 7797"/>
                <a:gd name="T25" fmla="*/ 5903 h 6810"/>
                <a:gd name="T26" fmla="*/ 412 w 7797"/>
                <a:gd name="T27" fmla="*/ 6465 h 6810"/>
                <a:gd name="T28" fmla="*/ 753 w 7797"/>
                <a:gd name="T29" fmla="*/ 5561 h 6810"/>
                <a:gd name="T30" fmla="*/ 815 w 7797"/>
                <a:gd name="T31" fmla="*/ 5409 h 6810"/>
                <a:gd name="T32" fmla="*/ 430 w 7797"/>
                <a:gd name="T33" fmla="*/ 4908 h 6810"/>
                <a:gd name="T34" fmla="*/ 888 w 7797"/>
                <a:gd name="T35" fmla="*/ 4481 h 6810"/>
                <a:gd name="T36" fmla="*/ 4636 w 7797"/>
                <a:gd name="T37" fmla="*/ 5225 h 6810"/>
                <a:gd name="T38" fmla="*/ 2311 w 7797"/>
                <a:gd name="T39" fmla="*/ 3016 h 6810"/>
                <a:gd name="T40" fmla="*/ 1712 w 7797"/>
                <a:gd name="T41" fmla="*/ 3620 h 6810"/>
                <a:gd name="T42" fmla="*/ 778 w 7797"/>
                <a:gd name="T43" fmla="*/ 2674 h 6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97" h="6810">
                  <a:moveTo>
                    <a:pt x="778" y="2674"/>
                  </a:moveTo>
                  <a:lnTo>
                    <a:pt x="2420" y="1093"/>
                  </a:lnTo>
                  <a:cubicBezTo>
                    <a:pt x="2790" y="1302"/>
                    <a:pt x="3156" y="1199"/>
                    <a:pt x="3519" y="922"/>
                  </a:cubicBezTo>
                  <a:lnTo>
                    <a:pt x="4020" y="1416"/>
                  </a:lnTo>
                  <a:lnTo>
                    <a:pt x="3165" y="2191"/>
                  </a:lnTo>
                  <a:lnTo>
                    <a:pt x="5509" y="4407"/>
                  </a:lnTo>
                  <a:cubicBezTo>
                    <a:pt x="6394" y="2408"/>
                    <a:pt x="5407" y="884"/>
                    <a:pt x="3550" y="153"/>
                  </a:cubicBezTo>
                  <a:cubicBezTo>
                    <a:pt x="6161" y="0"/>
                    <a:pt x="7797" y="3094"/>
                    <a:pt x="6272" y="5152"/>
                  </a:cubicBezTo>
                  <a:lnTo>
                    <a:pt x="6872" y="5727"/>
                  </a:lnTo>
                  <a:lnTo>
                    <a:pt x="6034" y="6575"/>
                  </a:lnTo>
                  <a:lnTo>
                    <a:pt x="5461" y="6025"/>
                  </a:lnTo>
                  <a:cubicBezTo>
                    <a:pt x="4004" y="6810"/>
                    <a:pt x="2676" y="6755"/>
                    <a:pt x="1462" y="5940"/>
                  </a:cubicBezTo>
                  <a:cubicBezTo>
                    <a:pt x="1304" y="5839"/>
                    <a:pt x="1213" y="5827"/>
                    <a:pt x="1187" y="5903"/>
                  </a:cubicBezTo>
                  <a:cubicBezTo>
                    <a:pt x="1286" y="6472"/>
                    <a:pt x="749" y="6704"/>
                    <a:pt x="412" y="6465"/>
                  </a:cubicBezTo>
                  <a:cubicBezTo>
                    <a:pt x="0" y="6132"/>
                    <a:pt x="250" y="5504"/>
                    <a:pt x="753" y="5561"/>
                  </a:cubicBezTo>
                  <a:cubicBezTo>
                    <a:pt x="831" y="5565"/>
                    <a:pt x="884" y="5530"/>
                    <a:pt x="815" y="5409"/>
                  </a:cubicBezTo>
                  <a:cubicBezTo>
                    <a:pt x="712" y="5245"/>
                    <a:pt x="569" y="5076"/>
                    <a:pt x="430" y="4908"/>
                  </a:cubicBezTo>
                  <a:lnTo>
                    <a:pt x="888" y="4481"/>
                  </a:lnTo>
                  <a:cubicBezTo>
                    <a:pt x="2054" y="5440"/>
                    <a:pt x="3296" y="5758"/>
                    <a:pt x="4636" y="5225"/>
                  </a:cubicBezTo>
                  <a:lnTo>
                    <a:pt x="2311" y="3016"/>
                  </a:lnTo>
                  <a:lnTo>
                    <a:pt x="1712" y="3620"/>
                  </a:lnTo>
                  <a:lnTo>
                    <a:pt x="778" y="2674"/>
                  </a:lnTo>
                  <a:close/>
                </a:path>
              </a:pathLst>
            </a:custGeom>
            <a:solidFill>
              <a:srgbClr val="FFFB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F0B"/>
                </a:solidFill>
              </a:endParaRPr>
            </a:p>
          </p:txBody>
        </p:sp>
      </p:grpSp>
      <p:sp>
        <p:nvSpPr>
          <p:cNvPr id="27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46245" y="2171700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400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57001" y="2986683"/>
            <a:ext cx="7814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存在的主要问题及原因</a:t>
            </a:r>
            <a:endParaRPr lang="zh-CN" altLang="en-US" sz="6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29"/>
          <p:cNvSpPr/>
          <p:nvPr/>
        </p:nvSpPr>
        <p:spPr bwMode="auto">
          <a:xfrm>
            <a:off x="1281357" y="2525696"/>
            <a:ext cx="1647555" cy="1472251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73200"/>
            <a:ext cx="12192000" cy="43561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1200" y="1485900"/>
            <a:ext cx="8483600" cy="3441700"/>
          </a:xfrm>
          <a:prstGeom prst="rect">
            <a:avLst/>
          </a:prstGeom>
          <a:solidFill>
            <a:srgbClr val="C42F0B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414485" y="1720850"/>
            <a:ext cx="5077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rgbClr val="FFFBF3"/>
                </a:solidFill>
              </a:rPr>
              <a:t>双击替换内容  </a:t>
            </a:r>
            <a:r>
              <a:rPr lang="zh-CN" altLang="en-US" sz="3600" dirty="0" smtClean="0">
                <a:solidFill>
                  <a:srgbClr val="FFFBF3"/>
                </a:solidFill>
              </a:rPr>
              <a:t>编辑文字</a:t>
            </a:r>
            <a:endParaRPr lang="en-US" altLang="zh-CN" sz="3600" dirty="0">
              <a:solidFill>
                <a:srgbClr val="FFFBF3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2351" y="2581275"/>
            <a:ext cx="7861299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17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700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7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700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7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700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7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700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7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700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7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700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7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700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7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700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7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700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7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700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7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700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700" b="1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700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07275" y="2540000"/>
            <a:ext cx="3860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5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7167563" y="1901825"/>
            <a:ext cx="4340225" cy="3838575"/>
          </a:xfrm>
          <a:prstGeom prst="rect">
            <a:avLst/>
          </a:prstGeom>
          <a:noFill/>
          <a:ln w="19050">
            <a:solidFill>
              <a:srgbClr val="5913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圆角矩形 42"/>
          <p:cNvSpPr>
            <a:spLocks noChangeArrowheads="1"/>
          </p:cNvSpPr>
          <p:nvPr/>
        </p:nvSpPr>
        <p:spPr bwMode="auto">
          <a:xfrm>
            <a:off x="7708107" y="1616074"/>
            <a:ext cx="3259137" cy="61912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000" y="1892300"/>
            <a:ext cx="5740400" cy="38735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9050">
            <a:solidFill>
              <a:srgbClr val="591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46245" y="2171700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400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9"/>
          <p:cNvSpPr/>
          <p:nvPr/>
        </p:nvSpPr>
        <p:spPr bwMode="auto">
          <a:xfrm>
            <a:off x="1281357" y="2525696"/>
            <a:ext cx="1647555" cy="1472251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57001" y="2986683"/>
            <a:ext cx="7814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工作思路和主要措施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86578" y="1511300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双击替换内容  </a:t>
            </a:r>
            <a:r>
              <a:rPr lang="zh-CN" altLang="en-US" dirty="0" smtClean="0"/>
              <a:t>编辑文字</a:t>
            </a:r>
            <a:endParaRPr lang="en-US" altLang="zh-CN" dirty="0"/>
          </a:p>
        </p:txBody>
      </p:sp>
      <p:grpSp>
        <p:nvGrpSpPr>
          <p:cNvPr id="38" name="组合 37"/>
          <p:cNvGrpSpPr/>
          <p:nvPr/>
        </p:nvGrpSpPr>
        <p:grpSpPr>
          <a:xfrm>
            <a:off x="750888" y="2628705"/>
            <a:ext cx="3284537" cy="548076"/>
            <a:chOff x="750888" y="2628705"/>
            <a:chExt cx="3284537" cy="548076"/>
          </a:xfrm>
        </p:grpSpPr>
        <p:sp>
          <p:nvSpPr>
            <p:cNvPr id="24" name="矩形 14"/>
            <p:cNvSpPr>
              <a:spLocks noChangeArrowheads="1"/>
            </p:cNvSpPr>
            <p:nvPr/>
          </p:nvSpPr>
          <p:spPr bwMode="auto">
            <a:xfrm>
              <a:off x="750888" y="2628705"/>
              <a:ext cx="3284537" cy="548076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15"/>
            <p:cNvSpPr txBox="1">
              <a:spLocks noChangeArrowheads="1"/>
            </p:cNvSpPr>
            <p:nvPr/>
          </p:nvSpPr>
          <p:spPr bwMode="auto">
            <a:xfrm>
              <a:off x="1067087" y="2671911"/>
              <a:ext cx="26521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rgbClr val="FFFBF3"/>
                  </a:solidFill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800" b="1" dirty="0" smtClean="0">
                  <a:solidFill>
                    <a:srgbClr val="FFFBF3"/>
                  </a:solidFill>
                  <a:ea typeface="微软雅黑" panose="020B0503020204020204" pitchFamily="34" charset="-122"/>
                </a:rPr>
                <a:t>编辑文字</a:t>
              </a:r>
              <a:endParaRPr lang="en-US" altLang="zh-CN" sz="1800" b="1" dirty="0">
                <a:solidFill>
                  <a:srgbClr val="FFFBF3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16"/>
          <p:cNvSpPr txBox="1">
            <a:spLocks noChangeArrowheads="1"/>
          </p:cNvSpPr>
          <p:nvPr/>
        </p:nvSpPr>
        <p:spPr bwMode="auto">
          <a:xfrm>
            <a:off x="1485107" y="3446586"/>
            <a:ext cx="25503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574382" y="2628705"/>
            <a:ext cx="3284537" cy="548076"/>
            <a:chOff x="4574382" y="2628705"/>
            <a:chExt cx="3284537" cy="548076"/>
          </a:xfrm>
        </p:grpSpPr>
        <p:sp>
          <p:nvSpPr>
            <p:cNvPr id="28" name="矩形 18"/>
            <p:cNvSpPr>
              <a:spLocks noChangeArrowheads="1"/>
            </p:cNvSpPr>
            <p:nvPr/>
          </p:nvSpPr>
          <p:spPr bwMode="auto">
            <a:xfrm>
              <a:off x="4574382" y="2628705"/>
              <a:ext cx="3284537" cy="548076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19"/>
            <p:cNvSpPr txBox="1">
              <a:spLocks noChangeArrowheads="1"/>
            </p:cNvSpPr>
            <p:nvPr/>
          </p:nvSpPr>
          <p:spPr bwMode="auto">
            <a:xfrm>
              <a:off x="4890582" y="2671911"/>
              <a:ext cx="26521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rgbClr val="FFFBF3"/>
                  </a:solidFill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800" b="1" dirty="0" smtClean="0">
                  <a:solidFill>
                    <a:srgbClr val="FFFBF3"/>
                  </a:solidFill>
                  <a:ea typeface="微软雅黑" panose="020B0503020204020204" pitchFamily="34" charset="-122"/>
                </a:rPr>
                <a:t>编辑文字</a:t>
              </a:r>
              <a:endParaRPr lang="en-US" altLang="zh-CN" sz="1800" b="1" dirty="0">
                <a:solidFill>
                  <a:srgbClr val="FFFBF3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97082" y="2628705"/>
            <a:ext cx="3284537" cy="548076"/>
            <a:chOff x="8397082" y="2628705"/>
            <a:chExt cx="3284537" cy="548076"/>
          </a:xfrm>
        </p:grpSpPr>
        <p:sp>
          <p:nvSpPr>
            <p:cNvPr id="32" name="矩形 22"/>
            <p:cNvSpPr>
              <a:spLocks noChangeArrowheads="1"/>
            </p:cNvSpPr>
            <p:nvPr/>
          </p:nvSpPr>
          <p:spPr bwMode="auto">
            <a:xfrm>
              <a:off x="8397082" y="2628705"/>
              <a:ext cx="3284537" cy="548076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23"/>
            <p:cNvSpPr txBox="1">
              <a:spLocks noChangeArrowheads="1"/>
            </p:cNvSpPr>
            <p:nvPr/>
          </p:nvSpPr>
          <p:spPr bwMode="auto">
            <a:xfrm>
              <a:off x="8713281" y="2671911"/>
              <a:ext cx="26521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rgbClr val="FFFBF3"/>
                  </a:solidFill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800" b="1" dirty="0" smtClean="0">
                  <a:solidFill>
                    <a:srgbClr val="FFFBF3"/>
                  </a:solidFill>
                  <a:ea typeface="微软雅黑" panose="020B0503020204020204" pitchFamily="34" charset="-122"/>
                </a:rPr>
                <a:t>编辑文字</a:t>
              </a:r>
              <a:endParaRPr lang="en-US" altLang="zh-CN" sz="1800" b="1" dirty="0">
                <a:solidFill>
                  <a:srgbClr val="FFFBF3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14"/>
          <p:cNvSpPr>
            <a:spLocks noChangeArrowheads="1"/>
          </p:cNvSpPr>
          <p:nvPr/>
        </p:nvSpPr>
        <p:spPr bwMode="auto">
          <a:xfrm>
            <a:off x="750888" y="3174804"/>
            <a:ext cx="3284537" cy="27941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18"/>
          <p:cNvSpPr>
            <a:spLocks noChangeArrowheads="1"/>
          </p:cNvSpPr>
          <p:nvPr/>
        </p:nvSpPr>
        <p:spPr bwMode="auto">
          <a:xfrm>
            <a:off x="4574382" y="3174804"/>
            <a:ext cx="3284537" cy="27941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矩形 22"/>
          <p:cNvSpPr>
            <a:spLocks noChangeArrowheads="1"/>
          </p:cNvSpPr>
          <p:nvPr/>
        </p:nvSpPr>
        <p:spPr bwMode="auto">
          <a:xfrm>
            <a:off x="8397082" y="3174804"/>
            <a:ext cx="3284537" cy="27941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6"/>
          <p:cNvSpPr txBox="1">
            <a:spLocks noChangeArrowheads="1"/>
          </p:cNvSpPr>
          <p:nvPr/>
        </p:nvSpPr>
        <p:spPr bwMode="auto">
          <a:xfrm>
            <a:off x="5308601" y="3446586"/>
            <a:ext cx="25503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6"/>
          <p:cNvSpPr txBox="1">
            <a:spLocks noChangeArrowheads="1"/>
          </p:cNvSpPr>
          <p:nvPr/>
        </p:nvSpPr>
        <p:spPr bwMode="auto">
          <a:xfrm>
            <a:off x="9331464" y="3400686"/>
            <a:ext cx="25503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4168" y="2539774"/>
            <a:ext cx="2804161" cy="1958804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07052" y="3103602"/>
            <a:ext cx="554184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126"/>
            <a:ext cx="12191245" cy="97987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43495" y="2518827"/>
            <a:ext cx="4532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dirty="0"/>
              <a:t>双击替换内容  </a:t>
            </a:r>
            <a:r>
              <a:rPr lang="zh-CN" altLang="en-US" sz="3200" dirty="0" smtClean="0"/>
              <a:t>编辑文字</a:t>
            </a:r>
            <a:endParaRPr lang="en-US" altLang="zh-CN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30896" y="2036369"/>
            <a:ext cx="10191104" cy="4030087"/>
            <a:chOff x="99501" y="1400326"/>
            <a:chExt cx="7574320" cy="3050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01" y="1400326"/>
              <a:ext cx="2409080" cy="305028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3665490" y="1527306"/>
              <a:ext cx="4002853" cy="45885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89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/>
              <a:r>
                <a:rPr lang="zh-CN" altLang="en-US" b="1" kern="0" dirty="0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b="1" kern="0" dirty="0" smtClean="0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a typeface="微软雅黑" panose="020B0503020204020204" pitchFamily="34" charset="-122"/>
                </a:rPr>
                <a:t>编辑文字</a:t>
              </a:r>
              <a:endParaRPr lang="en-US" altLang="zh-CN" b="1" kern="0" dirty="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670968" y="2218035"/>
              <a:ext cx="4002853" cy="45885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89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/>
              <a:r>
                <a:rPr lang="zh-CN" altLang="en-US" b="1" kern="0" dirty="0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b="1" kern="0" dirty="0" smtClean="0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a typeface="微软雅黑" panose="020B0503020204020204" pitchFamily="34" charset="-122"/>
                </a:rPr>
                <a:t>编辑文字</a:t>
              </a:r>
              <a:endParaRPr lang="en-US" altLang="zh-CN" b="1" kern="0" dirty="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670968" y="2925468"/>
              <a:ext cx="4002853" cy="45885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89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/>
              <a:r>
                <a:rPr lang="zh-CN" altLang="en-US" b="1" kern="0" dirty="0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b="1" kern="0" dirty="0" smtClean="0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a typeface="微软雅黑" panose="020B0503020204020204" pitchFamily="34" charset="-122"/>
                </a:rPr>
                <a:t>编辑文字</a:t>
              </a:r>
              <a:endParaRPr lang="en-US" altLang="zh-CN" b="1" kern="0" dirty="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306" y="1499277"/>
              <a:ext cx="668244" cy="51490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080" y="2190006"/>
              <a:ext cx="668244" cy="51490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170" y="2910086"/>
              <a:ext cx="668244" cy="51490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3665489" y="3597039"/>
              <a:ext cx="4002853" cy="45885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89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/>
              <a:r>
                <a:rPr lang="zh-CN" altLang="en-US" b="1" kern="0" dirty="0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b="1" kern="0" dirty="0" smtClean="0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a typeface="微软雅黑" panose="020B0503020204020204" pitchFamily="34" charset="-122"/>
                </a:rPr>
                <a:t>编辑文字</a:t>
              </a:r>
              <a:endParaRPr lang="en-US" altLang="zh-CN" b="1" kern="0" dirty="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601" y="3569010"/>
              <a:ext cx="668244" cy="514908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3286578" y="879402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双击替换内容  </a:t>
            </a:r>
            <a:r>
              <a:rPr lang="zh-CN" altLang="en-US" dirty="0" smtClean="0"/>
              <a:t>编辑文字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39885"/>
            <a:ext cx="5303213" cy="341811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0" y="739485"/>
            <a:ext cx="12192000" cy="1469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693967" y="987308"/>
            <a:ext cx="195277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6000" b="1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29"/>
          <p:cNvSpPr/>
          <p:nvPr/>
        </p:nvSpPr>
        <p:spPr bwMode="auto">
          <a:xfrm>
            <a:off x="6532624" y="945571"/>
            <a:ext cx="1183308" cy="10574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400800" y="3010291"/>
            <a:ext cx="4914900" cy="598188"/>
            <a:chOff x="6400800" y="2959491"/>
            <a:chExt cx="4914900" cy="598188"/>
          </a:xfrm>
        </p:grpSpPr>
        <p:sp>
          <p:nvSpPr>
            <p:cNvPr id="28" name="矩形 27"/>
            <p:cNvSpPr/>
            <p:nvPr/>
          </p:nvSpPr>
          <p:spPr>
            <a:xfrm>
              <a:off x="7353300" y="2974221"/>
              <a:ext cx="3962400" cy="583458"/>
            </a:xfrm>
            <a:prstGeom prst="rect">
              <a:avLst/>
            </a:prstGeom>
            <a:noFill/>
            <a:ln w="19050">
              <a:solidFill>
                <a:srgbClr val="59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465214" y="2959491"/>
              <a:ext cx="37741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履职工作特色和亮点</a:t>
              </a:r>
              <a:endParaRPr lang="zh-CN" altLang="en-US" sz="30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00800" y="2974221"/>
              <a:ext cx="988061" cy="583458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rgbClr val="FFFB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00800" y="4114479"/>
            <a:ext cx="5087466" cy="583458"/>
            <a:chOff x="6400800" y="3860479"/>
            <a:chExt cx="5087466" cy="583458"/>
          </a:xfrm>
        </p:grpSpPr>
        <p:sp>
          <p:nvSpPr>
            <p:cNvPr id="11" name="矩形 10"/>
            <p:cNvSpPr/>
            <p:nvPr/>
          </p:nvSpPr>
          <p:spPr>
            <a:xfrm>
              <a:off x="7180733" y="3889617"/>
              <a:ext cx="43075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存在的主要问题及原因</a:t>
              </a:r>
              <a:endParaRPr lang="zh-CN" altLang="en-US" sz="30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353300" y="3860479"/>
              <a:ext cx="3962400" cy="583458"/>
            </a:xfrm>
            <a:prstGeom prst="rect">
              <a:avLst/>
            </a:prstGeom>
            <a:noFill/>
            <a:ln w="19050">
              <a:solidFill>
                <a:srgbClr val="59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400800" y="3860479"/>
              <a:ext cx="988061" cy="583458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rgbClr val="FFFB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00800" y="5165837"/>
            <a:ext cx="5009997" cy="590823"/>
            <a:chOff x="6400800" y="4746737"/>
            <a:chExt cx="5009997" cy="590823"/>
          </a:xfrm>
        </p:grpSpPr>
        <p:sp>
          <p:nvSpPr>
            <p:cNvPr id="14" name="矩形 13"/>
            <p:cNvSpPr/>
            <p:nvPr/>
          </p:nvSpPr>
          <p:spPr>
            <a:xfrm>
              <a:off x="7293764" y="4783562"/>
              <a:ext cx="41170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工作思路和主要措施</a:t>
              </a:r>
              <a:endParaRPr lang="zh-CN" altLang="en-US" sz="30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353300" y="4746737"/>
              <a:ext cx="3962400" cy="583458"/>
            </a:xfrm>
            <a:prstGeom prst="rect">
              <a:avLst/>
            </a:prstGeom>
            <a:noFill/>
            <a:ln w="19050">
              <a:solidFill>
                <a:srgbClr val="59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400800" y="4746737"/>
              <a:ext cx="988061" cy="583458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rgbClr val="FFFB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D"/>
          <p:cNvSpPr/>
          <p:nvPr/>
        </p:nvSpPr>
        <p:spPr>
          <a:xfrm>
            <a:off x="12627428" y="73061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46245" y="2171700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400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57001" y="3126383"/>
            <a:ext cx="7814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不足和改进之处</a:t>
            </a:r>
            <a:endParaRPr lang="zh-CN" altLang="en-US" sz="6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29"/>
          <p:cNvSpPr/>
          <p:nvPr/>
        </p:nvSpPr>
        <p:spPr bwMode="auto">
          <a:xfrm>
            <a:off x="1281357" y="2525696"/>
            <a:ext cx="1647555" cy="1472251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93900" y="2535634"/>
            <a:ext cx="95631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93899" y="4858066"/>
            <a:ext cx="921648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3900" y="3002200"/>
            <a:ext cx="618333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3900" y="5324632"/>
            <a:ext cx="86868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3900" y="3468766"/>
            <a:ext cx="663139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3900" y="5791200"/>
            <a:ext cx="709775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93900" y="1714500"/>
            <a:ext cx="1866900" cy="685800"/>
          </a:xfrm>
          <a:prstGeom prst="rect">
            <a:avLst/>
          </a:prstGeom>
          <a:solidFill>
            <a:srgbClr val="59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b="1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b="1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b="1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93899" y="4048600"/>
            <a:ext cx="1866900" cy="685800"/>
          </a:xfrm>
          <a:prstGeom prst="rect">
            <a:avLst/>
          </a:prstGeom>
          <a:solidFill>
            <a:srgbClr val="59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b="1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b="1" dirty="0" smtClean="0">
                <a:solidFill>
                  <a:srgbClr val="FFF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b="1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b="1" dirty="0">
              <a:solidFill>
                <a:srgbClr val="FFF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01019" y="2616200"/>
            <a:ext cx="8597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sz="2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2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sz="2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24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88282" y="2079625"/>
            <a:ext cx="9215437" cy="1577975"/>
          </a:xfrm>
          <a:prstGeom prst="rect">
            <a:avLst/>
          </a:prstGeom>
          <a:noFill/>
          <a:ln w="19050">
            <a:solidFill>
              <a:srgbClr val="5913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42"/>
          <p:cNvSpPr>
            <a:spLocks noChangeArrowheads="1"/>
          </p:cNvSpPr>
          <p:nvPr/>
        </p:nvSpPr>
        <p:spPr bwMode="auto">
          <a:xfrm>
            <a:off x="3447654" y="1638300"/>
            <a:ext cx="5296693" cy="7747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sz="3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97050" y="5029506"/>
            <a:ext cx="8597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 </a:t>
            </a:r>
            <a:r>
              <a:rPr lang="zh-CN" altLang="en-US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 </a:t>
            </a:r>
            <a:r>
              <a:rPr lang="zh-CN" altLang="en-US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488282" y="4454525"/>
            <a:ext cx="9215437" cy="1743075"/>
          </a:xfrm>
          <a:prstGeom prst="rect">
            <a:avLst/>
          </a:prstGeom>
          <a:noFill/>
          <a:ln w="19050">
            <a:solidFill>
              <a:srgbClr val="5913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" name="圆角矩形 42"/>
          <p:cNvSpPr>
            <a:spLocks noChangeArrowheads="1"/>
          </p:cNvSpPr>
          <p:nvPr/>
        </p:nvSpPr>
        <p:spPr bwMode="auto">
          <a:xfrm>
            <a:off x="3447654" y="4013200"/>
            <a:ext cx="5296693" cy="774700"/>
          </a:xfrm>
          <a:prstGeom prst="roundRect">
            <a:avLst>
              <a:gd name="adj" fmla="val 16667"/>
            </a:avLst>
          </a:prstGeom>
          <a:solidFill>
            <a:srgbClr val="5913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 </a:t>
            </a:r>
            <a:r>
              <a:rPr lang="zh-CN" altLang="en-US" sz="3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04122"/>
            <a:ext cx="10414880" cy="199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00000"/>
            </a:solidFill>
          </a:ln>
          <a:effectLst/>
        </p:spPr>
      </p:pic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1133475" y="4243272"/>
            <a:ext cx="966628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4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4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4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4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4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32"/>
          <p:cNvSpPr>
            <a:spLocks noChangeArrowheads="1"/>
          </p:cNvSpPr>
          <p:nvPr/>
        </p:nvSpPr>
        <p:spPr bwMode="auto">
          <a:xfrm>
            <a:off x="1133475" y="3658497"/>
            <a:ext cx="4532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78173" y="2919036"/>
            <a:ext cx="44486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 </a:t>
            </a:r>
            <a:endParaRPr lang="zh-CN" altLang="en-US" sz="6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9"/>
          <p:cNvSpPr/>
          <p:nvPr/>
        </p:nvSpPr>
        <p:spPr bwMode="auto">
          <a:xfrm>
            <a:off x="3427182" y="2709057"/>
            <a:ext cx="1299036" cy="1160814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stCxn id="6" idx="4"/>
          </p:cNvCxnSpPr>
          <p:nvPr/>
        </p:nvCxnSpPr>
        <p:spPr>
          <a:xfrm flipH="1">
            <a:off x="6083300" y="2171700"/>
            <a:ext cx="12700" cy="4686300"/>
          </a:xfrm>
          <a:prstGeom prst="line">
            <a:avLst/>
          </a:prstGeom>
          <a:ln w="28575">
            <a:solidFill>
              <a:srgbClr val="591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5314950" y="609600"/>
            <a:ext cx="1562100" cy="1562100"/>
          </a:xfrm>
          <a:prstGeom prst="ellipse">
            <a:avLst/>
          </a:prstGeom>
          <a:solidFill>
            <a:srgbClr val="C00000"/>
          </a:solidFill>
          <a:ln w="190500">
            <a:solidFill>
              <a:srgbClr val="C00000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619756" y="2956858"/>
            <a:ext cx="882644" cy="1165413"/>
            <a:chOff x="5619756" y="3424239"/>
            <a:chExt cx="882644" cy="1165413"/>
          </a:xfrm>
        </p:grpSpPr>
        <p:sp>
          <p:nvSpPr>
            <p:cNvPr id="22" name="椭圆 21"/>
            <p:cNvSpPr/>
            <p:nvPr/>
          </p:nvSpPr>
          <p:spPr>
            <a:xfrm>
              <a:off x="5716988" y="3509963"/>
              <a:ext cx="688181" cy="688181"/>
            </a:xfrm>
            <a:prstGeom prst="ellipse">
              <a:avLst/>
            </a:prstGeom>
            <a:solidFill>
              <a:srgbClr val="FFF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619756" y="3424239"/>
              <a:ext cx="882644" cy="1165413"/>
            </a:xfrm>
            <a:custGeom>
              <a:avLst/>
              <a:gdLst>
                <a:gd name="T0" fmla="*/ 508 w 3595"/>
                <a:gd name="T1" fmla="*/ 2793 h 4748"/>
                <a:gd name="T2" fmla="*/ 508 w 3595"/>
                <a:gd name="T3" fmla="*/ 2793 h 4748"/>
                <a:gd name="T4" fmla="*/ 562 w 3595"/>
                <a:gd name="T5" fmla="*/ 4489 h 4748"/>
                <a:gd name="T6" fmla="*/ 945 w 3595"/>
                <a:gd name="T7" fmla="*/ 3146 h 4748"/>
                <a:gd name="T8" fmla="*/ 950 w 3595"/>
                <a:gd name="T9" fmla="*/ 3146 h 4748"/>
                <a:gd name="T10" fmla="*/ 983 w 3595"/>
                <a:gd name="T11" fmla="*/ 3145 h 4748"/>
                <a:gd name="T12" fmla="*/ 683 w 3595"/>
                <a:gd name="T13" fmla="*/ 4510 h 4748"/>
                <a:gd name="T14" fmla="*/ 1496 w 3595"/>
                <a:gd name="T15" fmla="*/ 4611 h 4748"/>
                <a:gd name="T16" fmla="*/ 1798 w 3595"/>
                <a:gd name="T17" fmla="*/ 3557 h 4748"/>
                <a:gd name="T18" fmla="*/ 1592 w 3595"/>
                <a:gd name="T19" fmla="*/ 4718 h 4748"/>
                <a:gd name="T20" fmla="*/ 1829 w 3595"/>
                <a:gd name="T21" fmla="*/ 3693 h 4748"/>
                <a:gd name="T22" fmla="*/ 2021 w 3595"/>
                <a:gd name="T23" fmla="*/ 3503 h 4748"/>
                <a:gd name="T24" fmla="*/ 2281 w 3595"/>
                <a:gd name="T25" fmla="*/ 4229 h 4748"/>
                <a:gd name="T26" fmla="*/ 2095 w 3595"/>
                <a:gd name="T27" fmla="*/ 3423 h 4748"/>
                <a:gd name="T28" fmla="*/ 2466 w 3595"/>
                <a:gd name="T29" fmla="*/ 3862 h 4748"/>
                <a:gd name="T30" fmla="*/ 3148 w 3595"/>
                <a:gd name="T31" fmla="*/ 3922 h 4748"/>
                <a:gd name="T32" fmla="*/ 2915 w 3595"/>
                <a:gd name="T33" fmla="*/ 3108 h 4748"/>
                <a:gd name="T34" fmla="*/ 3207 w 3595"/>
                <a:gd name="T35" fmla="*/ 3719 h 4748"/>
                <a:gd name="T36" fmla="*/ 3252 w 3595"/>
                <a:gd name="T37" fmla="*/ 2602 h 4748"/>
                <a:gd name="T38" fmla="*/ 3581 w 3595"/>
                <a:gd name="T39" fmla="*/ 1736 h 4748"/>
                <a:gd name="T40" fmla="*/ 3202 w 3595"/>
                <a:gd name="T41" fmla="*/ 710 h 4748"/>
                <a:gd name="T42" fmla="*/ 1962 w 3595"/>
                <a:gd name="T43" fmla="*/ 38 h 4748"/>
                <a:gd name="T44" fmla="*/ 603 w 3595"/>
                <a:gd name="T45" fmla="*/ 586 h 4748"/>
                <a:gd name="T46" fmla="*/ 437 w 3595"/>
                <a:gd name="T47" fmla="*/ 2546 h 4748"/>
                <a:gd name="T48" fmla="*/ 487 w 3595"/>
                <a:gd name="T49" fmla="*/ 2664 h 4748"/>
                <a:gd name="T50" fmla="*/ 3187 w 3595"/>
                <a:gd name="T51" fmla="*/ 1757 h 4748"/>
                <a:gd name="T52" fmla="*/ 1451 w 3595"/>
                <a:gd name="T53" fmla="*/ 484 h 4748"/>
                <a:gd name="T54" fmla="*/ 752 w 3595"/>
                <a:gd name="T55" fmla="*/ 2480 h 4748"/>
                <a:gd name="T56" fmla="*/ 849 w 3595"/>
                <a:gd name="T57" fmla="*/ 2613 h 4748"/>
                <a:gd name="T58" fmla="*/ 2226 w 3595"/>
                <a:gd name="T59" fmla="*/ 3031 h 4748"/>
                <a:gd name="T60" fmla="*/ 2420 w 3595"/>
                <a:gd name="T61" fmla="*/ 657 h 4748"/>
                <a:gd name="T62" fmla="*/ 2168 w 3595"/>
                <a:gd name="T63" fmla="*/ 549 h 4748"/>
                <a:gd name="T64" fmla="*/ 2604 w 3595"/>
                <a:gd name="T65" fmla="*/ 804 h 4748"/>
                <a:gd name="T66" fmla="*/ 1581 w 3595"/>
                <a:gd name="T67" fmla="*/ 2858 h 4748"/>
                <a:gd name="T68" fmla="*/ 1580 w 3595"/>
                <a:gd name="T69" fmla="*/ 2965 h 4748"/>
                <a:gd name="T70" fmla="*/ 2420 w 3595"/>
                <a:gd name="T71" fmla="*/ 657 h 4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5" h="4748">
                  <a:moveTo>
                    <a:pt x="487" y="2664"/>
                  </a:moveTo>
                  <a:cubicBezTo>
                    <a:pt x="485" y="2709"/>
                    <a:pt x="493" y="2753"/>
                    <a:pt x="508" y="2793"/>
                  </a:cubicBezTo>
                  <a:lnTo>
                    <a:pt x="508" y="2793"/>
                  </a:lnTo>
                  <a:lnTo>
                    <a:pt x="508" y="2793"/>
                  </a:lnTo>
                  <a:cubicBezTo>
                    <a:pt x="567" y="2952"/>
                    <a:pt x="733" y="3071"/>
                    <a:pt x="891" y="3102"/>
                  </a:cubicBezTo>
                  <a:lnTo>
                    <a:pt x="562" y="4489"/>
                  </a:lnTo>
                  <a:cubicBezTo>
                    <a:pt x="581" y="4536"/>
                    <a:pt x="523" y="4543"/>
                    <a:pt x="621" y="4512"/>
                  </a:cubicBezTo>
                  <a:lnTo>
                    <a:pt x="945" y="3146"/>
                  </a:lnTo>
                  <a:lnTo>
                    <a:pt x="947" y="3146"/>
                  </a:lnTo>
                  <a:lnTo>
                    <a:pt x="950" y="3146"/>
                  </a:lnTo>
                  <a:lnTo>
                    <a:pt x="950" y="3146"/>
                  </a:lnTo>
                  <a:lnTo>
                    <a:pt x="983" y="3145"/>
                  </a:lnTo>
                  <a:cubicBezTo>
                    <a:pt x="990" y="3148"/>
                    <a:pt x="985" y="3159"/>
                    <a:pt x="988" y="3195"/>
                  </a:cubicBezTo>
                  <a:lnTo>
                    <a:pt x="683" y="4510"/>
                  </a:lnTo>
                  <a:lnTo>
                    <a:pt x="1380" y="4401"/>
                  </a:lnTo>
                  <a:lnTo>
                    <a:pt x="1496" y="4611"/>
                  </a:lnTo>
                  <a:lnTo>
                    <a:pt x="1768" y="3479"/>
                  </a:lnTo>
                  <a:cubicBezTo>
                    <a:pt x="1824" y="3539"/>
                    <a:pt x="1792" y="3466"/>
                    <a:pt x="1798" y="3557"/>
                  </a:cubicBezTo>
                  <a:cubicBezTo>
                    <a:pt x="1804" y="3665"/>
                    <a:pt x="1510" y="4561"/>
                    <a:pt x="1542" y="4748"/>
                  </a:cubicBezTo>
                  <a:lnTo>
                    <a:pt x="1592" y="4718"/>
                  </a:lnTo>
                  <a:cubicBezTo>
                    <a:pt x="1601" y="4545"/>
                    <a:pt x="1705" y="4222"/>
                    <a:pt x="1747" y="4034"/>
                  </a:cubicBezTo>
                  <a:cubicBezTo>
                    <a:pt x="1773" y="3920"/>
                    <a:pt x="1804" y="3806"/>
                    <a:pt x="1829" y="3693"/>
                  </a:cubicBezTo>
                  <a:cubicBezTo>
                    <a:pt x="1864" y="3530"/>
                    <a:pt x="1839" y="3489"/>
                    <a:pt x="1990" y="3458"/>
                  </a:cubicBezTo>
                  <a:cubicBezTo>
                    <a:pt x="2007" y="3477"/>
                    <a:pt x="2002" y="3469"/>
                    <a:pt x="2021" y="3503"/>
                  </a:cubicBezTo>
                  <a:cubicBezTo>
                    <a:pt x="2023" y="3508"/>
                    <a:pt x="2027" y="3515"/>
                    <a:pt x="2030" y="3520"/>
                  </a:cubicBezTo>
                  <a:cubicBezTo>
                    <a:pt x="2080" y="3625"/>
                    <a:pt x="2205" y="4091"/>
                    <a:pt x="2281" y="4229"/>
                  </a:cubicBezTo>
                  <a:cubicBezTo>
                    <a:pt x="2331" y="4141"/>
                    <a:pt x="2292" y="4108"/>
                    <a:pt x="2257" y="4007"/>
                  </a:cubicBezTo>
                  <a:lnTo>
                    <a:pt x="2095" y="3423"/>
                  </a:lnTo>
                  <a:cubicBezTo>
                    <a:pt x="2202" y="3581"/>
                    <a:pt x="2286" y="3896"/>
                    <a:pt x="2334" y="4095"/>
                  </a:cubicBezTo>
                  <a:cubicBezTo>
                    <a:pt x="2410" y="4003"/>
                    <a:pt x="2375" y="3956"/>
                    <a:pt x="2466" y="3862"/>
                  </a:cubicBezTo>
                  <a:lnTo>
                    <a:pt x="2677" y="3881"/>
                  </a:lnTo>
                  <a:lnTo>
                    <a:pt x="3148" y="3922"/>
                  </a:lnTo>
                  <a:lnTo>
                    <a:pt x="2922" y="3217"/>
                  </a:lnTo>
                  <a:cubicBezTo>
                    <a:pt x="2867" y="3127"/>
                    <a:pt x="2915" y="3108"/>
                    <a:pt x="2915" y="3108"/>
                  </a:cubicBezTo>
                  <a:cubicBezTo>
                    <a:pt x="3035" y="3330"/>
                    <a:pt x="3124" y="3855"/>
                    <a:pt x="3233" y="3931"/>
                  </a:cubicBezTo>
                  <a:cubicBezTo>
                    <a:pt x="3258" y="3895"/>
                    <a:pt x="3309" y="4003"/>
                    <a:pt x="3207" y="3719"/>
                  </a:cubicBezTo>
                  <a:lnTo>
                    <a:pt x="2990" y="3042"/>
                  </a:lnTo>
                  <a:cubicBezTo>
                    <a:pt x="3138" y="2956"/>
                    <a:pt x="3185" y="2809"/>
                    <a:pt x="3252" y="2602"/>
                  </a:cubicBezTo>
                  <a:cubicBezTo>
                    <a:pt x="3320" y="2395"/>
                    <a:pt x="3417" y="2250"/>
                    <a:pt x="3477" y="2079"/>
                  </a:cubicBezTo>
                  <a:cubicBezTo>
                    <a:pt x="3539" y="2046"/>
                    <a:pt x="3595" y="1860"/>
                    <a:pt x="3581" y="1736"/>
                  </a:cubicBezTo>
                  <a:cubicBezTo>
                    <a:pt x="3567" y="1609"/>
                    <a:pt x="3504" y="1491"/>
                    <a:pt x="3447" y="1381"/>
                  </a:cubicBezTo>
                  <a:cubicBezTo>
                    <a:pt x="3310" y="1139"/>
                    <a:pt x="3300" y="946"/>
                    <a:pt x="3202" y="710"/>
                  </a:cubicBezTo>
                  <a:cubicBezTo>
                    <a:pt x="3097" y="456"/>
                    <a:pt x="2893" y="435"/>
                    <a:pt x="2622" y="337"/>
                  </a:cubicBezTo>
                  <a:cubicBezTo>
                    <a:pt x="2432" y="268"/>
                    <a:pt x="2106" y="59"/>
                    <a:pt x="1962" y="38"/>
                  </a:cubicBezTo>
                  <a:cubicBezTo>
                    <a:pt x="1711" y="0"/>
                    <a:pt x="1452" y="200"/>
                    <a:pt x="1246" y="278"/>
                  </a:cubicBezTo>
                  <a:cubicBezTo>
                    <a:pt x="978" y="380"/>
                    <a:pt x="749" y="380"/>
                    <a:pt x="603" y="586"/>
                  </a:cubicBezTo>
                  <a:cubicBezTo>
                    <a:pt x="476" y="766"/>
                    <a:pt x="433" y="1058"/>
                    <a:pt x="325" y="1261"/>
                  </a:cubicBezTo>
                  <a:cubicBezTo>
                    <a:pt x="0" y="1868"/>
                    <a:pt x="140" y="1755"/>
                    <a:pt x="437" y="2546"/>
                  </a:cubicBezTo>
                  <a:lnTo>
                    <a:pt x="466" y="2601"/>
                  </a:lnTo>
                  <a:lnTo>
                    <a:pt x="487" y="2664"/>
                  </a:lnTo>
                  <a:close/>
                  <a:moveTo>
                    <a:pt x="3167" y="2032"/>
                  </a:moveTo>
                  <a:cubicBezTo>
                    <a:pt x="3172" y="1993"/>
                    <a:pt x="3186" y="1876"/>
                    <a:pt x="3187" y="1757"/>
                  </a:cubicBezTo>
                  <a:cubicBezTo>
                    <a:pt x="3169" y="1285"/>
                    <a:pt x="2967" y="920"/>
                    <a:pt x="2709" y="725"/>
                  </a:cubicBezTo>
                  <a:cubicBezTo>
                    <a:pt x="2376" y="474"/>
                    <a:pt x="1962" y="319"/>
                    <a:pt x="1451" y="484"/>
                  </a:cubicBezTo>
                  <a:cubicBezTo>
                    <a:pt x="1056" y="612"/>
                    <a:pt x="756" y="906"/>
                    <a:pt x="613" y="1285"/>
                  </a:cubicBezTo>
                  <a:cubicBezTo>
                    <a:pt x="405" y="1835"/>
                    <a:pt x="598" y="2167"/>
                    <a:pt x="752" y="2480"/>
                  </a:cubicBezTo>
                  <a:lnTo>
                    <a:pt x="838" y="2603"/>
                  </a:lnTo>
                  <a:cubicBezTo>
                    <a:pt x="841" y="2605"/>
                    <a:pt x="845" y="2609"/>
                    <a:pt x="849" y="2613"/>
                  </a:cubicBezTo>
                  <a:cubicBezTo>
                    <a:pt x="1012" y="2764"/>
                    <a:pt x="1087" y="2877"/>
                    <a:pt x="1371" y="2990"/>
                  </a:cubicBezTo>
                  <a:cubicBezTo>
                    <a:pt x="1628" y="3093"/>
                    <a:pt x="1953" y="3111"/>
                    <a:pt x="2226" y="3031"/>
                  </a:cubicBezTo>
                  <a:cubicBezTo>
                    <a:pt x="2974" y="2811"/>
                    <a:pt x="3095" y="2219"/>
                    <a:pt x="3167" y="2032"/>
                  </a:cubicBezTo>
                  <a:close/>
                  <a:moveTo>
                    <a:pt x="2420" y="657"/>
                  </a:moveTo>
                  <a:lnTo>
                    <a:pt x="2323" y="580"/>
                  </a:lnTo>
                  <a:cubicBezTo>
                    <a:pt x="2278" y="563"/>
                    <a:pt x="2222" y="557"/>
                    <a:pt x="2168" y="549"/>
                  </a:cubicBezTo>
                  <a:cubicBezTo>
                    <a:pt x="2232" y="588"/>
                    <a:pt x="2340" y="638"/>
                    <a:pt x="2420" y="657"/>
                  </a:cubicBezTo>
                  <a:cubicBezTo>
                    <a:pt x="2483" y="750"/>
                    <a:pt x="2526" y="739"/>
                    <a:pt x="2604" y="804"/>
                  </a:cubicBezTo>
                  <a:cubicBezTo>
                    <a:pt x="2744" y="920"/>
                    <a:pt x="2919" y="1250"/>
                    <a:pt x="2959" y="1482"/>
                  </a:cubicBezTo>
                  <a:cubicBezTo>
                    <a:pt x="3100" y="2288"/>
                    <a:pt x="2397" y="2991"/>
                    <a:pt x="1581" y="2858"/>
                  </a:cubicBezTo>
                  <a:cubicBezTo>
                    <a:pt x="1149" y="2787"/>
                    <a:pt x="933" y="2532"/>
                    <a:pt x="747" y="2289"/>
                  </a:cubicBezTo>
                  <a:cubicBezTo>
                    <a:pt x="865" y="2598"/>
                    <a:pt x="1184" y="2875"/>
                    <a:pt x="1580" y="2965"/>
                  </a:cubicBezTo>
                  <a:cubicBezTo>
                    <a:pt x="2207" y="3108"/>
                    <a:pt x="2826" y="2742"/>
                    <a:pt x="3027" y="2191"/>
                  </a:cubicBezTo>
                  <a:cubicBezTo>
                    <a:pt x="3340" y="1328"/>
                    <a:pt x="2637" y="667"/>
                    <a:pt x="2420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 b="1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19756" y="4907429"/>
            <a:ext cx="882644" cy="1165413"/>
            <a:chOff x="5619756" y="3424239"/>
            <a:chExt cx="882644" cy="1165413"/>
          </a:xfrm>
        </p:grpSpPr>
        <p:sp>
          <p:nvSpPr>
            <p:cNvPr id="25" name="椭圆 24"/>
            <p:cNvSpPr/>
            <p:nvPr/>
          </p:nvSpPr>
          <p:spPr>
            <a:xfrm>
              <a:off x="5716988" y="3509963"/>
              <a:ext cx="688181" cy="688181"/>
            </a:xfrm>
            <a:prstGeom prst="ellipse">
              <a:avLst/>
            </a:prstGeom>
            <a:solidFill>
              <a:srgbClr val="FFF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5619756" y="3424239"/>
              <a:ext cx="882644" cy="1165413"/>
            </a:xfrm>
            <a:custGeom>
              <a:avLst/>
              <a:gdLst>
                <a:gd name="T0" fmla="*/ 508 w 3595"/>
                <a:gd name="T1" fmla="*/ 2793 h 4748"/>
                <a:gd name="T2" fmla="*/ 508 w 3595"/>
                <a:gd name="T3" fmla="*/ 2793 h 4748"/>
                <a:gd name="T4" fmla="*/ 562 w 3595"/>
                <a:gd name="T5" fmla="*/ 4489 h 4748"/>
                <a:gd name="T6" fmla="*/ 945 w 3595"/>
                <a:gd name="T7" fmla="*/ 3146 h 4748"/>
                <a:gd name="T8" fmla="*/ 950 w 3595"/>
                <a:gd name="T9" fmla="*/ 3146 h 4748"/>
                <a:gd name="T10" fmla="*/ 983 w 3595"/>
                <a:gd name="T11" fmla="*/ 3145 h 4748"/>
                <a:gd name="T12" fmla="*/ 683 w 3595"/>
                <a:gd name="T13" fmla="*/ 4510 h 4748"/>
                <a:gd name="T14" fmla="*/ 1496 w 3595"/>
                <a:gd name="T15" fmla="*/ 4611 h 4748"/>
                <a:gd name="T16" fmla="*/ 1798 w 3595"/>
                <a:gd name="T17" fmla="*/ 3557 h 4748"/>
                <a:gd name="T18" fmla="*/ 1592 w 3595"/>
                <a:gd name="T19" fmla="*/ 4718 h 4748"/>
                <a:gd name="T20" fmla="*/ 1829 w 3595"/>
                <a:gd name="T21" fmla="*/ 3693 h 4748"/>
                <a:gd name="T22" fmla="*/ 2021 w 3595"/>
                <a:gd name="T23" fmla="*/ 3503 h 4748"/>
                <a:gd name="T24" fmla="*/ 2281 w 3595"/>
                <a:gd name="T25" fmla="*/ 4229 h 4748"/>
                <a:gd name="T26" fmla="*/ 2095 w 3595"/>
                <a:gd name="T27" fmla="*/ 3423 h 4748"/>
                <a:gd name="T28" fmla="*/ 2466 w 3595"/>
                <a:gd name="T29" fmla="*/ 3862 h 4748"/>
                <a:gd name="T30" fmla="*/ 3148 w 3595"/>
                <a:gd name="T31" fmla="*/ 3922 h 4748"/>
                <a:gd name="T32" fmla="*/ 2915 w 3595"/>
                <a:gd name="T33" fmla="*/ 3108 h 4748"/>
                <a:gd name="T34" fmla="*/ 3207 w 3595"/>
                <a:gd name="T35" fmla="*/ 3719 h 4748"/>
                <a:gd name="T36" fmla="*/ 3252 w 3595"/>
                <a:gd name="T37" fmla="*/ 2602 h 4748"/>
                <a:gd name="T38" fmla="*/ 3581 w 3595"/>
                <a:gd name="T39" fmla="*/ 1736 h 4748"/>
                <a:gd name="T40" fmla="*/ 3202 w 3595"/>
                <a:gd name="T41" fmla="*/ 710 h 4748"/>
                <a:gd name="T42" fmla="*/ 1962 w 3595"/>
                <a:gd name="T43" fmla="*/ 38 h 4748"/>
                <a:gd name="T44" fmla="*/ 603 w 3595"/>
                <a:gd name="T45" fmla="*/ 586 h 4748"/>
                <a:gd name="T46" fmla="*/ 437 w 3595"/>
                <a:gd name="T47" fmla="*/ 2546 h 4748"/>
                <a:gd name="T48" fmla="*/ 487 w 3595"/>
                <a:gd name="T49" fmla="*/ 2664 h 4748"/>
                <a:gd name="T50" fmla="*/ 3187 w 3595"/>
                <a:gd name="T51" fmla="*/ 1757 h 4748"/>
                <a:gd name="T52" fmla="*/ 1451 w 3595"/>
                <a:gd name="T53" fmla="*/ 484 h 4748"/>
                <a:gd name="T54" fmla="*/ 752 w 3595"/>
                <a:gd name="T55" fmla="*/ 2480 h 4748"/>
                <a:gd name="T56" fmla="*/ 849 w 3595"/>
                <a:gd name="T57" fmla="*/ 2613 h 4748"/>
                <a:gd name="T58" fmla="*/ 2226 w 3595"/>
                <a:gd name="T59" fmla="*/ 3031 h 4748"/>
                <a:gd name="T60" fmla="*/ 2420 w 3595"/>
                <a:gd name="T61" fmla="*/ 657 h 4748"/>
                <a:gd name="T62" fmla="*/ 2168 w 3595"/>
                <a:gd name="T63" fmla="*/ 549 h 4748"/>
                <a:gd name="T64" fmla="*/ 2604 w 3595"/>
                <a:gd name="T65" fmla="*/ 804 h 4748"/>
                <a:gd name="T66" fmla="*/ 1581 w 3595"/>
                <a:gd name="T67" fmla="*/ 2858 h 4748"/>
                <a:gd name="T68" fmla="*/ 1580 w 3595"/>
                <a:gd name="T69" fmla="*/ 2965 h 4748"/>
                <a:gd name="T70" fmla="*/ 2420 w 3595"/>
                <a:gd name="T71" fmla="*/ 657 h 4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5" h="4748">
                  <a:moveTo>
                    <a:pt x="487" y="2664"/>
                  </a:moveTo>
                  <a:cubicBezTo>
                    <a:pt x="485" y="2709"/>
                    <a:pt x="493" y="2753"/>
                    <a:pt x="508" y="2793"/>
                  </a:cubicBezTo>
                  <a:lnTo>
                    <a:pt x="508" y="2793"/>
                  </a:lnTo>
                  <a:lnTo>
                    <a:pt x="508" y="2793"/>
                  </a:lnTo>
                  <a:cubicBezTo>
                    <a:pt x="567" y="2952"/>
                    <a:pt x="733" y="3071"/>
                    <a:pt x="891" y="3102"/>
                  </a:cubicBezTo>
                  <a:lnTo>
                    <a:pt x="562" y="4489"/>
                  </a:lnTo>
                  <a:cubicBezTo>
                    <a:pt x="581" y="4536"/>
                    <a:pt x="523" y="4543"/>
                    <a:pt x="621" y="4512"/>
                  </a:cubicBezTo>
                  <a:lnTo>
                    <a:pt x="945" y="3146"/>
                  </a:lnTo>
                  <a:lnTo>
                    <a:pt x="947" y="3146"/>
                  </a:lnTo>
                  <a:lnTo>
                    <a:pt x="950" y="3146"/>
                  </a:lnTo>
                  <a:lnTo>
                    <a:pt x="950" y="3146"/>
                  </a:lnTo>
                  <a:lnTo>
                    <a:pt x="983" y="3145"/>
                  </a:lnTo>
                  <a:cubicBezTo>
                    <a:pt x="990" y="3148"/>
                    <a:pt x="985" y="3159"/>
                    <a:pt x="988" y="3195"/>
                  </a:cubicBezTo>
                  <a:lnTo>
                    <a:pt x="683" y="4510"/>
                  </a:lnTo>
                  <a:lnTo>
                    <a:pt x="1380" y="4401"/>
                  </a:lnTo>
                  <a:lnTo>
                    <a:pt x="1496" y="4611"/>
                  </a:lnTo>
                  <a:lnTo>
                    <a:pt x="1768" y="3479"/>
                  </a:lnTo>
                  <a:cubicBezTo>
                    <a:pt x="1824" y="3539"/>
                    <a:pt x="1792" y="3466"/>
                    <a:pt x="1798" y="3557"/>
                  </a:cubicBezTo>
                  <a:cubicBezTo>
                    <a:pt x="1804" y="3665"/>
                    <a:pt x="1510" y="4561"/>
                    <a:pt x="1542" y="4748"/>
                  </a:cubicBezTo>
                  <a:lnTo>
                    <a:pt x="1592" y="4718"/>
                  </a:lnTo>
                  <a:cubicBezTo>
                    <a:pt x="1601" y="4545"/>
                    <a:pt x="1705" y="4222"/>
                    <a:pt x="1747" y="4034"/>
                  </a:cubicBezTo>
                  <a:cubicBezTo>
                    <a:pt x="1773" y="3920"/>
                    <a:pt x="1804" y="3806"/>
                    <a:pt x="1829" y="3693"/>
                  </a:cubicBezTo>
                  <a:cubicBezTo>
                    <a:pt x="1864" y="3530"/>
                    <a:pt x="1839" y="3489"/>
                    <a:pt x="1990" y="3458"/>
                  </a:cubicBezTo>
                  <a:cubicBezTo>
                    <a:pt x="2007" y="3477"/>
                    <a:pt x="2002" y="3469"/>
                    <a:pt x="2021" y="3503"/>
                  </a:cubicBezTo>
                  <a:cubicBezTo>
                    <a:pt x="2023" y="3508"/>
                    <a:pt x="2027" y="3515"/>
                    <a:pt x="2030" y="3520"/>
                  </a:cubicBezTo>
                  <a:cubicBezTo>
                    <a:pt x="2080" y="3625"/>
                    <a:pt x="2205" y="4091"/>
                    <a:pt x="2281" y="4229"/>
                  </a:cubicBezTo>
                  <a:cubicBezTo>
                    <a:pt x="2331" y="4141"/>
                    <a:pt x="2292" y="4108"/>
                    <a:pt x="2257" y="4007"/>
                  </a:cubicBezTo>
                  <a:lnTo>
                    <a:pt x="2095" y="3423"/>
                  </a:lnTo>
                  <a:cubicBezTo>
                    <a:pt x="2202" y="3581"/>
                    <a:pt x="2286" y="3896"/>
                    <a:pt x="2334" y="4095"/>
                  </a:cubicBezTo>
                  <a:cubicBezTo>
                    <a:pt x="2410" y="4003"/>
                    <a:pt x="2375" y="3956"/>
                    <a:pt x="2466" y="3862"/>
                  </a:cubicBezTo>
                  <a:lnTo>
                    <a:pt x="2677" y="3881"/>
                  </a:lnTo>
                  <a:lnTo>
                    <a:pt x="3148" y="3922"/>
                  </a:lnTo>
                  <a:lnTo>
                    <a:pt x="2922" y="3217"/>
                  </a:lnTo>
                  <a:cubicBezTo>
                    <a:pt x="2867" y="3127"/>
                    <a:pt x="2915" y="3108"/>
                    <a:pt x="2915" y="3108"/>
                  </a:cubicBezTo>
                  <a:cubicBezTo>
                    <a:pt x="3035" y="3330"/>
                    <a:pt x="3124" y="3855"/>
                    <a:pt x="3233" y="3931"/>
                  </a:cubicBezTo>
                  <a:cubicBezTo>
                    <a:pt x="3258" y="3895"/>
                    <a:pt x="3309" y="4003"/>
                    <a:pt x="3207" y="3719"/>
                  </a:cubicBezTo>
                  <a:lnTo>
                    <a:pt x="2990" y="3042"/>
                  </a:lnTo>
                  <a:cubicBezTo>
                    <a:pt x="3138" y="2956"/>
                    <a:pt x="3185" y="2809"/>
                    <a:pt x="3252" y="2602"/>
                  </a:cubicBezTo>
                  <a:cubicBezTo>
                    <a:pt x="3320" y="2395"/>
                    <a:pt x="3417" y="2250"/>
                    <a:pt x="3477" y="2079"/>
                  </a:cubicBezTo>
                  <a:cubicBezTo>
                    <a:pt x="3539" y="2046"/>
                    <a:pt x="3595" y="1860"/>
                    <a:pt x="3581" y="1736"/>
                  </a:cubicBezTo>
                  <a:cubicBezTo>
                    <a:pt x="3567" y="1609"/>
                    <a:pt x="3504" y="1491"/>
                    <a:pt x="3447" y="1381"/>
                  </a:cubicBezTo>
                  <a:cubicBezTo>
                    <a:pt x="3310" y="1139"/>
                    <a:pt x="3300" y="946"/>
                    <a:pt x="3202" y="710"/>
                  </a:cubicBezTo>
                  <a:cubicBezTo>
                    <a:pt x="3097" y="456"/>
                    <a:pt x="2893" y="435"/>
                    <a:pt x="2622" y="337"/>
                  </a:cubicBezTo>
                  <a:cubicBezTo>
                    <a:pt x="2432" y="268"/>
                    <a:pt x="2106" y="59"/>
                    <a:pt x="1962" y="38"/>
                  </a:cubicBezTo>
                  <a:cubicBezTo>
                    <a:pt x="1711" y="0"/>
                    <a:pt x="1452" y="200"/>
                    <a:pt x="1246" y="278"/>
                  </a:cubicBezTo>
                  <a:cubicBezTo>
                    <a:pt x="978" y="380"/>
                    <a:pt x="749" y="380"/>
                    <a:pt x="603" y="586"/>
                  </a:cubicBezTo>
                  <a:cubicBezTo>
                    <a:pt x="476" y="766"/>
                    <a:pt x="433" y="1058"/>
                    <a:pt x="325" y="1261"/>
                  </a:cubicBezTo>
                  <a:cubicBezTo>
                    <a:pt x="0" y="1868"/>
                    <a:pt x="140" y="1755"/>
                    <a:pt x="437" y="2546"/>
                  </a:cubicBezTo>
                  <a:lnTo>
                    <a:pt x="466" y="2601"/>
                  </a:lnTo>
                  <a:lnTo>
                    <a:pt x="487" y="2664"/>
                  </a:lnTo>
                  <a:close/>
                  <a:moveTo>
                    <a:pt x="3167" y="2032"/>
                  </a:moveTo>
                  <a:cubicBezTo>
                    <a:pt x="3172" y="1993"/>
                    <a:pt x="3186" y="1876"/>
                    <a:pt x="3187" y="1757"/>
                  </a:cubicBezTo>
                  <a:cubicBezTo>
                    <a:pt x="3169" y="1285"/>
                    <a:pt x="2967" y="920"/>
                    <a:pt x="2709" y="725"/>
                  </a:cubicBezTo>
                  <a:cubicBezTo>
                    <a:pt x="2376" y="474"/>
                    <a:pt x="1962" y="319"/>
                    <a:pt x="1451" y="484"/>
                  </a:cubicBezTo>
                  <a:cubicBezTo>
                    <a:pt x="1056" y="612"/>
                    <a:pt x="756" y="906"/>
                    <a:pt x="613" y="1285"/>
                  </a:cubicBezTo>
                  <a:cubicBezTo>
                    <a:pt x="405" y="1835"/>
                    <a:pt x="598" y="2167"/>
                    <a:pt x="752" y="2480"/>
                  </a:cubicBezTo>
                  <a:lnTo>
                    <a:pt x="838" y="2603"/>
                  </a:lnTo>
                  <a:cubicBezTo>
                    <a:pt x="841" y="2605"/>
                    <a:pt x="845" y="2609"/>
                    <a:pt x="849" y="2613"/>
                  </a:cubicBezTo>
                  <a:cubicBezTo>
                    <a:pt x="1012" y="2764"/>
                    <a:pt x="1087" y="2877"/>
                    <a:pt x="1371" y="2990"/>
                  </a:cubicBezTo>
                  <a:cubicBezTo>
                    <a:pt x="1628" y="3093"/>
                    <a:pt x="1953" y="3111"/>
                    <a:pt x="2226" y="3031"/>
                  </a:cubicBezTo>
                  <a:cubicBezTo>
                    <a:pt x="2974" y="2811"/>
                    <a:pt x="3095" y="2219"/>
                    <a:pt x="3167" y="2032"/>
                  </a:cubicBezTo>
                  <a:close/>
                  <a:moveTo>
                    <a:pt x="2420" y="657"/>
                  </a:moveTo>
                  <a:lnTo>
                    <a:pt x="2323" y="580"/>
                  </a:lnTo>
                  <a:cubicBezTo>
                    <a:pt x="2278" y="563"/>
                    <a:pt x="2222" y="557"/>
                    <a:pt x="2168" y="549"/>
                  </a:cubicBezTo>
                  <a:cubicBezTo>
                    <a:pt x="2232" y="588"/>
                    <a:pt x="2340" y="638"/>
                    <a:pt x="2420" y="657"/>
                  </a:cubicBezTo>
                  <a:cubicBezTo>
                    <a:pt x="2483" y="750"/>
                    <a:pt x="2526" y="739"/>
                    <a:pt x="2604" y="804"/>
                  </a:cubicBezTo>
                  <a:cubicBezTo>
                    <a:pt x="2744" y="920"/>
                    <a:pt x="2919" y="1250"/>
                    <a:pt x="2959" y="1482"/>
                  </a:cubicBezTo>
                  <a:cubicBezTo>
                    <a:pt x="3100" y="2288"/>
                    <a:pt x="2397" y="2991"/>
                    <a:pt x="1581" y="2858"/>
                  </a:cubicBezTo>
                  <a:cubicBezTo>
                    <a:pt x="1149" y="2787"/>
                    <a:pt x="933" y="2532"/>
                    <a:pt x="747" y="2289"/>
                  </a:cubicBezTo>
                  <a:cubicBezTo>
                    <a:pt x="865" y="2598"/>
                    <a:pt x="1184" y="2875"/>
                    <a:pt x="1580" y="2965"/>
                  </a:cubicBezTo>
                  <a:cubicBezTo>
                    <a:pt x="2207" y="3108"/>
                    <a:pt x="2826" y="2742"/>
                    <a:pt x="3027" y="2191"/>
                  </a:cubicBezTo>
                  <a:cubicBezTo>
                    <a:pt x="3340" y="1328"/>
                    <a:pt x="2637" y="667"/>
                    <a:pt x="2420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 b="1"/>
            </a:p>
          </p:txBody>
        </p:sp>
      </p:grpSp>
      <p:sp>
        <p:nvSpPr>
          <p:cNvPr id="36" name="任意多边形 35"/>
          <p:cNvSpPr/>
          <p:nvPr/>
        </p:nvSpPr>
        <p:spPr>
          <a:xfrm rot="16200000">
            <a:off x="8715502" y="1093549"/>
            <a:ext cx="762000" cy="4717796"/>
          </a:xfrm>
          <a:custGeom>
            <a:avLst/>
            <a:gdLst>
              <a:gd name="connsiteX0" fmla="*/ 762000 w 762000"/>
              <a:gd name="connsiteY0" fmla="*/ 294293 h 4717796"/>
              <a:gd name="connsiteX1" fmla="*/ 762000 w 762000"/>
              <a:gd name="connsiteY1" fmla="*/ 4590793 h 4717796"/>
              <a:gd name="connsiteX2" fmla="*/ 634997 w 762000"/>
              <a:gd name="connsiteY2" fmla="*/ 4717796 h 4717796"/>
              <a:gd name="connsiteX3" fmla="*/ 127003 w 762000"/>
              <a:gd name="connsiteY3" fmla="*/ 4717796 h 4717796"/>
              <a:gd name="connsiteX4" fmla="*/ 0 w 762000"/>
              <a:gd name="connsiteY4" fmla="*/ 4590793 h 4717796"/>
              <a:gd name="connsiteX5" fmla="*/ 0 w 762000"/>
              <a:gd name="connsiteY5" fmla="*/ 294293 h 4717796"/>
              <a:gd name="connsiteX6" fmla="*/ 127003 w 762000"/>
              <a:gd name="connsiteY6" fmla="*/ 167290 h 4717796"/>
              <a:gd name="connsiteX7" fmla="*/ 283971 w 762000"/>
              <a:gd name="connsiteY7" fmla="*/ 167290 h 4717796"/>
              <a:gd name="connsiteX8" fmla="*/ 380999 w 762000"/>
              <a:gd name="connsiteY8" fmla="*/ 0 h 4717796"/>
              <a:gd name="connsiteX9" fmla="*/ 478027 w 762000"/>
              <a:gd name="connsiteY9" fmla="*/ 167290 h 4717796"/>
              <a:gd name="connsiteX10" fmla="*/ 634997 w 762000"/>
              <a:gd name="connsiteY10" fmla="*/ 167290 h 4717796"/>
              <a:gd name="connsiteX11" fmla="*/ 762000 w 762000"/>
              <a:gd name="connsiteY11" fmla="*/ 294293 h 471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0" h="4717796">
                <a:moveTo>
                  <a:pt x="762000" y="294293"/>
                </a:moveTo>
                <a:lnTo>
                  <a:pt x="762000" y="4590793"/>
                </a:lnTo>
                <a:cubicBezTo>
                  <a:pt x="762000" y="4660935"/>
                  <a:pt x="705139" y="4717796"/>
                  <a:pt x="634997" y="4717796"/>
                </a:cubicBezTo>
                <a:lnTo>
                  <a:pt x="127003" y="4717796"/>
                </a:lnTo>
                <a:cubicBezTo>
                  <a:pt x="56861" y="4717796"/>
                  <a:pt x="0" y="4660935"/>
                  <a:pt x="0" y="4590793"/>
                </a:cubicBezTo>
                <a:lnTo>
                  <a:pt x="0" y="294293"/>
                </a:lnTo>
                <a:cubicBezTo>
                  <a:pt x="0" y="224151"/>
                  <a:pt x="56861" y="167290"/>
                  <a:pt x="127003" y="167290"/>
                </a:cubicBezTo>
                <a:lnTo>
                  <a:pt x="283971" y="167290"/>
                </a:lnTo>
                <a:lnTo>
                  <a:pt x="380999" y="0"/>
                </a:lnTo>
                <a:lnTo>
                  <a:pt x="478027" y="167290"/>
                </a:lnTo>
                <a:lnTo>
                  <a:pt x="634997" y="167290"/>
                </a:lnTo>
                <a:cubicBezTo>
                  <a:pt x="705139" y="167290"/>
                  <a:pt x="762000" y="224151"/>
                  <a:pt x="762000" y="2942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 38"/>
          <p:cNvSpPr/>
          <p:nvPr/>
        </p:nvSpPr>
        <p:spPr>
          <a:xfrm rot="5400000">
            <a:off x="2642949" y="2980965"/>
            <a:ext cx="762000" cy="4717796"/>
          </a:xfrm>
          <a:custGeom>
            <a:avLst/>
            <a:gdLst>
              <a:gd name="connsiteX0" fmla="*/ 762000 w 762000"/>
              <a:gd name="connsiteY0" fmla="*/ 294293 h 4717796"/>
              <a:gd name="connsiteX1" fmla="*/ 762000 w 762000"/>
              <a:gd name="connsiteY1" fmla="*/ 4590793 h 4717796"/>
              <a:gd name="connsiteX2" fmla="*/ 634997 w 762000"/>
              <a:gd name="connsiteY2" fmla="*/ 4717796 h 4717796"/>
              <a:gd name="connsiteX3" fmla="*/ 127003 w 762000"/>
              <a:gd name="connsiteY3" fmla="*/ 4717796 h 4717796"/>
              <a:gd name="connsiteX4" fmla="*/ 0 w 762000"/>
              <a:gd name="connsiteY4" fmla="*/ 4590793 h 4717796"/>
              <a:gd name="connsiteX5" fmla="*/ 0 w 762000"/>
              <a:gd name="connsiteY5" fmla="*/ 294293 h 4717796"/>
              <a:gd name="connsiteX6" fmla="*/ 127003 w 762000"/>
              <a:gd name="connsiteY6" fmla="*/ 167290 h 4717796"/>
              <a:gd name="connsiteX7" fmla="*/ 283971 w 762000"/>
              <a:gd name="connsiteY7" fmla="*/ 167290 h 4717796"/>
              <a:gd name="connsiteX8" fmla="*/ 380999 w 762000"/>
              <a:gd name="connsiteY8" fmla="*/ 0 h 4717796"/>
              <a:gd name="connsiteX9" fmla="*/ 478027 w 762000"/>
              <a:gd name="connsiteY9" fmla="*/ 167290 h 4717796"/>
              <a:gd name="connsiteX10" fmla="*/ 634997 w 762000"/>
              <a:gd name="connsiteY10" fmla="*/ 167290 h 4717796"/>
              <a:gd name="connsiteX11" fmla="*/ 762000 w 762000"/>
              <a:gd name="connsiteY11" fmla="*/ 294293 h 471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0" h="4717796">
                <a:moveTo>
                  <a:pt x="762000" y="294293"/>
                </a:moveTo>
                <a:lnTo>
                  <a:pt x="762000" y="4590793"/>
                </a:lnTo>
                <a:cubicBezTo>
                  <a:pt x="762000" y="4660935"/>
                  <a:pt x="705139" y="4717796"/>
                  <a:pt x="634997" y="4717796"/>
                </a:cubicBezTo>
                <a:lnTo>
                  <a:pt x="127003" y="4717796"/>
                </a:lnTo>
                <a:cubicBezTo>
                  <a:pt x="56861" y="4717796"/>
                  <a:pt x="0" y="4660935"/>
                  <a:pt x="0" y="4590793"/>
                </a:cubicBezTo>
                <a:lnTo>
                  <a:pt x="0" y="294293"/>
                </a:lnTo>
                <a:cubicBezTo>
                  <a:pt x="0" y="224151"/>
                  <a:pt x="56861" y="167290"/>
                  <a:pt x="127003" y="167290"/>
                </a:cubicBezTo>
                <a:lnTo>
                  <a:pt x="283971" y="167290"/>
                </a:lnTo>
                <a:lnTo>
                  <a:pt x="380999" y="0"/>
                </a:lnTo>
                <a:lnTo>
                  <a:pt x="478027" y="167290"/>
                </a:lnTo>
                <a:lnTo>
                  <a:pt x="634997" y="167290"/>
                </a:lnTo>
                <a:cubicBezTo>
                  <a:pt x="705139" y="167290"/>
                  <a:pt x="762000" y="224151"/>
                  <a:pt x="762000" y="2942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29"/>
          <p:cNvSpPr/>
          <p:nvPr/>
        </p:nvSpPr>
        <p:spPr bwMode="auto">
          <a:xfrm>
            <a:off x="5554296" y="756741"/>
            <a:ext cx="1183308" cy="10574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35900" y="3216398"/>
            <a:ext cx="2699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ADMINI~1\AppData\Local\Temp\8LDO48C$8@[GWU0353$FOV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-274638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482731" y="5108404"/>
            <a:ext cx="2699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H="1">
            <a:off x="6083300" y="0"/>
            <a:ext cx="15085" cy="5566229"/>
          </a:xfrm>
          <a:prstGeom prst="line">
            <a:avLst/>
          </a:prstGeom>
          <a:ln w="28575">
            <a:solidFill>
              <a:srgbClr val="591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5619756" y="953887"/>
            <a:ext cx="882644" cy="1165413"/>
            <a:chOff x="5619756" y="3424239"/>
            <a:chExt cx="882644" cy="1165413"/>
          </a:xfrm>
        </p:grpSpPr>
        <p:sp>
          <p:nvSpPr>
            <p:cNvPr id="22" name="椭圆 21"/>
            <p:cNvSpPr/>
            <p:nvPr/>
          </p:nvSpPr>
          <p:spPr>
            <a:xfrm>
              <a:off x="5716988" y="3509963"/>
              <a:ext cx="688181" cy="688181"/>
            </a:xfrm>
            <a:prstGeom prst="ellipse">
              <a:avLst/>
            </a:prstGeom>
            <a:solidFill>
              <a:srgbClr val="FFF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619756" y="3424239"/>
              <a:ext cx="882644" cy="1165413"/>
            </a:xfrm>
            <a:custGeom>
              <a:avLst/>
              <a:gdLst>
                <a:gd name="T0" fmla="*/ 508 w 3595"/>
                <a:gd name="T1" fmla="*/ 2793 h 4748"/>
                <a:gd name="T2" fmla="*/ 508 w 3595"/>
                <a:gd name="T3" fmla="*/ 2793 h 4748"/>
                <a:gd name="T4" fmla="*/ 562 w 3595"/>
                <a:gd name="T5" fmla="*/ 4489 h 4748"/>
                <a:gd name="T6" fmla="*/ 945 w 3595"/>
                <a:gd name="T7" fmla="*/ 3146 h 4748"/>
                <a:gd name="T8" fmla="*/ 950 w 3595"/>
                <a:gd name="T9" fmla="*/ 3146 h 4748"/>
                <a:gd name="T10" fmla="*/ 983 w 3595"/>
                <a:gd name="T11" fmla="*/ 3145 h 4748"/>
                <a:gd name="T12" fmla="*/ 683 w 3595"/>
                <a:gd name="T13" fmla="*/ 4510 h 4748"/>
                <a:gd name="T14" fmla="*/ 1496 w 3595"/>
                <a:gd name="T15" fmla="*/ 4611 h 4748"/>
                <a:gd name="T16" fmla="*/ 1798 w 3595"/>
                <a:gd name="T17" fmla="*/ 3557 h 4748"/>
                <a:gd name="T18" fmla="*/ 1592 w 3595"/>
                <a:gd name="T19" fmla="*/ 4718 h 4748"/>
                <a:gd name="T20" fmla="*/ 1829 w 3595"/>
                <a:gd name="T21" fmla="*/ 3693 h 4748"/>
                <a:gd name="T22" fmla="*/ 2021 w 3595"/>
                <a:gd name="T23" fmla="*/ 3503 h 4748"/>
                <a:gd name="T24" fmla="*/ 2281 w 3595"/>
                <a:gd name="T25" fmla="*/ 4229 h 4748"/>
                <a:gd name="T26" fmla="*/ 2095 w 3595"/>
                <a:gd name="T27" fmla="*/ 3423 h 4748"/>
                <a:gd name="T28" fmla="*/ 2466 w 3595"/>
                <a:gd name="T29" fmla="*/ 3862 h 4748"/>
                <a:gd name="T30" fmla="*/ 3148 w 3595"/>
                <a:gd name="T31" fmla="*/ 3922 h 4748"/>
                <a:gd name="T32" fmla="*/ 2915 w 3595"/>
                <a:gd name="T33" fmla="*/ 3108 h 4748"/>
                <a:gd name="T34" fmla="*/ 3207 w 3595"/>
                <a:gd name="T35" fmla="*/ 3719 h 4748"/>
                <a:gd name="T36" fmla="*/ 3252 w 3595"/>
                <a:gd name="T37" fmla="*/ 2602 h 4748"/>
                <a:gd name="T38" fmla="*/ 3581 w 3595"/>
                <a:gd name="T39" fmla="*/ 1736 h 4748"/>
                <a:gd name="T40" fmla="*/ 3202 w 3595"/>
                <a:gd name="T41" fmla="*/ 710 h 4748"/>
                <a:gd name="T42" fmla="*/ 1962 w 3595"/>
                <a:gd name="T43" fmla="*/ 38 h 4748"/>
                <a:gd name="T44" fmla="*/ 603 w 3595"/>
                <a:gd name="T45" fmla="*/ 586 h 4748"/>
                <a:gd name="T46" fmla="*/ 437 w 3595"/>
                <a:gd name="T47" fmla="*/ 2546 h 4748"/>
                <a:gd name="T48" fmla="*/ 487 w 3595"/>
                <a:gd name="T49" fmla="*/ 2664 h 4748"/>
                <a:gd name="T50" fmla="*/ 3187 w 3595"/>
                <a:gd name="T51" fmla="*/ 1757 h 4748"/>
                <a:gd name="T52" fmla="*/ 1451 w 3595"/>
                <a:gd name="T53" fmla="*/ 484 h 4748"/>
                <a:gd name="T54" fmla="*/ 752 w 3595"/>
                <a:gd name="T55" fmla="*/ 2480 h 4748"/>
                <a:gd name="T56" fmla="*/ 849 w 3595"/>
                <a:gd name="T57" fmla="*/ 2613 h 4748"/>
                <a:gd name="T58" fmla="*/ 2226 w 3595"/>
                <a:gd name="T59" fmla="*/ 3031 h 4748"/>
                <a:gd name="T60" fmla="*/ 2420 w 3595"/>
                <a:gd name="T61" fmla="*/ 657 h 4748"/>
                <a:gd name="T62" fmla="*/ 2168 w 3595"/>
                <a:gd name="T63" fmla="*/ 549 h 4748"/>
                <a:gd name="T64" fmla="*/ 2604 w 3595"/>
                <a:gd name="T65" fmla="*/ 804 h 4748"/>
                <a:gd name="T66" fmla="*/ 1581 w 3595"/>
                <a:gd name="T67" fmla="*/ 2858 h 4748"/>
                <a:gd name="T68" fmla="*/ 1580 w 3595"/>
                <a:gd name="T69" fmla="*/ 2965 h 4748"/>
                <a:gd name="T70" fmla="*/ 2420 w 3595"/>
                <a:gd name="T71" fmla="*/ 657 h 4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5" h="4748">
                  <a:moveTo>
                    <a:pt x="487" y="2664"/>
                  </a:moveTo>
                  <a:cubicBezTo>
                    <a:pt x="485" y="2709"/>
                    <a:pt x="493" y="2753"/>
                    <a:pt x="508" y="2793"/>
                  </a:cubicBezTo>
                  <a:lnTo>
                    <a:pt x="508" y="2793"/>
                  </a:lnTo>
                  <a:lnTo>
                    <a:pt x="508" y="2793"/>
                  </a:lnTo>
                  <a:cubicBezTo>
                    <a:pt x="567" y="2952"/>
                    <a:pt x="733" y="3071"/>
                    <a:pt x="891" y="3102"/>
                  </a:cubicBezTo>
                  <a:lnTo>
                    <a:pt x="562" y="4489"/>
                  </a:lnTo>
                  <a:cubicBezTo>
                    <a:pt x="581" y="4536"/>
                    <a:pt x="523" y="4543"/>
                    <a:pt x="621" y="4512"/>
                  </a:cubicBezTo>
                  <a:lnTo>
                    <a:pt x="945" y="3146"/>
                  </a:lnTo>
                  <a:lnTo>
                    <a:pt x="947" y="3146"/>
                  </a:lnTo>
                  <a:lnTo>
                    <a:pt x="950" y="3146"/>
                  </a:lnTo>
                  <a:lnTo>
                    <a:pt x="950" y="3146"/>
                  </a:lnTo>
                  <a:lnTo>
                    <a:pt x="983" y="3145"/>
                  </a:lnTo>
                  <a:cubicBezTo>
                    <a:pt x="990" y="3148"/>
                    <a:pt x="985" y="3159"/>
                    <a:pt x="988" y="3195"/>
                  </a:cubicBezTo>
                  <a:lnTo>
                    <a:pt x="683" y="4510"/>
                  </a:lnTo>
                  <a:lnTo>
                    <a:pt x="1380" y="4401"/>
                  </a:lnTo>
                  <a:lnTo>
                    <a:pt x="1496" y="4611"/>
                  </a:lnTo>
                  <a:lnTo>
                    <a:pt x="1768" y="3479"/>
                  </a:lnTo>
                  <a:cubicBezTo>
                    <a:pt x="1824" y="3539"/>
                    <a:pt x="1792" y="3466"/>
                    <a:pt x="1798" y="3557"/>
                  </a:cubicBezTo>
                  <a:cubicBezTo>
                    <a:pt x="1804" y="3665"/>
                    <a:pt x="1510" y="4561"/>
                    <a:pt x="1542" y="4748"/>
                  </a:cubicBezTo>
                  <a:lnTo>
                    <a:pt x="1592" y="4718"/>
                  </a:lnTo>
                  <a:cubicBezTo>
                    <a:pt x="1601" y="4545"/>
                    <a:pt x="1705" y="4222"/>
                    <a:pt x="1747" y="4034"/>
                  </a:cubicBezTo>
                  <a:cubicBezTo>
                    <a:pt x="1773" y="3920"/>
                    <a:pt x="1804" y="3806"/>
                    <a:pt x="1829" y="3693"/>
                  </a:cubicBezTo>
                  <a:cubicBezTo>
                    <a:pt x="1864" y="3530"/>
                    <a:pt x="1839" y="3489"/>
                    <a:pt x="1990" y="3458"/>
                  </a:cubicBezTo>
                  <a:cubicBezTo>
                    <a:pt x="2007" y="3477"/>
                    <a:pt x="2002" y="3469"/>
                    <a:pt x="2021" y="3503"/>
                  </a:cubicBezTo>
                  <a:cubicBezTo>
                    <a:pt x="2023" y="3508"/>
                    <a:pt x="2027" y="3515"/>
                    <a:pt x="2030" y="3520"/>
                  </a:cubicBezTo>
                  <a:cubicBezTo>
                    <a:pt x="2080" y="3625"/>
                    <a:pt x="2205" y="4091"/>
                    <a:pt x="2281" y="4229"/>
                  </a:cubicBezTo>
                  <a:cubicBezTo>
                    <a:pt x="2331" y="4141"/>
                    <a:pt x="2292" y="4108"/>
                    <a:pt x="2257" y="4007"/>
                  </a:cubicBezTo>
                  <a:lnTo>
                    <a:pt x="2095" y="3423"/>
                  </a:lnTo>
                  <a:cubicBezTo>
                    <a:pt x="2202" y="3581"/>
                    <a:pt x="2286" y="3896"/>
                    <a:pt x="2334" y="4095"/>
                  </a:cubicBezTo>
                  <a:cubicBezTo>
                    <a:pt x="2410" y="4003"/>
                    <a:pt x="2375" y="3956"/>
                    <a:pt x="2466" y="3862"/>
                  </a:cubicBezTo>
                  <a:lnTo>
                    <a:pt x="2677" y="3881"/>
                  </a:lnTo>
                  <a:lnTo>
                    <a:pt x="3148" y="3922"/>
                  </a:lnTo>
                  <a:lnTo>
                    <a:pt x="2922" y="3217"/>
                  </a:lnTo>
                  <a:cubicBezTo>
                    <a:pt x="2867" y="3127"/>
                    <a:pt x="2915" y="3108"/>
                    <a:pt x="2915" y="3108"/>
                  </a:cubicBezTo>
                  <a:cubicBezTo>
                    <a:pt x="3035" y="3330"/>
                    <a:pt x="3124" y="3855"/>
                    <a:pt x="3233" y="3931"/>
                  </a:cubicBezTo>
                  <a:cubicBezTo>
                    <a:pt x="3258" y="3895"/>
                    <a:pt x="3309" y="4003"/>
                    <a:pt x="3207" y="3719"/>
                  </a:cubicBezTo>
                  <a:lnTo>
                    <a:pt x="2990" y="3042"/>
                  </a:lnTo>
                  <a:cubicBezTo>
                    <a:pt x="3138" y="2956"/>
                    <a:pt x="3185" y="2809"/>
                    <a:pt x="3252" y="2602"/>
                  </a:cubicBezTo>
                  <a:cubicBezTo>
                    <a:pt x="3320" y="2395"/>
                    <a:pt x="3417" y="2250"/>
                    <a:pt x="3477" y="2079"/>
                  </a:cubicBezTo>
                  <a:cubicBezTo>
                    <a:pt x="3539" y="2046"/>
                    <a:pt x="3595" y="1860"/>
                    <a:pt x="3581" y="1736"/>
                  </a:cubicBezTo>
                  <a:cubicBezTo>
                    <a:pt x="3567" y="1609"/>
                    <a:pt x="3504" y="1491"/>
                    <a:pt x="3447" y="1381"/>
                  </a:cubicBezTo>
                  <a:cubicBezTo>
                    <a:pt x="3310" y="1139"/>
                    <a:pt x="3300" y="946"/>
                    <a:pt x="3202" y="710"/>
                  </a:cubicBezTo>
                  <a:cubicBezTo>
                    <a:pt x="3097" y="456"/>
                    <a:pt x="2893" y="435"/>
                    <a:pt x="2622" y="337"/>
                  </a:cubicBezTo>
                  <a:cubicBezTo>
                    <a:pt x="2432" y="268"/>
                    <a:pt x="2106" y="59"/>
                    <a:pt x="1962" y="38"/>
                  </a:cubicBezTo>
                  <a:cubicBezTo>
                    <a:pt x="1711" y="0"/>
                    <a:pt x="1452" y="200"/>
                    <a:pt x="1246" y="278"/>
                  </a:cubicBezTo>
                  <a:cubicBezTo>
                    <a:pt x="978" y="380"/>
                    <a:pt x="749" y="380"/>
                    <a:pt x="603" y="586"/>
                  </a:cubicBezTo>
                  <a:cubicBezTo>
                    <a:pt x="476" y="766"/>
                    <a:pt x="433" y="1058"/>
                    <a:pt x="325" y="1261"/>
                  </a:cubicBezTo>
                  <a:cubicBezTo>
                    <a:pt x="0" y="1868"/>
                    <a:pt x="140" y="1755"/>
                    <a:pt x="437" y="2546"/>
                  </a:cubicBezTo>
                  <a:lnTo>
                    <a:pt x="466" y="2601"/>
                  </a:lnTo>
                  <a:lnTo>
                    <a:pt x="487" y="2664"/>
                  </a:lnTo>
                  <a:close/>
                  <a:moveTo>
                    <a:pt x="3167" y="2032"/>
                  </a:moveTo>
                  <a:cubicBezTo>
                    <a:pt x="3172" y="1993"/>
                    <a:pt x="3186" y="1876"/>
                    <a:pt x="3187" y="1757"/>
                  </a:cubicBezTo>
                  <a:cubicBezTo>
                    <a:pt x="3169" y="1285"/>
                    <a:pt x="2967" y="920"/>
                    <a:pt x="2709" y="725"/>
                  </a:cubicBezTo>
                  <a:cubicBezTo>
                    <a:pt x="2376" y="474"/>
                    <a:pt x="1962" y="319"/>
                    <a:pt x="1451" y="484"/>
                  </a:cubicBezTo>
                  <a:cubicBezTo>
                    <a:pt x="1056" y="612"/>
                    <a:pt x="756" y="906"/>
                    <a:pt x="613" y="1285"/>
                  </a:cubicBezTo>
                  <a:cubicBezTo>
                    <a:pt x="405" y="1835"/>
                    <a:pt x="598" y="2167"/>
                    <a:pt x="752" y="2480"/>
                  </a:cubicBezTo>
                  <a:lnTo>
                    <a:pt x="838" y="2603"/>
                  </a:lnTo>
                  <a:cubicBezTo>
                    <a:pt x="841" y="2605"/>
                    <a:pt x="845" y="2609"/>
                    <a:pt x="849" y="2613"/>
                  </a:cubicBezTo>
                  <a:cubicBezTo>
                    <a:pt x="1012" y="2764"/>
                    <a:pt x="1087" y="2877"/>
                    <a:pt x="1371" y="2990"/>
                  </a:cubicBezTo>
                  <a:cubicBezTo>
                    <a:pt x="1628" y="3093"/>
                    <a:pt x="1953" y="3111"/>
                    <a:pt x="2226" y="3031"/>
                  </a:cubicBezTo>
                  <a:cubicBezTo>
                    <a:pt x="2974" y="2811"/>
                    <a:pt x="3095" y="2219"/>
                    <a:pt x="3167" y="2032"/>
                  </a:cubicBezTo>
                  <a:close/>
                  <a:moveTo>
                    <a:pt x="2420" y="657"/>
                  </a:moveTo>
                  <a:lnTo>
                    <a:pt x="2323" y="580"/>
                  </a:lnTo>
                  <a:cubicBezTo>
                    <a:pt x="2278" y="563"/>
                    <a:pt x="2222" y="557"/>
                    <a:pt x="2168" y="549"/>
                  </a:cubicBezTo>
                  <a:cubicBezTo>
                    <a:pt x="2232" y="588"/>
                    <a:pt x="2340" y="638"/>
                    <a:pt x="2420" y="657"/>
                  </a:cubicBezTo>
                  <a:cubicBezTo>
                    <a:pt x="2483" y="750"/>
                    <a:pt x="2526" y="739"/>
                    <a:pt x="2604" y="804"/>
                  </a:cubicBezTo>
                  <a:cubicBezTo>
                    <a:pt x="2744" y="920"/>
                    <a:pt x="2919" y="1250"/>
                    <a:pt x="2959" y="1482"/>
                  </a:cubicBezTo>
                  <a:cubicBezTo>
                    <a:pt x="3100" y="2288"/>
                    <a:pt x="2397" y="2991"/>
                    <a:pt x="1581" y="2858"/>
                  </a:cubicBezTo>
                  <a:cubicBezTo>
                    <a:pt x="1149" y="2787"/>
                    <a:pt x="933" y="2532"/>
                    <a:pt x="747" y="2289"/>
                  </a:cubicBezTo>
                  <a:cubicBezTo>
                    <a:pt x="865" y="2598"/>
                    <a:pt x="1184" y="2875"/>
                    <a:pt x="1580" y="2965"/>
                  </a:cubicBezTo>
                  <a:cubicBezTo>
                    <a:pt x="2207" y="3108"/>
                    <a:pt x="2826" y="2742"/>
                    <a:pt x="3027" y="2191"/>
                  </a:cubicBezTo>
                  <a:cubicBezTo>
                    <a:pt x="3340" y="1328"/>
                    <a:pt x="2637" y="667"/>
                    <a:pt x="2420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 b="1"/>
            </a:p>
          </p:txBody>
        </p:sp>
      </p:grpSp>
      <p:sp>
        <p:nvSpPr>
          <p:cNvPr id="36" name="任意多边形 35"/>
          <p:cNvSpPr/>
          <p:nvPr/>
        </p:nvSpPr>
        <p:spPr>
          <a:xfrm rot="16200000">
            <a:off x="8715502" y="-909422"/>
            <a:ext cx="762000" cy="4717796"/>
          </a:xfrm>
          <a:custGeom>
            <a:avLst/>
            <a:gdLst>
              <a:gd name="connsiteX0" fmla="*/ 762000 w 762000"/>
              <a:gd name="connsiteY0" fmla="*/ 294293 h 4717796"/>
              <a:gd name="connsiteX1" fmla="*/ 762000 w 762000"/>
              <a:gd name="connsiteY1" fmla="*/ 4590793 h 4717796"/>
              <a:gd name="connsiteX2" fmla="*/ 634997 w 762000"/>
              <a:gd name="connsiteY2" fmla="*/ 4717796 h 4717796"/>
              <a:gd name="connsiteX3" fmla="*/ 127003 w 762000"/>
              <a:gd name="connsiteY3" fmla="*/ 4717796 h 4717796"/>
              <a:gd name="connsiteX4" fmla="*/ 0 w 762000"/>
              <a:gd name="connsiteY4" fmla="*/ 4590793 h 4717796"/>
              <a:gd name="connsiteX5" fmla="*/ 0 w 762000"/>
              <a:gd name="connsiteY5" fmla="*/ 294293 h 4717796"/>
              <a:gd name="connsiteX6" fmla="*/ 127003 w 762000"/>
              <a:gd name="connsiteY6" fmla="*/ 167290 h 4717796"/>
              <a:gd name="connsiteX7" fmla="*/ 283971 w 762000"/>
              <a:gd name="connsiteY7" fmla="*/ 167290 h 4717796"/>
              <a:gd name="connsiteX8" fmla="*/ 380999 w 762000"/>
              <a:gd name="connsiteY8" fmla="*/ 0 h 4717796"/>
              <a:gd name="connsiteX9" fmla="*/ 478027 w 762000"/>
              <a:gd name="connsiteY9" fmla="*/ 167290 h 4717796"/>
              <a:gd name="connsiteX10" fmla="*/ 634997 w 762000"/>
              <a:gd name="connsiteY10" fmla="*/ 167290 h 4717796"/>
              <a:gd name="connsiteX11" fmla="*/ 762000 w 762000"/>
              <a:gd name="connsiteY11" fmla="*/ 294293 h 471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0" h="4717796">
                <a:moveTo>
                  <a:pt x="762000" y="294293"/>
                </a:moveTo>
                <a:lnTo>
                  <a:pt x="762000" y="4590793"/>
                </a:lnTo>
                <a:cubicBezTo>
                  <a:pt x="762000" y="4660935"/>
                  <a:pt x="705139" y="4717796"/>
                  <a:pt x="634997" y="4717796"/>
                </a:cubicBezTo>
                <a:lnTo>
                  <a:pt x="127003" y="4717796"/>
                </a:lnTo>
                <a:cubicBezTo>
                  <a:pt x="56861" y="4717796"/>
                  <a:pt x="0" y="4660935"/>
                  <a:pt x="0" y="4590793"/>
                </a:cubicBezTo>
                <a:lnTo>
                  <a:pt x="0" y="294293"/>
                </a:lnTo>
                <a:cubicBezTo>
                  <a:pt x="0" y="224151"/>
                  <a:pt x="56861" y="167290"/>
                  <a:pt x="127003" y="167290"/>
                </a:cubicBezTo>
                <a:lnTo>
                  <a:pt x="283971" y="167290"/>
                </a:lnTo>
                <a:lnTo>
                  <a:pt x="380999" y="0"/>
                </a:lnTo>
                <a:lnTo>
                  <a:pt x="478027" y="167290"/>
                </a:lnTo>
                <a:lnTo>
                  <a:pt x="634997" y="167290"/>
                </a:lnTo>
                <a:cubicBezTo>
                  <a:pt x="705139" y="167290"/>
                  <a:pt x="762000" y="224151"/>
                  <a:pt x="762000" y="2942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590727" y="3014916"/>
            <a:ext cx="882644" cy="1165413"/>
            <a:chOff x="5619756" y="3424239"/>
            <a:chExt cx="882644" cy="1165413"/>
          </a:xfrm>
        </p:grpSpPr>
        <p:sp>
          <p:nvSpPr>
            <p:cNvPr id="53" name="椭圆 52"/>
            <p:cNvSpPr/>
            <p:nvPr/>
          </p:nvSpPr>
          <p:spPr>
            <a:xfrm>
              <a:off x="5716988" y="3509963"/>
              <a:ext cx="688181" cy="688181"/>
            </a:xfrm>
            <a:prstGeom prst="ellipse">
              <a:avLst/>
            </a:prstGeom>
            <a:solidFill>
              <a:srgbClr val="FFF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5619756" y="3424239"/>
              <a:ext cx="882644" cy="1165413"/>
            </a:xfrm>
            <a:custGeom>
              <a:avLst/>
              <a:gdLst>
                <a:gd name="T0" fmla="*/ 508 w 3595"/>
                <a:gd name="T1" fmla="*/ 2793 h 4748"/>
                <a:gd name="T2" fmla="*/ 508 w 3595"/>
                <a:gd name="T3" fmla="*/ 2793 h 4748"/>
                <a:gd name="T4" fmla="*/ 562 w 3595"/>
                <a:gd name="T5" fmla="*/ 4489 h 4748"/>
                <a:gd name="T6" fmla="*/ 945 w 3595"/>
                <a:gd name="T7" fmla="*/ 3146 h 4748"/>
                <a:gd name="T8" fmla="*/ 950 w 3595"/>
                <a:gd name="T9" fmla="*/ 3146 h 4748"/>
                <a:gd name="T10" fmla="*/ 983 w 3595"/>
                <a:gd name="T11" fmla="*/ 3145 h 4748"/>
                <a:gd name="T12" fmla="*/ 683 w 3595"/>
                <a:gd name="T13" fmla="*/ 4510 h 4748"/>
                <a:gd name="T14" fmla="*/ 1496 w 3595"/>
                <a:gd name="T15" fmla="*/ 4611 h 4748"/>
                <a:gd name="T16" fmla="*/ 1798 w 3595"/>
                <a:gd name="T17" fmla="*/ 3557 h 4748"/>
                <a:gd name="T18" fmla="*/ 1592 w 3595"/>
                <a:gd name="T19" fmla="*/ 4718 h 4748"/>
                <a:gd name="T20" fmla="*/ 1829 w 3595"/>
                <a:gd name="T21" fmla="*/ 3693 h 4748"/>
                <a:gd name="T22" fmla="*/ 2021 w 3595"/>
                <a:gd name="T23" fmla="*/ 3503 h 4748"/>
                <a:gd name="T24" fmla="*/ 2281 w 3595"/>
                <a:gd name="T25" fmla="*/ 4229 h 4748"/>
                <a:gd name="T26" fmla="*/ 2095 w 3595"/>
                <a:gd name="T27" fmla="*/ 3423 h 4748"/>
                <a:gd name="T28" fmla="*/ 2466 w 3595"/>
                <a:gd name="T29" fmla="*/ 3862 h 4748"/>
                <a:gd name="T30" fmla="*/ 3148 w 3595"/>
                <a:gd name="T31" fmla="*/ 3922 h 4748"/>
                <a:gd name="T32" fmla="*/ 2915 w 3595"/>
                <a:gd name="T33" fmla="*/ 3108 h 4748"/>
                <a:gd name="T34" fmla="*/ 3207 w 3595"/>
                <a:gd name="T35" fmla="*/ 3719 h 4748"/>
                <a:gd name="T36" fmla="*/ 3252 w 3595"/>
                <a:gd name="T37" fmla="*/ 2602 h 4748"/>
                <a:gd name="T38" fmla="*/ 3581 w 3595"/>
                <a:gd name="T39" fmla="*/ 1736 h 4748"/>
                <a:gd name="T40" fmla="*/ 3202 w 3595"/>
                <a:gd name="T41" fmla="*/ 710 h 4748"/>
                <a:gd name="T42" fmla="*/ 1962 w 3595"/>
                <a:gd name="T43" fmla="*/ 38 h 4748"/>
                <a:gd name="T44" fmla="*/ 603 w 3595"/>
                <a:gd name="T45" fmla="*/ 586 h 4748"/>
                <a:gd name="T46" fmla="*/ 437 w 3595"/>
                <a:gd name="T47" fmla="*/ 2546 h 4748"/>
                <a:gd name="T48" fmla="*/ 487 w 3595"/>
                <a:gd name="T49" fmla="*/ 2664 h 4748"/>
                <a:gd name="T50" fmla="*/ 3187 w 3595"/>
                <a:gd name="T51" fmla="*/ 1757 h 4748"/>
                <a:gd name="T52" fmla="*/ 1451 w 3595"/>
                <a:gd name="T53" fmla="*/ 484 h 4748"/>
                <a:gd name="T54" fmla="*/ 752 w 3595"/>
                <a:gd name="T55" fmla="*/ 2480 h 4748"/>
                <a:gd name="T56" fmla="*/ 849 w 3595"/>
                <a:gd name="T57" fmla="*/ 2613 h 4748"/>
                <a:gd name="T58" fmla="*/ 2226 w 3595"/>
                <a:gd name="T59" fmla="*/ 3031 h 4748"/>
                <a:gd name="T60" fmla="*/ 2420 w 3595"/>
                <a:gd name="T61" fmla="*/ 657 h 4748"/>
                <a:gd name="T62" fmla="*/ 2168 w 3595"/>
                <a:gd name="T63" fmla="*/ 549 h 4748"/>
                <a:gd name="T64" fmla="*/ 2604 w 3595"/>
                <a:gd name="T65" fmla="*/ 804 h 4748"/>
                <a:gd name="T66" fmla="*/ 1581 w 3595"/>
                <a:gd name="T67" fmla="*/ 2858 h 4748"/>
                <a:gd name="T68" fmla="*/ 1580 w 3595"/>
                <a:gd name="T69" fmla="*/ 2965 h 4748"/>
                <a:gd name="T70" fmla="*/ 2420 w 3595"/>
                <a:gd name="T71" fmla="*/ 657 h 4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5" h="4748">
                  <a:moveTo>
                    <a:pt x="487" y="2664"/>
                  </a:moveTo>
                  <a:cubicBezTo>
                    <a:pt x="485" y="2709"/>
                    <a:pt x="493" y="2753"/>
                    <a:pt x="508" y="2793"/>
                  </a:cubicBezTo>
                  <a:lnTo>
                    <a:pt x="508" y="2793"/>
                  </a:lnTo>
                  <a:lnTo>
                    <a:pt x="508" y="2793"/>
                  </a:lnTo>
                  <a:cubicBezTo>
                    <a:pt x="567" y="2952"/>
                    <a:pt x="733" y="3071"/>
                    <a:pt x="891" y="3102"/>
                  </a:cubicBezTo>
                  <a:lnTo>
                    <a:pt x="562" y="4489"/>
                  </a:lnTo>
                  <a:cubicBezTo>
                    <a:pt x="581" y="4536"/>
                    <a:pt x="523" y="4543"/>
                    <a:pt x="621" y="4512"/>
                  </a:cubicBezTo>
                  <a:lnTo>
                    <a:pt x="945" y="3146"/>
                  </a:lnTo>
                  <a:lnTo>
                    <a:pt x="947" y="3146"/>
                  </a:lnTo>
                  <a:lnTo>
                    <a:pt x="950" y="3146"/>
                  </a:lnTo>
                  <a:lnTo>
                    <a:pt x="950" y="3146"/>
                  </a:lnTo>
                  <a:lnTo>
                    <a:pt x="983" y="3145"/>
                  </a:lnTo>
                  <a:cubicBezTo>
                    <a:pt x="990" y="3148"/>
                    <a:pt x="985" y="3159"/>
                    <a:pt x="988" y="3195"/>
                  </a:cubicBezTo>
                  <a:lnTo>
                    <a:pt x="683" y="4510"/>
                  </a:lnTo>
                  <a:lnTo>
                    <a:pt x="1380" y="4401"/>
                  </a:lnTo>
                  <a:lnTo>
                    <a:pt x="1496" y="4611"/>
                  </a:lnTo>
                  <a:lnTo>
                    <a:pt x="1768" y="3479"/>
                  </a:lnTo>
                  <a:cubicBezTo>
                    <a:pt x="1824" y="3539"/>
                    <a:pt x="1792" y="3466"/>
                    <a:pt x="1798" y="3557"/>
                  </a:cubicBezTo>
                  <a:cubicBezTo>
                    <a:pt x="1804" y="3665"/>
                    <a:pt x="1510" y="4561"/>
                    <a:pt x="1542" y="4748"/>
                  </a:cubicBezTo>
                  <a:lnTo>
                    <a:pt x="1592" y="4718"/>
                  </a:lnTo>
                  <a:cubicBezTo>
                    <a:pt x="1601" y="4545"/>
                    <a:pt x="1705" y="4222"/>
                    <a:pt x="1747" y="4034"/>
                  </a:cubicBezTo>
                  <a:cubicBezTo>
                    <a:pt x="1773" y="3920"/>
                    <a:pt x="1804" y="3806"/>
                    <a:pt x="1829" y="3693"/>
                  </a:cubicBezTo>
                  <a:cubicBezTo>
                    <a:pt x="1864" y="3530"/>
                    <a:pt x="1839" y="3489"/>
                    <a:pt x="1990" y="3458"/>
                  </a:cubicBezTo>
                  <a:cubicBezTo>
                    <a:pt x="2007" y="3477"/>
                    <a:pt x="2002" y="3469"/>
                    <a:pt x="2021" y="3503"/>
                  </a:cubicBezTo>
                  <a:cubicBezTo>
                    <a:pt x="2023" y="3508"/>
                    <a:pt x="2027" y="3515"/>
                    <a:pt x="2030" y="3520"/>
                  </a:cubicBezTo>
                  <a:cubicBezTo>
                    <a:pt x="2080" y="3625"/>
                    <a:pt x="2205" y="4091"/>
                    <a:pt x="2281" y="4229"/>
                  </a:cubicBezTo>
                  <a:cubicBezTo>
                    <a:pt x="2331" y="4141"/>
                    <a:pt x="2292" y="4108"/>
                    <a:pt x="2257" y="4007"/>
                  </a:cubicBezTo>
                  <a:lnTo>
                    <a:pt x="2095" y="3423"/>
                  </a:lnTo>
                  <a:cubicBezTo>
                    <a:pt x="2202" y="3581"/>
                    <a:pt x="2286" y="3896"/>
                    <a:pt x="2334" y="4095"/>
                  </a:cubicBezTo>
                  <a:cubicBezTo>
                    <a:pt x="2410" y="4003"/>
                    <a:pt x="2375" y="3956"/>
                    <a:pt x="2466" y="3862"/>
                  </a:cubicBezTo>
                  <a:lnTo>
                    <a:pt x="2677" y="3881"/>
                  </a:lnTo>
                  <a:lnTo>
                    <a:pt x="3148" y="3922"/>
                  </a:lnTo>
                  <a:lnTo>
                    <a:pt x="2922" y="3217"/>
                  </a:lnTo>
                  <a:cubicBezTo>
                    <a:pt x="2867" y="3127"/>
                    <a:pt x="2915" y="3108"/>
                    <a:pt x="2915" y="3108"/>
                  </a:cubicBezTo>
                  <a:cubicBezTo>
                    <a:pt x="3035" y="3330"/>
                    <a:pt x="3124" y="3855"/>
                    <a:pt x="3233" y="3931"/>
                  </a:cubicBezTo>
                  <a:cubicBezTo>
                    <a:pt x="3258" y="3895"/>
                    <a:pt x="3309" y="4003"/>
                    <a:pt x="3207" y="3719"/>
                  </a:cubicBezTo>
                  <a:lnTo>
                    <a:pt x="2990" y="3042"/>
                  </a:lnTo>
                  <a:cubicBezTo>
                    <a:pt x="3138" y="2956"/>
                    <a:pt x="3185" y="2809"/>
                    <a:pt x="3252" y="2602"/>
                  </a:cubicBezTo>
                  <a:cubicBezTo>
                    <a:pt x="3320" y="2395"/>
                    <a:pt x="3417" y="2250"/>
                    <a:pt x="3477" y="2079"/>
                  </a:cubicBezTo>
                  <a:cubicBezTo>
                    <a:pt x="3539" y="2046"/>
                    <a:pt x="3595" y="1860"/>
                    <a:pt x="3581" y="1736"/>
                  </a:cubicBezTo>
                  <a:cubicBezTo>
                    <a:pt x="3567" y="1609"/>
                    <a:pt x="3504" y="1491"/>
                    <a:pt x="3447" y="1381"/>
                  </a:cubicBezTo>
                  <a:cubicBezTo>
                    <a:pt x="3310" y="1139"/>
                    <a:pt x="3300" y="946"/>
                    <a:pt x="3202" y="710"/>
                  </a:cubicBezTo>
                  <a:cubicBezTo>
                    <a:pt x="3097" y="456"/>
                    <a:pt x="2893" y="435"/>
                    <a:pt x="2622" y="337"/>
                  </a:cubicBezTo>
                  <a:cubicBezTo>
                    <a:pt x="2432" y="268"/>
                    <a:pt x="2106" y="59"/>
                    <a:pt x="1962" y="38"/>
                  </a:cubicBezTo>
                  <a:cubicBezTo>
                    <a:pt x="1711" y="0"/>
                    <a:pt x="1452" y="200"/>
                    <a:pt x="1246" y="278"/>
                  </a:cubicBezTo>
                  <a:cubicBezTo>
                    <a:pt x="978" y="380"/>
                    <a:pt x="749" y="380"/>
                    <a:pt x="603" y="586"/>
                  </a:cubicBezTo>
                  <a:cubicBezTo>
                    <a:pt x="476" y="766"/>
                    <a:pt x="433" y="1058"/>
                    <a:pt x="325" y="1261"/>
                  </a:cubicBezTo>
                  <a:cubicBezTo>
                    <a:pt x="0" y="1868"/>
                    <a:pt x="140" y="1755"/>
                    <a:pt x="437" y="2546"/>
                  </a:cubicBezTo>
                  <a:lnTo>
                    <a:pt x="466" y="2601"/>
                  </a:lnTo>
                  <a:lnTo>
                    <a:pt x="487" y="2664"/>
                  </a:lnTo>
                  <a:close/>
                  <a:moveTo>
                    <a:pt x="3167" y="2032"/>
                  </a:moveTo>
                  <a:cubicBezTo>
                    <a:pt x="3172" y="1993"/>
                    <a:pt x="3186" y="1876"/>
                    <a:pt x="3187" y="1757"/>
                  </a:cubicBezTo>
                  <a:cubicBezTo>
                    <a:pt x="3169" y="1285"/>
                    <a:pt x="2967" y="920"/>
                    <a:pt x="2709" y="725"/>
                  </a:cubicBezTo>
                  <a:cubicBezTo>
                    <a:pt x="2376" y="474"/>
                    <a:pt x="1962" y="319"/>
                    <a:pt x="1451" y="484"/>
                  </a:cubicBezTo>
                  <a:cubicBezTo>
                    <a:pt x="1056" y="612"/>
                    <a:pt x="756" y="906"/>
                    <a:pt x="613" y="1285"/>
                  </a:cubicBezTo>
                  <a:cubicBezTo>
                    <a:pt x="405" y="1835"/>
                    <a:pt x="598" y="2167"/>
                    <a:pt x="752" y="2480"/>
                  </a:cubicBezTo>
                  <a:lnTo>
                    <a:pt x="838" y="2603"/>
                  </a:lnTo>
                  <a:cubicBezTo>
                    <a:pt x="841" y="2605"/>
                    <a:pt x="845" y="2609"/>
                    <a:pt x="849" y="2613"/>
                  </a:cubicBezTo>
                  <a:cubicBezTo>
                    <a:pt x="1012" y="2764"/>
                    <a:pt x="1087" y="2877"/>
                    <a:pt x="1371" y="2990"/>
                  </a:cubicBezTo>
                  <a:cubicBezTo>
                    <a:pt x="1628" y="3093"/>
                    <a:pt x="1953" y="3111"/>
                    <a:pt x="2226" y="3031"/>
                  </a:cubicBezTo>
                  <a:cubicBezTo>
                    <a:pt x="2974" y="2811"/>
                    <a:pt x="3095" y="2219"/>
                    <a:pt x="3167" y="2032"/>
                  </a:cubicBezTo>
                  <a:close/>
                  <a:moveTo>
                    <a:pt x="2420" y="657"/>
                  </a:moveTo>
                  <a:lnTo>
                    <a:pt x="2323" y="580"/>
                  </a:lnTo>
                  <a:cubicBezTo>
                    <a:pt x="2278" y="563"/>
                    <a:pt x="2222" y="557"/>
                    <a:pt x="2168" y="549"/>
                  </a:cubicBezTo>
                  <a:cubicBezTo>
                    <a:pt x="2232" y="588"/>
                    <a:pt x="2340" y="638"/>
                    <a:pt x="2420" y="657"/>
                  </a:cubicBezTo>
                  <a:cubicBezTo>
                    <a:pt x="2483" y="750"/>
                    <a:pt x="2526" y="739"/>
                    <a:pt x="2604" y="804"/>
                  </a:cubicBezTo>
                  <a:cubicBezTo>
                    <a:pt x="2744" y="920"/>
                    <a:pt x="2919" y="1250"/>
                    <a:pt x="2959" y="1482"/>
                  </a:cubicBezTo>
                  <a:cubicBezTo>
                    <a:pt x="3100" y="2288"/>
                    <a:pt x="2397" y="2991"/>
                    <a:pt x="1581" y="2858"/>
                  </a:cubicBezTo>
                  <a:cubicBezTo>
                    <a:pt x="1149" y="2787"/>
                    <a:pt x="933" y="2532"/>
                    <a:pt x="747" y="2289"/>
                  </a:cubicBezTo>
                  <a:cubicBezTo>
                    <a:pt x="865" y="2598"/>
                    <a:pt x="1184" y="2875"/>
                    <a:pt x="1580" y="2965"/>
                  </a:cubicBezTo>
                  <a:cubicBezTo>
                    <a:pt x="2207" y="3108"/>
                    <a:pt x="2826" y="2742"/>
                    <a:pt x="3027" y="2191"/>
                  </a:cubicBezTo>
                  <a:cubicBezTo>
                    <a:pt x="3340" y="1328"/>
                    <a:pt x="2637" y="667"/>
                    <a:pt x="2420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 b="1"/>
            </a:p>
          </p:txBody>
        </p:sp>
      </p:grpSp>
      <p:sp>
        <p:nvSpPr>
          <p:cNvPr id="49" name="任意多边形 48"/>
          <p:cNvSpPr/>
          <p:nvPr/>
        </p:nvSpPr>
        <p:spPr>
          <a:xfrm rot="5400000">
            <a:off x="2613920" y="1088452"/>
            <a:ext cx="762000" cy="4717796"/>
          </a:xfrm>
          <a:custGeom>
            <a:avLst/>
            <a:gdLst>
              <a:gd name="connsiteX0" fmla="*/ 762000 w 762000"/>
              <a:gd name="connsiteY0" fmla="*/ 294293 h 4717796"/>
              <a:gd name="connsiteX1" fmla="*/ 762000 w 762000"/>
              <a:gd name="connsiteY1" fmla="*/ 4590793 h 4717796"/>
              <a:gd name="connsiteX2" fmla="*/ 634997 w 762000"/>
              <a:gd name="connsiteY2" fmla="*/ 4717796 h 4717796"/>
              <a:gd name="connsiteX3" fmla="*/ 127003 w 762000"/>
              <a:gd name="connsiteY3" fmla="*/ 4717796 h 4717796"/>
              <a:gd name="connsiteX4" fmla="*/ 0 w 762000"/>
              <a:gd name="connsiteY4" fmla="*/ 4590793 h 4717796"/>
              <a:gd name="connsiteX5" fmla="*/ 0 w 762000"/>
              <a:gd name="connsiteY5" fmla="*/ 294293 h 4717796"/>
              <a:gd name="connsiteX6" fmla="*/ 127003 w 762000"/>
              <a:gd name="connsiteY6" fmla="*/ 167290 h 4717796"/>
              <a:gd name="connsiteX7" fmla="*/ 283971 w 762000"/>
              <a:gd name="connsiteY7" fmla="*/ 167290 h 4717796"/>
              <a:gd name="connsiteX8" fmla="*/ 380999 w 762000"/>
              <a:gd name="connsiteY8" fmla="*/ 0 h 4717796"/>
              <a:gd name="connsiteX9" fmla="*/ 478027 w 762000"/>
              <a:gd name="connsiteY9" fmla="*/ 167290 h 4717796"/>
              <a:gd name="connsiteX10" fmla="*/ 634997 w 762000"/>
              <a:gd name="connsiteY10" fmla="*/ 167290 h 4717796"/>
              <a:gd name="connsiteX11" fmla="*/ 762000 w 762000"/>
              <a:gd name="connsiteY11" fmla="*/ 294293 h 471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0" h="4717796">
                <a:moveTo>
                  <a:pt x="762000" y="294293"/>
                </a:moveTo>
                <a:lnTo>
                  <a:pt x="762000" y="4590793"/>
                </a:lnTo>
                <a:cubicBezTo>
                  <a:pt x="762000" y="4660935"/>
                  <a:pt x="705139" y="4717796"/>
                  <a:pt x="634997" y="4717796"/>
                </a:cubicBezTo>
                <a:lnTo>
                  <a:pt x="127003" y="4717796"/>
                </a:lnTo>
                <a:cubicBezTo>
                  <a:pt x="56861" y="4717796"/>
                  <a:pt x="0" y="4660935"/>
                  <a:pt x="0" y="4590793"/>
                </a:cubicBezTo>
                <a:lnTo>
                  <a:pt x="0" y="294293"/>
                </a:lnTo>
                <a:cubicBezTo>
                  <a:pt x="0" y="224151"/>
                  <a:pt x="56861" y="167290"/>
                  <a:pt x="127003" y="167290"/>
                </a:cubicBezTo>
                <a:lnTo>
                  <a:pt x="283971" y="167290"/>
                </a:lnTo>
                <a:lnTo>
                  <a:pt x="380999" y="0"/>
                </a:lnTo>
                <a:lnTo>
                  <a:pt x="478027" y="167290"/>
                </a:lnTo>
                <a:lnTo>
                  <a:pt x="634997" y="167290"/>
                </a:lnTo>
                <a:cubicBezTo>
                  <a:pt x="705139" y="167290"/>
                  <a:pt x="762000" y="224151"/>
                  <a:pt x="762000" y="2942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619756" y="5075944"/>
            <a:ext cx="882644" cy="1165413"/>
            <a:chOff x="5619756" y="3424239"/>
            <a:chExt cx="882644" cy="1165413"/>
          </a:xfrm>
        </p:grpSpPr>
        <p:sp>
          <p:nvSpPr>
            <p:cNvPr id="62" name="椭圆 61"/>
            <p:cNvSpPr/>
            <p:nvPr/>
          </p:nvSpPr>
          <p:spPr>
            <a:xfrm>
              <a:off x="5716988" y="3509963"/>
              <a:ext cx="688181" cy="688181"/>
            </a:xfrm>
            <a:prstGeom prst="ellipse">
              <a:avLst/>
            </a:prstGeom>
            <a:solidFill>
              <a:srgbClr val="FFF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9"/>
            <p:cNvSpPr>
              <a:spLocks noEditPoints="1"/>
            </p:cNvSpPr>
            <p:nvPr/>
          </p:nvSpPr>
          <p:spPr bwMode="auto">
            <a:xfrm>
              <a:off x="5619756" y="3424239"/>
              <a:ext cx="882644" cy="1165413"/>
            </a:xfrm>
            <a:custGeom>
              <a:avLst/>
              <a:gdLst>
                <a:gd name="T0" fmla="*/ 508 w 3595"/>
                <a:gd name="T1" fmla="*/ 2793 h 4748"/>
                <a:gd name="T2" fmla="*/ 508 w 3595"/>
                <a:gd name="T3" fmla="*/ 2793 h 4748"/>
                <a:gd name="T4" fmla="*/ 562 w 3595"/>
                <a:gd name="T5" fmla="*/ 4489 h 4748"/>
                <a:gd name="T6" fmla="*/ 945 w 3595"/>
                <a:gd name="T7" fmla="*/ 3146 h 4748"/>
                <a:gd name="T8" fmla="*/ 950 w 3595"/>
                <a:gd name="T9" fmla="*/ 3146 h 4748"/>
                <a:gd name="T10" fmla="*/ 983 w 3595"/>
                <a:gd name="T11" fmla="*/ 3145 h 4748"/>
                <a:gd name="T12" fmla="*/ 683 w 3595"/>
                <a:gd name="T13" fmla="*/ 4510 h 4748"/>
                <a:gd name="T14" fmla="*/ 1496 w 3595"/>
                <a:gd name="T15" fmla="*/ 4611 h 4748"/>
                <a:gd name="T16" fmla="*/ 1798 w 3595"/>
                <a:gd name="T17" fmla="*/ 3557 h 4748"/>
                <a:gd name="T18" fmla="*/ 1592 w 3595"/>
                <a:gd name="T19" fmla="*/ 4718 h 4748"/>
                <a:gd name="T20" fmla="*/ 1829 w 3595"/>
                <a:gd name="T21" fmla="*/ 3693 h 4748"/>
                <a:gd name="T22" fmla="*/ 2021 w 3595"/>
                <a:gd name="T23" fmla="*/ 3503 h 4748"/>
                <a:gd name="T24" fmla="*/ 2281 w 3595"/>
                <a:gd name="T25" fmla="*/ 4229 h 4748"/>
                <a:gd name="T26" fmla="*/ 2095 w 3595"/>
                <a:gd name="T27" fmla="*/ 3423 h 4748"/>
                <a:gd name="T28" fmla="*/ 2466 w 3595"/>
                <a:gd name="T29" fmla="*/ 3862 h 4748"/>
                <a:gd name="T30" fmla="*/ 3148 w 3595"/>
                <a:gd name="T31" fmla="*/ 3922 h 4748"/>
                <a:gd name="T32" fmla="*/ 2915 w 3595"/>
                <a:gd name="T33" fmla="*/ 3108 h 4748"/>
                <a:gd name="T34" fmla="*/ 3207 w 3595"/>
                <a:gd name="T35" fmla="*/ 3719 h 4748"/>
                <a:gd name="T36" fmla="*/ 3252 w 3595"/>
                <a:gd name="T37" fmla="*/ 2602 h 4748"/>
                <a:gd name="T38" fmla="*/ 3581 w 3595"/>
                <a:gd name="T39" fmla="*/ 1736 h 4748"/>
                <a:gd name="T40" fmla="*/ 3202 w 3595"/>
                <a:gd name="T41" fmla="*/ 710 h 4748"/>
                <a:gd name="T42" fmla="*/ 1962 w 3595"/>
                <a:gd name="T43" fmla="*/ 38 h 4748"/>
                <a:gd name="T44" fmla="*/ 603 w 3595"/>
                <a:gd name="T45" fmla="*/ 586 h 4748"/>
                <a:gd name="T46" fmla="*/ 437 w 3595"/>
                <a:gd name="T47" fmla="*/ 2546 h 4748"/>
                <a:gd name="T48" fmla="*/ 487 w 3595"/>
                <a:gd name="T49" fmla="*/ 2664 h 4748"/>
                <a:gd name="T50" fmla="*/ 3187 w 3595"/>
                <a:gd name="T51" fmla="*/ 1757 h 4748"/>
                <a:gd name="T52" fmla="*/ 1451 w 3595"/>
                <a:gd name="T53" fmla="*/ 484 h 4748"/>
                <a:gd name="T54" fmla="*/ 752 w 3595"/>
                <a:gd name="T55" fmla="*/ 2480 h 4748"/>
                <a:gd name="T56" fmla="*/ 849 w 3595"/>
                <a:gd name="T57" fmla="*/ 2613 h 4748"/>
                <a:gd name="T58" fmla="*/ 2226 w 3595"/>
                <a:gd name="T59" fmla="*/ 3031 h 4748"/>
                <a:gd name="T60" fmla="*/ 2420 w 3595"/>
                <a:gd name="T61" fmla="*/ 657 h 4748"/>
                <a:gd name="T62" fmla="*/ 2168 w 3595"/>
                <a:gd name="T63" fmla="*/ 549 h 4748"/>
                <a:gd name="T64" fmla="*/ 2604 w 3595"/>
                <a:gd name="T65" fmla="*/ 804 h 4748"/>
                <a:gd name="T66" fmla="*/ 1581 w 3595"/>
                <a:gd name="T67" fmla="*/ 2858 h 4748"/>
                <a:gd name="T68" fmla="*/ 1580 w 3595"/>
                <a:gd name="T69" fmla="*/ 2965 h 4748"/>
                <a:gd name="T70" fmla="*/ 2420 w 3595"/>
                <a:gd name="T71" fmla="*/ 657 h 4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5" h="4748">
                  <a:moveTo>
                    <a:pt x="487" y="2664"/>
                  </a:moveTo>
                  <a:cubicBezTo>
                    <a:pt x="485" y="2709"/>
                    <a:pt x="493" y="2753"/>
                    <a:pt x="508" y="2793"/>
                  </a:cubicBezTo>
                  <a:lnTo>
                    <a:pt x="508" y="2793"/>
                  </a:lnTo>
                  <a:lnTo>
                    <a:pt x="508" y="2793"/>
                  </a:lnTo>
                  <a:cubicBezTo>
                    <a:pt x="567" y="2952"/>
                    <a:pt x="733" y="3071"/>
                    <a:pt x="891" y="3102"/>
                  </a:cubicBezTo>
                  <a:lnTo>
                    <a:pt x="562" y="4489"/>
                  </a:lnTo>
                  <a:cubicBezTo>
                    <a:pt x="581" y="4536"/>
                    <a:pt x="523" y="4543"/>
                    <a:pt x="621" y="4512"/>
                  </a:cubicBezTo>
                  <a:lnTo>
                    <a:pt x="945" y="3146"/>
                  </a:lnTo>
                  <a:lnTo>
                    <a:pt x="947" y="3146"/>
                  </a:lnTo>
                  <a:lnTo>
                    <a:pt x="950" y="3146"/>
                  </a:lnTo>
                  <a:lnTo>
                    <a:pt x="950" y="3146"/>
                  </a:lnTo>
                  <a:lnTo>
                    <a:pt x="983" y="3145"/>
                  </a:lnTo>
                  <a:cubicBezTo>
                    <a:pt x="990" y="3148"/>
                    <a:pt x="985" y="3159"/>
                    <a:pt x="988" y="3195"/>
                  </a:cubicBezTo>
                  <a:lnTo>
                    <a:pt x="683" y="4510"/>
                  </a:lnTo>
                  <a:lnTo>
                    <a:pt x="1380" y="4401"/>
                  </a:lnTo>
                  <a:lnTo>
                    <a:pt x="1496" y="4611"/>
                  </a:lnTo>
                  <a:lnTo>
                    <a:pt x="1768" y="3479"/>
                  </a:lnTo>
                  <a:cubicBezTo>
                    <a:pt x="1824" y="3539"/>
                    <a:pt x="1792" y="3466"/>
                    <a:pt x="1798" y="3557"/>
                  </a:cubicBezTo>
                  <a:cubicBezTo>
                    <a:pt x="1804" y="3665"/>
                    <a:pt x="1510" y="4561"/>
                    <a:pt x="1542" y="4748"/>
                  </a:cubicBezTo>
                  <a:lnTo>
                    <a:pt x="1592" y="4718"/>
                  </a:lnTo>
                  <a:cubicBezTo>
                    <a:pt x="1601" y="4545"/>
                    <a:pt x="1705" y="4222"/>
                    <a:pt x="1747" y="4034"/>
                  </a:cubicBezTo>
                  <a:cubicBezTo>
                    <a:pt x="1773" y="3920"/>
                    <a:pt x="1804" y="3806"/>
                    <a:pt x="1829" y="3693"/>
                  </a:cubicBezTo>
                  <a:cubicBezTo>
                    <a:pt x="1864" y="3530"/>
                    <a:pt x="1839" y="3489"/>
                    <a:pt x="1990" y="3458"/>
                  </a:cubicBezTo>
                  <a:cubicBezTo>
                    <a:pt x="2007" y="3477"/>
                    <a:pt x="2002" y="3469"/>
                    <a:pt x="2021" y="3503"/>
                  </a:cubicBezTo>
                  <a:cubicBezTo>
                    <a:pt x="2023" y="3508"/>
                    <a:pt x="2027" y="3515"/>
                    <a:pt x="2030" y="3520"/>
                  </a:cubicBezTo>
                  <a:cubicBezTo>
                    <a:pt x="2080" y="3625"/>
                    <a:pt x="2205" y="4091"/>
                    <a:pt x="2281" y="4229"/>
                  </a:cubicBezTo>
                  <a:cubicBezTo>
                    <a:pt x="2331" y="4141"/>
                    <a:pt x="2292" y="4108"/>
                    <a:pt x="2257" y="4007"/>
                  </a:cubicBezTo>
                  <a:lnTo>
                    <a:pt x="2095" y="3423"/>
                  </a:lnTo>
                  <a:cubicBezTo>
                    <a:pt x="2202" y="3581"/>
                    <a:pt x="2286" y="3896"/>
                    <a:pt x="2334" y="4095"/>
                  </a:cubicBezTo>
                  <a:cubicBezTo>
                    <a:pt x="2410" y="4003"/>
                    <a:pt x="2375" y="3956"/>
                    <a:pt x="2466" y="3862"/>
                  </a:cubicBezTo>
                  <a:lnTo>
                    <a:pt x="2677" y="3881"/>
                  </a:lnTo>
                  <a:lnTo>
                    <a:pt x="3148" y="3922"/>
                  </a:lnTo>
                  <a:lnTo>
                    <a:pt x="2922" y="3217"/>
                  </a:lnTo>
                  <a:cubicBezTo>
                    <a:pt x="2867" y="3127"/>
                    <a:pt x="2915" y="3108"/>
                    <a:pt x="2915" y="3108"/>
                  </a:cubicBezTo>
                  <a:cubicBezTo>
                    <a:pt x="3035" y="3330"/>
                    <a:pt x="3124" y="3855"/>
                    <a:pt x="3233" y="3931"/>
                  </a:cubicBezTo>
                  <a:cubicBezTo>
                    <a:pt x="3258" y="3895"/>
                    <a:pt x="3309" y="4003"/>
                    <a:pt x="3207" y="3719"/>
                  </a:cubicBezTo>
                  <a:lnTo>
                    <a:pt x="2990" y="3042"/>
                  </a:lnTo>
                  <a:cubicBezTo>
                    <a:pt x="3138" y="2956"/>
                    <a:pt x="3185" y="2809"/>
                    <a:pt x="3252" y="2602"/>
                  </a:cubicBezTo>
                  <a:cubicBezTo>
                    <a:pt x="3320" y="2395"/>
                    <a:pt x="3417" y="2250"/>
                    <a:pt x="3477" y="2079"/>
                  </a:cubicBezTo>
                  <a:cubicBezTo>
                    <a:pt x="3539" y="2046"/>
                    <a:pt x="3595" y="1860"/>
                    <a:pt x="3581" y="1736"/>
                  </a:cubicBezTo>
                  <a:cubicBezTo>
                    <a:pt x="3567" y="1609"/>
                    <a:pt x="3504" y="1491"/>
                    <a:pt x="3447" y="1381"/>
                  </a:cubicBezTo>
                  <a:cubicBezTo>
                    <a:pt x="3310" y="1139"/>
                    <a:pt x="3300" y="946"/>
                    <a:pt x="3202" y="710"/>
                  </a:cubicBezTo>
                  <a:cubicBezTo>
                    <a:pt x="3097" y="456"/>
                    <a:pt x="2893" y="435"/>
                    <a:pt x="2622" y="337"/>
                  </a:cubicBezTo>
                  <a:cubicBezTo>
                    <a:pt x="2432" y="268"/>
                    <a:pt x="2106" y="59"/>
                    <a:pt x="1962" y="38"/>
                  </a:cubicBezTo>
                  <a:cubicBezTo>
                    <a:pt x="1711" y="0"/>
                    <a:pt x="1452" y="200"/>
                    <a:pt x="1246" y="278"/>
                  </a:cubicBezTo>
                  <a:cubicBezTo>
                    <a:pt x="978" y="380"/>
                    <a:pt x="749" y="380"/>
                    <a:pt x="603" y="586"/>
                  </a:cubicBezTo>
                  <a:cubicBezTo>
                    <a:pt x="476" y="766"/>
                    <a:pt x="433" y="1058"/>
                    <a:pt x="325" y="1261"/>
                  </a:cubicBezTo>
                  <a:cubicBezTo>
                    <a:pt x="0" y="1868"/>
                    <a:pt x="140" y="1755"/>
                    <a:pt x="437" y="2546"/>
                  </a:cubicBezTo>
                  <a:lnTo>
                    <a:pt x="466" y="2601"/>
                  </a:lnTo>
                  <a:lnTo>
                    <a:pt x="487" y="2664"/>
                  </a:lnTo>
                  <a:close/>
                  <a:moveTo>
                    <a:pt x="3167" y="2032"/>
                  </a:moveTo>
                  <a:cubicBezTo>
                    <a:pt x="3172" y="1993"/>
                    <a:pt x="3186" y="1876"/>
                    <a:pt x="3187" y="1757"/>
                  </a:cubicBezTo>
                  <a:cubicBezTo>
                    <a:pt x="3169" y="1285"/>
                    <a:pt x="2967" y="920"/>
                    <a:pt x="2709" y="725"/>
                  </a:cubicBezTo>
                  <a:cubicBezTo>
                    <a:pt x="2376" y="474"/>
                    <a:pt x="1962" y="319"/>
                    <a:pt x="1451" y="484"/>
                  </a:cubicBezTo>
                  <a:cubicBezTo>
                    <a:pt x="1056" y="612"/>
                    <a:pt x="756" y="906"/>
                    <a:pt x="613" y="1285"/>
                  </a:cubicBezTo>
                  <a:cubicBezTo>
                    <a:pt x="405" y="1835"/>
                    <a:pt x="598" y="2167"/>
                    <a:pt x="752" y="2480"/>
                  </a:cubicBezTo>
                  <a:lnTo>
                    <a:pt x="838" y="2603"/>
                  </a:lnTo>
                  <a:cubicBezTo>
                    <a:pt x="841" y="2605"/>
                    <a:pt x="845" y="2609"/>
                    <a:pt x="849" y="2613"/>
                  </a:cubicBezTo>
                  <a:cubicBezTo>
                    <a:pt x="1012" y="2764"/>
                    <a:pt x="1087" y="2877"/>
                    <a:pt x="1371" y="2990"/>
                  </a:cubicBezTo>
                  <a:cubicBezTo>
                    <a:pt x="1628" y="3093"/>
                    <a:pt x="1953" y="3111"/>
                    <a:pt x="2226" y="3031"/>
                  </a:cubicBezTo>
                  <a:cubicBezTo>
                    <a:pt x="2974" y="2811"/>
                    <a:pt x="3095" y="2219"/>
                    <a:pt x="3167" y="2032"/>
                  </a:cubicBezTo>
                  <a:close/>
                  <a:moveTo>
                    <a:pt x="2420" y="657"/>
                  </a:moveTo>
                  <a:lnTo>
                    <a:pt x="2323" y="580"/>
                  </a:lnTo>
                  <a:cubicBezTo>
                    <a:pt x="2278" y="563"/>
                    <a:pt x="2222" y="557"/>
                    <a:pt x="2168" y="549"/>
                  </a:cubicBezTo>
                  <a:cubicBezTo>
                    <a:pt x="2232" y="588"/>
                    <a:pt x="2340" y="638"/>
                    <a:pt x="2420" y="657"/>
                  </a:cubicBezTo>
                  <a:cubicBezTo>
                    <a:pt x="2483" y="750"/>
                    <a:pt x="2526" y="739"/>
                    <a:pt x="2604" y="804"/>
                  </a:cubicBezTo>
                  <a:cubicBezTo>
                    <a:pt x="2744" y="920"/>
                    <a:pt x="2919" y="1250"/>
                    <a:pt x="2959" y="1482"/>
                  </a:cubicBezTo>
                  <a:cubicBezTo>
                    <a:pt x="3100" y="2288"/>
                    <a:pt x="2397" y="2991"/>
                    <a:pt x="1581" y="2858"/>
                  </a:cubicBezTo>
                  <a:cubicBezTo>
                    <a:pt x="1149" y="2787"/>
                    <a:pt x="933" y="2532"/>
                    <a:pt x="747" y="2289"/>
                  </a:cubicBezTo>
                  <a:cubicBezTo>
                    <a:pt x="865" y="2598"/>
                    <a:pt x="1184" y="2875"/>
                    <a:pt x="1580" y="2965"/>
                  </a:cubicBezTo>
                  <a:cubicBezTo>
                    <a:pt x="2207" y="3108"/>
                    <a:pt x="2826" y="2742"/>
                    <a:pt x="3027" y="2191"/>
                  </a:cubicBezTo>
                  <a:cubicBezTo>
                    <a:pt x="3340" y="1328"/>
                    <a:pt x="2637" y="667"/>
                    <a:pt x="2420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 b="1"/>
            </a:p>
          </p:txBody>
        </p:sp>
      </p:grpSp>
      <p:sp>
        <p:nvSpPr>
          <p:cNvPr id="58" name="任意多边形 57"/>
          <p:cNvSpPr/>
          <p:nvPr/>
        </p:nvSpPr>
        <p:spPr>
          <a:xfrm rot="16200000">
            <a:off x="8715502" y="3212635"/>
            <a:ext cx="762000" cy="4717796"/>
          </a:xfrm>
          <a:custGeom>
            <a:avLst/>
            <a:gdLst>
              <a:gd name="connsiteX0" fmla="*/ 762000 w 762000"/>
              <a:gd name="connsiteY0" fmla="*/ 294293 h 4717796"/>
              <a:gd name="connsiteX1" fmla="*/ 762000 w 762000"/>
              <a:gd name="connsiteY1" fmla="*/ 4590793 h 4717796"/>
              <a:gd name="connsiteX2" fmla="*/ 634997 w 762000"/>
              <a:gd name="connsiteY2" fmla="*/ 4717796 h 4717796"/>
              <a:gd name="connsiteX3" fmla="*/ 127003 w 762000"/>
              <a:gd name="connsiteY3" fmla="*/ 4717796 h 4717796"/>
              <a:gd name="connsiteX4" fmla="*/ 0 w 762000"/>
              <a:gd name="connsiteY4" fmla="*/ 4590793 h 4717796"/>
              <a:gd name="connsiteX5" fmla="*/ 0 w 762000"/>
              <a:gd name="connsiteY5" fmla="*/ 294293 h 4717796"/>
              <a:gd name="connsiteX6" fmla="*/ 127003 w 762000"/>
              <a:gd name="connsiteY6" fmla="*/ 167290 h 4717796"/>
              <a:gd name="connsiteX7" fmla="*/ 283971 w 762000"/>
              <a:gd name="connsiteY7" fmla="*/ 167290 h 4717796"/>
              <a:gd name="connsiteX8" fmla="*/ 380999 w 762000"/>
              <a:gd name="connsiteY8" fmla="*/ 0 h 4717796"/>
              <a:gd name="connsiteX9" fmla="*/ 478027 w 762000"/>
              <a:gd name="connsiteY9" fmla="*/ 167290 h 4717796"/>
              <a:gd name="connsiteX10" fmla="*/ 634997 w 762000"/>
              <a:gd name="connsiteY10" fmla="*/ 167290 h 4717796"/>
              <a:gd name="connsiteX11" fmla="*/ 762000 w 762000"/>
              <a:gd name="connsiteY11" fmla="*/ 294293 h 471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0" h="4717796">
                <a:moveTo>
                  <a:pt x="762000" y="294293"/>
                </a:moveTo>
                <a:lnTo>
                  <a:pt x="762000" y="4590793"/>
                </a:lnTo>
                <a:cubicBezTo>
                  <a:pt x="762000" y="4660935"/>
                  <a:pt x="705139" y="4717796"/>
                  <a:pt x="634997" y="4717796"/>
                </a:cubicBezTo>
                <a:lnTo>
                  <a:pt x="127003" y="4717796"/>
                </a:lnTo>
                <a:cubicBezTo>
                  <a:pt x="56861" y="4717796"/>
                  <a:pt x="0" y="4660935"/>
                  <a:pt x="0" y="4590793"/>
                </a:cubicBezTo>
                <a:lnTo>
                  <a:pt x="0" y="294293"/>
                </a:lnTo>
                <a:cubicBezTo>
                  <a:pt x="0" y="224151"/>
                  <a:pt x="56861" y="167290"/>
                  <a:pt x="127003" y="167290"/>
                </a:cubicBezTo>
                <a:lnTo>
                  <a:pt x="283971" y="167290"/>
                </a:lnTo>
                <a:lnTo>
                  <a:pt x="380999" y="0"/>
                </a:lnTo>
                <a:lnTo>
                  <a:pt x="478027" y="167290"/>
                </a:lnTo>
                <a:lnTo>
                  <a:pt x="634997" y="167290"/>
                </a:lnTo>
                <a:cubicBezTo>
                  <a:pt x="705139" y="167290"/>
                  <a:pt x="762000" y="224151"/>
                  <a:pt x="762000" y="2942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7886700" y="1213427"/>
            <a:ext cx="2699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7644021" y="5335484"/>
            <a:ext cx="2699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479571" y="3274456"/>
            <a:ext cx="2699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9475" y="2107565"/>
            <a:ext cx="1247775" cy="54927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9475" y="2656840"/>
            <a:ext cx="1247775" cy="26981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方正正准黑简体" panose="02000000000000000000" pitchFamily="2" charset="-122"/>
              <a:ea typeface="方正正准黑简体" panose="02000000000000000000" pitchFamily="2" charset="-122"/>
              <a:sym typeface="+mn-ea"/>
            </a:endParaRPr>
          </a:p>
          <a:p>
            <a:pPr algn="ctr"/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双击替换内容  </a:t>
            </a:r>
            <a:r>
              <a:rPr lang="zh-CN" altLang="en-US" sz="2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编辑文字</a:t>
            </a:r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 </a:t>
            </a:r>
            <a:b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</a:br>
            <a:endParaRPr lang="en-US" altLang="zh-CN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方正正准黑简体" panose="02000000000000000000" pitchFamily="2" charset="-122"/>
              <a:ea typeface="方正正准黑简体" panose="02000000000000000000" pitchFamily="2" charset="-122"/>
              <a:sym typeface="+mn-ea"/>
            </a:endParaRPr>
          </a:p>
          <a:p>
            <a:pPr algn="ctr"/>
            <a:endParaRPr lang="zh-CN" altLang="en-US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方正正准黑简体" panose="02000000000000000000" pitchFamily="2" charset="-122"/>
              <a:ea typeface="方正正准黑简体" panose="02000000000000000000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76675" y="2082165"/>
            <a:ext cx="1247775" cy="54927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76675" y="2631440"/>
            <a:ext cx="1247775" cy="26981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双击替换内容  </a:t>
            </a:r>
            <a:r>
              <a:rPr lang="zh-CN" altLang="en-US" sz="2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编辑文字</a:t>
            </a:r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 </a:t>
            </a:r>
            <a:b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</a:br>
            <a:endParaRPr lang="en-US" altLang="zh-CN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方正正准黑简体" panose="02000000000000000000" pitchFamily="2" charset="-122"/>
              <a:ea typeface="方正正准黑简体" panose="02000000000000000000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58155" y="2087245"/>
            <a:ext cx="1247775" cy="54927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58155" y="2636520"/>
            <a:ext cx="1247775" cy="26981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方正正准黑简体" panose="02000000000000000000" pitchFamily="2" charset="-122"/>
              <a:ea typeface="方正正准黑简体" panose="02000000000000000000" pitchFamily="2" charset="-122"/>
              <a:sym typeface="+mn-ea"/>
            </a:endParaRPr>
          </a:p>
          <a:p>
            <a:pPr algn="ctr"/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双击替换内容  </a:t>
            </a:r>
            <a:r>
              <a:rPr lang="zh-CN" altLang="en-US" sz="2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编辑文字</a:t>
            </a:r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 </a:t>
            </a:r>
            <a:b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</a:br>
            <a:endParaRPr lang="en-US" altLang="zh-CN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方正正准黑简体" panose="02000000000000000000" pitchFamily="2" charset="-122"/>
              <a:ea typeface="方正正准黑简体" panose="02000000000000000000" pitchFamily="2" charset="-122"/>
              <a:sym typeface="+mn-ea"/>
            </a:endParaRPr>
          </a:p>
          <a:p>
            <a:pPr algn="ctr"/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63435" y="2092325"/>
            <a:ext cx="1247775" cy="54927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3435" y="2641600"/>
            <a:ext cx="1247775" cy="26981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双击替换内容  </a:t>
            </a:r>
            <a:r>
              <a:rPr lang="zh-CN" altLang="en-US" sz="2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编辑文字</a:t>
            </a:r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 </a:t>
            </a:r>
            <a:b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</a:br>
            <a:endParaRPr lang="en-US" altLang="zh-CN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方正正准黑简体" panose="02000000000000000000" pitchFamily="2" charset="-122"/>
              <a:ea typeface="方正正准黑简体" panose="02000000000000000000" pitchFamily="2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60155" y="2051685"/>
            <a:ext cx="1247775" cy="54927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60155" y="2600960"/>
            <a:ext cx="1247775" cy="26981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方正正准黑简体" panose="02000000000000000000" pitchFamily="2" charset="-122"/>
              <a:ea typeface="方正正准黑简体" panose="02000000000000000000" pitchFamily="2" charset="-122"/>
              <a:sym typeface="+mn-ea"/>
            </a:endParaRPr>
          </a:p>
          <a:p>
            <a:pPr algn="ctr"/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双击替换内容  </a:t>
            </a:r>
            <a:r>
              <a:rPr lang="zh-CN" altLang="en-US" sz="2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编辑文字</a:t>
            </a:r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 </a:t>
            </a:r>
            <a:b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</a:br>
            <a:endParaRPr lang="en-US" altLang="zh-CN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方正正准黑简体" panose="02000000000000000000" pitchFamily="2" charset="-122"/>
              <a:ea typeface="方正正准黑简体" panose="02000000000000000000" pitchFamily="2" charset="-122"/>
              <a:sym typeface="+mn-ea"/>
            </a:endParaRPr>
          </a:p>
          <a:p>
            <a:pPr algn="ctr"/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46245" y="2171700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400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9129" y="2144486"/>
            <a:ext cx="2325914" cy="2325914"/>
            <a:chOff x="435429" y="2220686"/>
            <a:chExt cx="1045028" cy="1045028"/>
          </a:xfrm>
        </p:grpSpPr>
        <p:sp>
          <p:nvSpPr>
            <p:cNvPr id="7" name="椭圆 6"/>
            <p:cNvSpPr/>
            <p:nvPr/>
          </p:nvSpPr>
          <p:spPr>
            <a:xfrm>
              <a:off x="435429" y="2220686"/>
              <a:ext cx="1045028" cy="1045028"/>
            </a:xfrm>
            <a:prstGeom prst="ellipse">
              <a:avLst/>
            </a:prstGeom>
            <a:solidFill>
              <a:srgbClr val="FF8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Freeform 29"/>
            <p:cNvSpPr/>
            <p:nvPr/>
          </p:nvSpPr>
          <p:spPr bwMode="auto">
            <a:xfrm>
              <a:off x="638614" y="2391963"/>
              <a:ext cx="740243" cy="661479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4157001" y="2986683"/>
            <a:ext cx="7814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履职工作特色和亮点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79772" y="1612901"/>
            <a:ext cx="452845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3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3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4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4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en-US" altLang="zh-CN" sz="14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4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500" y="1741714"/>
            <a:ext cx="5685231" cy="393518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722229" y="1052496"/>
            <a:ext cx="5331680" cy="982051"/>
            <a:chOff x="1722229" y="1466153"/>
            <a:chExt cx="5331680" cy="982051"/>
          </a:xfrm>
        </p:grpSpPr>
        <p:sp>
          <p:nvSpPr>
            <p:cNvPr id="4" name="文本框 3"/>
            <p:cNvSpPr txBox="1"/>
            <p:nvPr/>
          </p:nvSpPr>
          <p:spPr>
            <a:xfrm>
              <a:off x="2794410" y="1839232"/>
              <a:ext cx="425949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3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endPara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29"/>
            <p:cNvSpPr/>
            <p:nvPr/>
          </p:nvSpPr>
          <p:spPr bwMode="auto">
            <a:xfrm>
              <a:off x="1722229" y="1466153"/>
              <a:ext cx="1098986" cy="982051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39493" y="1981200"/>
            <a:ext cx="8984107" cy="3495902"/>
            <a:chOff x="2039493" y="2394857"/>
            <a:chExt cx="8984107" cy="3495902"/>
          </a:xfrm>
        </p:grpSpPr>
        <p:sp>
          <p:nvSpPr>
            <p:cNvPr id="2" name="文本框 1"/>
            <p:cNvSpPr txBox="1"/>
            <p:nvPr/>
          </p:nvSpPr>
          <p:spPr>
            <a:xfrm>
              <a:off x="4044043" y="2835729"/>
              <a:ext cx="6979557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6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r>
                <a:rPr lang="zh-CN" altLang="en-US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6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编辑文字双</a:t>
              </a:r>
              <a:r>
                <a:rPr lang="zh-CN" altLang="en-US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击替换内容  </a:t>
              </a:r>
              <a:r>
                <a:rPr lang="zh-CN" altLang="en-US" sz="16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r>
                <a:rPr lang="zh-CN" altLang="en-US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6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r>
                <a:rPr lang="zh-CN" altLang="en-US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6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br>
                <a:rPr lang="en-US" altLang="zh-CN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br>
                <a:rPr lang="en-US" altLang="zh-CN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br>
                <a:rPr lang="en-US" altLang="zh-CN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5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br>
                <a:rPr lang="en-US" altLang="zh-CN" sz="15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5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>
              <a:endCxn id="8" idx="0"/>
            </p:cNvCxnSpPr>
            <p:nvPr/>
          </p:nvCxnSpPr>
          <p:spPr>
            <a:xfrm>
              <a:off x="2271722" y="2394857"/>
              <a:ext cx="0" cy="3031444"/>
            </a:xfrm>
            <a:prstGeom prst="line">
              <a:avLst/>
            </a:prstGeom>
            <a:ln w="28575">
              <a:solidFill>
                <a:srgbClr val="591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椭圆 2"/>
            <p:cNvSpPr/>
            <p:nvPr/>
          </p:nvSpPr>
          <p:spPr>
            <a:xfrm>
              <a:off x="2039493" y="2844385"/>
              <a:ext cx="464458" cy="4644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039493" y="3705024"/>
              <a:ext cx="464458" cy="4644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039493" y="4565663"/>
              <a:ext cx="464458" cy="4644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39493" y="5426301"/>
              <a:ext cx="464458" cy="4644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794000" y="2851150"/>
              <a:ext cx="1190625" cy="44767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D"/>
          <p:cNvSpPr/>
          <p:nvPr/>
        </p:nvSpPr>
        <p:spPr>
          <a:xfrm>
            <a:off x="12627428" y="6727371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03461" y="3291367"/>
            <a:ext cx="69795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5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5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5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56960" y="4114757"/>
            <a:ext cx="69795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5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5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5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044042" y="5021036"/>
            <a:ext cx="69795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5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sz="15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5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13"/>
          <p:cNvSpPr/>
          <p:nvPr/>
        </p:nvSpPr>
        <p:spPr>
          <a:xfrm>
            <a:off x="2819399" y="3343088"/>
            <a:ext cx="1190625" cy="4476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13"/>
          <p:cNvSpPr/>
          <p:nvPr/>
        </p:nvSpPr>
        <p:spPr>
          <a:xfrm>
            <a:off x="2806699" y="4168789"/>
            <a:ext cx="1190625" cy="4476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13"/>
          <p:cNvSpPr/>
          <p:nvPr/>
        </p:nvSpPr>
        <p:spPr>
          <a:xfrm>
            <a:off x="2793999" y="5031961"/>
            <a:ext cx="1190625" cy="4476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10434" y="1130300"/>
            <a:ext cx="5771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085850" y="2072529"/>
            <a:ext cx="5314950" cy="812800"/>
            <a:chOff x="1085850" y="2072529"/>
            <a:chExt cx="5314950" cy="812800"/>
          </a:xfrm>
        </p:grpSpPr>
        <p:sp>
          <p:nvSpPr>
            <p:cNvPr id="2" name="矩形 1"/>
            <p:cNvSpPr/>
            <p:nvPr/>
          </p:nvSpPr>
          <p:spPr>
            <a:xfrm>
              <a:off x="1085850" y="2072529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860550" y="2072529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81200" y="2186542"/>
              <a:ext cx="441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 </a:t>
              </a:r>
              <a:r>
                <a:rPr lang="zh-CN" altLang="en-US" sz="16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r>
                <a:rPr lang="zh-CN" altLang="en-US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双击替换内容 </a:t>
              </a:r>
              <a:endParaRPr lang="en-US" altLang="zh-CN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编辑文字双</a:t>
              </a:r>
              <a:r>
                <a:rPr lang="zh-CN" altLang="en-US" sz="160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击替换内容  </a:t>
              </a:r>
              <a:r>
                <a:rPr lang="zh-CN" altLang="en-US" sz="1600" dirty="0" smtClean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endPara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305550" y="2072529"/>
            <a:ext cx="4800600" cy="812800"/>
            <a:chOff x="6305550" y="2072529"/>
            <a:chExt cx="4800600" cy="812800"/>
          </a:xfrm>
        </p:grpSpPr>
        <p:sp>
          <p:nvSpPr>
            <p:cNvPr id="13" name="矩形 12"/>
            <p:cNvSpPr/>
            <p:nvPr/>
          </p:nvSpPr>
          <p:spPr>
            <a:xfrm>
              <a:off x="6305550" y="2072529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080250" y="2072529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85850" y="3119672"/>
            <a:ext cx="4800600" cy="812800"/>
            <a:chOff x="1085850" y="3119672"/>
            <a:chExt cx="4800600" cy="812800"/>
          </a:xfrm>
        </p:grpSpPr>
        <p:sp>
          <p:nvSpPr>
            <p:cNvPr id="23" name="矩形 22"/>
            <p:cNvSpPr/>
            <p:nvPr/>
          </p:nvSpPr>
          <p:spPr>
            <a:xfrm>
              <a:off x="1085850" y="3119672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60550" y="3119672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305550" y="3119672"/>
            <a:ext cx="4800600" cy="812800"/>
            <a:chOff x="6305550" y="3119672"/>
            <a:chExt cx="4800600" cy="812800"/>
          </a:xfrm>
        </p:grpSpPr>
        <p:sp>
          <p:nvSpPr>
            <p:cNvPr id="20" name="矩形 19"/>
            <p:cNvSpPr/>
            <p:nvPr/>
          </p:nvSpPr>
          <p:spPr>
            <a:xfrm>
              <a:off x="6305550" y="3119672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080250" y="3119672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85850" y="4166815"/>
            <a:ext cx="4800600" cy="812800"/>
            <a:chOff x="1085850" y="4166815"/>
            <a:chExt cx="4800600" cy="812800"/>
          </a:xfrm>
        </p:grpSpPr>
        <p:sp>
          <p:nvSpPr>
            <p:cNvPr id="32" name="矩形 31"/>
            <p:cNvSpPr/>
            <p:nvPr/>
          </p:nvSpPr>
          <p:spPr>
            <a:xfrm>
              <a:off x="1085850" y="4166815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860550" y="4166815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05550" y="4166815"/>
            <a:ext cx="4800600" cy="812800"/>
            <a:chOff x="6305550" y="4166815"/>
            <a:chExt cx="4800600" cy="812800"/>
          </a:xfrm>
        </p:grpSpPr>
        <p:sp>
          <p:nvSpPr>
            <p:cNvPr id="29" name="矩形 28"/>
            <p:cNvSpPr/>
            <p:nvPr/>
          </p:nvSpPr>
          <p:spPr>
            <a:xfrm>
              <a:off x="6305550" y="4166815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080250" y="4166815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305550" y="5213958"/>
            <a:ext cx="4800600" cy="812800"/>
            <a:chOff x="6305550" y="5213958"/>
            <a:chExt cx="4800600" cy="812800"/>
          </a:xfrm>
        </p:grpSpPr>
        <p:sp>
          <p:nvSpPr>
            <p:cNvPr id="38" name="矩形 37"/>
            <p:cNvSpPr/>
            <p:nvPr/>
          </p:nvSpPr>
          <p:spPr>
            <a:xfrm>
              <a:off x="6305550" y="5213958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080250" y="5213958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85850" y="5213958"/>
            <a:ext cx="4800600" cy="812800"/>
            <a:chOff x="1085850" y="5213958"/>
            <a:chExt cx="4800600" cy="812800"/>
          </a:xfrm>
        </p:grpSpPr>
        <p:sp>
          <p:nvSpPr>
            <p:cNvPr id="41" name="矩形 40"/>
            <p:cNvSpPr/>
            <p:nvPr/>
          </p:nvSpPr>
          <p:spPr>
            <a:xfrm>
              <a:off x="1085850" y="5213958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860550" y="5213958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26300" y="533678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endParaRPr lang="en-US" altLang="zh-CN" sz="1600" dirty="0" smtClean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981200" y="532797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endParaRPr lang="en-US" altLang="zh-CN" sz="1600" dirty="0" smtClean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955800" y="432800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lang="en-US" altLang="zh-CN" sz="1600" dirty="0" smtClean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26300" y="428082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endParaRPr lang="en-US" altLang="zh-CN" sz="1600" dirty="0" smtClean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051050" y="325334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lang="en-US" altLang="zh-CN" sz="1600" dirty="0" smtClean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188200" y="2213333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lang="en-US" altLang="zh-CN" sz="1600" dirty="0" smtClean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232650" y="334769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  </a:t>
            </a:r>
            <a:endParaRPr lang="en-US" altLang="zh-CN" sz="1600" dirty="0" smtClean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编辑文字双</a:t>
            </a:r>
            <a:r>
              <a:rPr lang="zh-CN" altLang="en-US" sz="1600" dirty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击替换内容  </a:t>
            </a:r>
            <a:r>
              <a:rPr lang="zh-CN" altLang="en-US" sz="1600" dirty="0" smtClean="0">
                <a:solidFill>
                  <a:srgbClr val="591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600" dirty="0">
              <a:solidFill>
                <a:srgbClr val="591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ISPRING_RESOURCE_PATHS_HASH_2" val="f3f5449d639590d3c351d22c35db334616fad7"/>
  <p:tag name="ISPRING_RESOURCE_PATHS_HASH_PRESENTER" val="b0617f9b67814c89d0d5dc9ff089a3296e522636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>
            <a:solidFill>
              <a:srgbClr val="5913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2533</Words>
  <Application>WPS 演示</Application>
  <PresentationFormat>宽屏</PresentationFormat>
  <Paragraphs>285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方正正准黑简体</vt:lpstr>
      <vt:lpstr>黑体</vt:lpstr>
      <vt:lpstr>Calibri</vt:lpstr>
      <vt:lpstr>Arial Unicode MS</vt:lpstr>
      <vt:lpstr>方正正粗黑简体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65</cp:revision>
  <dcterms:created xsi:type="dcterms:W3CDTF">2015-10-27T06:10:00Z</dcterms:created>
  <dcterms:modified xsi:type="dcterms:W3CDTF">2024-04-06T17:47:01Z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3969D6C748CE44748716B1931372421A_13</vt:lpwstr>
  </property>
  <property fmtid="{D5CDD505-2E9C-101B-9397-08002B2CF9AE}" pid="3" name="KSOProductBuildVer">
    <vt:lpwstr>2052-12.1.0.16417</vt:lpwstr>
  </property>
</Properties>
</file>