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77" r:id="rId11"/>
    <p:sldId id="263" r:id="rId12"/>
    <p:sldId id="264" r:id="rId13"/>
    <p:sldId id="265" r:id="rId14"/>
    <p:sldId id="266" r:id="rId15"/>
    <p:sldId id="278" r:id="rId16"/>
    <p:sldId id="267" r:id="rId17"/>
    <p:sldId id="268" r:id="rId18"/>
    <p:sldId id="269" r:id="rId19"/>
    <p:sldId id="279" r:id="rId20"/>
    <p:sldId id="270" r:id="rId21"/>
    <p:sldId id="271" r:id="rId22"/>
    <p:sldId id="272" r:id="rId23"/>
    <p:sldId id="280" r:id="rId24"/>
    <p:sldId id="291"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114" d="100"/>
          <a:sy n="114"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25.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128394665"/>
          <c:y val="0.0193168487867588"/>
        </c:manualLayout>
      </c:layout>
      <c:overlay val="0"/>
      <c:spPr>
        <a:noFill/>
        <a:ln w="25382">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noFill/>
            <a:ln w="25382">
              <a:noFill/>
            </a:ln>
          </c:spPr>
          <c:explosion val="0"/>
          <c:dPt>
            <c:idx val="0"/>
            <c:bubble3D val="0"/>
            <c:spPr>
              <a:solidFill>
                <a:srgbClr val="C00000"/>
              </a:solidFill>
              <a:ln w="25382">
                <a:noFill/>
              </a:ln>
            </c:spPr>
          </c:dPt>
          <c:dPt>
            <c:idx val="1"/>
            <c:bubble3D val="0"/>
            <c:spPr>
              <a:solidFill>
                <a:srgbClr val="FF0000"/>
              </a:solidFill>
              <a:ln w="25382">
                <a:noFill/>
              </a:ln>
            </c:spPr>
          </c:dPt>
          <c:dLbls>
            <c:delete val="1"/>
          </c:dLbls>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4">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chemeClr val="accent2"/>
            </a:solidFill>
            <a:ln w="25414">
              <a:noFill/>
            </a:ln>
          </c:spPr>
          <c:explosion val="0"/>
          <c:dPt>
            <c:idx val="0"/>
            <c:bubble3D val="0"/>
            <c:spPr>
              <a:solidFill>
                <a:srgbClr val="FF0000"/>
              </a:solidFill>
              <a:ln w="25414">
                <a:noFill/>
              </a:ln>
            </c:spPr>
          </c:dPt>
          <c:dPt>
            <c:idx val="1"/>
            <c:bubble3D val="0"/>
            <c:spPr>
              <a:solidFill>
                <a:srgbClr val="C00000"/>
              </a:solidFill>
              <a:ln w="25414">
                <a:noFill/>
              </a:ln>
            </c:spPr>
          </c:dPt>
          <c:dLbls>
            <c:delete val="1"/>
          </c:dLbls>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6">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rgbClr val="2C2C2C"/>
            </a:solidFill>
            <a:ln w="25416">
              <a:noFill/>
            </a:ln>
          </c:spPr>
          <c:explosion val="0"/>
          <c:dPt>
            <c:idx val="0"/>
            <c:bubble3D val="0"/>
            <c:spPr>
              <a:solidFill>
                <a:srgbClr val="C00000"/>
              </a:solidFill>
              <a:ln w="25416">
                <a:noFill/>
              </a:ln>
            </c:spPr>
          </c:dPt>
          <c:dPt>
            <c:idx val="1"/>
            <c:bubble3D val="0"/>
            <c:spPr>
              <a:solidFill>
                <a:srgbClr val="FF0000"/>
              </a:solidFill>
              <a:ln w="25416">
                <a:noFill/>
              </a:ln>
            </c:spPr>
          </c:dPt>
          <c:dLbls>
            <c:delete val="1"/>
          </c:dLbls>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87009852"/>
          <c:y val="0.0193168598900012"/>
        </c:manualLayout>
      </c:layout>
      <c:overlay val="0"/>
      <c:spPr>
        <a:noFill/>
        <a:ln w="25383">
          <a:noFill/>
        </a:ln>
      </c:spPr>
      <c:tx>
        <c:rich>
          <a:bodyPr/>
          <a:lstStyle/>
          <a:p>
            <a:pPr>
              <a:defRPr/>
            </a:pPr>
          </a:p>
        </c:rich>
      </c:tx>
    </c:title>
    <c:autoTitleDeleted val="0"/>
    <c:plotArea>
      <c:layout>
        <c:manualLayout>
          <c:layoutTarget val="inner"/>
          <c:xMode val="edge"/>
          <c:yMode val="edge"/>
          <c:x val="0.0746835443037975"/>
          <c:y val="0.00148588410104012"/>
          <c:w val="0.851898734177215"/>
          <c:h val="1"/>
        </c:manualLayout>
      </c:layout>
      <c:pieChart>
        <c:varyColors val="0"/>
        <c:ser>
          <c:idx val="0"/>
          <c:order val="0"/>
          <c:spPr>
            <a:solidFill>
              <a:srgbClr val="2C2C2C"/>
            </a:solidFill>
            <a:ln w="25383">
              <a:noFill/>
            </a:ln>
          </c:spPr>
          <c:explosion val="0"/>
          <c:dPt>
            <c:idx val="0"/>
            <c:bubble3D val="0"/>
            <c:spPr>
              <a:solidFill>
                <a:srgbClr val="FF0000"/>
              </a:solidFill>
              <a:ln w="25383">
                <a:noFill/>
              </a:ln>
            </c:spPr>
          </c:dPt>
          <c:dPt>
            <c:idx val="1"/>
            <c:bubble3D val="0"/>
            <c:spPr>
              <a:solidFill>
                <a:srgbClr val="C00000"/>
              </a:solidFill>
              <a:ln w="25383">
                <a:noFill/>
              </a:ln>
            </c:spPr>
          </c:dPt>
          <c:dLbls>
            <c:delete val="1"/>
          </c:dLbls>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grpSp>
        <p:nvGrpSpPr>
          <p:cNvPr id="7" name="组合 6"/>
          <p:cNvGrpSpPr/>
          <p:nvPr userDrawn="1"/>
        </p:nvGrpSpPr>
        <p:grpSpPr>
          <a:xfrm>
            <a:off x="207645" y="151130"/>
            <a:ext cx="3976370" cy="820420"/>
            <a:chOff x="327" y="238"/>
            <a:chExt cx="6262" cy="1292"/>
          </a:xfrm>
        </p:grpSpPr>
        <p:pic>
          <p:nvPicPr>
            <p:cNvPr id="8" name="图片 7"/>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1.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1.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1.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1.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1.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1.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1.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image" Target="../media/image1.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1.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1.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8" name="TextBox 56"/>
          <p:cNvSpPr txBox="1"/>
          <p:nvPr/>
        </p:nvSpPr>
        <p:spPr>
          <a:xfrm>
            <a:off x="2839164" y="1604010"/>
            <a:ext cx="6513195" cy="1691640"/>
          </a:xfrm>
          <a:prstGeom prst="rect">
            <a:avLst/>
          </a:prstGeom>
          <a:noFill/>
        </p:spPr>
        <p:txBody>
          <a:bodyPr wrap="square" rtlCol="0">
            <a:spAutoFit/>
          </a:bodyPr>
          <a:lstStyle/>
          <a:p>
            <a:pPr algn="dist">
              <a:lnSpc>
                <a:spcPct val="130000"/>
              </a:lnSpc>
            </a:pPr>
            <a:r>
              <a:rPr lang="zh-CN" altLang="en-US" sz="8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建党伟业</a:t>
            </a:r>
            <a:endParaRPr lang="zh-CN" altLang="en-US" sz="8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TextBox 56"/>
          <p:cNvSpPr txBox="1"/>
          <p:nvPr/>
        </p:nvSpPr>
        <p:spPr>
          <a:xfrm>
            <a:off x="2839481" y="2983230"/>
            <a:ext cx="6512560" cy="891540"/>
          </a:xfrm>
          <a:prstGeom prst="rect">
            <a:avLst/>
          </a:prstGeom>
          <a:noFill/>
        </p:spPr>
        <p:txBody>
          <a:bodyPr wrap="square" rtlCol="0">
            <a:spAutoFit/>
          </a:bodyPr>
          <a:lstStyle/>
          <a:p>
            <a:pPr algn="dist">
              <a:lnSpc>
                <a:spcPct val="130000"/>
              </a:lnSpc>
            </a:pPr>
            <a:r>
              <a:rPr lang="zh-CN" altLang="en-US" sz="4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党政机关七一建党节</a:t>
            </a:r>
            <a:r>
              <a:rPr lang="en-US" altLang="zh-CN" sz="4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PPT</a:t>
            </a:r>
            <a:endParaRPr lang="en-US" altLang="zh-CN" sz="4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109"/>
          <p:cNvSpPr txBox="1"/>
          <p:nvPr/>
        </p:nvSpPr>
        <p:spPr>
          <a:xfrm>
            <a:off x="4299981" y="3874771"/>
            <a:ext cx="3347085" cy="337185"/>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营</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日期：</a:t>
            </a:r>
            <a:r>
              <a:rPr lang="en-US" sz="1600" dirty="0">
                <a:solidFill>
                  <a:schemeClr val="tx1">
                    <a:lumMod val="65000"/>
                    <a:lumOff val="35000"/>
                  </a:schemeClr>
                </a:solidFill>
                <a:latin typeface="微软雅黑" panose="020B0503020204020204" pitchFamily="34" charset="-122"/>
                <a:ea typeface="微软雅黑" panose="020B0503020204020204" pitchFamily="34" charset="-122"/>
              </a:rPr>
              <a:t>2019.07.01</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Scale>
                                      <p:cBhvr>
                                        <p:cTn id="1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9"/>
                                        </p:tgtEl>
                                        <p:attrNameLst>
                                          <p:attrName>ppt_x</p:attrName>
                                          <p:attrName>ppt_y</p:attrName>
                                        </p:attrNameLst>
                                      </p:cBhvr>
                                    </p:animMotion>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4" name="图片 3"/>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73" name="Rounded Rectangle 72"/>
          <p:cNvSpPr/>
          <p:nvPr/>
        </p:nvSpPr>
        <p:spPr>
          <a:xfrm>
            <a:off x="1937951" y="1536055"/>
            <a:ext cx="1970313" cy="4220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2008</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1937951" y="2440461"/>
            <a:ext cx="1970313" cy="42208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2010</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1937951" y="3335259"/>
            <a:ext cx="1970313" cy="4220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2012</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1937951" y="4218425"/>
            <a:ext cx="1970313" cy="42208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2014</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1937951" y="5101589"/>
            <a:ext cx="1970313" cy="4220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2015</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2663900" y="2173554"/>
            <a:ext cx="437686" cy="1940"/>
          </a:xfrm>
          <a:prstGeom prst="line">
            <a:avLst/>
          </a:prstGeom>
          <a:ln w="19050" cap="rnd">
            <a:solidFill>
              <a:srgbClr val="C0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2883717" y="2166016"/>
            <a:ext cx="6188738" cy="0"/>
          </a:xfrm>
          <a:prstGeom prst="line">
            <a:avLst/>
          </a:prstGeom>
          <a:ln w="19050" cap="rnd">
            <a:solidFill>
              <a:srgbClr val="C0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883717" y="3092669"/>
            <a:ext cx="6188738" cy="0"/>
          </a:xfrm>
          <a:prstGeom prst="line">
            <a:avLst/>
          </a:prstGeom>
          <a:ln w="19050" cap="rnd">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2883717" y="3953407"/>
            <a:ext cx="6188738" cy="0"/>
          </a:xfrm>
          <a:prstGeom prst="line">
            <a:avLst/>
          </a:prstGeom>
          <a:ln w="19050" cap="rnd">
            <a:solidFill>
              <a:srgbClr val="C0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2883717" y="4837410"/>
            <a:ext cx="6188738" cy="0"/>
          </a:xfrm>
          <a:prstGeom prst="line">
            <a:avLst/>
          </a:prstGeom>
          <a:ln w="19050" cap="rnd">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347975" y="1535867"/>
            <a:ext cx="4466036" cy="6140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800" dirty="0">
                <a:solidFill>
                  <a:srgbClr val="C00000"/>
                </a:solidFill>
                <a:latin typeface="黑体" panose="02010609060101010101" pitchFamily="49" charset="-122"/>
                <a:ea typeface="黑体" panose="02010609060101010101" pitchFamily="49" charset="-122"/>
                <a:sym typeface="+mn-ea"/>
              </a:rPr>
              <a:t>在这里输入您的文字内容，或者将您的文字内容复制在这里在这里输入您的文字内容，或者将您的文字内容复制在这里 在这里输入您的文字内容，或者将您的文字内容复制在这里在这里输入您的文字内容，或者将您的文字内容复制在这里</a:t>
            </a:r>
            <a:endParaRPr lang="zh-CN" altLang="en-US" sz="800" dirty="0">
              <a:solidFill>
                <a:srgbClr val="C00000"/>
              </a:solidFill>
              <a:latin typeface="黑体" panose="02010609060101010101" pitchFamily="49" charset="-122"/>
              <a:ea typeface="黑体" panose="02010609060101010101" pitchFamily="49" charset="-122"/>
            </a:endParaRPr>
          </a:p>
          <a:p>
            <a:pPr algn="l" defTabSz="1116330">
              <a:lnSpc>
                <a:spcPct val="120000"/>
              </a:lnSpc>
              <a:spcBef>
                <a:spcPct val="20000"/>
              </a:spcBef>
              <a:defRPr/>
            </a:pPr>
            <a:endParaRPr lang="zh-CN" altLang="en-US" sz="800" dirty="0">
              <a:solidFill>
                <a:srgbClr val="C00000"/>
              </a:solidFill>
              <a:latin typeface="黑体" panose="02010609060101010101" pitchFamily="49" charset="-122"/>
              <a:ea typeface="黑体" panose="02010609060101010101" pitchFamily="49" charset="-122"/>
              <a:sym typeface="+mn-ea"/>
            </a:endParaRPr>
          </a:p>
        </p:txBody>
      </p:sp>
      <p:sp>
        <p:nvSpPr>
          <p:cNvPr id="122" name="Text Placeholder 3"/>
          <p:cNvSpPr txBox="1"/>
          <p:nvPr/>
        </p:nvSpPr>
        <p:spPr>
          <a:xfrm>
            <a:off x="9252744" y="171814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50%</a:t>
            </a:r>
            <a:endPar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9252744" y="260796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70%</a:t>
            </a:r>
            <a:endPar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9252744" y="349778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60%</a:t>
            </a:r>
            <a:endPar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9252744" y="438760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rPr>
              <a:t>30%</a:t>
            </a:r>
            <a:endParaRPr lang="en-US" sz="28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146952" y="527742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rgbClr val="C00000"/>
                </a:solidFill>
                <a:latin typeface="Arial" panose="020B0604020202020204" pitchFamily="34" charset="0"/>
                <a:ea typeface="微软雅黑" panose="020B0503020204020204" pitchFamily="34" charset="-122"/>
                <a:sym typeface="Arial" panose="020B0604020202020204" pitchFamily="34" charset="0"/>
              </a:rPr>
              <a:t>100%</a:t>
            </a:r>
            <a:endParaRPr lang="en-US" sz="28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2883718" y="5728779"/>
            <a:ext cx="6188738" cy="0"/>
          </a:xfrm>
          <a:prstGeom prst="line">
            <a:avLst/>
          </a:prstGeom>
          <a:ln w="19050" cap="rnd">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2663900" y="3076991"/>
            <a:ext cx="437686" cy="1940"/>
          </a:xfrm>
          <a:prstGeom prst="line">
            <a:avLst/>
          </a:prstGeom>
          <a:ln w="19050" cap="rnd">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2663900" y="3966159"/>
            <a:ext cx="437686" cy="1940"/>
          </a:xfrm>
          <a:prstGeom prst="line">
            <a:avLst/>
          </a:prstGeom>
          <a:ln w="19050" cap="rnd">
            <a:solidFill>
              <a:srgbClr val="C0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2663900" y="4852161"/>
            <a:ext cx="437686" cy="1940"/>
          </a:xfrm>
          <a:prstGeom prst="line">
            <a:avLst/>
          </a:prstGeom>
          <a:ln w="19050" cap="rnd">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663900" y="5741546"/>
            <a:ext cx="437686" cy="1940"/>
          </a:xfrm>
          <a:prstGeom prst="line">
            <a:avLst/>
          </a:prstGeom>
          <a:ln w="19050" cap="rnd">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 name="Text Placeholder 3"/>
          <p:cNvSpPr txBox="1"/>
          <p:nvPr/>
        </p:nvSpPr>
        <p:spPr>
          <a:xfrm>
            <a:off x="4347975" y="2403277"/>
            <a:ext cx="4466036" cy="6140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800" dirty="0">
                <a:solidFill>
                  <a:srgbClr val="C00000"/>
                </a:solidFill>
                <a:latin typeface="黑体" panose="02010609060101010101" pitchFamily="49" charset="-122"/>
                <a:ea typeface="黑体" panose="02010609060101010101" pitchFamily="49" charset="-122"/>
                <a:sym typeface="+mn-ea"/>
              </a:rPr>
              <a:t>在这里输入您的文字内容，或者将您的文字内容复制在这里在这里输入您的文字内容，或者将您的文字内容复制在这里 在这里输入您的文字内容，或者将您的文字内容复制在这里在这里输入您的文字内容，或者将您的文字内容复制在这里</a:t>
            </a:r>
            <a:endParaRPr lang="zh-CN" altLang="en-US" sz="800" dirty="0">
              <a:solidFill>
                <a:srgbClr val="C00000"/>
              </a:solidFill>
              <a:latin typeface="黑体" panose="02010609060101010101" pitchFamily="49" charset="-122"/>
              <a:ea typeface="黑体" panose="02010609060101010101" pitchFamily="49" charset="-122"/>
            </a:endParaRPr>
          </a:p>
          <a:p>
            <a:pPr algn="l" defTabSz="1116330">
              <a:lnSpc>
                <a:spcPct val="120000"/>
              </a:lnSpc>
              <a:spcBef>
                <a:spcPct val="20000"/>
              </a:spcBef>
              <a:defRPr/>
            </a:pPr>
            <a:endParaRPr lang="zh-CN" altLang="en-US" sz="800" dirty="0">
              <a:solidFill>
                <a:srgbClr val="C00000"/>
              </a:solidFill>
              <a:latin typeface="黑体" panose="02010609060101010101" pitchFamily="49" charset="-122"/>
              <a:ea typeface="黑体" panose="02010609060101010101" pitchFamily="49" charset="-122"/>
              <a:sym typeface="+mn-ea"/>
            </a:endParaRPr>
          </a:p>
        </p:txBody>
      </p:sp>
      <p:sp>
        <p:nvSpPr>
          <p:cNvPr id="7" name="Text Placeholder 3"/>
          <p:cNvSpPr txBox="1"/>
          <p:nvPr/>
        </p:nvSpPr>
        <p:spPr>
          <a:xfrm>
            <a:off x="4347975" y="3270687"/>
            <a:ext cx="4466036" cy="6140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800" dirty="0">
                <a:solidFill>
                  <a:srgbClr val="C00000"/>
                </a:solidFill>
                <a:latin typeface="黑体" panose="02010609060101010101" pitchFamily="49" charset="-122"/>
                <a:ea typeface="黑体" panose="02010609060101010101" pitchFamily="49" charset="-122"/>
                <a:sym typeface="+mn-ea"/>
              </a:rPr>
              <a:t>在这里输入您的文字内容，或者将您的文字内容复制在这里在这里输入您的文字内容，或者将您的文字内容复制在这里 在这里输入您的文字内容，或者将您的文字内容复制在这里在这里输入您的文字内容，或者将您的文字内容复制在这里</a:t>
            </a:r>
            <a:endParaRPr lang="zh-CN" altLang="en-US" sz="800" dirty="0">
              <a:solidFill>
                <a:srgbClr val="C00000"/>
              </a:solidFill>
              <a:latin typeface="黑体" panose="02010609060101010101" pitchFamily="49" charset="-122"/>
              <a:ea typeface="黑体" panose="02010609060101010101" pitchFamily="49" charset="-122"/>
            </a:endParaRPr>
          </a:p>
          <a:p>
            <a:pPr algn="l" defTabSz="1116330">
              <a:lnSpc>
                <a:spcPct val="120000"/>
              </a:lnSpc>
              <a:spcBef>
                <a:spcPct val="20000"/>
              </a:spcBef>
              <a:defRPr/>
            </a:pPr>
            <a:endParaRPr lang="zh-CN" altLang="en-US" sz="800" dirty="0">
              <a:solidFill>
                <a:srgbClr val="C00000"/>
              </a:solidFill>
              <a:latin typeface="黑体" panose="02010609060101010101" pitchFamily="49" charset="-122"/>
              <a:ea typeface="黑体" panose="02010609060101010101" pitchFamily="49" charset="-122"/>
              <a:sym typeface="+mn-ea"/>
            </a:endParaRPr>
          </a:p>
        </p:txBody>
      </p:sp>
      <p:sp>
        <p:nvSpPr>
          <p:cNvPr id="8" name="Text Placeholder 3"/>
          <p:cNvSpPr txBox="1"/>
          <p:nvPr/>
        </p:nvSpPr>
        <p:spPr>
          <a:xfrm>
            <a:off x="4347975" y="4138097"/>
            <a:ext cx="4466036" cy="6140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800" dirty="0">
                <a:solidFill>
                  <a:srgbClr val="C00000"/>
                </a:solidFill>
                <a:latin typeface="黑体" panose="02010609060101010101" pitchFamily="49" charset="-122"/>
                <a:ea typeface="黑体" panose="02010609060101010101" pitchFamily="49" charset="-122"/>
                <a:sym typeface="+mn-ea"/>
              </a:rPr>
              <a:t>在这里输入您的文字内容，或者将您的文字内容复制在这里在这里输入您的文字内容，或者将您的文字内容复制在这里 在这里输入您的文字内容，或者将您的文字内容复制在这里在这里输入您的文字内容，或者将您的文字内容复制在这里</a:t>
            </a:r>
            <a:endParaRPr lang="zh-CN" altLang="en-US" sz="800" dirty="0">
              <a:solidFill>
                <a:srgbClr val="C00000"/>
              </a:solidFill>
              <a:latin typeface="黑体" panose="02010609060101010101" pitchFamily="49" charset="-122"/>
              <a:ea typeface="黑体" panose="02010609060101010101" pitchFamily="49" charset="-122"/>
            </a:endParaRPr>
          </a:p>
          <a:p>
            <a:pPr algn="l" defTabSz="1116330">
              <a:lnSpc>
                <a:spcPct val="120000"/>
              </a:lnSpc>
              <a:spcBef>
                <a:spcPct val="20000"/>
              </a:spcBef>
              <a:defRPr/>
            </a:pPr>
            <a:endParaRPr lang="zh-CN" altLang="en-US" sz="800" dirty="0">
              <a:solidFill>
                <a:srgbClr val="C00000"/>
              </a:solidFill>
              <a:latin typeface="黑体" panose="02010609060101010101" pitchFamily="49" charset="-122"/>
              <a:ea typeface="黑体" panose="02010609060101010101" pitchFamily="49" charset="-122"/>
              <a:sym typeface="+mn-ea"/>
            </a:endParaRPr>
          </a:p>
        </p:txBody>
      </p:sp>
      <p:sp>
        <p:nvSpPr>
          <p:cNvPr id="9" name="Text Placeholder 3"/>
          <p:cNvSpPr txBox="1"/>
          <p:nvPr/>
        </p:nvSpPr>
        <p:spPr>
          <a:xfrm>
            <a:off x="4347975" y="5005507"/>
            <a:ext cx="4466036" cy="6140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800" dirty="0">
                <a:solidFill>
                  <a:srgbClr val="C00000"/>
                </a:solidFill>
                <a:latin typeface="黑体" panose="02010609060101010101" pitchFamily="49" charset="-122"/>
                <a:ea typeface="黑体" panose="02010609060101010101" pitchFamily="49" charset="-122"/>
                <a:sym typeface="+mn-ea"/>
              </a:rPr>
              <a:t>在这里输入您的文字内容，或者将您的文字内容复制在这里在这里输入您的文字内容，或者将您的文字内容复制在这里 在这里输入您的文字内容，或者将您的文字内容复制在这里在这里输入您的文字内容，或者将您的文字内容复制在这里</a:t>
            </a:r>
            <a:endParaRPr lang="zh-CN" altLang="en-US" sz="800" dirty="0">
              <a:solidFill>
                <a:srgbClr val="C00000"/>
              </a:solidFill>
              <a:latin typeface="黑体" panose="02010609060101010101" pitchFamily="49" charset="-122"/>
              <a:ea typeface="黑体" panose="02010609060101010101" pitchFamily="49" charset="-122"/>
            </a:endParaRPr>
          </a:p>
          <a:p>
            <a:pPr algn="l" defTabSz="1116330">
              <a:lnSpc>
                <a:spcPct val="120000"/>
              </a:lnSpc>
              <a:spcBef>
                <a:spcPct val="20000"/>
              </a:spcBef>
              <a:defRPr/>
            </a:pPr>
            <a:endParaRPr lang="zh-CN" altLang="en-US" sz="800" dirty="0">
              <a:solidFill>
                <a:srgbClr val="C00000"/>
              </a:solidFill>
              <a:latin typeface="黑体" panose="02010609060101010101" pitchFamily="49" charset="-122"/>
              <a:ea typeface="黑体" panose="02010609060101010101" pitchFamily="49"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wipe(up)">
                                      <p:cBhvr>
                                        <p:cTn id="37" dur="500"/>
                                        <p:tgtEl>
                                          <p:spTgt spid="133"/>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left)">
                                      <p:cBhvr>
                                        <p:cTn id="41" dur="500"/>
                                        <p:tgtEl>
                                          <p:spTgt spid="10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23"/>
                                        </p:tgtEl>
                                        <p:attrNameLst>
                                          <p:attrName>style.visibility</p:attrName>
                                        </p:attrNameLst>
                                      </p:cBhvr>
                                      <p:to>
                                        <p:strVal val="visible"/>
                                      </p:to>
                                    </p:set>
                                    <p:anim calcmode="lin" valueType="num">
                                      <p:cBhvr>
                                        <p:cTn id="45" dur="500" fill="hold"/>
                                        <p:tgtEl>
                                          <p:spTgt spid="123"/>
                                        </p:tgtEl>
                                        <p:attrNameLst>
                                          <p:attrName>ppt_w</p:attrName>
                                        </p:attrNameLst>
                                      </p:cBhvr>
                                      <p:tavLst>
                                        <p:tav tm="0">
                                          <p:val>
                                            <p:fltVal val="0"/>
                                          </p:val>
                                        </p:tav>
                                        <p:tav tm="100000">
                                          <p:val>
                                            <p:strVal val="#ppt_w"/>
                                          </p:val>
                                        </p:tav>
                                      </p:tavLst>
                                    </p:anim>
                                    <p:anim calcmode="lin" valueType="num">
                                      <p:cBhvr>
                                        <p:cTn id="46" dur="500" fill="hold"/>
                                        <p:tgtEl>
                                          <p:spTgt spid="123"/>
                                        </p:tgtEl>
                                        <p:attrNameLst>
                                          <p:attrName>ppt_h</p:attrName>
                                        </p:attrNameLst>
                                      </p:cBhvr>
                                      <p:tavLst>
                                        <p:tav tm="0">
                                          <p:val>
                                            <p:fltVal val="0"/>
                                          </p:val>
                                        </p:tav>
                                        <p:tav tm="100000">
                                          <p:val>
                                            <p:strVal val="#ppt_h"/>
                                          </p:val>
                                        </p:tav>
                                      </p:tavLst>
                                    </p:anim>
                                    <p:animEffect transition="in" filter="fade">
                                      <p:cBhvr>
                                        <p:cTn id="47" dur="500"/>
                                        <p:tgtEl>
                                          <p:spTgt spid="123"/>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5000"/>
                            </p:stCondLst>
                            <p:childTnLst>
                              <p:par>
                                <p:cTn id="55" presetID="22" presetClass="entr" presetSubtype="1" fill="hold"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wipe(up)">
                                      <p:cBhvr>
                                        <p:cTn id="57" dur="500"/>
                                        <p:tgtEl>
                                          <p:spTgt spid="134"/>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24"/>
                                        </p:tgtEl>
                                        <p:attrNameLst>
                                          <p:attrName>style.visibility</p:attrName>
                                        </p:attrNameLst>
                                      </p:cBhvr>
                                      <p:to>
                                        <p:strVal val="visible"/>
                                      </p:to>
                                    </p:set>
                                    <p:anim calcmode="lin" valueType="num">
                                      <p:cBhvr>
                                        <p:cTn id="65" dur="500" fill="hold"/>
                                        <p:tgtEl>
                                          <p:spTgt spid="124"/>
                                        </p:tgtEl>
                                        <p:attrNameLst>
                                          <p:attrName>ppt_w</p:attrName>
                                        </p:attrNameLst>
                                      </p:cBhvr>
                                      <p:tavLst>
                                        <p:tav tm="0">
                                          <p:val>
                                            <p:fltVal val="0"/>
                                          </p:val>
                                        </p:tav>
                                        <p:tav tm="100000">
                                          <p:val>
                                            <p:strVal val="#ppt_w"/>
                                          </p:val>
                                        </p:tav>
                                      </p:tavLst>
                                    </p:anim>
                                    <p:anim calcmode="lin" valueType="num">
                                      <p:cBhvr>
                                        <p:cTn id="66" dur="500" fill="hold"/>
                                        <p:tgtEl>
                                          <p:spTgt spid="124"/>
                                        </p:tgtEl>
                                        <p:attrNameLst>
                                          <p:attrName>ppt_h</p:attrName>
                                        </p:attrNameLst>
                                      </p:cBhvr>
                                      <p:tavLst>
                                        <p:tav tm="0">
                                          <p:val>
                                            <p:fltVal val="0"/>
                                          </p:val>
                                        </p:tav>
                                        <p:tav tm="100000">
                                          <p:val>
                                            <p:strVal val="#ppt_h"/>
                                          </p:val>
                                        </p:tav>
                                      </p:tavLst>
                                    </p:anim>
                                    <p:animEffect transition="in" filter="fade">
                                      <p:cBhvr>
                                        <p:cTn id="67" dur="500"/>
                                        <p:tgtEl>
                                          <p:spTgt spid="124"/>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p:cTn id="71" dur="500" fill="hold"/>
                                        <p:tgtEl>
                                          <p:spTgt spid="84"/>
                                        </p:tgtEl>
                                        <p:attrNameLst>
                                          <p:attrName>ppt_w</p:attrName>
                                        </p:attrNameLst>
                                      </p:cBhvr>
                                      <p:tavLst>
                                        <p:tav tm="0">
                                          <p:val>
                                            <p:fltVal val="0"/>
                                          </p:val>
                                        </p:tav>
                                        <p:tav tm="100000">
                                          <p:val>
                                            <p:strVal val="#ppt_w"/>
                                          </p:val>
                                        </p:tav>
                                      </p:tavLst>
                                    </p:anim>
                                    <p:anim calcmode="lin" valueType="num">
                                      <p:cBhvr>
                                        <p:cTn id="72" dur="500" fill="hold"/>
                                        <p:tgtEl>
                                          <p:spTgt spid="84"/>
                                        </p:tgtEl>
                                        <p:attrNameLst>
                                          <p:attrName>ppt_h</p:attrName>
                                        </p:attrNameLst>
                                      </p:cBhvr>
                                      <p:tavLst>
                                        <p:tav tm="0">
                                          <p:val>
                                            <p:fltVal val="0"/>
                                          </p:val>
                                        </p:tav>
                                        <p:tav tm="100000">
                                          <p:val>
                                            <p:strVal val="#ppt_h"/>
                                          </p:val>
                                        </p:tav>
                                      </p:tavLst>
                                    </p:anim>
                                    <p:animEffect transition="in" filter="fade">
                                      <p:cBhvr>
                                        <p:cTn id="73" dur="500"/>
                                        <p:tgtEl>
                                          <p:spTgt spid="84"/>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wipe(up)">
                                      <p:cBhvr>
                                        <p:cTn id="77" dur="500"/>
                                        <p:tgtEl>
                                          <p:spTgt spid="135"/>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wipe(left)">
                                      <p:cBhvr>
                                        <p:cTn id="81" dur="500"/>
                                        <p:tgtEl>
                                          <p:spTgt spid="108"/>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25"/>
                                        </p:tgtEl>
                                        <p:attrNameLst>
                                          <p:attrName>style.visibility</p:attrName>
                                        </p:attrNameLst>
                                      </p:cBhvr>
                                      <p:to>
                                        <p:strVal val="visible"/>
                                      </p:to>
                                    </p:set>
                                    <p:anim calcmode="lin" valueType="num">
                                      <p:cBhvr>
                                        <p:cTn id="85" dur="500" fill="hold"/>
                                        <p:tgtEl>
                                          <p:spTgt spid="125"/>
                                        </p:tgtEl>
                                        <p:attrNameLst>
                                          <p:attrName>ppt_w</p:attrName>
                                        </p:attrNameLst>
                                      </p:cBhvr>
                                      <p:tavLst>
                                        <p:tav tm="0">
                                          <p:val>
                                            <p:fltVal val="0"/>
                                          </p:val>
                                        </p:tav>
                                        <p:tav tm="100000">
                                          <p:val>
                                            <p:strVal val="#ppt_w"/>
                                          </p:val>
                                        </p:tav>
                                      </p:tavLst>
                                    </p:anim>
                                    <p:anim calcmode="lin" valueType="num">
                                      <p:cBhvr>
                                        <p:cTn id="86" dur="500" fill="hold"/>
                                        <p:tgtEl>
                                          <p:spTgt spid="125"/>
                                        </p:tgtEl>
                                        <p:attrNameLst>
                                          <p:attrName>ppt_h</p:attrName>
                                        </p:attrNameLst>
                                      </p:cBhvr>
                                      <p:tavLst>
                                        <p:tav tm="0">
                                          <p:val>
                                            <p:fltVal val="0"/>
                                          </p:val>
                                        </p:tav>
                                        <p:tav tm="100000">
                                          <p:val>
                                            <p:strVal val="#ppt_h"/>
                                          </p:val>
                                        </p:tav>
                                      </p:tavLst>
                                    </p:anim>
                                    <p:animEffect transition="in" filter="fade">
                                      <p:cBhvr>
                                        <p:cTn id="87" dur="500"/>
                                        <p:tgtEl>
                                          <p:spTgt spid="125"/>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p:cTn id="91" dur="500" fill="hold"/>
                                        <p:tgtEl>
                                          <p:spTgt spid="89"/>
                                        </p:tgtEl>
                                        <p:attrNameLst>
                                          <p:attrName>ppt_w</p:attrName>
                                        </p:attrNameLst>
                                      </p:cBhvr>
                                      <p:tavLst>
                                        <p:tav tm="0">
                                          <p:val>
                                            <p:fltVal val="0"/>
                                          </p:val>
                                        </p:tav>
                                        <p:tav tm="100000">
                                          <p:val>
                                            <p:strVal val="#ppt_w"/>
                                          </p:val>
                                        </p:tav>
                                      </p:tavLst>
                                    </p:anim>
                                    <p:anim calcmode="lin" valueType="num">
                                      <p:cBhvr>
                                        <p:cTn id="92" dur="500" fill="hold"/>
                                        <p:tgtEl>
                                          <p:spTgt spid="89"/>
                                        </p:tgtEl>
                                        <p:attrNameLst>
                                          <p:attrName>ppt_h</p:attrName>
                                        </p:attrNameLst>
                                      </p:cBhvr>
                                      <p:tavLst>
                                        <p:tav tm="0">
                                          <p:val>
                                            <p:fltVal val="0"/>
                                          </p:val>
                                        </p:tav>
                                        <p:tav tm="100000">
                                          <p:val>
                                            <p:strVal val="#ppt_h"/>
                                          </p:val>
                                        </p:tav>
                                      </p:tavLst>
                                    </p:anim>
                                    <p:animEffect transition="in" filter="fade">
                                      <p:cBhvr>
                                        <p:cTn id="93" dur="500"/>
                                        <p:tgtEl>
                                          <p:spTgt spid="89"/>
                                        </p:tgtEl>
                                      </p:cBhvr>
                                    </p:animEffect>
                                  </p:childTnLst>
                                </p:cTn>
                              </p:par>
                            </p:childTnLst>
                          </p:cTn>
                        </p:par>
                        <p:par>
                          <p:cTn id="94" fill="hold">
                            <p:stCondLst>
                              <p:cond delay="9000"/>
                            </p:stCondLst>
                            <p:childTnLst>
                              <p:par>
                                <p:cTn id="95" presetID="22" presetClass="entr" presetSubtype="1"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wipe(up)">
                                      <p:cBhvr>
                                        <p:cTn id="97" dur="500"/>
                                        <p:tgtEl>
                                          <p:spTgt spid="136"/>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128"/>
                                        </p:tgtEl>
                                        <p:attrNameLst>
                                          <p:attrName>style.visibility</p:attrName>
                                        </p:attrNameLst>
                                      </p:cBhvr>
                                      <p:to>
                                        <p:strVal val="visible"/>
                                      </p:to>
                                    </p:set>
                                    <p:animEffect transition="in" filter="wipe(left)">
                                      <p:cBhvr>
                                        <p:cTn id="101" dur="500"/>
                                        <p:tgtEl>
                                          <p:spTgt spid="1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26"/>
                                        </p:tgtEl>
                                        <p:attrNameLst>
                                          <p:attrName>style.visibility</p:attrName>
                                        </p:attrNameLst>
                                      </p:cBhvr>
                                      <p:to>
                                        <p:strVal val="visible"/>
                                      </p:to>
                                    </p:set>
                                    <p:anim calcmode="lin" valueType="num">
                                      <p:cBhvr>
                                        <p:cTn id="105" dur="500" fill="hold"/>
                                        <p:tgtEl>
                                          <p:spTgt spid="126"/>
                                        </p:tgtEl>
                                        <p:attrNameLst>
                                          <p:attrName>ppt_w</p:attrName>
                                        </p:attrNameLst>
                                      </p:cBhvr>
                                      <p:tavLst>
                                        <p:tav tm="0">
                                          <p:val>
                                            <p:fltVal val="0"/>
                                          </p:val>
                                        </p:tav>
                                        <p:tav tm="100000">
                                          <p:val>
                                            <p:strVal val="#ppt_w"/>
                                          </p:val>
                                        </p:tav>
                                      </p:tavLst>
                                    </p:anim>
                                    <p:anim calcmode="lin" valueType="num">
                                      <p:cBhvr>
                                        <p:cTn id="106" dur="500" fill="hold"/>
                                        <p:tgtEl>
                                          <p:spTgt spid="126"/>
                                        </p:tgtEl>
                                        <p:attrNameLst>
                                          <p:attrName>ppt_h</p:attrName>
                                        </p:attrNameLst>
                                      </p:cBhvr>
                                      <p:tavLst>
                                        <p:tav tm="0">
                                          <p:val>
                                            <p:fltVal val="0"/>
                                          </p:val>
                                        </p:tav>
                                        <p:tav tm="100000">
                                          <p:val>
                                            <p:strVal val="#ppt_h"/>
                                          </p:val>
                                        </p:tav>
                                      </p:tavLst>
                                    </p:anim>
                                    <p:animEffect transition="in" filter="fade">
                                      <p:cBhvr>
                                        <p:cTn id="107" dur="500"/>
                                        <p:tgtEl>
                                          <p:spTgt spid="126"/>
                                        </p:tgtEl>
                                      </p:cBhvr>
                                    </p:animEffect>
                                  </p:childTnLst>
                                </p:cTn>
                              </p:par>
                            </p:childTnLst>
                          </p:cTn>
                        </p:par>
                        <p:par>
                          <p:cTn id="108" fill="hold">
                            <p:stCondLst>
                              <p:cond delay="10500"/>
                            </p:stCondLst>
                            <p:childTnLst>
                              <p:par>
                                <p:cTn id="109" presetID="22" presetClass="entr" presetSubtype="8" fill="hold" grpId="0"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par>
                          <p:cTn id="112" fill="hold">
                            <p:stCondLst>
                              <p:cond delay="110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par>
                          <p:cTn id="116" fill="hold">
                            <p:stCondLst>
                              <p:cond delay="11500"/>
                            </p:stCondLst>
                            <p:childTnLst>
                              <p:par>
                                <p:cTn id="117" presetID="22" presetClass="entr" presetSubtype="8"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left)">
                                      <p:cBhvr>
                                        <p:cTn id="119" dur="500"/>
                                        <p:tgtEl>
                                          <p:spTgt spid="8"/>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wipe(left)">
                                      <p:cBhvr>
                                        <p:cTn id="1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8" grpId="0" bldLvl="0" animBg="1"/>
      <p:bldP spid="81" grpId="0" bldLvl="0" animBg="1"/>
      <p:bldP spid="84" grpId="0" bldLvl="0" animBg="1"/>
      <p:bldP spid="89" grpId="0" bldLvl="0" animBg="1"/>
      <p:bldP spid="111" grpId="0"/>
      <p:bldP spid="122" grpId="0"/>
      <p:bldP spid="123" grpId="0"/>
      <p:bldP spid="124" grpId="0"/>
      <p:bldP spid="125" grpId="0"/>
      <p:bldP spid="126"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grpSp>
        <p:nvGrpSpPr>
          <p:cNvPr id="7" name="Group 6"/>
          <p:cNvGrpSpPr/>
          <p:nvPr/>
        </p:nvGrpSpPr>
        <p:grpSpPr>
          <a:xfrm>
            <a:off x="7150100" y="2942590"/>
            <a:ext cx="3537585" cy="654050"/>
            <a:chOff x="7125311" y="3386950"/>
            <a:chExt cx="3485499" cy="644384"/>
          </a:xfrm>
        </p:grpSpPr>
        <p:sp>
          <p:nvSpPr>
            <p:cNvPr id="8"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rgbClr val="FF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9"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rgbClr val="FF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0" name="Group 10"/>
          <p:cNvGrpSpPr/>
          <p:nvPr/>
        </p:nvGrpSpPr>
        <p:grpSpPr>
          <a:xfrm>
            <a:off x="1487170" y="2942590"/>
            <a:ext cx="3546475" cy="654050"/>
            <a:chOff x="1545760" y="3386950"/>
            <a:chExt cx="3493936" cy="644384"/>
          </a:xfrm>
        </p:grpSpPr>
        <p:sp>
          <p:nvSpPr>
            <p:cNvPr id="11"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rgbClr val="C0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2"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C0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3" name="Group 14"/>
          <p:cNvGrpSpPr/>
          <p:nvPr/>
        </p:nvGrpSpPr>
        <p:grpSpPr>
          <a:xfrm>
            <a:off x="6792595" y="1494790"/>
            <a:ext cx="3897630" cy="873125"/>
            <a:chOff x="6772654" y="2152648"/>
            <a:chExt cx="3840113" cy="860072"/>
          </a:xfrm>
        </p:grpSpPr>
        <p:sp>
          <p:nvSpPr>
            <p:cNvPr id="14"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rgbClr val="FF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rgbClr val="FF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7" name="Group 18"/>
          <p:cNvGrpSpPr/>
          <p:nvPr/>
        </p:nvGrpSpPr>
        <p:grpSpPr>
          <a:xfrm>
            <a:off x="1487170" y="1494790"/>
            <a:ext cx="3911600" cy="873125"/>
            <a:chOff x="1545760" y="2152648"/>
            <a:chExt cx="3853814" cy="860072"/>
          </a:xfrm>
        </p:grpSpPr>
        <p:sp>
          <p:nvSpPr>
            <p:cNvPr id="18"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C0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9"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rgbClr val="C0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0" name="Group 21"/>
          <p:cNvGrpSpPr/>
          <p:nvPr/>
        </p:nvGrpSpPr>
        <p:grpSpPr>
          <a:xfrm>
            <a:off x="6779895" y="4229100"/>
            <a:ext cx="3928110" cy="873125"/>
            <a:chOff x="6760059" y="4457519"/>
            <a:chExt cx="3869841" cy="860072"/>
          </a:xfrm>
        </p:grpSpPr>
        <p:sp>
          <p:nvSpPr>
            <p:cNvPr id="21"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FF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2"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rgbClr val="FF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3" name="Group 24"/>
          <p:cNvGrpSpPr/>
          <p:nvPr/>
        </p:nvGrpSpPr>
        <p:grpSpPr>
          <a:xfrm>
            <a:off x="1487170" y="4229100"/>
            <a:ext cx="3911600" cy="873125"/>
            <a:chOff x="1545760" y="4457519"/>
            <a:chExt cx="3853808" cy="860072"/>
          </a:xfrm>
        </p:grpSpPr>
        <p:sp>
          <p:nvSpPr>
            <p:cNvPr id="24"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rgbClr val="C0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rgbClr val="C00000"/>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6" name="Shape 558"/>
          <p:cNvSpPr/>
          <p:nvPr/>
        </p:nvSpPr>
        <p:spPr>
          <a:xfrm>
            <a:off x="1487805" y="1731645"/>
            <a:ext cx="200025" cy="189865"/>
          </a:xfrm>
          <a:prstGeom prst="rect">
            <a:avLst/>
          </a:prstGeom>
          <a:solidFill>
            <a:schemeClr val="bg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2"/>
          <p:cNvSpPr/>
          <p:nvPr/>
        </p:nvSpPr>
        <p:spPr>
          <a:xfrm>
            <a:off x="1487805" y="3181350"/>
            <a:ext cx="200025" cy="189865"/>
          </a:xfrm>
          <a:prstGeom prst="rect">
            <a:avLst/>
          </a:prstGeom>
          <a:solidFill>
            <a:schemeClr val="bg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66"/>
          <p:cNvSpPr/>
          <p:nvPr/>
        </p:nvSpPr>
        <p:spPr>
          <a:xfrm>
            <a:off x="1487805" y="4697095"/>
            <a:ext cx="200025" cy="189865"/>
          </a:xfrm>
          <a:prstGeom prst="rect">
            <a:avLst/>
          </a:prstGeom>
          <a:solidFill>
            <a:schemeClr val="bg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68"/>
          <p:cNvSpPr/>
          <p:nvPr/>
        </p:nvSpPr>
        <p:spPr>
          <a:xfrm>
            <a:off x="10494010" y="1731645"/>
            <a:ext cx="200025" cy="189865"/>
          </a:xfrm>
          <a:prstGeom prst="rect">
            <a:avLst/>
          </a:prstGeom>
          <a:solidFill>
            <a:schemeClr val="bg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0" name="Shape 572"/>
          <p:cNvSpPr/>
          <p:nvPr/>
        </p:nvSpPr>
        <p:spPr>
          <a:xfrm>
            <a:off x="10494010" y="3181350"/>
            <a:ext cx="200025" cy="189865"/>
          </a:xfrm>
          <a:prstGeom prst="rect">
            <a:avLst/>
          </a:prstGeom>
          <a:solidFill>
            <a:schemeClr val="bg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Shape 576"/>
          <p:cNvSpPr/>
          <p:nvPr/>
        </p:nvSpPr>
        <p:spPr>
          <a:xfrm>
            <a:off x="10494010" y="4697095"/>
            <a:ext cx="200025" cy="189865"/>
          </a:xfrm>
          <a:prstGeom prst="rect">
            <a:avLst/>
          </a:prstGeom>
          <a:solidFill>
            <a:schemeClr val="bg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948180" y="1631950"/>
            <a:ext cx="2651760" cy="388620"/>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948180" y="3076575"/>
            <a:ext cx="2651760" cy="388620"/>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948180" y="4578985"/>
            <a:ext cx="2651760" cy="388620"/>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7578090" y="1631950"/>
            <a:ext cx="2651760" cy="388620"/>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7578090" y="3076575"/>
            <a:ext cx="2651760" cy="388620"/>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7578090" y="4578985"/>
            <a:ext cx="2651760" cy="388620"/>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948180" y="2331720"/>
            <a:ext cx="2402840" cy="167640"/>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948180" y="3783330"/>
            <a:ext cx="2402840" cy="167640"/>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948180" y="5323205"/>
            <a:ext cx="2402840" cy="167640"/>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7957185" y="2335530"/>
            <a:ext cx="2277110" cy="16319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7957185" y="3787775"/>
            <a:ext cx="2277110" cy="16319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7957185" y="5327015"/>
            <a:ext cx="2277110" cy="16319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33" name="Shape 551"/>
          <p:cNvSpPr/>
          <p:nvPr/>
        </p:nvSpPr>
        <p:spPr>
          <a:xfrm>
            <a:off x="4745355" y="1941830"/>
            <a:ext cx="2703830" cy="27038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4925695" y="2133600"/>
            <a:ext cx="2339975" cy="2339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C00000"/>
                </a:solidFill>
                <a:latin typeface="微软雅黑" panose="020B0503020204020204" pitchFamily="34" charset="-122"/>
                <a:ea typeface="微软雅黑" panose="020B0503020204020204" pitchFamily="34" charset="-122"/>
              </a:rPr>
              <a:t>添加</a:t>
            </a:r>
            <a:endParaRPr lang="zh-CN" altLang="en-US" sz="3200" b="1" dirty="0">
              <a:solidFill>
                <a:srgbClr val="C00000"/>
              </a:solidFill>
              <a:latin typeface="微软雅黑" panose="020B0503020204020204" pitchFamily="34" charset="-122"/>
              <a:ea typeface="微软雅黑" panose="020B0503020204020204" pitchFamily="34" charset="-122"/>
            </a:endParaRPr>
          </a:p>
          <a:p>
            <a:pPr algn="ctr"/>
            <a:r>
              <a:rPr lang="zh-CN" altLang="en-US" sz="3200" b="1" dirty="0">
                <a:solidFill>
                  <a:srgbClr val="C00000"/>
                </a:solidFill>
                <a:latin typeface="微软雅黑" panose="020B0503020204020204" pitchFamily="34" charset="-122"/>
                <a:ea typeface="微软雅黑" panose="020B0503020204020204" pitchFamily="34" charset="-122"/>
              </a:rPr>
              <a:t>标题</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grpSp>
        <p:nvGrpSpPr>
          <p:cNvPr id="20" name="组合 19"/>
          <p:cNvGrpSpPr/>
          <p:nvPr/>
        </p:nvGrpSpPr>
        <p:grpSpPr>
          <a:xfrm>
            <a:off x="1375474" y="1412319"/>
            <a:ext cx="8784782" cy="4166947"/>
            <a:chOff x="1530" y="1976"/>
            <a:chExt cx="10827" cy="5136"/>
          </a:xfrm>
        </p:grpSpPr>
        <p:sp>
          <p:nvSpPr>
            <p:cNvPr id="4" name="Freeform 5"/>
            <p:cNvSpPr/>
            <p:nvPr/>
          </p:nvSpPr>
          <p:spPr bwMode="auto">
            <a:xfrm>
              <a:off x="1530" y="3483"/>
              <a:ext cx="2330" cy="21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sz="2000">
                <a:latin typeface="微软雅黑" panose="020B0503020204020204" pitchFamily="34" charset="-122"/>
                <a:ea typeface="微软雅黑" panose="020B0503020204020204" pitchFamily="34" charset="-122"/>
              </a:endParaRPr>
            </a:p>
          </p:txBody>
        </p:sp>
        <p:sp>
          <p:nvSpPr>
            <p:cNvPr id="7" name="TextBox 2"/>
            <p:cNvSpPr txBox="1"/>
            <p:nvPr/>
          </p:nvSpPr>
          <p:spPr>
            <a:xfrm>
              <a:off x="1980" y="3855"/>
              <a:ext cx="1431" cy="121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dirty="0"/>
                <a:t>添加标题</a:t>
              </a:r>
              <a:endParaRPr lang="zh-CN" altLang="en-US" sz="3200" b="1" dirty="0"/>
            </a:p>
          </p:txBody>
        </p:sp>
        <p:sp>
          <p:nvSpPr>
            <p:cNvPr id="8" name="圆角矩形 7"/>
            <p:cNvSpPr/>
            <p:nvPr/>
          </p:nvSpPr>
          <p:spPr>
            <a:xfrm>
              <a:off x="5286" y="1976"/>
              <a:ext cx="7054" cy="711"/>
            </a:xfrm>
            <a:prstGeom prst="roundRect">
              <a:avLst>
                <a:gd name="adj" fmla="val 206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Freeform 5"/>
            <p:cNvSpPr/>
            <p:nvPr/>
          </p:nvSpPr>
          <p:spPr bwMode="auto">
            <a:xfrm>
              <a:off x="4175" y="2103"/>
              <a:ext cx="862" cy="4895"/>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C00000"/>
            </a:solidFill>
            <a:ln>
              <a:noFill/>
            </a:ln>
          </p:spPr>
          <p:txBody>
            <a:bodyPr vert="horz" wrap="square" lIns="91440" tIns="45720" rIns="91440" bIns="45720" numCol="1" anchor="t" anchorCtr="0" compatLnSpc="1"/>
            <a:lstStyle/>
            <a:p>
              <a:endParaRPr lang="zh-CN" altLang="en-US" sz="2000">
                <a:latin typeface="微软雅黑" panose="020B0503020204020204" pitchFamily="34" charset="-122"/>
                <a:ea typeface="微软雅黑" panose="020B0503020204020204" pitchFamily="34" charset="-122"/>
              </a:endParaRPr>
            </a:p>
          </p:txBody>
        </p:sp>
        <p:sp>
          <p:nvSpPr>
            <p:cNvPr id="10" name="圆角矩形 9"/>
            <p:cNvSpPr/>
            <p:nvPr/>
          </p:nvSpPr>
          <p:spPr>
            <a:xfrm>
              <a:off x="5286" y="3050"/>
              <a:ext cx="7054" cy="711"/>
            </a:xfrm>
            <a:prstGeom prst="roundRect">
              <a:avLst>
                <a:gd name="adj" fmla="val 252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5286" y="4162"/>
              <a:ext cx="7054" cy="711"/>
            </a:xfrm>
            <a:prstGeom prst="roundRect">
              <a:avLst>
                <a:gd name="adj" fmla="val 252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5286" y="5285"/>
              <a:ext cx="7054" cy="711"/>
            </a:xfrm>
            <a:prstGeom prst="roundRect">
              <a:avLst>
                <a:gd name="adj" fmla="val 268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8"/>
            <p:cNvSpPr txBox="1"/>
            <p:nvPr/>
          </p:nvSpPr>
          <p:spPr>
            <a:xfrm>
              <a:off x="5787" y="2165"/>
              <a:ext cx="5919" cy="31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solidFill>
                </a:rPr>
                <a:t>点击输入本栏的具体文字，简明扼要的说明分项内容。</a:t>
              </a:r>
              <a:endParaRPr lang="zh-CN" altLang="en-US" sz="1400" dirty="0">
                <a:solidFill>
                  <a:schemeClr val="bg1"/>
                </a:solidFill>
              </a:endParaRPr>
            </a:p>
          </p:txBody>
        </p:sp>
        <p:sp>
          <p:nvSpPr>
            <p:cNvPr id="14" name="TextBox 9"/>
            <p:cNvSpPr txBox="1"/>
            <p:nvPr/>
          </p:nvSpPr>
          <p:spPr>
            <a:xfrm>
              <a:off x="5787" y="3231"/>
              <a:ext cx="5919" cy="31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solidFill>
                </a:rPr>
                <a:t>点击输入本栏的具体文字，简明扼要的说明分项内容。</a:t>
              </a:r>
              <a:endParaRPr lang="zh-CN" altLang="en-US" sz="1400" dirty="0">
                <a:solidFill>
                  <a:schemeClr val="bg1"/>
                </a:solidFill>
              </a:endParaRPr>
            </a:p>
          </p:txBody>
        </p:sp>
        <p:sp>
          <p:nvSpPr>
            <p:cNvPr id="16" name="TextBox 10"/>
            <p:cNvSpPr txBox="1"/>
            <p:nvPr/>
          </p:nvSpPr>
          <p:spPr>
            <a:xfrm>
              <a:off x="5787" y="4342"/>
              <a:ext cx="5919" cy="31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solidFill>
                </a:rPr>
                <a:t>点击输入本栏的具体文字，简明扼要的说明分项内容。</a:t>
              </a:r>
              <a:endParaRPr lang="zh-CN" altLang="en-US" sz="1400" dirty="0">
                <a:solidFill>
                  <a:schemeClr val="bg1"/>
                </a:solidFill>
              </a:endParaRPr>
            </a:p>
          </p:txBody>
        </p:sp>
        <p:sp>
          <p:nvSpPr>
            <p:cNvPr id="17" name="TextBox 11"/>
            <p:cNvSpPr txBox="1"/>
            <p:nvPr/>
          </p:nvSpPr>
          <p:spPr>
            <a:xfrm>
              <a:off x="5787" y="5465"/>
              <a:ext cx="5919" cy="31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solidFill>
                </a:rPr>
                <a:t>点击输入本栏的具体文字，简明扼要的说明分项内容。</a:t>
              </a:r>
              <a:endParaRPr lang="zh-CN" altLang="en-US" sz="1400" dirty="0">
                <a:solidFill>
                  <a:schemeClr val="bg1"/>
                </a:solidFill>
              </a:endParaRPr>
            </a:p>
          </p:txBody>
        </p:sp>
        <p:sp>
          <p:nvSpPr>
            <p:cNvPr id="18" name="圆角矩形 17"/>
            <p:cNvSpPr/>
            <p:nvPr/>
          </p:nvSpPr>
          <p:spPr>
            <a:xfrm>
              <a:off x="5304" y="6400"/>
              <a:ext cx="7054" cy="711"/>
            </a:xfrm>
            <a:prstGeom prst="roundRect">
              <a:avLst>
                <a:gd name="adj" fmla="val 268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3"/>
            <p:cNvSpPr txBox="1"/>
            <p:nvPr/>
          </p:nvSpPr>
          <p:spPr>
            <a:xfrm>
              <a:off x="5806" y="6581"/>
              <a:ext cx="5919" cy="31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400" dirty="0">
                  <a:solidFill>
                    <a:schemeClr val="bg1"/>
                  </a:solidFill>
                </a:rPr>
                <a:t>点击输入本栏的具体文字，简明扼要的说明分项内容。</a:t>
              </a:r>
              <a:endParaRPr lang="zh-CN" altLang="en-US" sz="1400" dirty="0">
                <a:solidFill>
                  <a:schemeClr val="bg1"/>
                </a:solidFill>
              </a:endParaRPr>
            </a:p>
          </p:txBody>
        </p:sp>
      </p:gr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124960" y="1489710"/>
            <a:ext cx="3864610" cy="3369945"/>
            <a:chOff x="6573" y="2377"/>
            <a:chExt cx="6086" cy="5307"/>
          </a:xfrm>
        </p:grpSpPr>
        <p:sp>
          <p:nvSpPr>
            <p:cNvPr id="12" name="矩形 11"/>
            <p:cNvSpPr/>
            <p:nvPr/>
          </p:nvSpPr>
          <p:spPr>
            <a:xfrm>
              <a:off x="6573" y="5408"/>
              <a:ext cx="6087" cy="1163"/>
            </a:xfrm>
            <a:prstGeom prst="rect">
              <a:avLst/>
            </a:prstGeom>
          </p:spPr>
          <p:txBody>
            <a:bodyPr lIns="0" tIns="0" rIns="0" bIns="0">
              <a:spAutoFit/>
            </a:bodyPr>
            <a:lstStyle/>
            <a:p>
              <a:pPr algn="ctr" eaLnBrk="1" hangingPunct="1">
                <a:defRPr/>
              </a:pPr>
              <a:r>
                <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11"/>
            <p:cNvSpPr txBox="1"/>
            <p:nvPr/>
          </p:nvSpPr>
          <p:spPr>
            <a:xfrm>
              <a:off x="6669" y="6691"/>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11"/>
            <p:cNvSpPr txBox="1"/>
            <p:nvPr/>
          </p:nvSpPr>
          <p:spPr>
            <a:xfrm>
              <a:off x="6669" y="7248"/>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矩形 20"/>
            <p:cNvSpPr/>
            <p:nvPr/>
          </p:nvSpPr>
          <p:spPr>
            <a:xfrm>
              <a:off x="8177" y="2973"/>
              <a:ext cx="2857" cy="1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dirty="0">
                  <a:solidFill>
                    <a:srgbClr val="C00000"/>
                  </a:solidFill>
                  <a:latin typeface="微软雅黑" panose="020B0503020204020204" pitchFamily="34" charset="-122"/>
                  <a:ea typeface="微软雅黑" panose="020B0503020204020204" pitchFamily="34" charset="-122"/>
                </a:rPr>
                <a:t>03</a:t>
              </a:r>
              <a:endParaRPr kumimoji="1" lang="en-US" altLang="zh-CN" sz="5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rot="5400000">
              <a:off x="10334" y="3081"/>
              <a:ext cx="2461" cy="1054"/>
              <a:chOff x="5591515" y="1114424"/>
              <a:chExt cx="2274500" cy="1077233"/>
            </a:xfrm>
            <a:solidFill>
              <a:srgbClr val="C00000"/>
            </a:solidFill>
          </p:grpSpPr>
          <p:sp>
            <p:nvSpPr>
              <p:cNvPr id="25" name="矩形 24"/>
              <p:cNvSpPr/>
              <p:nvPr/>
            </p:nvSpPr>
            <p:spPr>
              <a:xfrm>
                <a:off x="5591515" y="1114425"/>
                <a:ext cx="66335"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7809901" y="1114425"/>
                <a:ext cx="5611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rot="16200000">
                <a:off x="6691087" y="1485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rot="5400000" flipV="1">
              <a:off x="6423" y="2970"/>
              <a:ext cx="2458" cy="1272"/>
              <a:chOff x="5591515" y="1106804"/>
              <a:chExt cx="2271552" cy="1300752"/>
            </a:xfrm>
            <a:solidFill>
              <a:srgbClr val="C00000"/>
            </a:solidFill>
          </p:grpSpPr>
          <p:sp>
            <p:nvSpPr>
              <p:cNvPr id="29" name="矩形 28"/>
              <p:cNvSpPr/>
              <p:nvPr/>
            </p:nvSpPr>
            <p:spPr>
              <a:xfrm>
                <a:off x="5591515"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1" name="矩形 30"/>
              <p:cNvSpPr/>
              <p:nvPr/>
            </p:nvSpPr>
            <p:spPr>
              <a:xfrm rot="16200000">
                <a:off x="6691087" y="723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4" name="五边形 10"/>
          <p:cNvSpPr/>
          <p:nvPr/>
        </p:nvSpPr>
        <p:spPr>
          <a:xfrm>
            <a:off x="5817870" y="1401445"/>
            <a:ext cx="3766820" cy="122428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 name="五边形 11"/>
          <p:cNvSpPr/>
          <p:nvPr/>
        </p:nvSpPr>
        <p:spPr>
          <a:xfrm flipH="1">
            <a:off x="2051050" y="2617470"/>
            <a:ext cx="3766820" cy="122428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 name="TextBox 12"/>
          <p:cNvSpPr txBox="1"/>
          <p:nvPr/>
        </p:nvSpPr>
        <p:spPr>
          <a:xfrm>
            <a:off x="2615565" y="3044190"/>
            <a:ext cx="3201670" cy="368300"/>
          </a:xfrm>
          <a:prstGeom prst="rect">
            <a:avLst/>
          </a:prstGeom>
          <a:noFill/>
        </p:spPr>
        <p:txBody>
          <a:bodyPr wrap="square" rtlCol="0">
            <a:spAutoFit/>
          </a:bodyPr>
          <a:lstStyle/>
          <a:p>
            <a:pPr algn="r"/>
            <a:r>
              <a:rPr lang="zh-CN" altLang="en-US" b="1" dirty="0">
                <a:solidFill>
                  <a:schemeClr val="bg1"/>
                </a:solidFill>
                <a:cs typeface="+mn-ea"/>
                <a:sym typeface="+mn-lt"/>
              </a:rPr>
              <a:t>加入标题描述</a:t>
            </a:r>
            <a:endParaRPr lang="zh-CN" altLang="en-US" b="1" dirty="0">
              <a:solidFill>
                <a:schemeClr val="bg1"/>
              </a:solidFill>
              <a:cs typeface="+mn-ea"/>
              <a:sym typeface="+mn-lt"/>
            </a:endParaRPr>
          </a:p>
        </p:txBody>
      </p:sp>
      <p:sp>
        <p:nvSpPr>
          <p:cNvPr id="9" name="TextBox 13"/>
          <p:cNvSpPr txBox="1"/>
          <p:nvPr/>
        </p:nvSpPr>
        <p:spPr>
          <a:xfrm>
            <a:off x="5817870" y="1751965"/>
            <a:ext cx="3201670" cy="368300"/>
          </a:xfrm>
          <a:prstGeom prst="rect">
            <a:avLst/>
          </a:prstGeom>
          <a:noFill/>
        </p:spPr>
        <p:txBody>
          <a:bodyPr wrap="square" rtlCol="0">
            <a:spAutoFit/>
          </a:bodyPr>
          <a:lstStyle/>
          <a:p>
            <a:r>
              <a:rPr lang="zh-CN" altLang="en-US" b="1" dirty="0">
                <a:solidFill>
                  <a:schemeClr val="bg1"/>
                </a:solidFill>
                <a:cs typeface="+mn-ea"/>
                <a:sym typeface="+mn-lt"/>
              </a:rPr>
              <a:t>加入标题描述</a:t>
            </a:r>
            <a:endParaRPr lang="zh-CN" altLang="en-US" b="1" dirty="0">
              <a:solidFill>
                <a:schemeClr val="bg1"/>
              </a:solidFill>
              <a:cs typeface="+mn-ea"/>
              <a:sym typeface="+mn-lt"/>
            </a:endParaRPr>
          </a:p>
        </p:txBody>
      </p:sp>
      <p:sp>
        <p:nvSpPr>
          <p:cNvPr id="10" name="TextBox 14"/>
          <p:cNvSpPr txBox="1"/>
          <p:nvPr/>
        </p:nvSpPr>
        <p:spPr>
          <a:xfrm>
            <a:off x="2361565" y="1356360"/>
            <a:ext cx="4237990" cy="852805"/>
          </a:xfrm>
          <a:prstGeom prst="rect">
            <a:avLst/>
          </a:prstGeom>
          <a:noFill/>
        </p:spPr>
        <p:txBody>
          <a:bodyPr wrap="square" rtlCol="0">
            <a:spAutoFit/>
          </a:bodyPr>
          <a:lstStyle/>
          <a:p>
            <a:pPr>
              <a:lnSpc>
                <a:spcPct val="150000"/>
              </a:lnSpc>
            </a:pPr>
            <a:r>
              <a:rPr lang="zh-CN" altLang="en-US" sz="1100" dirty="0">
                <a:solidFill>
                  <a:srgbClr val="C00000"/>
                </a:solidFill>
                <a:latin typeface="微软雅黑" panose="020B0503020204020204" pitchFamily="34" charset="-122"/>
                <a:ea typeface="微软雅黑" panose="020B0503020204020204" pitchFamily="34" charset="-122"/>
                <a:cs typeface="+mn-ea"/>
                <a:sym typeface="+mn-lt"/>
              </a:rPr>
              <a:t>这里输入简单的文字概述这里输入简单文字概</a:t>
            </a:r>
            <a:endParaRPr lang="en-US" altLang="zh-CN" sz="11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100" dirty="0">
                <a:solidFill>
                  <a:srgbClr val="C00000"/>
                </a:solidFill>
                <a:latin typeface="微软雅黑" panose="020B0503020204020204" pitchFamily="34" charset="-122"/>
                <a:ea typeface="微软雅黑" panose="020B0503020204020204" pitchFamily="34" charset="-122"/>
                <a:cs typeface="+mn-ea"/>
                <a:sym typeface="+mn-lt"/>
              </a:rPr>
              <a:t>述这里输入简单的文字概述这里入简单的文字</a:t>
            </a:r>
            <a:endParaRPr lang="en-US" altLang="zh-CN" sz="11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100" dirty="0">
                <a:solidFill>
                  <a:srgbClr val="C00000"/>
                </a:solidFill>
                <a:latin typeface="微软雅黑" panose="020B0503020204020204" pitchFamily="34" charset="-122"/>
                <a:ea typeface="微软雅黑" panose="020B0503020204020204" pitchFamily="34" charset="-122"/>
                <a:cs typeface="+mn-ea"/>
                <a:sym typeface="+mn-lt"/>
              </a:rPr>
              <a:t>概述这里输入述简单的文字概述</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 name="TextBox 15"/>
          <p:cNvSpPr txBox="1"/>
          <p:nvPr/>
        </p:nvSpPr>
        <p:spPr>
          <a:xfrm>
            <a:off x="6099810" y="2963545"/>
            <a:ext cx="3484245" cy="852805"/>
          </a:xfrm>
          <a:prstGeom prst="rect">
            <a:avLst/>
          </a:prstGeom>
          <a:noFill/>
        </p:spPr>
        <p:txBody>
          <a:bodyPr wrap="square" rtlCol="0">
            <a:spAutoFit/>
          </a:bodyPr>
          <a:lstStyle/>
          <a:p>
            <a:pPr>
              <a:lnSpc>
                <a:spcPct val="150000"/>
              </a:lnSpc>
            </a:pPr>
            <a:r>
              <a:rPr lang="zh-CN" altLang="en-US" sz="1100" dirty="0">
                <a:solidFill>
                  <a:srgbClr val="C00000"/>
                </a:solidFill>
                <a:latin typeface="微软雅黑" panose="020B0503020204020204" pitchFamily="34" charset="-122"/>
                <a:ea typeface="微软雅黑" panose="020B0503020204020204" pitchFamily="34" charset="-122"/>
                <a:cs typeface="+mn-ea"/>
                <a:sym typeface="+mn-lt"/>
              </a:rPr>
              <a:t>这里输入简单的文字概述这里输入简单文字概</a:t>
            </a:r>
            <a:endParaRPr lang="en-US" altLang="zh-CN" sz="11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100" dirty="0">
                <a:solidFill>
                  <a:srgbClr val="C00000"/>
                </a:solidFill>
                <a:latin typeface="微软雅黑" panose="020B0503020204020204" pitchFamily="34" charset="-122"/>
                <a:ea typeface="微软雅黑" panose="020B0503020204020204" pitchFamily="34" charset="-122"/>
                <a:cs typeface="+mn-ea"/>
                <a:sym typeface="+mn-lt"/>
              </a:rPr>
              <a:t>述这里输入简单的文字概述这里入简单的文字</a:t>
            </a:r>
            <a:endParaRPr lang="en-US" altLang="zh-CN" sz="11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100" dirty="0">
                <a:solidFill>
                  <a:srgbClr val="C00000"/>
                </a:solidFill>
                <a:latin typeface="微软雅黑" panose="020B0503020204020204" pitchFamily="34" charset="-122"/>
                <a:ea typeface="微软雅黑" panose="020B0503020204020204" pitchFamily="34" charset="-122"/>
                <a:cs typeface="+mn-ea"/>
                <a:sym typeface="+mn-lt"/>
              </a:rPr>
              <a:t>概述这里输入述简单的文字概述</a:t>
            </a:r>
            <a:endParaRPr lang="zh-CN" altLang="en-US" sz="11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3374390" y="4518025"/>
            <a:ext cx="2212975" cy="2971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矩形 13"/>
          <p:cNvSpPr/>
          <p:nvPr/>
        </p:nvSpPr>
        <p:spPr>
          <a:xfrm>
            <a:off x="2103120" y="4988560"/>
            <a:ext cx="3468370" cy="2971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矩形 11"/>
          <p:cNvSpPr/>
          <p:nvPr/>
        </p:nvSpPr>
        <p:spPr>
          <a:xfrm>
            <a:off x="2762250" y="5539105"/>
            <a:ext cx="2825115" cy="2971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8" name="TextBox 19"/>
          <p:cNvSpPr txBox="1"/>
          <p:nvPr/>
        </p:nvSpPr>
        <p:spPr>
          <a:xfrm>
            <a:off x="3648075" y="4518025"/>
            <a:ext cx="1280795" cy="252730"/>
          </a:xfrm>
          <a:prstGeom prst="rect">
            <a:avLst/>
          </a:prstGeom>
          <a:noFill/>
        </p:spPr>
        <p:txBody>
          <a:bodyPr wrap="square" rtlCol="0">
            <a:spAutoFit/>
          </a:bodyPr>
          <a:lstStyle/>
          <a:p>
            <a:r>
              <a:rPr lang="zh-CN" altLang="en-US" sz="1050" dirty="0">
                <a:solidFill>
                  <a:schemeClr val="bg1"/>
                </a:solidFill>
                <a:cs typeface="+mn-ea"/>
                <a:sym typeface="+mn-lt"/>
              </a:rPr>
              <a:t>点击添加文字</a:t>
            </a:r>
            <a:endParaRPr lang="zh-CN" altLang="en-US" sz="1050" dirty="0">
              <a:solidFill>
                <a:schemeClr val="bg1"/>
              </a:solidFill>
              <a:cs typeface="+mn-ea"/>
              <a:sym typeface="+mn-lt"/>
            </a:endParaRPr>
          </a:p>
        </p:txBody>
      </p:sp>
      <p:sp>
        <p:nvSpPr>
          <p:cNvPr id="19" name="TextBox 20"/>
          <p:cNvSpPr txBox="1"/>
          <p:nvPr/>
        </p:nvSpPr>
        <p:spPr>
          <a:xfrm>
            <a:off x="3138805" y="4988560"/>
            <a:ext cx="1600835" cy="252730"/>
          </a:xfrm>
          <a:prstGeom prst="rect">
            <a:avLst/>
          </a:prstGeom>
          <a:noFill/>
        </p:spPr>
        <p:txBody>
          <a:bodyPr wrap="square" rtlCol="0">
            <a:spAutoFit/>
          </a:bodyPr>
          <a:lstStyle/>
          <a:p>
            <a:r>
              <a:rPr lang="zh-CN" altLang="en-US" sz="1050" dirty="0">
                <a:solidFill>
                  <a:schemeClr val="bg1"/>
                </a:solidFill>
                <a:cs typeface="+mn-ea"/>
                <a:sym typeface="+mn-lt"/>
              </a:rPr>
              <a:t>点击添加文字</a:t>
            </a:r>
            <a:endParaRPr lang="zh-CN" altLang="en-US" sz="1050" dirty="0">
              <a:solidFill>
                <a:schemeClr val="bg1"/>
              </a:solidFill>
              <a:cs typeface="+mn-ea"/>
              <a:sym typeface="+mn-lt"/>
            </a:endParaRPr>
          </a:p>
        </p:txBody>
      </p:sp>
      <p:sp>
        <p:nvSpPr>
          <p:cNvPr id="20" name="TextBox 21"/>
          <p:cNvSpPr txBox="1"/>
          <p:nvPr/>
        </p:nvSpPr>
        <p:spPr>
          <a:xfrm>
            <a:off x="3703955" y="5546090"/>
            <a:ext cx="1205865" cy="252730"/>
          </a:xfrm>
          <a:prstGeom prst="rect">
            <a:avLst/>
          </a:prstGeom>
          <a:noFill/>
        </p:spPr>
        <p:txBody>
          <a:bodyPr wrap="square" rtlCol="0">
            <a:spAutoFit/>
          </a:bodyPr>
          <a:lstStyle/>
          <a:p>
            <a:r>
              <a:rPr lang="zh-CN" altLang="en-US" sz="1050" dirty="0">
                <a:solidFill>
                  <a:schemeClr val="bg1"/>
                </a:solidFill>
                <a:cs typeface="+mn-ea"/>
                <a:sym typeface="+mn-lt"/>
              </a:rPr>
              <a:t>点击添加文字</a:t>
            </a:r>
            <a:endParaRPr lang="zh-CN" altLang="en-US" sz="1050" dirty="0">
              <a:solidFill>
                <a:schemeClr val="bg1"/>
              </a:solidFill>
              <a:cs typeface="+mn-ea"/>
              <a:sym typeface="+mn-lt"/>
            </a:endParaRPr>
          </a:p>
        </p:txBody>
      </p:sp>
      <p:sp>
        <p:nvSpPr>
          <p:cNvPr id="21" name="矩形 20"/>
          <p:cNvSpPr/>
          <p:nvPr/>
        </p:nvSpPr>
        <p:spPr>
          <a:xfrm>
            <a:off x="6004560" y="4486275"/>
            <a:ext cx="2212975" cy="2971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2" name="矩形 21"/>
          <p:cNvSpPr/>
          <p:nvPr/>
        </p:nvSpPr>
        <p:spPr>
          <a:xfrm>
            <a:off x="6020435" y="4956810"/>
            <a:ext cx="3468370" cy="2971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3" name="矩形 22"/>
          <p:cNvSpPr/>
          <p:nvPr/>
        </p:nvSpPr>
        <p:spPr>
          <a:xfrm>
            <a:off x="6004560" y="5507355"/>
            <a:ext cx="2825115" cy="2971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4" name="TextBox 25"/>
          <p:cNvSpPr txBox="1"/>
          <p:nvPr/>
        </p:nvSpPr>
        <p:spPr>
          <a:xfrm>
            <a:off x="6277610" y="4486275"/>
            <a:ext cx="1280795" cy="252730"/>
          </a:xfrm>
          <a:prstGeom prst="rect">
            <a:avLst/>
          </a:prstGeom>
          <a:noFill/>
        </p:spPr>
        <p:txBody>
          <a:bodyPr wrap="square" rtlCol="0">
            <a:spAutoFit/>
          </a:bodyPr>
          <a:lstStyle/>
          <a:p>
            <a:r>
              <a:rPr lang="zh-CN" altLang="en-US" sz="1050" dirty="0">
                <a:solidFill>
                  <a:schemeClr val="bg1"/>
                </a:solidFill>
                <a:cs typeface="+mn-ea"/>
                <a:sym typeface="+mn-lt"/>
              </a:rPr>
              <a:t>点击添加文字</a:t>
            </a:r>
            <a:endParaRPr lang="zh-CN" altLang="en-US" sz="1050" dirty="0">
              <a:solidFill>
                <a:schemeClr val="bg1"/>
              </a:solidFill>
              <a:cs typeface="+mn-ea"/>
              <a:sym typeface="+mn-lt"/>
            </a:endParaRPr>
          </a:p>
        </p:txBody>
      </p:sp>
      <p:sp>
        <p:nvSpPr>
          <p:cNvPr id="25" name="TextBox 26"/>
          <p:cNvSpPr txBox="1"/>
          <p:nvPr/>
        </p:nvSpPr>
        <p:spPr>
          <a:xfrm>
            <a:off x="6286500" y="4956810"/>
            <a:ext cx="1600835" cy="252730"/>
          </a:xfrm>
          <a:prstGeom prst="rect">
            <a:avLst/>
          </a:prstGeom>
          <a:noFill/>
        </p:spPr>
        <p:txBody>
          <a:bodyPr wrap="square" rtlCol="0">
            <a:spAutoFit/>
          </a:bodyPr>
          <a:lstStyle/>
          <a:p>
            <a:r>
              <a:rPr lang="zh-CN" altLang="en-US" sz="1050" dirty="0">
                <a:solidFill>
                  <a:schemeClr val="bg1"/>
                </a:solidFill>
                <a:cs typeface="+mn-ea"/>
                <a:sym typeface="+mn-lt"/>
              </a:rPr>
              <a:t>点击添加文字</a:t>
            </a:r>
            <a:endParaRPr lang="zh-CN" altLang="en-US" sz="1050" dirty="0">
              <a:solidFill>
                <a:schemeClr val="bg1"/>
              </a:solidFill>
              <a:cs typeface="+mn-ea"/>
              <a:sym typeface="+mn-lt"/>
            </a:endParaRPr>
          </a:p>
        </p:txBody>
      </p:sp>
      <p:sp>
        <p:nvSpPr>
          <p:cNvPr id="26" name="TextBox 27"/>
          <p:cNvSpPr txBox="1"/>
          <p:nvPr/>
        </p:nvSpPr>
        <p:spPr>
          <a:xfrm>
            <a:off x="6303010" y="5514340"/>
            <a:ext cx="1205865" cy="252730"/>
          </a:xfrm>
          <a:prstGeom prst="rect">
            <a:avLst/>
          </a:prstGeom>
          <a:noFill/>
        </p:spPr>
        <p:txBody>
          <a:bodyPr wrap="square" rtlCol="0">
            <a:spAutoFit/>
          </a:bodyPr>
          <a:lstStyle/>
          <a:p>
            <a:r>
              <a:rPr lang="zh-CN" altLang="en-US" sz="1050" dirty="0">
                <a:solidFill>
                  <a:schemeClr val="bg1"/>
                </a:solidFill>
                <a:cs typeface="+mn-ea"/>
                <a:sym typeface="+mn-lt"/>
              </a:rPr>
              <a:t>点击添加文字</a:t>
            </a:r>
            <a:endParaRPr lang="zh-CN" altLang="en-US" sz="1050" dirty="0">
              <a:solidFill>
                <a:schemeClr val="bg1"/>
              </a:solidFill>
              <a:cs typeface="+mn-ea"/>
              <a:sym typeface="+mn-lt"/>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7" name="任意多边形 6"/>
          <p:cNvSpPr/>
          <p:nvPr/>
        </p:nvSpPr>
        <p:spPr>
          <a:xfrm>
            <a:off x="4753610" y="2239645"/>
            <a:ext cx="1202690" cy="1192530"/>
          </a:xfrm>
          <a:custGeom>
            <a:avLst/>
            <a:gdLst>
              <a:gd name="connsiteX0" fmla="*/ 0 w 1683144"/>
              <a:gd name="connsiteY0" fmla="*/ 1011504 h 1553671"/>
              <a:gd name="connsiteX1" fmla="*/ 979136 w 1683144"/>
              <a:gd name="connsiteY1" fmla="*/ 1553671 h 1553671"/>
              <a:gd name="connsiteX2" fmla="*/ 1683144 w 1683144"/>
              <a:gd name="connsiteY2" fmla="*/ 436970 h 1553671"/>
              <a:gd name="connsiteX3" fmla="*/ 647363 w 1683144"/>
              <a:gd name="connsiteY3" fmla="*/ 0 h 1553671"/>
              <a:gd name="connsiteX4" fmla="*/ 0 w 1683144"/>
              <a:gd name="connsiteY4" fmla="*/ 1011504 h 1553671"/>
              <a:gd name="connsiteX0-1" fmla="*/ 0 w 1683144"/>
              <a:gd name="connsiteY0-2" fmla="*/ 1019596 h 1561763"/>
              <a:gd name="connsiteX1-3" fmla="*/ 979136 w 1683144"/>
              <a:gd name="connsiteY1-4" fmla="*/ 1561763 h 1561763"/>
              <a:gd name="connsiteX2-5" fmla="*/ 1683144 w 1683144"/>
              <a:gd name="connsiteY2-6" fmla="*/ 445062 h 1561763"/>
              <a:gd name="connsiteX3-7" fmla="*/ 631179 w 1683144"/>
              <a:gd name="connsiteY3-8" fmla="*/ 0 h 1561763"/>
              <a:gd name="connsiteX4-9" fmla="*/ 0 w 1683144"/>
              <a:gd name="connsiteY4-10" fmla="*/ 1019596 h 1561763"/>
              <a:gd name="connsiteX0-11" fmla="*/ 0 w 1683144"/>
              <a:gd name="connsiteY0-12" fmla="*/ 1063494 h 1605661"/>
              <a:gd name="connsiteX1-13" fmla="*/ 979136 w 1683144"/>
              <a:gd name="connsiteY1-14" fmla="*/ 1605661 h 1605661"/>
              <a:gd name="connsiteX2-15" fmla="*/ 1683144 w 1683144"/>
              <a:gd name="connsiteY2-16" fmla="*/ 488960 h 1605661"/>
              <a:gd name="connsiteX3-17" fmla="*/ 631179 w 1683144"/>
              <a:gd name="connsiteY3-18" fmla="*/ 43898 h 1605661"/>
              <a:gd name="connsiteX4-19" fmla="*/ 0 w 1683144"/>
              <a:gd name="connsiteY4-20" fmla="*/ 1063494 h 1605661"/>
              <a:gd name="connsiteX0-21" fmla="*/ 0 w 1683144"/>
              <a:gd name="connsiteY0-22" fmla="*/ 1126734 h 1668901"/>
              <a:gd name="connsiteX1-23" fmla="*/ 979136 w 1683144"/>
              <a:gd name="connsiteY1-24" fmla="*/ 1668901 h 1668901"/>
              <a:gd name="connsiteX2-25" fmla="*/ 1683144 w 1683144"/>
              <a:gd name="connsiteY2-26" fmla="*/ 552200 h 1668901"/>
              <a:gd name="connsiteX3-27" fmla="*/ 631179 w 1683144"/>
              <a:gd name="connsiteY3-28" fmla="*/ 107138 h 1668901"/>
              <a:gd name="connsiteX4-29" fmla="*/ 0 w 1683144"/>
              <a:gd name="connsiteY4-30" fmla="*/ 1126734 h 1668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3144" h="1668901">
                <a:moveTo>
                  <a:pt x="0" y="1126734"/>
                </a:moveTo>
                <a:lnTo>
                  <a:pt x="979136" y="1668901"/>
                </a:lnTo>
                <a:lnTo>
                  <a:pt x="1683144" y="552200"/>
                </a:lnTo>
                <a:cubicBezTo>
                  <a:pt x="1381041" y="-65492"/>
                  <a:pt x="771441" y="-84374"/>
                  <a:pt x="631179" y="107138"/>
                </a:cubicBezTo>
                <a:lnTo>
                  <a:pt x="0" y="112673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6"/>
          <p:cNvSpPr/>
          <p:nvPr/>
        </p:nvSpPr>
        <p:spPr>
          <a:xfrm rot="7200000">
            <a:off x="6572885" y="3175635"/>
            <a:ext cx="1202690" cy="1192530"/>
          </a:xfrm>
          <a:custGeom>
            <a:avLst/>
            <a:gdLst>
              <a:gd name="connsiteX0" fmla="*/ 0 w 1683144"/>
              <a:gd name="connsiteY0" fmla="*/ 1011504 h 1553671"/>
              <a:gd name="connsiteX1" fmla="*/ 979136 w 1683144"/>
              <a:gd name="connsiteY1" fmla="*/ 1553671 h 1553671"/>
              <a:gd name="connsiteX2" fmla="*/ 1683144 w 1683144"/>
              <a:gd name="connsiteY2" fmla="*/ 436970 h 1553671"/>
              <a:gd name="connsiteX3" fmla="*/ 647363 w 1683144"/>
              <a:gd name="connsiteY3" fmla="*/ 0 h 1553671"/>
              <a:gd name="connsiteX4" fmla="*/ 0 w 1683144"/>
              <a:gd name="connsiteY4" fmla="*/ 1011504 h 1553671"/>
              <a:gd name="connsiteX0-1" fmla="*/ 0 w 1683144"/>
              <a:gd name="connsiteY0-2" fmla="*/ 1019596 h 1561763"/>
              <a:gd name="connsiteX1-3" fmla="*/ 979136 w 1683144"/>
              <a:gd name="connsiteY1-4" fmla="*/ 1561763 h 1561763"/>
              <a:gd name="connsiteX2-5" fmla="*/ 1683144 w 1683144"/>
              <a:gd name="connsiteY2-6" fmla="*/ 445062 h 1561763"/>
              <a:gd name="connsiteX3-7" fmla="*/ 631179 w 1683144"/>
              <a:gd name="connsiteY3-8" fmla="*/ 0 h 1561763"/>
              <a:gd name="connsiteX4-9" fmla="*/ 0 w 1683144"/>
              <a:gd name="connsiteY4-10" fmla="*/ 1019596 h 1561763"/>
              <a:gd name="connsiteX0-11" fmla="*/ 0 w 1683144"/>
              <a:gd name="connsiteY0-12" fmla="*/ 1063494 h 1605661"/>
              <a:gd name="connsiteX1-13" fmla="*/ 979136 w 1683144"/>
              <a:gd name="connsiteY1-14" fmla="*/ 1605661 h 1605661"/>
              <a:gd name="connsiteX2-15" fmla="*/ 1683144 w 1683144"/>
              <a:gd name="connsiteY2-16" fmla="*/ 488960 h 1605661"/>
              <a:gd name="connsiteX3-17" fmla="*/ 631179 w 1683144"/>
              <a:gd name="connsiteY3-18" fmla="*/ 43898 h 1605661"/>
              <a:gd name="connsiteX4-19" fmla="*/ 0 w 1683144"/>
              <a:gd name="connsiteY4-20" fmla="*/ 1063494 h 1605661"/>
              <a:gd name="connsiteX0-21" fmla="*/ 0 w 1683144"/>
              <a:gd name="connsiteY0-22" fmla="*/ 1126734 h 1668901"/>
              <a:gd name="connsiteX1-23" fmla="*/ 979136 w 1683144"/>
              <a:gd name="connsiteY1-24" fmla="*/ 1668901 h 1668901"/>
              <a:gd name="connsiteX2-25" fmla="*/ 1683144 w 1683144"/>
              <a:gd name="connsiteY2-26" fmla="*/ 552200 h 1668901"/>
              <a:gd name="connsiteX3-27" fmla="*/ 631179 w 1683144"/>
              <a:gd name="connsiteY3-28" fmla="*/ 107138 h 1668901"/>
              <a:gd name="connsiteX4-29" fmla="*/ 0 w 1683144"/>
              <a:gd name="connsiteY4-30" fmla="*/ 1126734 h 1668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3144" h="1668901">
                <a:moveTo>
                  <a:pt x="0" y="1126734"/>
                </a:moveTo>
                <a:lnTo>
                  <a:pt x="979136" y="1668901"/>
                </a:lnTo>
                <a:lnTo>
                  <a:pt x="1683144" y="552200"/>
                </a:lnTo>
                <a:cubicBezTo>
                  <a:pt x="1381041" y="-65492"/>
                  <a:pt x="771441" y="-84374"/>
                  <a:pt x="631179" y="107138"/>
                </a:cubicBezTo>
                <a:lnTo>
                  <a:pt x="0" y="112673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7"/>
          <p:cNvSpPr/>
          <p:nvPr/>
        </p:nvSpPr>
        <p:spPr>
          <a:xfrm rot="14400000">
            <a:off x="4826635" y="4223385"/>
            <a:ext cx="1202690" cy="1192530"/>
          </a:xfrm>
          <a:custGeom>
            <a:avLst/>
            <a:gdLst>
              <a:gd name="connsiteX0" fmla="*/ 0 w 1683144"/>
              <a:gd name="connsiteY0" fmla="*/ 1011504 h 1553671"/>
              <a:gd name="connsiteX1" fmla="*/ 979136 w 1683144"/>
              <a:gd name="connsiteY1" fmla="*/ 1553671 h 1553671"/>
              <a:gd name="connsiteX2" fmla="*/ 1683144 w 1683144"/>
              <a:gd name="connsiteY2" fmla="*/ 436970 h 1553671"/>
              <a:gd name="connsiteX3" fmla="*/ 647363 w 1683144"/>
              <a:gd name="connsiteY3" fmla="*/ 0 h 1553671"/>
              <a:gd name="connsiteX4" fmla="*/ 0 w 1683144"/>
              <a:gd name="connsiteY4" fmla="*/ 1011504 h 1553671"/>
              <a:gd name="connsiteX0-1" fmla="*/ 0 w 1683144"/>
              <a:gd name="connsiteY0-2" fmla="*/ 1019596 h 1561763"/>
              <a:gd name="connsiteX1-3" fmla="*/ 979136 w 1683144"/>
              <a:gd name="connsiteY1-4" fmla="*/ 1561763 h 1561763"/>
              <a:gd name="connsiteX2-5" fmla="*/ 1683144 w 1683144"/>
              <a:gd name="connsiteY2-6" fmla="*/ 445062 h 1561763"/>
              <a:gd name="connsiteX3-7" fmla="*/ 631179 w 1683144"/>
              <a:gd name="connsiteY3-8" fmla="*/ 0 h 1561763"/>
              <a:gd name="connsiteX4-9" fmla="*/ 0 w 1683144"/>
              <a:gd name="connsiteY4-10" fmla="*/ 1019596 h 1561763"/>
              <a:gd name="connsiteX0-11" fmla="*/ 0 w 1683144"/>
              <a:gd name="connsiteY0-12" fmla="*/ 1063494 h 1605661"/>
              <a:gd name="connsiteX1-13" fmla="*/ 979136 w 1683144"/>
              <a:gd name="connsiteY1-14" fmla="*/ 1605661 h 1605661"/>
              <a:gd name="connsiteX2-15" fmla="*/ 1683144 w 1683144"/>
              <a:gd name="connsiteY2-16" fmla="*/ 488960 h 1605661"/>
              <a:gd name="connsiteX3-17" fmla="*/ 631179 w 1683144"/>
              <a:gd name="connsiteY3-18" fmla="*/ 43898 h 1605661"/>
              <a:gd name="connsiteX4-19" fmla="*/ 0 w 1683144"/>
              <a:gd name="connsiteY4-20" fmla="*/ 1063494 h 1605661"/>
              <a:gd name="connsiteX0-21" fmla="*/ 0 w 1683144"/>
              <a:gd name="connsiteY0-22" fmla="*/ 1126734 h 1668901"/>
              <a:gd name="connsiteX1-23" fmla="*/ 979136 w 1683144"/>
              <a:gd name="connsiteY1-24" fmla="*/ 1668901 h 1668901"/>
              <a:gd name="connsiteX2-25" fmla="*/ 1683144 w 1683144"/>
              <a:gd name="connsiteY2-26" fmla="*/ 552200 h 1668901"/>
              <a:gd name="connsiteX3-27" fmla="*/ 631179 w 1683144"/>
              <a:gd name="connsiteY3-28" fmla="*/ 107138 h 1668901"/>
              <a:gd name="connsiteX4-29" fmla="*/ 0 w 1683144"/>
              <a:gd name="connsiteY4-30" fmla="*/ 1126734 h 1668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3144" h="1668901">
                <a:moveTo>
                  <a:pt x="0" y="1126734"/>
                </a:moveTo>
                <a:lnTo>
                  <a:pt x="979136" y="1668901"/>
                </a:lnTo>
                <a:lnTo>
                  <a:pt x="1683144" y="552200"/>
                </a:lnTo>
                <a:cubicBezTo>
                  <a:pt x="1381041" y="-65492"/>
                  <a:pt x="771441" y="-84374"/>
                  <a:pt x="631179" y="107138"/>
                </a:cubicBezTo>
                <a:lnTo>
                  <a:pt x="0" y="112673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82"/>
          <p:cNvSpPr/>
          <p:nvPr/>
        </p:nvSpPr>
        <p:spPr>
          <a:xfrm>
            <a:off x="5441315" y="2191385"/>
            <a:ext cx="1705610" cy="1015365"/>
          </a:xfrm>
          <a:custGeom>
            <a:avLst/>
            <a:gdLst>
              <a:gd name="connsiteX0" fmla="*/ 0 w 2387151"/>
              <a:gd name="connsiteY0" fmla="*/ 0 h 1416106"/>
              <a:gd name="connsiteX1" fmla="*/ 671639 w 2387151"/>
              <a:gd name="connsiteY1" fmla="*/ 380326 h 1416106"/>
              <a:gd name="connsiteX2" fmla="*/ 1140977 w 2387151"/>
              <a:gd name="connsiteY2" fmla="*/ 1165253 h 1416106"/>
              <a:gd name="connsiteX3" fmla="*/ 793020 w 2387151"/>
              <a:gd name="connsiteY3" fmla="*/ 1359462 h 1416106"/>
              <a:gd name="connsiteX4" fmla="*/ 1933997 w 2387151"/>
              <a:gd name="connsiteY4" fmla="*/ 1416106 h 1416106"/>
              <a:gd name="connsiteX5" fmla="*/ 2387151 w 2387151"/>
              <a:gd name="connsiteY5" fmla="*/ 428878 h 1416106"/>
              <a:gd name="connsiteX6" fmla="*/ 2063469 w 2387151"/>
              <a:gd name="connsiteY6" fmla="*/ 614995 h 1416106"/>
              <a:gd name="connsiteX7" fmla="*/ 1780248 w 2387151"/>
              <a:gd name="connsiteY7" fmla="*/ 105196 h 1416106"/>
              <a:gd name="connsiteX8" fmla="*/ 0 w 2387151"/>
              <a:gd name="connsiteY8" fmla="*/ 0 h 1416106"/>
              <a:gd name="connsiteX0-1" fmla="*/ 0 w 2387151"/>
              <a:gd name="connsiteY0-2" fmla="*/ 0 h 1416106"/>
              <a:gd name="connsiteX1-3" fmla="*/ 671639 w 2387151"/>
              <a:gd name="connsiteY1-4" fmla="*/ 380326 h 1416106"/>
              <a:gd name="connsiteX2-5" fmla="*/ 1140977 w 2387151"/>
              <a:gd name="connsiteY2-6" fmla="*/ 1165253 h 1416106"/>
              <a:gd name="connsiteX3-7" fmla="*/ 793020 w 2387151"/>
              <a:gd name="connsiteY3-8" fmla="*/ 1359462 h 1416106"/>
              <a:gd name="connsiteX4-9" fmla="*/ 1933997 w 2387151"/>
              <a:gd name="connsiteY4-10" fmla="*/ 1416106 h 1416106"/>
              <a:gd name="connsiteX5-11" fmla="*/ 2387151 w 2387151"/>
              <a:gd name="connsiteY5-12" fmla="*/ 428878 h 1416106"/>
              <a:gd name="connsiteX6-13" fmla="*/ 2063469 w 2387151"/>
              <a:gd name="connsiteY6-14" fmla="*/ 614995 h 1416106"/>
              <a:gd name="connsiteX7-15" fmla="*/ 1780248 w 2387151"/>
              <a:gd name="connsiteY7-16" fmla="*/ 105196 h 1416106"/>
              <a:gd name="connsiteX8-17" fmla="*/ 0 w 2387151"/>
              <a:gd name="connsiteY8-18" fmla="*/ 0 h 1416106"/>
              <a:gd name="connsiteX0-19" fmla="*/ 0 w 2387151"/>
              <a:gd name="connsiteY0-20" fmla="*/ 0 h 1416106"/>
              <a:gd name="connsiteX1-21" fmla="*/ 671639 w 2387151"/>
              <a:gd name="connsiteY1-22" fmla="*/ 380326 h 1416106"/>
              <a:gd name="connsiteX2-23" fmla="*/ 1140977 w 2387151"/>
              <a:gd name="connsiteY2-24" fmla="*/ 1165253 h 1416106"/>
              <a:gd name="connsiteX3-25" fmla="*/ 793020 w 2387151"/>
              <a:gd name="connsiteY3-26" fmla="*/ 1359462 h 1416106"/>
              <a:gd name="connsiteX4-27" fmla="*/ 1933997 w 2387151"/>
              <a:gd name="connsiteY4-28" fmla="*/ 1416106 h 1416106"/>
              <a:gd name="connsiteX5-29" fmla="*/ 2387151 w 2387151"/>
              <a:gd name="connsiteY5-30" fmla="*/ 428878 h 1416106"/>
              <a:gd name="connsiteX6-31" fmla="*/ 2063469 w 2387151"/>
              <a:gd name="connsiteY6-32" fmla="*/ 614995 h 1416106"/>
              <a:gd name="connsiteX7-33" fmla="*/ 1780248 w 2387151"/>
              <a:gd name="connsiteY7-34" fmla="*/ 105196 h 1416106"/>
              <a:gd name="connsiteX8-35" fmla="*/ 0 w 2387151"/>
              <a:gd name="connsiteY8-36" fmla="*/ 0 h 1416106"/>
              <a:gd name="connsiteX0-37" fmla="*/ 0 w 2387151"/>
              <a:gd name="connsiteY0-38" fmla="*/ 5163 h 1421269"/>
              <a:gd name="connsiteX1-39" fmla="*/ 671639 w 2387151"/>
              <a:gd name="connsiteY1-40" fmla="*/ 385489 h 1421269"/>
              <a:gd name="connsiteX2-41" fmla="*/ 1140977 w 2387151"/>
              <a:gd name="connsiteY2-42" fmla="*/ 1170416 h 1421269"/>
              <a:gd name="connsiteX3-43" fmla="*/ 793020 w 2387151"/>
              <a:gd name="connsiteY3-44" fmla="*/ 1364625 h 1421269"/>
              <a:gd name="connsiteX4-45" fmla="*/ 1933997 w 2387151"/>
              <a:gd name="connsiteY4-46" fmla="*/ 1421269 h 1421269"/>
              <a:gd name="connsiteX5-47" fmla="*/ 2387151 w 2387151"/>
              <a:gd name="connsiteY5-48" fmla="*/ 434041 h 1421269"/>
              <a:gd name="connsiteX6-49" fmla="*/ 2063469 w 2387151"/>
              <a:gd name="connsiteY6-50" fmla="*/ 620158 h 1421269"/>
              <a:gd name="connsiteX7-51" fmla="*/ 1780248 w 2387151"/>
              <a:gd name="connsiteY7-52" fmla="*/ 110359 h 1421269"/>
              <a:gd name="connsiteX8-53" fmla="*/ 0 w 2387151"/>
              <a:gd name="connsiteY8-54" fmla="*/ 5163 h 1421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87151" h="1421269">
                <a:moveTo>
                  <a:pt x="0" y="5163"/>
                </a:moveTo>
                <a:cubicBezTo>
                  <a:pt x="369537" y="83385"/>
                  <a:pt x="593416" y="234438"/>
                  <a:pt x="671639" y="385489"/>
                </a:cubicBezTo>
                <a:lnTo>
                  <a:pt x="1140977" y="1170416"/>
                </a:lnTo>
                <a:lnTo>
                  <a:pt x="793020" y="1364625"/>
                </a:lnTo>
                <a:lnTo>
                  <a:pt x="1933997" y="1421269"/>
                </a:lnTo>
                <a:lnTo>
                  <a:pt x="2387151" y="434041"/>
                </a:lnTo>
                <a:lnTo>
                  <a:pt x="2063469" y="620158"/>
                </a:lnTo>
                <a:lnTo>
                  <a:pt x="1780248" y="110359"/>
                </a:lnTo>
                <a:cubicBezTo>
                  <a:pt x="1688539" y="-78454"/>
                  <a:pt x="593416" y="40228"/>
                  <a:pt x="0" y="516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83"/>
          <p:cNvSpPr/>
          <p:nvPr/>
        </p:nvSpPr>
        <p:spPr>
          <a:xfrm rot="7200000">
            <a:off x="5970270" y="4146550"/>
            <a:ext cx="1705610" cy="1015365"/>
          </a:xfrm>
          <a:custGeom>
            <a:avLst/>
            <a:gdLst>
              <a:gd name="connsiteX0" fmla="*/ 0 w 2387151"/>
              <a:gd name="connsiteY0" fmla="*/ 0 h 1416106"/>
              <a:gd name="connsiteX1" fmla="*/ 671639 w 2387151"/>
              <a:gd name="connsiteY1" fmla="*/ 380326 h 1416106"/>
              <a:gd name="connsiteX2" fmla="*/ 1140977 w 2387151"/>
              <a:gd name="connsiteY2" fmla="*/ 1165253 h 1416106"/>
              <a:gd name="connsiteX3" fmla="*/ 793020 w 2387151"/>
              <a:gd name="connsiteY3" fmla="*/ 1359462 h 1416106"/>
              <a:gd name="connsiteX4" fmla="*/ 1933997 w 2387151"/>
              <a:gd name="connsiteY4" fmla="*/ 1416106 h 1416106"/>
              <a:gd name="connsiteX5" fmla="*/ 2387151 w 2387151"/>
              <a:gd name="connsiteY5" fmla="*/ 428878 h 1416106"/>
              <a:gd name="connsiteX6" fmla="*/ 2063469 w 2387151"/>
              <a:gd name="connsiteY6" fmla="*/ 614995 h 1416106"/>
              <a:gd name="connsiteX7" fmla="*/ 1780248 w 2387151"/>
              <a:gd name="connsiteY7" fmla="*/ 105196 h 1416106"/>
              <a:gd name="connsiteX8" fmla="*/ 0 w 2387151"/>
              <a:gd name="connsiteY8" fmla="*/ 0 h 1416106"/>
              <a:gd name="connsiteX0-1" fmla="*/ 0 w 2387151"/>
              <a:gd name="connsiteY0-2" fmla="*/ 0 h 1416106"/>
              <a:gd name="connsiteX1-3" fmla="*/ 671639 w 2387151"/>
              <a:gd name="connsiteY1-4" fmla="*/ 380326 h 1416106"/>
              <a:gd name="connsiteX2-5" fmla="*/ 1140977 w 2387151"/>
              <a:gd name="connsiteY2-6" fmla="*/ 1165253 h 1416106"/>
              <a:gd name="connsiteX3-7" fmla="*/ 793020 w 2387151"/>
              <a:gd name="connsiteY3-8" fmla="*/ 1359462 h 1416106"/>
              <a:gd name="connsiteX4-9" fmla="*/ 1933997 w 2387151"/>
              <a:gd name="connsiteY4-10" fmla="*/ 1416106 h 1416106"/>
              <a:gd name="connsiteX5-11" fmla="*/ 2387151 w 2387151"/>
              <a:gd name="connsiteY5-12" fmla="*/ 428878 h 1416106"/>
              <a:gd name="connsiteX6-13" fmla="*/ 2063469 w 2387151"/>
              <a:gd name="connsiteY6-14" fmla="*/ 614995 h 1416106"/>
              <a:gd name="connsiteX7-15" fmla="*/ 1780248 w 2387151"/>
              <a:gd name="connsiteY7-16" fmla="*/ 105196 h 1416106"/>
              <a:gd name="connsiteX8-17" fmla="*/ 0 w 2387151"/>
              <a:gd name="connsiteY8-18" fmla="*/ 0 h 1416106"/>
              <a:gd name="connsiteX0-19" fmla="*/ 0 w 2387151"/>
              <a:gd name="connsiteY0-20" fmla="*/ 0 h 1416106"/>
              <a:gd name="connsiteX1-21" fmla="*/ 671639 w 2387151"/>
              <a:gd name="connsiteY1-22" fmla="*/ 380326 h 1416106"/>
              <a:gd name="connsiteX2-23" fmla="*/ 1140977 w 2387151"/>
              <a:gd name="connsiteY2-24" fmla="*/ 1165253 h 1416106"/>
              <a:gd name="connsiteX3-25" fmla="*/ 793020 w 2387151"/>
              <a:gd name="connsiteY3-26" fmla="*/ 1359462 h 1416106"/>
              <a:gd name="connsiteX4-27" fmla="*/ 1933997 w 2387151"/>
              <a:gd name="connsiteY4-28" fmla="*/ 1416106 h 1416106"/>
              <a:gd name="connsiteX5-29" fmla="*/ 2387151 w 2387151"/>
              <a:gd name="connsiteY5-30" fmla="*/ 428878 h 1416106"/>
              <a:gd name="connsiteX6-31" fmla="*/ 2063469 w 2387151"/>
              <a:gd name="connsiteY6-32" fmla="*/ 614995 h 1416106"/>
              <a:gd name="connsiteX7-33" fmla="*/ 1780248 w 2387151"/>
              <a:gd name="connsiteY7-34" fmla="*/ 105196 h 1416106"/>
              <a:gd name="connsiteX8-35" fmla="*/ 0 w 2387151"/>
              <a:gd name="connsiteY8-36" fmla="*/ 0 h 1416106"/>
              <a:gd name="connsiteX0-37" fmla="*/ 0 w 2387151"/>
              <a:gd name="connsiteY0-38" fmla="*/ 5163 h 1421269"/>
              <a:gd name="connsiteX1-39" fmla="*/ 671639 w 2387151"/>
              <a:gd name="connsiteY1-40" fmla="*/ 385489 h 1421269"/>
              <a:gd name="connsiteX2-41" fmla="*/ 1140977 w 2387151"/>
              <a:gd name="connsiteY2-42" fmla="*/ 1170416 h 1421269"/>
              <a:gd name="connsiteX3-43" fmla="*/ 793020 w 2387151"/>
              <a:gd name="connsiteY3-44" fmla="*/ 1364625 h 1421269"/>
              <a:gd name="connsiteX4-45" fmla="*/ 1933997 w 2387151"/>
              <a:gd name="connsiteY4-46" fmla="*/ 1421269 h 1421269"/>
              <a:gd name="connsiteX5-47" fmla="*/ 2387151 w 2387151"/>
              <a:gd name="connsiteY5-48" fmla="*/ 434041 h 1421269"/>
              <a:gd name="connsiteX6-49" fmla="*/ 2063469 w 2387151"/>
              <a:gd name="connsiteY6-50" fmla="*/ 620158 h 1421269"/>
              <a:gd name="connsiteX7-51" fmla="*/ 1780248 w 2387151"/>
              <a:gd name="connsiteY7-52" fmla="*/ 110359 h 1421269"/>
              <a:gd name="connsiteX8-53" fmla="*/ 0 w 2387151"/>
              <a:gd name="connsiteY8-54" fmla="*/ 5163 h 1421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87151" h="1421269">
                <a:moveTo>
                  <a:pt x="0" y="5163"/>
                </a:moveTo>
                <a:cubicBezTo>
                  <a:pt x="369537" y="83385"/>
                  <a:pt x="593416" y="234438"/>
                  <a:pt x="671639" y="385489"/>
                </a:cubicBezTo>
                <a:lnTo>
                  <a:pt x="1140977" y="1170416"/>
                </a:lnTo>
                <a:lnTo>
                  <a:pt x="793020" y="1364625"/>
                </a:lnTo>
                <a:lnTo>
                  <a:pt x="1933997" y="1421269"/>
                </a:lnTo>
                <a:lnTo>
                  <a:pt x="2387151" y="434041"/>
                </a:lnTo>
                <a:lnTo>
                  <a:pt x="2063469" y="620158"/>
                </a:lnTo>
                <a:lnTo>
                  <a:pt x="1780248" y="110359"/>
                </a:lnTo>
                <a:cubicBezTo>
                  <a:pt x="1688539" y="-78454"/>
                  <a:pt x="593416" y="40228"/>
                  <a:pt x="0" y="516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84"/>
          <p:cNvSpPr/>
          <p:nvPr/>
        </p:nvSpPr>
        <p:spPr>
          <a:xfrm rot="14400000">
            <a:off x="3986530" y="3566795"/>
            <a:ext cx="1705610" cy="1015365"/>
          </a:xfrm>
          <a:custGeom>
            <a:avLst/>
            <a:gdLst>
              <a:gd name="connsiteX0" fmla="*/ 0 w 2387151"/>
              <a:gd name="connsiteY0" fmla="*/ 0 h 1416106"/>
              <a:gd name="connsiteX1" fmla="*/ 671639 w 2387151"/>
              <a:gd name="connsiteY1" fmla="*/ 380326 h 1416106"/>
              <a:gd name="connsiteX2" fmla="*/ 1140977 w 2387151"/>
              <a:gd name="connsiteY2" fmla="*/ 1165253 h 1416106"/>
              <a:gd name="connsiteX3" fmla="*/ 793020 w 2387151"/>
              <a:gd name="connsiteY3" fmla="*/ 1359462 h 1416106"/>
              <a:gd name="connsiteX4" fmla="*/ 1933997 w 2387151"/>
              <a:gd name="connsiteY4" fmla="*/ 1416106 h 1416106"/>
              <a:gd name="connsiteX5" fmla="*/ 2387151 w 2387151"/>
              <a:gd name="connsiteY5" fmla="*/ 428878 h 1416106"/>
              <a:gd name="connsiteX6" fmla="*/ 2063469 w 2387151"/>
              <a:gd name="connsiteY6" fmla="*/ 614995 h 1416106"/>
              <a:gd name="connsiteX7" fmla="*/ 1780248 w 2387151"/>
              <a:gd name="connsiteY7" fmla="*/ 105196 h 1416106"/>
              <a:gd name="connsiteX8" fmla="*/ 0 w 2387151"/>
              <a:gd name="connsiteY8" fmla="*/ 0 h 1416106"/>
              <a:gd name="connsiteX0-1" fmla="*/ 0 w 2387151"/>
              <a:gd name="connsiteY0-2" fmla="*/ 0 h 1416106"/>
              <a:gd name="connsiteX1-3" fmla="*/ 671639 w 2387151"/>
              <a:gd name="connsiteY1-4" fmla="*/ 380326 h 1416106"/>
              <a:gd name="connsiteX2-5" fmla="*/ 1140977 w 2387151"/>
              <a:gd name="connsiteY2-6" fmla="*/ 1165253 h 1416106"/>
              <a:gd name="connsiteX3-7" fmla="*/ 793020 w 2387151"/>
              <a:gd name="connsiteY3-8" fmla="*/ 1359462 h 1416106"/>
              <a:gd name="connsiteX4-9" fmla="*/ 1933997 w 2387151"/>
              <a:gd name="connsiteY4-10" fmla="*/ 1416106 h 1416106"/>
              <a:gd name="connsiteX5-11" fmla="*/ 2387151 w 2387151"/>
              <a:gd name="connsiteY5-12" fmla="*/ 428878 h 1416106"/>
              <a:gd name="connsiteX6-13" fmla="*/ 2063469 w 2387151"/>
              <a:gd name="connsiteY6-14" fmla="*/ 614995 h 1416106"/>
              <a:gd name="connsiteX7-15" fmla="*/ 1780248 w 2387151"/>
              <a:gd name="connsiteY7-16" fmla="*/ 105196 h 1416106"/>
              <a:gd name="connsiteX8-17" fmla="*/ 0 w 2387151"/>
              <a:gd name="connsiteY8-18" fmla="*/ 0 h 1416106"/>
              <a:gd name="connsiteX0-19" fmla="*/ 0 w 2387151"/>
              <a:gd name="connsiteY0-20" fmla="*/ 0 h 1416106"/>
              <a:gd name="connsiteX1-21" fmla="*/ 671639 w 2387151"/>
              <a:gd name="connsiteY1-22" fmla="*/ 380326 h 1416106"/>
              <a:gd name="connsiteX2-23" fmla="*/ 1140977 w 2387151"/>
              <a:gd name="connsiteY2-24" fmla="*/ 1165253 h 1416106"/>
              <a:gd name="connsiteX3-25" fmla="*/ 793020 w 2387151"/>
              <a:gd name="connsiteY3-26" fmla="*/ 1359462 h 1416106"/>
              <a:gd name="connsiteX4-27" fmla="*/ 1933997 w 2387151"/>
              <a:gd name="connsiteY4-28" fmla="*/ 1416106 h 1416106"/>
              <a:gd name="connsiteX5-29" fmla="*/ 2387151 w 2387151"/>
              <a:gd name="connsiteY5-30" fmla="*/ 428878 h 1416106"/>
              <a:gd name="connsiteX6-31" fmla="*/ 2063469 w 2387151"/>
              <a:gd name="connsiteY6-32" fmla="*/ 614995 h 1416106"/>
              <a:gd name="connsiteX7-33" fmla="*/ 1780248 w 2387151"/>
              <a:gd name="connsiteY7-34" fmla="*/ 105196 h 1416106"/>
              <a:gd name="connsiteX8-35" fmla="*/ 0 w 2387151"/>
              <a:gd name="connsiteY8-36" fmla="*/ 0 h 1416106"/>
              <a:gd name="connsiteX0-37" fmla="*/ 0 w 2387151"/>
              <a:gd name="connsiteY0-38" fmla="*/ 5163 h 1421269"/>
              <a:gd name="connsiteX1-39" fmla="*/ 671639 w 2387151"/>
              <a:gd name="connsiteY1-40" fmla="*/ 385489 h 1421269"/>
              <a:gd name="connsiteX2-41" fmla="*/ 1140977 w 2387151"/>
              <a:gd name="connsiteY2-42" fmla="*/ 1170416 h 1421269"/>
              <a:gd name="connsiteX3-43" fmla="*/ 793020 w 2387151"/>
              <a:gd name="connsiteY3-44" fmla="*/ 1364625 h 1421269"/>
              <a:gd name="connsiteX4-45" fmla="*/ 1933997 w 2387151"/>
              <a:gd name="connsiteY4-46" fmla="*/ 1421269 h 1421269"/>
              <a:gd name="connsiteX5-47" fmla="*/ 2387151 w 2387151"/>
              <a:gd name="connsiteY5-48" fmla="*/ 434041 h 1421269"/>
              <a:gd name="connsiteX6-49" fmla="*/ 2063469 w 2387151"/>
              <a:gd name="connsiteY6-50" fmla="*/ 620158 h 1421269"/>
              <a:gd name="connsiteX7-51" fmla="*/ 1780248 w 2387151"/>
              <a:gd name="connsiteY7-52" fmla="*/ 110359 h 1421269"/>
              <a:gd name="connsiteX8-53" fmla="*/ 0 w 2387151"/>
              <a:gd name="connsiteY8-54" fmla="*/ 5163 h 1421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87151" h="1421269">
                <a:moveTo>
                  <a:pt x="0" y="5163"/>
                </a:moveTo>
                <a:cubicBezTo>
                  <a:pt x="369537" y="83385"/>
                  <a:pt x="593416" y="234438"/>
                  <a:pt x="671639" y="385489"/>
                </a:cubicBezTo>
                <a:lnTo>
                  <a:pt x="1140977" y="1170416"/>
                </a:lnTo>
                <a:lnTo>
                  <a:pt x="793020" y="1364625"/>
                </a:lnTo>
                <a:lnTo>
                  <a:pt x="1933997" y="1421269"/>
                </a:lnTo>
                <a:lnTo>
                  <a:pt x="2387151" y="434041"/>
                </a:lnTo>
                <a:lnTo>
                  <a:pt x="2063469" y="620158"/>
                </a:lnTo>
                <a:lnTo>
                  <a:pt x="1780248" y="110359"/>
                </a:lnTo>
                <a:cubicBezTo>
                  <a:pt x="1688539" y="-78454"/>
                  <a:pt x="593416" y="40228"/>
                  <a:pt x="0" y="516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6186805" y="2468880"/>
            <a:ext cx="636270" cy="374015"/>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01</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sp>
        <p:nvSpPr>
          <p:cNvPr id="14" name="矩形 13"/>
          <p:cNvSpPr/>
          <p:nvPr/>
        </p:nvSpPr>
        <p:spPr>
          <a:xfrm>
            <a:off x="6370955" y="4617720"/>
            <a:ext cx="636270" cy="374015"/>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02</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sp>
        <p:nvSpPr>
          <p:cNvPr id="16" name="矩形 15"/>
          <p:cNvSpPr/>
          <p:nvPr/>
        </p:nvSpPr>
        <p:spPr>
          <a:xfrm>
            <a:off x="4405630" y="3728085"/>
            <a:ext cx="636270" cy="374015"/>
          </a:xfrm>
          <a:prstGeom prst="rect">
            <a:avLst/>
          </a:prstGeom>
        </p:spPr>
        <p:txBody>
          <a:bodyPr wrap="square">
            <a:spAutoFit/>
          </a:bodyPr>
          <a:lstStyle/>
          <a:p>
            <a:pPr algn="ctr"/>
            <a:r>
              <a:rPr lang="en-US" altLang="zh-CN" sz="2800" dirty="0">
                <a:solidFill>
                  <a:prstClr val="white"/>
                </a:solidFill>
                <a:latin typeface="Haettenschweiler" panose="020B0706040902060204" pitchFamily="34" charset="0"/>
                <a:ea typeface="微软雅黑" panose="020B0503020204020204" pitchFamily="34" charset="-122"/>
              </a:rPr>
              <a:t>03</a:t>
            </a:r>
            <a:endParaRPr lang="zh-CN" altLang="en-US" sz="2800" dirty="0">
              <a:solidFill>
                <a:prstClr val="white"/>
              </a:solidFill>
              <a:latin typeface="Haettenschweiler" panose="020B0706040902060204" pitchFamily="34" charset="0"/>
              <a:ea typeface="微软雅黑" panose="020B0503020204020204" pitchFamily="34" charset="-122"/>
            </a:endParaRPr>
          </a:p>
        </p:txBody>
      </p:sp>
      <p:grpSp>
        <p:nvGrpSpPr>
          <p:cNvPr id="17" name="组合 16"/>
          <p:cNvGrpSpPr/>
          <p:nvPr/>
        </p:nvGrpSpPr>
        <p:grpSpPr>
          <a:xfrm>
            <a:off x="5187315" y="2621915"/>
            <a:ext cx="347345" cy="346075"/>
            <a:chOff x="4557733" y="2434359"/>
            <a:chExt cx="512624" cy="510606"/>
          </a:xfrm>
          <a:solidFill>
            <a:schemeClr val="bg1"/>
          </a:solidFill>
        </p:grpSpPr>
        <p:sp>
          <p:nvSpPr>
            <p:cNvPr id="18" name="Freeform 7"/>
            <p:cNvSpPr>
              <a:spLocks noEditPoints="1"/>
            </p:cNvSpPr>
            <p:nvPr/>
          </p:nvSpPr>
          <p:spPr bwMode="auto">
            <a:xfrm>
              <a:off x="4557733" y="2434359"/>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8"/>
            <p:cNvSpPr/>
            <p:nvPr/>
          </p:nvSpPr>
          <p:spPr bwMode="auto">
            <a:xfrm>
              <a:off x="4781753" y="2529215"/>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5201920" y="4654550"/>
            <a:ext cx="318135" cy="306070"/>
            <a:chOff x="6159731" y="1864447"/>
            <a:chExt cx="469385" cy="451400"/>
          </a:xfrm>
          <a:solidFill>
            <a:schemeClr val="bg1"/>
          </a:solidFill>
        </p:grpSpPr>
        <p:sp>
          <p:nvSpPr>
            <p:cNvPr id="21" name="Oval 131"/>
            <p:cNvSpPr>
              <a:spLocks noChangeArrowheads="1"/>
            </p:cNvSpPr>
            <p:nvPr/>
          </p:nvSpPr>
          <p:spPr bwMode="auto">
            <a:xfrm>
              <a:off x="6288812" y="1864447"/>
              <a:ext cx="211223" cy="21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sp>
          <p:nvSpPr>
            <p:cNvPr id="22" name="Freeform 134"/>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endParaRPr>
            </a:p>
          </p:txBody>
        </p:sp>
      </p:grpSp>
      <p:grpSp>
        <p:nvGrpSpPr>
          <p:cNvPr id="23" name="组合 22"/>
          <p:cNvGrpSpPr/>
          <p:nvPr/>
        </p:nvGrpSpPr>
        <p:grpSpPr>
          <a:xfrm>
            <a:off x="7070090" y="3656330"/>
            <a:ext cx="264795" cy="262255"/>
            <a:chOff x="4270293" y="4090633"/>
            <a:chExt cx="390570" cy="386543"/>
          </a:xfrm>
          <a:solidFill>
            <a:schemeClr val="bg1"/>
          </a:solidFill>
        </p:grpSpPr>
        <p:sp>
          <p:nvSpPr>
            <p:cNvPr id="24" name="Freeform 136"/>
            <p:cNvSpPr/>
            <p:nvPr/>
          </p:nvSpPr>
          <p:spPr bwMode="auto">
            <a:xfrm>
              <a:off x="4270293" y="4307258"/>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Freeform 137"/>
            <p:cNvSpPr>
              <a:spLocks noEditPoints="1"/>
            </p:cNvSpPr>
            <p:nvPr/>
          </p:nvSpPr>
          <p:spPr bwMode="auto">
            <a:xfrm>
              <a:off x="4270293" y="4090633"/>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1" name="组合 30"/>
          <p:cNvGrpSpPr/>
          <p:nvPr/>
        </p:nvGrpSpPr>
        <p:grpSpPr>
          <a:xfrm>
            <a:off x="4405630" y="1039495"/>
            <a:ext cx="3169920" cy="1046268"/>
            <a:chOff x="6938" y="1637"/>
            <a:chExt cx="4992" cy="1648"/>
          </a:xfrm>
        </p:grpSpPr>
        <p:sp>
          <p:nvSpPr>
            <p:cNvPr id="29" name="矩形 28"/>
            <p:cNvSpPr/>
            <p:nvPr/>
          </p:nvSpPr>
          <p:spPr>
            <a:xfrm>
              <a:off x="6938" y="2267"/>
              <a:ext cx="4992" cy="1018"/>
            </a:xfrm>
            <a:prstGeom prst="rect">
              <a:avLst/>
            </a:prstGeom>
          </p:spPr>
          <p:txBody>
            <a:bodyPr wrap="square">
              <a:spAutoFit/>
            </a:bodyPr>
            <a:lstStyle/>
            <a:p>
              <a:r>
                <a:rPr lang="zh-CN" altLang="en-US" sz="1200" dirty="0">
                  <a:solidFill>
                    <a:srgbClr val="C00000"/>
                  </a:solidFill>
                  <a:latin typeface="黑体" panose="02010609060101010101" pitchFamily="49" charset="-122"/>
                  <a:ea typeface="黑体" panose="02010609060101010101" pitchFamily="49" charset="-122"/>
                </a:rPr>
                <a:t>请先将要替换的图片裁剪成原图片长宽比例然后在原图片上单击右键填充图片，这样替换后图片就不会变形</a:t>
              </a:r>
              <a:endParaRPr lang="zh-CN" altLang="en-US" sz="1200" dirty="0">
                <a:solidFill>
                  <a:srgbClr val="C00000"/>
                </a:solidFill>
                <a:latin typeface="黑体" panose="02010609060101010101" pitchFamily="49" charset="-122"/>
                <a:ea typeface="黑体" panose="02010609060101010101" pitchFamily="49" charset="-122"/>
              </a:endParaRPr>
            </a:p>
          </p:txBody>
        </p:sp>
        <p:sp>
          <p:nvSpPr>
            <p:cNvPr id="30" name="矩形 29"/>
            <p:cNvSpPr/>
            <p:nvPr/>
          </p:nvSpPr>
          <p:spPr>
            <a:xfrm>
              <a:off x="6938" y="1637"/>
              <a:ext cx="4992" cy="63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单击添加您的标题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793355" y="4399280"/>
            <a:ext cx="3169920" cy="1046268"/>
            <a:chOff x="6938" y="1637"/>
            <a:chExt cx="4992" cy="1648"/>
          </a:xfrm>
        </p:grpSpPr>
        <p:sp>
          <p:nvSpPr>
            <p:cNvPr id="33" name="矩形 32"/>
            <p:cNvSpPr/>
            <p:nvPr/>
          </p:nvSpPr>
          <p:spPr>
            <a:xfrm>
              <a:off x="6938" y="2267"/>
              <a:ext cx="4992" cy="1018"/>
            </a:xfrm>
            <a:prstGeom prst="rect">
              <a:avLst/>
            </a:prstGeom>
          </p:spPr>
          <p:txBody>
            <a:bodyPr wrap="square">
              <a:spAutoFit/>
            </a:bodyPr>
            <a:lstStyle/>
            <a:p>
              <a:r>
                <a:rPr lang="zh-CN" altLang="en-US" sz="1200" dirty="0">
                  <a:solidFill>
                    <a:srgbClr val="C00000"/>
                  </a:solidFill>
                  <a:latin typeface="黑体" panose="02010609060101010101" pitchFamily="49" charset="-122"/>
                  <a:ea typeface="黑体" panose="02010609060101010101" pitchFamily="49" charset="-122"/>
                </a:rPr>
                <a:t>请先将要替换的图片裁剪成原图片长宽比例然后在原图片上单击右键填充图片，这样替换后图片就不会变形</a:t>
              </a:r>
              <a:endParaRPr lang="zh-CN" altLang="en-US" sz="1200" dirty="0">
                <a:solidFill>
                  <a:srgbClr val="C00000"/>
                </a:solidFill>
                <a:latin typeface="黑体" panose="02010609060101010101" pitchFamily="49" charset="-122"/>
                <a:ea typeface="黑体" panose="02010609060101010101" pitchFamily="49" charset="-122"/>
              </a:endParaRPr>
            </a:p>
          </p:txBody>
        </p:sp>
        <p:sp>
          <p:nvSpPr>
            <p:cNvPr id="34" name="矩形 33"/>
            <p:cNvSpPr/>
            <p:nvPr/>
          </p:nvSpPr>
          <p:spPr>
            <a:xfrm>
              <a:off x="6938" y="1637"/>
              <a:ext cx="4992" cy="63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单击添加您的标题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225550" y="4399280"/>
            <a:ext cx="3169920" cy="1046268"/>
            <a:chOff x="6938" y="1637"/>
            <a:chExt cx="4992" cy="1648"/>
          </a:xfrm>
        </p:grpSpPr>
        <p:sp>
          <p:nvSpPr>
            <p:cNvPr id="36" name="矩形 35"/>
            <p:cNvSpPr/>
            <p:nvPr/>
          </p:nvSpPr>
          <p:spPr>
            <a:xfrm>
              <a:off x="6938" y="2267"/>
              <a:ext cx="4992" cy="1018"/>
            </a:xfrm>
            <a:prstGeom prst="rect">
              <a:avLst/>
            </a:prstGeom>
          </p:spPr>
          <p:txBody>
            <a:bodyPr wrap="square">
              <a:spAutoFit/>
            </a:bodyPr>
            <a:lstStyle/>
            <a:p>
              <a:r>
                <a:rPr lang="zh-CN" altLang="en-US" sz="1200" dirty="0">
                  <a:solidFill>
                    <a:srgbClr val="C00000"/>
                  </a:solidFill>
                  <a:latin typeface="黑体" panose="02010609060101010101" pitchFamily="49" charset="-122"/>
                  <a:ea typeface="黑体" panose="02010609060101010101" pitchFamily="49" charset="-122"/>
                </a:rPr>
                <a:t>请先将要替换的图片裁剪成原图片长宽比例然后在原图片上单击右键填充图片，这样替换后图片就不会变形</a:t>
              </a:r>
              <a:endParaRPr lang="zh-CN" altLang="en-US" sz="1200" dirty="0">
                <a:solidFill>
                  <a:srgbClr val="C00000"/>
                </a:solidFill>
                <a:latin typeface="黑体" panose="02010609060101010101" pitchFamily="49" charset="-122"/>
                <a:ea typeface="黑体" panose="02010609060101010101" pitchFamily="49" charset="-122"/>
              </a:endParaRPr>
            </a:p>
          </p:txBody>
        </p:sp>
        <p:sp>
          <p:nvSpPr>
            <p:cNvPr id="37" name="矩形 36"/>
            <p:cNvSpPr/>
            <p:nvPr/>
          </p:nvSpPr>
          <p:spPr>
            <a:xfrm>
              <a:off x="6938" y="1637"/>
              <a:ext cx="4992" cy="63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单击添加您的标题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27" name="圆角矩形 26"/>
          <p:cNvSpPr/>
          <p:nvPr/>
        </p:nvSpPr>
        <p:spPr>
          <a:xfrm>
            <a:off x="1324610" y="1400175"/>
            <a:ext cx="9664700" cy="1836420"/>
          </a:xfrm>
          <a:prstGeom prst="roundRect">
            <a:avLst>
              <a:gd name="adj" fmla="val 0"/>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TextBox 38"/>
          <p:cNvSpPr txBox="1"/>
          <p:nvPr/>
        </p:nvSpPr>
        <p:spPr>
          <a:xfrm>
            <a:off x="1715135" y="1720215"/>
            <a:ext cx="8882380" cy="774700"/>
          </a:xfrm>
          <a:prstGeom prst="rect">
            <a:avLst/>
          </a:prstGeom>
          <a:noFill/>
        </p:spPr>
        <p:txBody>
          <a:bodyPr wrap="square" lIns="0" tIns="0" rIns="0" bIns="0" rtlCol="0">
            <a:spAutoFit/>
          </a:bodyPr>
          <a:lstStyle/>
          <a:p>
            <a:pPr algn="just">
              <a:lnSpc>
                <a:spcPct val="120000"/>
              </a:lnSpc>
            </a:pPr>
            <a:r>
              <a:rPr lang="zh-CN" altLang="en-US" sz="1400" dirty="0">
                <a:solidFill>
                  <a:srgbClr val="C00000"/>
                </a:solidFill>
                <a:latin typeface="微软雅黑" panose="020B0503020204020204" pitchFamily="34" charset="-122"/>
                <a:ea typeface="微软雅黑" panose="020B0503020204020204" pitchFamily="34" charset="-122"/>
              </a:rPr>
              <a:t>写内容</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40" name="矩形 93"/>
          <p:cNvSpPr/>
          <p:nvPr/>
        </p:nvSpPr>
        <p:spPr>
          <a:xfrm>
            <a:off x="1275080" y="1341755"/>
            <a:ext cx="379095" cy="37909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矩形 93"/>
          <p:cNvSpPr/>
          <p:nvPr/>
        </p:nvSpPr>
        <p:spPr>
          <a:xfrm rot="10800000">
            <a:off x="10662285" y="2915920"/>
            <a:ext cx="379095" cy="37909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Freeform 5"/>
          <p:cNvSpPr/>
          <p:nvPr/>
        </p:nvSpPr>
        <p:spPr bwMode="auto">
          <a:xfrm>
            <a:off x="4095115" y="3710305"/>
            <a:ext cx="1931670" cy="17411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sz="2000">
              <a:solidFill>
                <a:schemeClr val="bg1"/>
              </a:solidFill>
            </a:endParaRPr>
          </a:p>
        </p:txBody>
      </p:sp>
      <p:sp>
        <p:nvSpPr>
          <p:cNvPr id="43" name="TextBox 42"/>
          <p:cNvSpPr txBox="1"/>
          <p:nvPr/>
        </p:nvSpPr>
        <p:spPr>
          <a:xfrm>
            <a:off x="4401185" y="4212590"/>
            <a:ext cx="1275080" cy="6146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b="1" dirty="0"/>
              <a:t>添加</a:t>
            </a:r>
            <a:endParaRPr lang="en-US" altLang="zh-CN" sz="2000" b="1" dirty="0"/>
          </a:p>
          <a:p>
            <a:pPr algn="ctr"/>
            <a:r>
              <a:rPr lang="zh-CN" altLang="en-US" sz="2000" b="1" dirty="0"/>
              <a:t>关键字</a:t>
            </a:r>
            <a:endParaRPr lang="zh-CN" altLang="en-US" sz="2000" b="1" dirty="0"/>
          </a:p>
        </p:txBody>
      </p:sp>
      <p:sp>
        <p:nvSpPr>
          <p:cNvPr id="44" name="Freeform 5"/>
          <p:cNvSpPr/>
          <p:nvPr/>
        </p:nvSpPr>
        <p:spPr bwMode="auto">
          <a:xfrm>
            <a:off x="1997710" y="3710305"/>
            <a:ext cx="1931670" cy="17411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sz="2000">
              <a:solidFill>
                <a:schemeClr val="bg1"/>
              </a:solidFill>
            </a:endParaRPr>
          </a:p>
        </p:txBody>
      </p:sp>
      <p:sp>
        <p:nvSpPr>
          <p:cNvPr id="45" name="Freeform 5"/>
          <p:cNvSpPr/>
          <p:nvPr/>
        </p:nvSpPr>
        <p:spPr bwMode="auto">
          <a:xfrm>
            <a:off x="6192520" y="3710305"/>
            <a:ext cx="1931670" cy="17411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sz="2000">
              <a:solidFill>
                <a:schemeClr val="bg1"/>
              </a:solidFill>
            </a:endParaRPr>
          </a:p>
        </p:txBody>
      </p:sp>
      <p:sp>
        <p:nvSpPr>
          <p:cNvPr id="46" name="Freeform 5"/>
          <p:cNvSpPr/>
          <p:nvPr/>
        </p:nvSpPr>
        <p:spPr bwMode="auto">
          <a:xfrm>
            <a:off x="8289925" y="3710305"/>
            <a:ext cx="1931670" cy="17411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endParaRPr lang="zh-CN" altLang="en-US" sz="2000">
              <a:solidFill>
                <a:schemeClr val="bg1"/>
              </a:solidFill>
            </a:endParaRPr>
          </a:p>
        </p:txBody>
      </p:sp>
      <p:sp>
        <p:nvSpPr>
          <p:cNvPr id="47" name="TextBox 46"/>
          <p:cNvSpPr txBox="1"/>
          <p:nvPr/>
        </p:nvSpPr>
        <p:spPr>
          <a:xfrm>
            <a:off x="2326005" y="4212590"/>
            <a:ext cx="1275080" cy="6146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b="1" dirty="0"/>
              <a:t>添加</a:t>
            </a:r>
            <a:endParaRPr lang="en-US" altLang="zh-CN" sz="2000" b="1" dirty="0"/>
          </a:p>
          <a:p>
            <a:pPr algn="ctr"/>
            <a:r>
              <a:rPr lang="zh-CN" altLang="en-US" sz="2000" b="1" dirty="0"/>
              <a:t>关键字</a:t>
            </a:r>
            <a:endParaRPr lang="zh-CN" altLang="en-US" sz="2000" b="1" dirty="0"/>
          </a:p>
        </p:txBody>
      </p:sp>
      <p:sp>
        <p:nvSpPr>
          <p:cNvPr id="48" name="TextBox 47"/>
          <p:cNvSpPr txBox="1"/>
          <p:nvPr/>
        </p:nvSpPr>
        <p:spPr>
          <a:xfrm>
            <a:off x="6520180" y="4212590"/>
            <a:ext cx="1275080" cy="6146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b="1" dirty="0"/>
              <a:t>添加</a:t>
            </a:r>
            <a:endParaRPr lang="en-US" altLang="zh-CN" sz="2000" b="1" dirty="0"/>
          </a:p>
          <a:p>
            <a:pPr algn="ctr"/>
            <a:r>
              <a:rPr lang="zh-CN" altLang="en-US" sz="2000" b="1" dirty="0"/>
              <a:t>关键字</a:t>
            </a:r>
            <a:endParaRPr lang="zh-CN" altLang="en-US" sz="2000" b="1" dirty="0"/>
          </a:p>
        </p:txBody>
      </p:sp>
      <p:sp>
        <p:nvSpPr>
          <p:cNvPr id="49" name="TextBox 48"/>
          <p:cNvSpPr txBox="1"/>
          <p:nvPr/>
        </p:nvSpPr>
        <p:spPr>
          <a:xfrm>
            <a:off x="8618220" y="4212590"/>
            <a:ext cx="1275080" cy="6146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000" b="1" dirty="0"/>
              <a:t>添加</a:t>
            </a:r>
            <a:endParaRPr lang="en-US" altLang="zh-CN" sz="2000" b="1" dirty="0"/>
          </a:p>
          <a:p>
            <a:pPr algn="ctr"/>
            <a:r>
              <a:rPr lang="zh-CN" altLang="en-US" sz="2000" b="1" dirty="0"/>
              <a:t>关键字</a:t>
            </a:r>
            <a:endParaRPr lang="zh-CN" altLang="en-US" sz="2000" b="1" dirty="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124960" y="1489710"/>
            <a:ext cx="3864610" cy="3369945"/>
            <a:chOff x="6573" y="2377"/>
            <a:chExt cx="6086" cy="5307"/>
          </a:xfrm>
        </p:grpSpPr>
        <p:sp>
          <p:nvSpPr>
            <p:cNvPr id="12" name="矩形 11"/>
            <p:cNvSpPr/>
            <p:nvPr/>
          </p:nvSpPr>
          <p:spPr>
            <a:xfrm>
              <a:off x="6573" y="5408"/>
              <a:ext cx="6087" cy="1163"/>
            </a:xfrm>
            <a:prstGeom prst="rect">
              <a:avLst/>
            </a:prstGeom>
          </p:spPr>
          <p:txBody>
            <a:bodyPr lIns="0" tIns="0" rIns="0" bIns="0">
              <a:spAutoFit/>
            </a:bodyPr>
            <a:lstStyle/>
            <a:p>
              <a:pPr algn="ctr" eaLnBrk="1" hangingPunct="1">
                <a:defRPr/>
              </a:pPr>
              <a:r>
                <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11"/>
            <p:cNvSpPr txBox="1"/>
            <p:nvPr/>
          </p:nvSpPr>
          <p:spPr>
            <a:xfrm>
              <a:off x="6669" y="6691"/>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11"/>
            <p:cNvSpPr txBox="1"/>
            <p:nvPr/>
          </p:nvSpPr>
          <p:spPr>
            <a:xfrm>
              <a:off x="6669" y="7248"/>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矩形 20"/>
            <p:cNvSpPr/>
            <p:nvPr/>
          </p:nvSpPr>
          <p:spPr>
            <a:xfrm>
              <a:off x="8177" y="2973"/>
              <a:ext cx="2857" cy="1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dirty="0">
                  <a:solidFill>
                    <a:srgbClr val="C00000"/>
                  </a:solidFill>
                  <a:latin typeface="微软雅黑" panose="020B0503020204020204" pitchFamily="34" charset="-122"/>
                  <a:ea typeface="微软雅黑" panose="020B0503020204020204" pitchFamily="34" charset="-122"/>
                </a:rPr>
                <a:t>03</a:t>
              </a:r>
              <a:endParaRPr kumimoji="1" lang="en-US" altLang="zh-CN" sz="5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rot="5400000">
              <a:off x="10334" y="3081"/>
              <a:ext cx="2461" cy="1054"/>
              <a:chOff x="5591515" y="1114424"/>
              <a:chExt cx="2274500" cy="1077233"/>
            </a:xfrm>
            <a:solidFill>
              <a:srgbClr val="C00000"/>
            </a:solidFill>
          </p:grpSpPr>
          <p:sp>
            <p:nvSpPr>
              <p:cNvPr id="25" name="矩形 24"/>
              <p:cNvSpPr/>
              <p:nvPr/>
            </p:nvSpPr>
            <p:spPr>
              <a:xfrm>
                <a:off x="5591515" y="1114425"/>
                <a:ext cx="66335"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7809901" y="1114425"/>
                <a:ext cx="5611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rot="16200000">
                <a:off x="6691087" y="1485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rot="5400000" flipV="1">
              <a:off x="6423" y="2970"/>
              <a:ext cx="2458" cy="1272"/>
              <a:chOff x="5591515" y="1106804"/>
              <a:chExt cx="2271552" cy="1300752"/>
            </a:xfrm>
            <a:solidFill>
              <a:srgbClr val="C00000"/>
            </a:solidFill>
          </p:grpSpPr>
          <p:sp>
            <p:nvSpPr>
              <p:cNvPr id="29" name="矩形 28"/>
              <p:cNvSpPr/>
              <p:nvPr/>
            </p:nvSpPr>
            <p:spPr>
              <a:xfrm>
                <a:off x="5591515"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1" name="矩形 30"/>
              <p:cNvSpPr/>
              <p:nvPr/>
            </p:nvSpPr>
            <p:spPr>
              <a:xfrm rot="16200000">
                <a:off x="6691087" y="723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cxnSp>
        <p:nvCxnSpPr>
          <p:cNvPr id="11" name="直接连接符 10"/>
          <p:cNvCxnSpPr/>
          <p:nvPr/>
        </p:nvCxnSpPr>
        <p:spPr>
          <a:xfrm flipH="1">
            <a:off x="4031615" y="4987290"/>
            <a:ext cx="22606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92215" y="4987290"/>
            <a:ext cx="22606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5161915" y="3856990"/>
            <a:ext cx="22606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4363085" y="4187825"/>
            <a:ext cx="22606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18900000">
            <a:off x="5961380" y="4187825"/>
            <a:ext cx="22606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484120" y="4282440"/>
            <a:ext cx="1374140" cy="13957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sz="2400"/>
          </a:p>
        </p:txBody>
      </p:sp>
      <p:sp>
        <p:nvSpPr>
          <p:cNvPr id="17" name="TextBox 16"/>
          <p:cNvSpPr txBox="1"/>
          <p:nvPr/>
        </p:nvSpPr>
        <p:spPr>
          <a:xfrm>
            <a:off x="2574290" y="4547235"/>
            <a:ext cx="1146810" cy="727710"/>
          </a:xfrm>
          <a:prstGeom prst="rect">
            <a:avLst/>
          </a:prstGeom>
          <a:noFill/>
        </p:spPr>
        <p:txBody>
          <a:bodyPr wrap="square" lIns="112274" tIns="56136" rIns="112274" bIns="5613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关键字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5073650" y="3538220"/>
            <a:ext cx="2409825" cy="24098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Rectangle 11"/>
          <p:cNvSpPr>
            <a:spLocks noChangeArrowheads="1"/>
          </p:cNvSpPr>
          <p:nvPr/>
        </p:nvSpPr>
        <p:spPr bwMode="gray">
          <a:xfrm>
            <a:off x="5337175" y="4220210"/>
            <a:ext cx="1884045" cy="953135"/>
          </a:xfrm>
          <a:prstGeom prst="rect">
            <a:avLst/>
          </a:prstGeom>
          <a:noFill/>
          <a:ln>
            <a:noFill/>
          </a:ln>
        </p:spPr>
        <p:txBody>
          <a:bodyPr wrap="squar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点击添加</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标题内容</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3334385" y="2072005"/>
            <a:ext cx="1374140" cy="13957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sz="2400"/>
          </a:p>
        </p:txBody>
      </p:sp>
      <p:sp>
        <p:nvSpPr>
          <p:cNvPr id="25" name="椭圆 24"/>
          <p:cNvSpPr/>
          <p:nvPr/>
        </p:nvSpPr>
        <p:spPr>
          <a:xfrm>
            <a:off x="5617845" y="1232535"/>
            <a:ext cx="1374140" cy="13957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sz="2400"/>
          </a:p>
        </p:txBody>
      </p:sp>
      <p:sp>
        <p:nvSpPr>
          <p:cNvPr id="35" name="椭圆 34"/>
          <p:cNvSpPr/>
          <p:nvPr/>
        </p:nvSpPr>
        <p:spPr>
          <a:xfrm>
            <a:off x="7674610" y="2072005"/>
            <a:ext cx="1374140" cy="13957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sz="2400"/>
          </a:p>
        </p:txBody>
      </p:sp>
      <p:sp>
        <p:nvSpPr>
          <p:cNvPr id="36" name="椭圆 35"/>
          <p:cNvSpPr/>
          <p:nvPr/>
        </p:nvSpPr>
        <p:spPr>
          <a:xfrm>
            <a:off x="8710930" y="4282440"/>
            <a:ext cx="1374140" cy="13957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sz="2400"/>
          </a:p>
        </p:txBody>
      </p:sp>
      <p:sp>
        <p:nvSpPr>
          <p:cNvPr id="37" name="TextBox 36"/>
          <p:cNvSpPr txBox="1"/>
          <p:nvPr/>
        </p:nvSpPr>
        <p:spPr>
          <a:xfrm>
            <a:off x="3469005" y="2350135"/>
            <a:ext cx="1146810" cy="727710"/>
          </a:xfrm>
          <a:prstGeom prst="rect">
            <a:avLst/>
          </a:prstGeom>
          <a:noFill/>
        </p:spPr>
        <p:txBody>
          <a:bodyPr wrap="square" lIns="112274" tIns="56136" rIns="112274" bIns="5613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关键字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8810" y="1516380"/>
            <a:ext cx="1146810" cy="727710"/>
          </a:xfrm>
          <a:prstGeom prst="rect">
            <a:avLst/>
          </a:prstGeom>
          <a:noFill/>
        </p:spPr>
        <p:txBody>
          <a:bodyPr wrap="square" lIns="112274" tIns="56136" rIns="112274" bIns="5613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关键字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767320" y="2372995"/>
            <a:ext cx="1146810" cy="727710"/>
          </a:xfrm>
          <a:prstGeom prst="rect">
            <a:avLst/>
          </a:prstGeom>
          <a:noFill/>
        </p:spPr>
        <p:txBody>
          <a:bodyPr wrap="square" lIns="112274" tIns="56136" rIns="112274" bIns="5613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关键字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829040" y="4548505"/>
            <a:ext cx="1146810" cy="727710"/>
          </a:xfrm>
          <a:prstGeom prst="rect">
            <a:avLst/>
          </a:prstGeom>
          <a:noFill/>
        </p:spPr>
        <p:txBody>
          <a:bodyPr wrap="square" lIns="112274" tIns="56136" rIns="112274" bIns="5613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关键字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48105" y="1238250"/>
            <a:ext cx="3774440" cy="499745"/>
            <a:chOff x="521137" y="1182027"/>
            <a:chExt cx="2932007" cy="388234"/>
          </a:xfrm>
        </p:grpSpPr>
        <p:sp>
          <p:nvSpPr>
            <p:cNvPr id="41" name="TextBox 40"/>
            <p:cNvSpPr txBox="1"/>
            <p:nvPr/>
          </p:nvSpPr>
          <p:spPr>
            <a:xfrm>
              <a:off x="728900" y="1182027"/>
              <a:ext cx="2724244" cy="38823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rgbClr val="C00000"/>
                  </a:solidFill>
                </a:rPr>
                <a:t>详写内容</a:t>
              </a:r>
              <a:r>
                <a:rPr lang="en-US" altLang="zh-CN" sz="1400" dirty="0">
                  <a:solidFill>
                    <a:srgbClr val="C00000"/>
                  </a:solidFill>
                </a:rPr>
                <a:t>……</a:t>
              </a:r>
              <a:r>
                <a:rPr lang="zh-CN" altLang="en-US" sz="1400" dirty="0">
                  <a:solidFill>
                    <a:srgbClr val="C00000"/>
                  </a:solidFill>
                </a:rPr>
                <a:t>点击输入本页需要详写的文字内容，简明扼要，此为概念图解，根据您的具体内容酌情修改。</a:t>
              </a:r>
              <a:endParaRPr lang="zh-CN" altLang="en-US" sz="1400" dirty="0">
                <a:solidFill>
                  <a:srgbClr val="C00000"/>
                </a:solidFill>
              </a:endParaRPr>
            </a:p>
          </p:txBody>
        </p:sp>
        <p:sp>
          <p:nvSpPr>
            <p:cNvPr id="42" name="矩形 41"/>
            <p:cNvSpPr/>
            <p:nvPr/>
          </p:nvSpPr>
          <p:spPr>
            <a:xfrm>
              <a:off x="521137" y="1182530"/>
              <a:ext cx="120566" cy="1205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6" name="图片 5"/>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4" name="Shape 1787"/>
          <p:cNvSpPr/>
          <p:nvPr/>
        </p:nvSpPr>
        <p:spPr>
          <a:xfrm>
            <a:off x="6102985" y="1829435"/>
            <a:ext cx="0" cy="140335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85"/>
          <p:cNvSpPr/>
          <p:nvPr/>
        </p:nvSpPr>
        <p:spPr>
          <a:xfrm>
            <a:off x="6102985" y="1829435"/>
            <a:ext cx="4260215" cy="1396365"/>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8" name="Shape 1786"/>
          <p:cNvSpPr/>
          <p:nvPr/>
        </p:nvSpPr>
        <p:spPr>
          <a:xfrm>
            <a:off x="6109335" y="1829435"/>
            <a:ext cx="2143125" cy="1396365"/>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9" name="Shape 1788"/>
          <p:cNvSpPr/>
          <p:nvPr/>
        </p:nvSpPr>
        <p:spPr>
          <a:xfrm flipH="1">
            <a:off x="3969385" y="1829435"/>
            <a:ext cx="2134870" cy="1388745"/>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10" name="Shape 1789"/>
          <p:cNvSpPr/>
          <p:nvPr/>
        </p:nvSpPr>
        <p:spPr>
          <a:xfrm flipH="1">
            <a:off x="1835785" y="1829435"/>
            <a:ext cx="4267835" cy="140335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11" name="Shape 1794"/>
          <p:cNvSpPr/>
          <p:nvPr/>
        </p:nvSpPr>
        <p:spPr>
          <a:xfrm>
            <a:off x="874395" y="2969895"/>
            <a:ext cx="1947545" cy="606425"/>
          </a:xfrm>
          <a:prstGeom prst="roundRect">
            <a:avLst>
              <a:gd name="adj" fmla="val 50000"/>
            </a:avLst>
          </a:prstGeom>
          <a:solidFill>
            <a:srgbClr val="C00000"/>
          </a:solidFill>
          <a:ln w="12700">
            <a:miter lim="400000"/>
          </a:ln>
        </p:spPr>
        <p:txBody>
          <a:bodyPr lIns="14288" tIns="14288" rIns="14288" bIns="14288" anchor="ctr"/>
          <a:lstStyle/>
          <a:p>
            <a:pPr lvl="0"/>
            <a:endParaRPr sz="1600"/>
          </a:p>
        </p:txBody>
      </p:sp>
      <p:sp>
        <p:nvSpPr>
          <p:cNvPr id="12" name="Shape 1796"/>
          <p:cNvSpPr/>
          <p:nvPr/>
        </p:nvSpPr>
        <p:spPr>
          <a:xfrm>
            <a:off x="2997200" y="2969895"/>
            <a:ext cx="1947545" cy="606425"/>
          </a:xfrm>
          <a:prstGeom prst="roundRect">
            <a:avLst>
              <a:gd name="adj" fmla="val 50000"/>
            </a:avLst>
          </a:prstGeom>
          <a:solidFill>
            <a:srgbClr val="C00000"/>
          </a:solidFill>
          <a:ln w="12700">
            <a:miter lim="400000"/>
          </a:ln>
        </p:spPr>
        <p:txBody>
          <a:bodyPr lIns="14288" tIns="14288" rIns="14288" bIns="14288" anchor="ctr"/>
          <a:lstStyle/>
          <a:p>
            <a:pPr lvl="0"/>
            <a:endParaRPr sz="1600"/>
          </a:p>
        </p:txBody>
      </p:sp>
      <p:sp>
        <p:nvSpPr>
          <p:cNvPr id="13" name="Shape 1798"/>
          <p:cNvSpPr/>
          <p:nvPr/>
        </p:nvSpPr>
        <p:spPr>
          <a:xfrm>
            <a:off x="5105400" y="2969895"/>
            <a:ext cx="1947545" cy="606425"/>
          </a:xfrm>
          <a:prstGeom prst="roundRect">
            <a:avLst>
              <a:gd name="adj" fmla="val 50000"/>
            </a:avLst>
          </a:prstGeom>
          <a:solidFill>
            <a:srgbClr val="C00000"/>
          </a:solidFill>
          <a:ln w="12700">
            <a:miter lim="400000"/>
          </a:ln>
        </p:spPr>
        <p:txBody>
          <a:bodyPr lIns="14288" tIns="14288" rIns="14288" bIns="14288" anchor="ctr"/>
          <a:lstStyle/>
          <a:p>
            <a:pPr lvl="0"/>
            <a:endParaRPr sz="1600"/>
          </a:p>
        </p:txBody>
      </p:sp>
      <p:sp>
        <p:nvSpPr>
          <p:cNvPr id="14" name="Shape 1800"/>
          <p:cNvSpPr/>
          <p:nvPr/>
        </p:nvSpPr>
        <p:spPr>
          <a:xfrm>
            <a:off x="7186930" y="2969895"/>
            <a:ext cx="1947545" cy="606425"/>
          </a:xfrm>
          <a:prstGeom prst="roundRect">
            <a:avLst>
              <a:gd name="adj" fmla="val 50000"/>
            </a:avLst>
          </a:prstGeom>
          <a:solidFill>
            <a:srgbClr val="C00000"/>
          </a:solidFill>
          <a:ln w="12700">
            <a:miter lim="400000"/>
          </a:ln>
        </p:spPr>
        <p:txBody>
          <a:bodyPr lIns="14288" tIns="14288" rIns="14288" bIns="14288" anchor="ctr"/>
          <a:lstStyle/>
          <a:p>
            <a:pPr lvl="0"/>
            <a:endParaRPr sz="1600"/>
          </a:p>
        </p:txBody>
      </p:sp>
      <p:sp>
        <p:nvSpPr>
          <p:cNvPr id="16" name="Shape 1802"/>
          <p:cNvSpPr/>
          <p:nvPr/>
        </p:nvSpPr>
        <p:spPr>
          <a:xfrm>
            <a:off x="9293225" y="2969895"/>
            <a:ext cx="1947545" cy="606425"/>
          </a:xfrm>
          <a:prstGeom prst="roundRect">
            <a:avLst>
              <a:gd name="adj" fmla="val 50000"/>
            </a:avLst>
          </a:prstGeom>
          <a:solidFill>
            <a:srgbClr val="C00000"/>
          </a:solidFill>
          <a:ln w="12700">
            <a:miter lim="400000"/>
          </a:ln>
        </p:spPr>
        <p:txBody>
          <a:bodyPr lIns="14288" tIns="14288" rIns="14288" bIns="14288" anchor="ctr"/>
          <a:lstStyle/>
          <a:p>
            <a:pPr lvl="0"/>
            <a:endParaRPr sz="1600"/>
          </a:p>
        </p:txBody>
      </p:sp>
      <p:sp>
        <p:nvSpPr>
          <p:cNvPr id="17" name="Shape 1805"/>
          <p:cNvSpPr/>
          <p:nvPr/>
        </p:nvSpPr>
        <p:spPr>
          <a:xfrm>
            <a:off x="2112010" y="4007485"/>
            <a:ext cx="7968615" cy="1390650"/>
          </a:xfrm>
          <a:prstGeom prst="roundRect">
            <a:avLst>
              <a:gd name="adj" fmla="val 50000"/>
            </a:avLst>
          </a:prstGeom>
          <a:solidFill>
            <a:srgbClr val="C00000"/>
          </a:solidFill>
          <a:ln w="12700">
            <a:solidFill>
              <a:srgbClr val="A6AAA9"/>
            </a:solidFill>
            <a:miter lim="400000"/>
          </a:ln>
        </p:spPr>
        <p:txBody>
          <a:bodyPr lIns="14288" tIns="14288" rIns="14288" bIns="14288" anchor="ctr"/>
          <a:lstStyle/>
          <a:p>
            <a:pPr lvl="0"/>
            <a:endParaRPr sz="1600"/>
          </a:p>
        </p:txBody>
      </p:sp>
      <p:sp>
        <p:nvSpPr>
          <p:cNvPr id="18" name="Shape 1790"/>
          <p:cNvSpPr/>
          <p:nvPr/>
        </p:nvSpPr>
        <p:spPr>
          <a:xfrm>
            <a:off x="5483225" y="1262380"/>
            <a:ext cx="1226185" cy="12261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a:miter lim="400000"/>
          </a:ln>
        </p:spPr>
        <p:txBody>
          <a:bodyPr lIns="19050" tIns="19050" rIns="19050" bIns="19050" anchor="ctr"/>
          <a:lstStyle/>
          <a:p>
            <a:pPr lvl="0"/>
            <a:endParaRPr sz="1600"/>
          </a:p>
        </p:txBody>
      </p:sp>
      <p:sp>
        <p:nvSpPr>
          <p:cNvPr id="19" name="Shape 1804"/>
          <p:cNvSpPr/>
          <p:nvPr/>
        </p:nvSpPr>
        <p:spPr>
          <a:xfrm>
            <a:off x="5870575" y="1645285"/>
            <a:ext cx="461010" cy="46101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600"/>
          </a:p>
        </p:txBody>
      </p:sp>
      <p:sp>
        <p:nvSpPr>
          <p:cNvPr id="20" name="Text Placeholder 3"/>
          <p:cNvSpPr txBox="1"/>
          <p:nvPr/>
        </p:nvSpPr>
        <p:spPr>
          <a:xfrm>
            <a:off x="2768600" y="4312920"/>
            <a:ext cx="6583680" cy="7791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Text Placeholder 3"/>
          <p:cNvSpPr txBox="1"/>
          <p:nvPr/>
        </p:nvSpPr>
        <p:spPr>
          <a:xfrm>
            <a:off x="3005455" y="3062605"/>
            <a:ext cx="1931670" cy="42100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5113655" y="3062605"/>
            <a:ext cx="1931670" cy="4210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7195185" y="3062605"/>
            <a:ext cx="1931670" cy="4210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3"/>
          <p:cNvSpPr txBox="1"/>
          <p:nvPr/>
        </p:nvSpPr>
        <p:spPr>
          <a:xfrm>
            <a:off x="898525" y="3062605"/>
            <a:ext cx="1931670" cy="4210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3"/>
          <p:cNvSpPr txBox="1"/>
          <p:nvPr/>
        </p:nvSpPr>
        <p:spPr>
          <a:xfrm>
            <a:off x="9307830" y="3061335"/>
            <a:ext cx="1931670" cy="4210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1710145" y="1502175"/>
            <a:ext cx="1299210" cy="2798445"/>
          </a:xfrm>
          <a:prstGeom prst="rect">
            <a:avLst/>
          </a:prstGeom>
          <a:noFill/>
        </p:spPr>
        <p:txBody>
          <a:bodyPr wrap="none" lIns="91404" tIns="45701" rIns="91404" bIns="45701">
            <a:spAutoFit/>
          </a:bodyPr>
          <a:lstStyle/>
          <a:p>
            <a:pPr algn="ctr" defTabSz="913765">
              <a:defRPr/>
            </a:pPr>
            <a:r>
              <a:rPr lang="zh-CN" altLang="en-US" sz="8800"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前</a:t>
            </a:r>
            <a:endParaRPr lang="zh-CN" altLang="en-US" sz="8800"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endParaRPr>
          </a:p>
          <a:p>
            <a:pPr algn="ctr" defTabSz="913765">
              <a:defRPr/>
            </a:pPr>
            <a:r>
              <a:rPr lang="zh-CN" altLang="en-US" sz="8800"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言</a:t>
            </a:r>
            <a:endParaRPr lang="zh-CN" altLang="en-US" sz="8800"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endParaRPr>
          </a:p>
        </p:txBody>
      </p:sp>
      <p:sp>
        <p:nvSpPr>
          <p:cNvPr id="17" name="TextBox 16"/>
          <p:cNvSpPr txBox="1"/>
          <p:nvPr/>
        </p:nvSpPr>
        <p:spPr>
          <a:xfrm>
            <a:off x="3655060" y="1471378"/>
            <a:ext cx="7529830" cy="2860040"/>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base">
              <a:lnSpc>
                <a:spcPct val="150000"/>
              </a:lnSpc>
              <a:spcBef>
                <a:spcPct val="0"/>
              </a:spcBef>
              <a:spcAft>
                <a:spcPct val="0"/>
              </a:spcAft>
            </a:pPr>
            <a:r>
              <a:rPr sz="2000" dirty="0">
                <a:solidFill>
                  <a:srgbClr val="FF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a:t>
            </a:r>
            <a:endParaRPr sz="2000" dirty="0">
              <a:solidFill>
                <a:srgbClr val="FF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50"/>
                                        <p:tgtEl>
                                          <p:spTgt spid="15"/>
                                        </p:tgtEl>
                                      </p:cBhvr>
                                    </p:animEffect>
                                  </p:childTnLst>
                                </p:cTn>
                              </p:par>
                            </p:childTnLst>
                          </p:cTn>
                        </p:par>
                        <p:par>
                          <p:cTn id="8" fill="hold">
                            <p:stCondLst>
                              <p:cond delay="250"/>
                            </p:stCondLst>
                            <p:childTnLst>
                              <p:par>
                                <p:cTn id="9" presetID="26" presetClass="emph" presetSubtype="0" fill="hold" nodeType="afterEffect">
                                  <p:stCondLst>
                                    <p:cond delay="0"/>
                                  </p:stCondLst>
                                  <p:iterate type="lt">
                                    <p:tmPct val="0"/>
                                  </p:iterate>
                                  <p:childTnLst>
                                    <p:animEffect transition="out" filter="fade">
                                      <p:cBhvr>
                                        <p:cTn id="10" dur="250" tmFilter="0, 0; .2, .5; .8, .5; 1, 0"/>
                                        <p:tgtEl>
                                          <p:spTgt spid="15"/>
                                        </p:tgtEl>
                                      </p:cBhvr>
                                    </p:animEffect>
                                    <p:animScale>
                                      <p:cBhvr>
                                        <p:cTn id="11" dur="125" autoRev="1" fill="hold"/>
                                        <p:tgtEl>
                                          <p:spTgt spid="15"/>
                                        </p:tgtEl>
                                      </p:cBhvr>
                                      <p:by x="105000" y="105000"/>
                                    </p:animScale>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21" name="组合 20"/>
          <p:cNvGrpSpPr/>
          <p:nvPr/>
        </p:nvGrpSpPr>
        <p:grpSpPr>
          <a:xfrm>
            <a:off x="207645" y="151130"/>
            <a:ext cx="3976370" cy="820420"/>
            <a:chOff x="327" y="238"/>
            <a:chExt cx="6262" cy="1292"/>
          </a:xfrm>
        </p:grpSpPr>
        <p:pic>
          <p:nvPicPr>
            <p:cNvPr id="24" name="图片 23"/>
            <p:cNvPicPr>
              <a:picLocks noChangeAspect="1"/>
            </p:cNvPicPr>
            <p:nvPr/>
          </p:nvPicPr>
          <p:blipFill>
            <a:blip r:embed="rId2" cstate="email"/>
            <a:stretch>
              <a:fillRect/>
            </a:stretch>
          </p:blipFill>
          <p:spPr>
            <a:xfrm>
              <a:off x="327" y="238"/>
              <a:ext cx="1247" cy="1293"/>
            </a:xfrm>
            <a:prstGeom prst="rect">
              <a:avLst/>
            </a:prstGeom>
          </p:spPr>
        </p:pic>
        <p:sp>
          <p:nvSpPr>
            <p:cNvPr id="2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grpSp>
        <p:nvGrpSpPr>
          <p:cNvPr id="26" name="组合 25"/>
          <p:cNvGrpSpPr/>
          <p:nvPr/>
        </p:nvGrpSpPr>
        <p:grpSpPr>
          <a:xfrm>
            <a:off x="2044428" y="1304316"/>
            <a:ext cx="7084779" cy="4371374"/>
            <a:chOff x="1080" y="1782"/>
            <a:chExt cx="8545" cy="5272"/>
          </a:xfrm>
        </p:grpSpPr>
        <p:sp>
          <p:nvSpPr>
            <p:cNvPr id="31" name="TextBox 30"/>
            <p:cNvSpPr txBox="1"/>
            <p:nvPr/>
          </p:nvSpPr>
          <p:spPr>
            <a:xfrm>
              <a:off x="1616" y="5600"/>
              <a:ext cx="1327" cy="60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00" dirty="0">
                  <a:solidFill>
                    <a:schemeClr val="tx1">
                      <a:lumMod val="85000"/>
                      <a:lumOff val="15000"/>
                    </a:schemeClr>
                  </a:solidFill>
                </a:rPr>
                <a:t>点击添加</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文字</a:t>
              </a:r>
              <a:endParaRPr lang="zh-CN" altLang="en-US" sz="1400" dirty="0">
                <a:solidFill>
                  <a:schemeClr val="tx1">
                    <a:lumMod val="85000"/>
                    <a:lumOff val="15000"/>
                  </a:schemeClr>
                </a:solidFill>
              </a:endParaRPr>
            </a:p>
          </p:txBody>
        </p:sp>
        <p:sp>
          <p:nvSpPr>
            <p:cNvPr id="32" name="TextBox 31"/>
            <p:cNvSpPr txBox="1"/>
            <p:nvPr/>
          </p:nvSpPr>
          <p:spPr>
            <a:xfrm>
              <a:off x="3344" y="3878"/>
              <a:ext cx="1879" cy="860"/>
            </a:xfrm>
            <a:prstGeom prst="rect">
              <a:avLst/>
            </a:prstGeom>
            <a:noFill/>
          </p:spPr>
          <p:txBody>
            <a:bodyPr wrap="square" lIns="68543" tIns="34272" rIns="68543" bIns="34272" rtlCol="0" anchor="ctr">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682" y="5324"/>
              <a:ext cx="1327" cy="600"/>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00" dirty="0">
                  <a:solidFill>
                    <a:schemeClr val="tx1">
                      <a:lumMod val="85000"/>
                      <a:lumOff val="15000"/>
                    </a:schemeClr>
                  </a:solidFill>
                </a:rPr>
                <a:t>点击添加</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文字</a:t>
              </a:r>
              <a:endParaRPr lang="zh-CN" altLang="en-US" sz="1400" dirty="0">
                <a:solidFill>
                  <a:schemeClr val="tx1">
                    <a:lumMod val="85000"/>
                    <a:lumOff val="15000"/>
                  </a:schemeClr>
                </a:solidFill>
              </a:endParaRPr>
            </a:p>
          </p:txBody>
        </p:sp>
        <p:sp>
          <p:nvSpPr>
            <p:cNvPr id="35" name="TextBox 34"/>
            <p:cNvSpPr txBox="1"/>
            <p:nvPr/>
          </p:nvSpPr>
          <p:spPr>
            <a:xfrm>
              <a:off x="7385" y="4047"/>
              <a:ext cx="1879" cy="600"/>
            </a:xfrm>
            <a:prstGeom prst="rect">
              <a:avLst/>
            </a:prstGeom>
            <a:noFill/>
          </p:spPr>
          <p:txBody>
            <a:bodyPr wrap="square" lIns="68543" tIns="34272" rIns="68543" bIns="34272" rtlCol="0" anchor="ctr">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Freeform 4"/>
            <p:cNvSpPr/>
            <p:nvPr/>
          </p:nvSpPr>
          <p:spPr bwMode="auto">
            <a:xfrm>
              <a:off x="2895" y="2945"/>
              <a:ext cx="2751" cy="275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C0000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5245" y="4444"/>
              <a:ext cx="2174" cy="217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4957"/>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4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1080" y="4655"/>
              <a:ext cx="2400" cy="2399"/>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FF4957"/>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6998" y="3031"/>
              <a:ext cx="2626" cy="2627"/>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4905" y="1782"/>
              <a:ext cx="4536" cy="5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000" dirty="0">
                  <a:latin typeface="微软雅黑" panose="020B0503020204020204" pitchFamily="34" charset="-122"/>
                  <a:ea typeface="微软雅黑" panose="020B0503020204020204" pitchFamily="34" charset="-122"/>
                </a:rPr>
                <a:t>点击添加小标题</a:t>
              </a:r>
              <a:endParaRPr lang="zh-CN" altLang="en-US" sz="2000" dirty="0">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8" name="TextBox 56"/>
          <p:cNvSpPr txBox="1"/>
          <p:nvPr/>
        </p:nvSpPr>
        <p:spPr>
          <a:xfrm>
            <a:off x="2839164" y="1604010"/>
            <a:ext cx="6513195" cy="1691640"/>
          </a:xfrm>
          <a:prstGeom prst="rect">
            <a:avLst/>
          </a:prstGeom>
          <a:noFill/>
        </p:spPr>
        <p:txBody>
          <a:bodyPr wrap="square" rtlCol="0">
            <a:spAutoFit/>
          </a:bodyPr>
          <a:lstStyle/>
          <a:p>
            <a:pPr algn="dist">
              <a:lnSpc>
                <a:spcPct val="130000"/>
              </a:lnSpc>
            </a:pPr>
            <a:r>
              <a:rPr lang="zh-CN" altLang="en-US" sz="8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感谢观看</a:t>
            </a:r>
            <a:endParaRPr lang="zh-CN" altLang="en-US" sz="8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TextBox 56"/>
          <p:cNvSpPr txBox="1"/>
          <p:nvPr/>
        </p:nvSpPr>
        <p:spPr>
          <a:xfrm>
            <a:off x="2839481" y="2983230"/>
            <a:ext cx="6512560" cy="891540"/>
          </a:xfrm>
          <a:prstGeom prst="rect">
            <a:avLst/>
          </a:prstGeom>
          <a:noFill/>
        </p:spPr>
        <p:txBody>
          <a:bodyPr wrap="square" rtlCol="0">
            <a:spAutoFit/>
          </a:bodyPr>
          <a:lstStyle/>
          <a:p>
            <a:pPr algn="dist">
              <a:lnSpc>
                <a:spcPct val="130000"/>
              </a:lnSpc>
            </a:pPr>
            <a:r>
              <a:rPr lang="zh-CN" altLang="en-US" sz="4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党政机关七一建党节</a:t>
            </a:r>
            <a:r>
              <a:rPr lang="en-US" altLang="zh-CN" sz="4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PPT</a:t>
            </a:r>
            <a:endParaRPr lang="en-US" altLang="zh-CN" sz="4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109"/>
          <p:cNvSpPr txBox="1"/>
          <p:nvPr/>
        </p:nvSpPr>
        <p:spPr>
          <a:xfrm>
            <a:off x="4299981" y="3874771"/>
            <a:ext cx="3347085" cy="337185"/>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营</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日期：</a:t>
            </a:r>
            <a:r>
              <a:rPr lang="en-US" sz="1600" dirty="0">
                <a:solidFill>
                  <a:schemeClr val="tx1">
                    <a:lumMod val="65000"/>
                    <a:lumOff val="35000"/>
                  </a:schemeClr>
                </a:solidFill>
                <a:latin typeface="微软雅黑" panose="020B0503020204020204" pitchFamily="34" charset="-122"/>
                <a:ea typeface="微软雅黑" panose="020B0503020204020204" pitchFamily="34" charset="-122"/>
              </a:rPr>
              <a:t>2019.07.01</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Scale>
                                      <p:cBhvr>
                                        <p:cTn id="1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9"/>
                                        </p:tgtEl>
                                        <p:attrNameLst>
                                          <p:attrName>ppt_x</p:attrName>
                                          <p:attrName>ppt_y</p:attrName>
                                        </p:attrNameLst>
                                      </p:cBhvr>
                                    </p:animMotion>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37" name="组合 36"/>
          <p:cNvGrpSpPr/>
          <p:nvPr/>
        </p:nvGrpSpPr>
        <p:grpSpPr>
          <a:xfrm>
            <a:off x="1999580" y="2856128"/>
            <a:ext cx="4726327" cy="732230"/>
            <a:chOff x="1491415" y="2381173"/>
            <a:chExt cx="4726327" cy="732230"/>
          </a:xfrm>
        </p:grpSpPr>
        <p:sp>
          <p:nvSpPr>
            <p:cNvPr id="38"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3200" spc="600" dirty="0">
                  <a:solidFill>
                    <a:srgbClr val="C00000"/>
                  </a:solidFill>
                  <a:latin typeface="微软雅黑" panose="020B0503020204020204" pitchFamily="34" charset="-122"/>
                  <a:ea typeface="微软雅黑" panose="020B0503020204020204" pitchFamily="34" charset="-122"/>
                </a:rPr>
                <a:t>01</a:t>
              </a:r>
              <a:endParaRPr lang="en-US" altLang="zh-CN" sz="3200" spc="600" dirty="0">
                <a:solidFill>
                  <a:srgbClr val="C00000"/>
                </a:solidFill>
                <a:latin typeface="微软雅黑" panose="020B0503020204020204" pitchFamily="34" charset="-122"/>
                <a:ea typeface="微软雅黑" panose="020B0503020204020204" pitchFamily="34" charset="-122"/>
              </a:endParaRPr>
            </a:p>
          </p:txBody>
        </p:sp>
        <p:sp>
          <p:nvSpPr>
            <p:cNvPr id="39" name="矩形 38"/>
            <p:cNvSpPr/>
            <p:nvPr/>
          </p:nvSpPr>
          <p:spPr bwMode="auto">
            <a:xfrm>
              <a:off x="2691515"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rgbClr val="C00000"/>
                  </a:solidFill>
                  <a:latin typeface="微软雅黑" panose="020B0503020204020204" pitchFamily="34" charset="-122"/>
                  <a:ea typeface="微软雅黑" panose="020B0503020204020204" pitchFamily="34" charset="-122"/>
                </a:rPr>
                <a:t>单击此处添加文字模板</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999580" y="3777256"/>
            <a:ext cx="4370855" cy="732230"/>
            <a:chOff x="1491415" y="2381173"/>
            <a:chExt cx="4370855" cy="732230"/>
          </a:xfrm>
        </p:grpSpPr>
        <p:sp>
          <p:nvSpPr>
            <p:cNvPr id="41"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3200" spc="600" dirty="0">
                  <a:solidFill>
                    <a:srgbClr val="C00000"/>
                  </a:solidFill>
                  <a:latin typeface="微软雅黑" panose="020B0503020204020204" pitchFamily="34" charset="-122"/>
                  <a:ea typeface="微软雅黑" panose="020B0503020204020204" pitchFamily="34" charset="-122"/>
                </a:rPr>
                <a:t>03</a:t>
              </a:r>
              <a:endParaRPr lang="en-US" altLang="zh-CN" sz="3200" spc="600" dirty="0">
                <a:solidFill>
                  <a:srgbClr val="C00000"/>
                </a:solidFill>
                <a:latin typeface="微软雅黑" panose="020B0503020204020204" pitchFamily="34" charset="-122"/>
                <a:ea typeface="微软雅黑" panose="020B0503020204020204" pitchFamily="34" charset="-122"/>
              </a:endParaRPr>
            </a:p>
          </p:txBody>
        </p:sp>
        <p:sp>
          <p:nvSpPr>
            <p:cNvPr id="42" name="矩形 41"/>
            <p:cNvSpPr/>
            <p:nvPr/>
          </p:nvSpPr>
          <p:spPr bwMode="auto">
            <a:xfrm>
              <a:off x="2691516" y="2450170"/>
              <a:ext cx="3170754"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rgbClr val="C00000"/>
                  </a:solidFill>
                  <a:latin typeface="微软雅黑" panose="020B0503020204020204" pitchFamily="34" charset="-122"/>
                  <a:ea typeface="微软雅黑" panose="020B0503020204020204" pitchFamily="34" charset="-122"/>
                </a:rPr>
                <a:t>单击此处添加文字模板</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342980" y="2856128"/>
            <a:ext cx="4370855" cy="732230"/>
            <a:chOff x="1491415" y="2381173"/>
            <a:chExt cx="4370855" cy="732230"/>
          </a:xfrm>
        </p:grpSpPr>
        <p:sp>
          <p:nvSpPr>
            <p:cNvPr id="44"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3200" spc="600" dirty="0">
                  <a:solidFill>
                    <a:srgbClr val="C00000"/>
                  </a:solidFill>
                  <a:latin typeface="微软雅黑" panose="020B0503020204020204" pitchFamily="34" charset="-122"/>
                  <a:ea typeface="微软雅黑" panose="020B0503020204020204" pitchFamily="34" charset="-122"/>
                </a:rPr>
                <a:t>02</a:t>
              </a:r>
              <a:endParaRPr lang="en-US" altLang="zh-CN" sz="3200" spc="600" dirty="0">
                <a:solidFill>
                  <a:srgbClr val="C00000"/>
                </a:solidFill>
                <a:latin typeface="微软雅黑" panose="020B0503020204020204" pitchFamily="34" charset="-122"/>
                <a:ea typeface="微软雅黑" panose="020B0503020204020204" pitchFamily="34" charset="-122"/>
              </a:endParaRPr>
            </a:p>
          </p:txBody>
        </p:sp>
        <p:sp>
          <p:nvSpPr>
            <p:cNvPr id="45" name="矩形 44"/>
            <p:cNvSpPr/>
            <p:nvPr/>
          </p:nvSpPr>
          <p:spPr bwMode="auto">
            <a:xfrm>
              <a:off x="2691516" y="2450170"/>
              <a:ext cx="3170754"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rgbClr val="C00000"/>
                  </a:solidFill>
                  <a:latin typeface="微软雅黑" panose="020B0503020204020204" pitchFamily="34" charset="-122"/>
                  <a:ea typeface="微软雅黑" panose="020B0503020204020204" pitchFamily="34" charset="-122"/>
                </a:rPr>
                <a:t>单击此处添加文字模板</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342980" y="3777256"/>
            <a:ext cx="4181579" cy="732230"/>
            <a:chOff x="1491415" y="2381173"/>
            <a:chExt cx="4181579" cy="732230"/>
          </a:xfrm>
        </p:grpSpPr>
        <p:sp>
          <p:nvSpPr>
            <p:cNvPr id="47"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3200" spc="600" dirty="0">
                  <a:solidFill>
                    <a:srgbClr val="C00000"/>
                  </a:solidFill>
                  <a:latin typeface="微软雅黑" panose="020B0503020204020204" pitchFamily="34" charset="-122"/>
                  <a:ea typeface="微软雅黑" panose="020B0503020204020204" pitchFamily="34" charset="-122"/>
                </a:rPr>
                <a:t>04</a:t>
              </a:r>
              <a:endParaRPr lang="en-US" altLang="zh-CN" sz="3200" spc="600" dirty="0">
                <a:solidFill>
                  <a:srgbClr val="C00000"/>
                </a:solidFill>
                <a:latin typeface="微软雅黑" panose="020B0503020204020204" pitchFamily="34" charset="-122"/>
                <a:ea typeface="微软雅黑" panose="020B0503020204020204" pitchFamily="34" charset="-122"/>
              </a:endParaRPr>
            </a:p>
          </p:txBody>
        </p:sp>
        <p:sp>
          <p:nvSpPr>
            <p:cNvPr id="48" name="矩形 47"/>
            <p:cNvSpPr/>
            <p:nvPr/>
          </p:nvSpPr>
          <p:spPr bwMode="auto">
            <a:xfrm>
              <a:off x="2691516" y="2450170"/>
              <a:ext cx="2981478"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rgbClr val="C00000"/>
                  </a:solidFill>
                  <a:latin typeface="微软雅黑" panose="020B0503020204020204" pitchFamily="34" charset="-122"/>
                  <a:ea typeface="微软雅黑" panose="020B0503020204020204" pitchFamily="34" charset="-122"/>
                </a:rPr>
                <a:t>单击此处添加文字模板</a:t>
              </a:r>
              <a:endParaRPr lang="zh-CN" altLang="en-US" sz="2000" dirty="0">
                <a:solidFill>
                  <a:srgbClr val="C00000"/>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4878863" y="1447659"/>
            <a:ext cx="249445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6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目录</a:t>
            </a:r>
            <a:r>
              <a:rPr lang="en-US"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DIRECTORY</a:t>
            </a:r>
            <a:endParaRPr lang="en-US"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124960" y="1489710"/>
            <a:ext cx="3864610" cy="3369945"/>
            <a:chOff x="6573" y="2377"/>
            <a:chExt cx="6086" cy="5307"/>
          </a:xfrm>
        </p:grpSpPr>
        <p:sp>
          <p:nvSpPr>
            <p:cNvPr id="12" name="矩形 11"/>
            <p:cNvSpPr/>
            <p:nvPr/>
          </p:nvSpPr>
          <p:spPr>
            <a:xfrm>
              <a:off x="6573" y="5408"/>
              <a:ext cx="6087" cy="1163"/>
            </a:xfrm>
            <a:prstGeom prst="rect">
              <a:avLst/>
            </a:prstGeom>
          </p:spPr>
          <p:txBody>
            <a:bodyPr lIns="0" tIns="0" rIns="0" bIns="0">
              <a:spAutoFit/>
            </a:bodyPr>
            <a:lstStyle/>
            <a:p>
              <a:pPr algn="ctr" eaLnBrk="1" hangingPunct="1">
                <a:defRPr/>
              </a:pPr>
              <a:r>
                <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11"/>
            <p:cNvSpPr txBox="1"/>
            <p:nvPr/>
          </p:nvSpPr>
          <p:spPr>
            <a:xfrm>
              <a:off x="6669" y="6691"/>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11"/>
            <p:cNvSpPr txBox="1"/>
            <p:nvPr/>
          </p:nvSpPr>
          <p:spPr>
            <a:xfrm>
              <a:off x="6669" y="7248"/>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矩形 20"/>
            <p:cNvSpPr/>
            <p:nvPr/>
          </p:nvSpPr>
          <p:spPr>
            <a:xfrm>
              <a:off x="8177" y="2973"/>
              <a:ext cx="2857" cy="1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dirty="0">
                  <a:solidFill>
                    <a:srgbClr val="C00000"/>
                  </a:solidFill>
                  <a:latin typeface="微软雅黑" panose="020B0503020204020204" pitchFamily="34" charset="-122"/>
                  <a:ea typeface="微软雅黑" panose="020B0503020204020204" pitchFamily="34" charset="-122"/>
                </a:rPr>
                <a:t>01</a:t>
              </a:r>
              <a:endParaRPr kumimoji="1" lang="en-US" altLang="zh-CN" sz="5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rot="5400000">
              <a:off x="10334" y="3081"/>
              <a:ext cx="2461" cy="1054"/>
              <a:chOff x="5591515" y="1114424"/>
              <a:chExt cx="2274500" cy="1077233"/>
            </a:xfrm>
            <a:solidFill>
              <a:srgbClr val="C00000"/>
            </a:solidFill>
          </p:grpSpPr>
          <p:sp>
            <p:nvSpPr>
              <p:cNvPr id="25" name="矩形 24"/>
              <p:cNvSpPr/>
              <p:nvPr/>
            </p:nvSpPr>
            <p:spPr>
              <a:xfrm>
                <a:off x="5591515" y="1114425"/>
                <a:ext cx="66335"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7809901" y="1114425"/>
                <a:ext cx="5611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rot="16200000">
                <a:off x="6691087" y="1485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rot="5400000" flipV="1">
              <a:off x="6423" y="2970"/>
              <a:ext cx="2458" cy="1272"/>
              <a:chOff x="5591515" y="1106804"/>
              <a:chExt cx="2271552" cy="1300752"/>
            </a:xfrm>
            <a:solidFill>
              <a:srgbClr val="C00000"/>
            </a:solidFill>
          </p:grpSpPr>
          <p:sp>
            <p:nvSpPr>
              <p:cNvPr id="29" name="矩形 28"/>
              <p:cNvSpPr/>
              <p:nvPr/>
            </p:nvSpPr>
            <p:spPr>
              <a:xfrm>
                <a:off x="5591515"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1" name="矩形 30"/>
              <p:cNvSpPr/>
              <p:nvPr/>
            </p:nvSpPr>
            <p:spPr>
              <a:xfrm rot="16200000">
                <a:off x="6691087" y="723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4" name="图片 3"/>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29" name="Text Placeholder 16"/>
          <p:cNvSpPr>
            <a:spLocks noGrp="1"/>
          </p:cNvSpPr>
          <p:nvPr>
            <p:ph type="body" sz="quarter" idx="4294967295"/>
          </p:nvPr>
        </p:nvSpPr>
        <p:spPr>
          <a:xfrm>
            <a:off x="2065441" y="1984079"/>
            <a:ext cx="1957665" cy="738505"/>
          </a:xfrm>
          <a:prstGeom prst="rect">
            <a:avLst/>
          </a:prstGeom>
        </p:spPr>
        <p:txBody>
          <a:bodyPr vert="horz" lIns="0" tIns="0" rIns="0" bIns="0" rtlCol="0">
            <a:spAutoFit/>
          </a:bodyPr>
          <a:lstStyle/>
          <a:p>
            <a:pPr marL="0" indent="0" algn="just">
              <a:lnSpc>
                <a:spcPct val="120000"/>
              </a:lnSpc>
              <a:buNone/>
            </a:pPr>
            <a:r>
              <a:rPr lang="zh-CN" altLang="en-US" sz="10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1000"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30" name="Text Placeholder 17"/>
          <p:cNvSpPr>
            <a:spLocks noGrp="1"/>
          </p:cNvSpPr>
          <p:nvPr/>
        </p:nvSpPr>
        <p:spPr>
          <a:xfrm>
            <a:off x="1799171" y="3998269"/>
            <a:ext cx="1957665" cy="738505"/>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0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1000"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31" name="Text Placeholder 12"/>
          <p:cNvSpPr>
            <a:spLocks noGrp="1"/>
          </p:cNvSpPr>
          <p:nvPr/>
        </p:nvSpPr>
        <p:spPr>
          <a:xfrm>
            <a:off x="8239490" y="3259754"/>
            <a:ext cx="1963179" cy="738505"/>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0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1000" dirty="0">
              <a:solidFill>
                <a:srgbClr val="C00000"/>
              </a:solidFill>
              <a:latin typeface="微软雅黑" panose="020B0503020204020204" pitchFamily="34" charset="-122"/>
              <a:ea typeface="微软雅黑" panose="020B0503020204020204" pitchFamily="34" charset="-122"/>
              <a:cs typeface="+mn-ea"/>
              <a:sym typeface="+mn-ea"/>
            </a:endParaRPr>
          </a:p>
        </p:txBody>
      </p:sp>
      <p:grpSp>
        <p:nvGrpSpPr>
          <p:cNvPr id="32" name="Group 9"/>
          <p:cNvGrpSpPr/>
          <p:nvPr/>
        </p:nvGrpSpPr>
        <p:grpSpPr>
          <a:xfrm>
            <a:off x="4132523" y="1589600"/>
            <a:ext cx="3743604" cy="3704526"/>
            <a:chOff x="9988635" y="4910465"/>
            <a:chExt cx="5069416" cy="5016501"/>
          </a:xfrm>
        </p:grpSpPr>
        <p:sp>
          <p:nvSpPr>
            <p:cNvPr id="33"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rgbClr val="C00000"/>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rgbClr val="C00000"/>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rgbClr val="C00000"/>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additive="base">
                                        <p:cTn id="12"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 calcmode="lin" valueType="num">
                                      <p:cBhvr additive="base">
                                        <p:cTn id="18"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 calcmode="lin" valueType="num">
                                      <p:cBhvr additive="base">
                                        <p:cTn id="24"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5"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4" name="图片 3"/>
            <p:cNvPicPr>
              <a:picLocks noChangeAspect="1"/>
            </p:cNvPicPr>
            <p:nvPr/>
          </p:nvPicPr>
          <p:blipFill>
            <a:blip r:embed="rId6"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graphicFrame>
        <p:nvGraphicFramePr>
          <p:cNvPr id="6" name="Object 5"/>
          <p:cNvGraphicFramePr>
            <a:graphicFrameLocks noChangeAspect="1"/>
          </p:cNvGraphicFramePr>
          <p:nvPr/>
        </p:nvGraphicFramePr>
        <p:xfrm>
          <a:off x="1609238" y="1939334"/>
          <a:ext cx="2387606" cy="2388351"/>
        </p:xfrm>
        <a:graphic>
          <a:graphicData uri="http://schemas.openxmlformats.org/drawingml/2006/chart">
            <c:chart xmlns:c="http://schemas.openxmlformats.org/drawingml/2006/chart" xmlns:r="http://schemas.openxmlformats.org/officeDocument/2006/relationships" r:id="rId1"/>
          </a:graphicData>
        </a:graphic>
      </p:graphicFrame>
      <p:sp>
        <p:nvSpPr>
          <p:cNvPr id="64518" name="AutoShape 6"/>
          <p:cNvSpPr/>
          <p:nvPr/>
        </p:nvSpPr>
        <p:spPr bwMode="auto">
          <a:xfrm>
            <a:off x="2019608" y="2387756"/>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1892765" y="4421023"/>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rgbClr val="C00000"/>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zh-CN" altLang="en-US" sz="14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20" name="AutoShape 8"/>
          <p:cNvSpPr/>
          <p:nvPr/>
        </p:nvSpPr>
        <p:spPr bwMode="auto">
          <a:xfrm>
            <a:off x="1892765" y="4701716"/>
            <a:ext cx="1780259" cy="589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800" b="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b="0" dirty="0">
              <a:solidFill>
                <a:srgbClr val="C00000"/>
              </a:solidFill>
              <a:latin typeface="微软雅黑" panose="020B0503020204020204" pitchFamily="34" charset="-122"/>
              <a:ea typeface="微软雅黑" panose="020B0503020204020204" pitchFamily="34" charset="-122"/>
              <a:sym typeface="+mn-ea"/>
            </a:endParaRPr>
          </a:p>
        </p:txBody>
      </p:sp>
      <p:graphicFrame>
        <p:nvGraphicFramePr>
          <p:cNvPr id="7" name="Object 9"/>
          <p:cNvGraphicFramePr>
            <a:graphicFrameLocks noChangeAspect="1"/>
          </p:cNvGraphicFramePr>
          <p:nvPr/>
        </p:nvGraphicFramePr>
        <p:xfrm>
          <a:off x="3942378" y="1970671"/>
          <a:ext cx="2356269" cy="2356269"/>
        </p:xfrm>
        <a:graphic>
          <a:graphicData uri="http://schemas.openxmlformats.org/drawingml/2006/chart">
            <c:chart xmlns:c="http://schemas.openxmlformats.org/drawingml/2006/chart" xmlns:r="http://schemas.openxmlformats.org/officeDocument/2006/relationships" r:id="rId2"/>
          </a:graphicData>
        </a:graphic>
      </p:graphicFrame>
      <p:sp>
        <p:nvSpPr>
          <p:cNvPr id="64522" name="AutoShape 10"/>
          <p:cNvSpPr/>
          <p:nvPr/>
        </p:nvSpPr>
        <p:spPr bwMode="auto">
          <a:xfrm>
            <a:off x="4357223" y="2394471"/>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230381" y="4421023"/>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rgbClr val="C00000"/>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zh-CN" altLang="en-US" sz="14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24" name="AutoShape 12"/>
          <p:cNvSpPr/>
          <p:nvPr/>
        </p:nvSpPr>
        <p:spPr bwMode="auto">
          <a:xfrm>
            <a:off x="4230381" y="4701716"/>
            <a:ext cx="1780259" cy="589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800" b="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b="0" dirty="0">
              <a:solidFill>
                <a:srgbClr val="C00000"/>
              </a:solidFill>
              <a:latin typeface="微软雅黑" panose="020B0503020204020204" pitchFamily="34" charset="-122"/>
              <a:ea typeface="微软雅黑" panose="020B0503020204020204" pitchFamily="34" charset="-122"/>
              <a:sym typeface="+mn-ea"/>
            </a:endParaRPr>
          </a:p>
        </p:txBody>
      </p:sp>
      <p:graphicFrame>
        <p:nvGraphicFramePr>
          <p:cNvPr id="8" name="Object 13"/>
          <p:cNvGraphicFramePr>
            <a:graphicFrameLocks noChangeAspect="1"/>
          </p:cNvGraphicFramePr>
          <p:nvPr/>
        </p:nvGraphicFramePr>
        <p:xfrm>
          <a:off x="6206871" y="1969177"/>
          <a:ext cx="2359254" cy="2359254"/>
        </p:xfrm>
        <a:graphic>
          <a:graphicData uri="http://schemas.openxmlformats.org/drawingml/2006/chart">
            <c:chart xmlns:c="http://schemas.openxmlformats.org/drawingml/2006/chart" xmlns:r="http://schemas.openxmlformats.org/officeDocument/2006/relationships" r:id="rId3"/>
          </a:graphicData>
        </a:graphic>
      </p:graphicFrame>
      <p:sp>
        <p:nvSpPr>
          <p:cNvPr id="64526" name="AutoShape 14"/>
          <p:cNvSpPr/>
          <p:nvPr/>
        </p:nvSpPr>
        <p:spPr bwMode="auto">
          <a:xfrm>
            <a:off x="6622465" y="2394471"/>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496368" y="4421023"/>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rgbClr val="C00000"/>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zh-CN" altLang="en-US" sz="14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28" name="AutoShape 16"/>
          <p:cNvSpPr/>
          <p:nvPr/>
        </p:nvSpPr>
        <p:spPr bwMode="auto">
          <a:xfrm>
            <a:off x="6496368" y="4701716"/>
            <a:ext cx="1780259" cy="589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800" b="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b="0" dirty="0">
              <a:solidFill>
                <a:srgbClr val="C00000"/>
              </a:solidFill>
              <a:latin typeface="微软雅黑" panose="020B0503020204020204" pitchFamily="34" charset="-122"/>
              <a:ea typeface="微软雅黑" panose="020B0503020204020204" pitchFamily="34" charset="-122"/>
              <a:sym typeface="+mn-ea"/>
            </a:endParaRPr>
          </a:p>
        </p:txBody>
      </p:sp>
      <p:graphicFrame>
        <p:nvGraphicFramePr>
          <p:cNvPr id="9" name="Object 17"/>
          <p:cNvGraphicFramePr>
            <a:graphicFrameLocks noChangeAspect="1"/>
          </p:cNvGraphicFramePr>
          <p:nvPr/>
        </p:nvGraphicFramePr>
        <p:xfrm>
          <a:off x="8428837" y="1936348"/>
          <a:ext cx="2424913" cy="2424913"/>
        </p:xfrm>
        <a:graphic>
          <a:graphicData uri="http://schemas.openxmlformats.org/drawingml/2006/chart">
            <c:chart xmlns:c="http://schemas.openxmlformats.org/drawingml/2006/chart" xmlns:r="http://schemas.openxmlformats.org/officeDocument/2006/relationships" r:id="rId4"/>
          </a:graphicData>
        </a:graphic>
      </p:graphicFrame>
      <p:sp>
        <p:nvSpPr>
          <p:cNvPr id="64530" name="AutoShape 18"/>
          <p:cNvSpPr/>
          <p:nvPr/>
        </p:nvSpPr>
        <p:spPr bwMode="auto">
          <a:xfrm>
            <a:off x="8878006" y="2377310"/>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751163" y="4421023"/>
            <a:ext cx="1780259"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zh-CN" altLang="en-US" sz="1400" b="0"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532" name="AutoShape 20"/>
          <p:cNvSpPr/>
          <p:nvPr/>
        </p:nvSpPr>
        <p:spPr bwMode="auto">
          <a:xfrm>
            <a:off x="8751163" y="4701716"/>
            <a:ext cx="1780259" cy="589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zh-CN" altLang="en-US" sz="800" b="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b="0" dirty="0">
              <a:solidFill>
                <a:srgbClr val="C00000"/>
              </a:solidFill>
              <a:latin typeface="微软雅黑" panose="020B0503020204020204" pitchFamily="34" charset="-122"/>
              <a:ea typeface="微软雅黑" panose="020B0503020204020204" pitchFamily="34" charset="-122"/>
              <a:sym typeface="+mn-ea"/>
            </a:endParaRPr>
          </a:p>
        </p:txBody>
      </p:sp>
      <p:grpSp>
        <p:nvGrpSpPr>
          <p:cNvPr id="64533" name="Group 21"/>
          <p:cNvGrpSpPr/>
          <p:nvPr/>
        </p:nvGrpSpPr>
        <p:grpSpPr bwMode="auto">
          <a:xfrm>
            <a:off x="2536674" y="2911536"/>
            <a:ext cx="7353826" cy="459614"/>
            <a:chOff x="0" y="-1"/>
            <a:chExt cx="15646569" cy="977781"/>
          </a:xfrm>
          <a:solidFill>
            <a:srgbClr val="C00000"/>
          </a:solidFill>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1+#ppt_w/2"/>
                                          </p:val>
                                        </p:tav>
                                        <p:tav tm="100000">
                                          <p:val>
                                            <p:strVal val="#ppt_x"/>
                                          </p:val>
                                        </p:tav>
                                      </p:tavLst>
                                    </p:anim>
                                    <p:anim calcmode="lin" valueType="num">
                                      <p:cBhvr additive="base">
                                        <p:cTn id="8" dur="500" fill="hold"/>
                                        <p:tgtEl>
                                          <p:spTgt spid="64519"/>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2" fill="hold" grpId="0" nodeType="afterEffect">
                                  <p:stCondLst>
                                    <p:cond delay="200"/>
                                  </p:stCondLst>
                                  <p:childTnLst>
                                    <p:set>
                                      <p:cBhvr>
                                        <p:cTn id="11" dur="1" fill="hold">
                                          <p:stCondLst>
                                            <p:cond delay="0"/>
                                          </p:stCondLst>
                                        </p:cTn>
                                        <p:tgtEl>
                                          <p:spTgt spid="64520"/>
                                        </p:tgtEl>
                                        <p:attrNameLst>
                                          <p:attrName>style.visibility</p:attrName>
                                        </p:attrNameLst>
                                      </p:cBhvr>
                                      <p:to>
                                        <p:strVal val="visible"/>
                                      </p:to>
                                    </p:set>
                                    <p:anim calcmode="lin" valueType="num">
                                      <p:cBhvr additive="base">
                                        <p:cTn id="12" dur="500" fill="hold"/>
                                        <p:tgtEl>
                                          <p:spTgt spid="64520"/>
                                        </p:tgtEl>
                                        <p:attrNameLst>
                                          <p:attrName>ppt_x</p:attrName>
                                        </p:attrNameLst>
                                      </p:cBhvr>
                                      <p:tavLst>
                                        <p:tav tm="0">
                                          <p:val>
                                            <p:strVal val="1+#ppt_w/2"/>
                                          </p:val>
                                        </p:tav>
                                        <p:tav tm="100000">
                                          <p:val>
                                            <p:strVal val="#ppt_x"/>
                                          </p:val>
                                        </p:tav>
                                      </p:tavLst>
                                    </p:anim>
                                    <p:anim calcmode="lin" valueType="num">
                                      <p:cBhvr additive="base">
                                        <p:cTn id="13" dur="500" fill="hold"/>
                                        <p:tgtEl>
                                          <p:spTgt spid="645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100"/>
                                  </p:stCondLst>
                                  <p:childTnLst>
                                    <p:set>
                                      <p:cBhvr>
                                        <p:cTn id="17" dur="1" fill="hold">
                                          <p:stCondLst>
                                            <p:cond delay="0"/>
                                          </p:stCondLst>
                                        </p:cTn>
                                        <p:tgtEl>
                                          <p:spTgt spid="64523"/>
                                        </p:tgtEl>
                                        <p:attrNameLst>
                                          <p:attrName>style.visibility</p:attrName>
                                        </p:attrNameLst>
                                      </p:cBhvr>
                                      <p:to>
                                        <p:strVal val="visible"/>
                                      </p:to>
                                    </p:set>
                                    <p:anim calcmode="lin" valueType="num">
                                      <p:cBhvr additive="base">
                                        <p:cTn id="18" dur="500" fill="hold"/>
                                        <p:tgtEl>
                                          <p:spTgt spid="64523"/>
                                        </p:tgtEl>
                                        <p:attrNameLst>
                                          <p:attrName>ppt_x</p:attrName>
                                        </p:attrNameLst>
                                      </p:cBhvr>
                                      <p:tavLst>
                                        <p:tav tm="0">
                                          <p:val>
                                            <p:strVal val="1+#ppt_w/2"/>
                                          </p:val>
                                        </p:tav>
                                        <p:tav tm="100000">
                                          <p:val>
                                            <p:strVal val="#ppt_x"/>
                                          </p:val>
                                        </p:tav>
                                      </p:tavLst>
                                    </p:anim>
                                    <p:anim calcmode="lin" valueType="num">
                                      <p:cBhvr additive="base">
                                        <p:cTn id="19" dur="500" fill="hold"/>
                                        <p:tgtEl>
                                          <p:spTgt spid="64523"/>
                                        </p:tgtEl>
                                        <p:attrNameLst>
                                          <p:attrName>ppt_y</p:attrName>
                                        </p:attrNameLst>
                                      </p:cBhvr>
                                      <p:tavLst>
                                        <p:tav tm="0">
                                          <p:val>
                                            <p:strVal val="#ppt_y"/>
                                          </p:val>
                                        </p:tav>
                                        <p:tav tm="100000">
                                          <p:val>
                                            <p:strVal val="#ppt_y"/>
                                          </p:val>
                                        </p:tav>
                                      </p:tavLst>
                                    </p:anim>
                                  </p:childTnLst>
                                </p:cTn>
                              </p:par>
                            </p:childTnLst>
                          </p:cTn>
                        </p:par>
                        <p:par>
                          <p:cTn id="20" fill="hold">
                            <p:stCondLst>
                              <p:cond delay="600"/>
                            </p:stCondLst>
                            <p:childTnLst>
                              <p:par>
                                <p:cTn id="21" presetID="2" presetClass="entr" presetSubtype="2" fill="hold" grpId="0" nodeType="afterEffect">
                                  <p:stCondLst>
                                    <p:cond delay="200"/>
                                  </p:stCondLst>
                                  <p:childTnLst>
                                    <p:set>
                                      <p:cBhvr>
                                        <p:cTn id="22" dur="1" fill="hold">
                                          <p:stCondLst>
                                            <p:cond delay="0"/>
                                          </p:stCondLst>
                                        </p:cTn>
                                        <p:tgtEl>
                                          <p:spTgt spid="64524"/>
                                        </p:tgtEl>
                                        <p:attrNameLst>
                                          <p:attrName>style.visibility</p:attrName>
                                        </p:attrNameLst>
                                      </p:cBhvr>
                                      <p:to>
                                        <p:strVal val="visible"/>
                                      </p:to>
                                    </p:set>
                                    <p:anim calcmode="lin" valueType="num">
                                      <p:cBhvr additive="base">
                                        <p:cTn id="23" dur="500" fill="hold"/>
                                        <p:tgtEl>
                                          <p:spTgt spid="64524"/>
                                        </p:tgtEl>
                                        <p:attrNameLst>
                                          <p:attrName>ppt_x</p:attrName>
                                        </p:attrNameLst>
                                      </p:cBhvr>
                                      <p:tavLst>
                                        <p:tav tm="0">
                                          <p:val>
                                            <p:strVal val="1+#ppt_w/2"/>
                                          </p:val>
                                        </p:tav>
                                        <p:tav tm="100000">
                                          <p:val>
                                            <p:strVal val="#ppt_x"/>
                                          </p:val>
                                        </p:tav>
                                      </p:tavLst>
                                    </p:anim>
                                    <p:anim calcmode="lin" valueType="num">
                                      <p:cBhvr additive="base">
                                        <p:cTn id="24" dur="500" fill="hold"/>
                                        <p:tgtEl>
                                          <p:spTgt spid="645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100"/>
                                  </p:stCondLst>
                                  <p:childTnLst>
                                    <p:set>
                                      <p:cBhvr>
                                        <p:cTn id="28" dur="1" fill="hold">
                                          <p:stCondLst>
                                            <p:cond delay="0"/>
                                          </p:stCondLst>
                                        </p:cTn>
                                        <p:tgtEl>
                                          <p:spTgt spid="64527"/>
                                        </p:tgtEl>
                                        <p:attrNameLst>
                                          <p:attrName>style.visibility</p:attrName>
                                        </p:attrNameLst>
                                      </p:cBhvr>
                                      <p:to>
                                        <p:strVal val="visible"/>
                                      </p:to>
                                    </p:set>
                                    <p:anim calcmode="lin" valueType="num">
                                      <p:cBhvr additive="base">
                                        <p:cTn id="29" dur="500" fill="hold"/>
                                        <p:tgtEl>
                                          <p:spTgt spid="64527"/>
                                        </p:tgtEl>
                                        <p:attrNameLst>
                                          <p:attrName>ppt_x</p:attrName>
                                        </p:attrNameLst>
                                      </p:cBhvr>
                                      <p:tavLst>
                                        <p:tav tm="0">
                                          <p:val>
                                            <p:strVal val="1+#ppt_w/2"/>
                                          </p:val>
                                        </p:tav>
                                        <p:tav tm="100000">
                                          <p:val>
                                            <p:strVal val="#ppt_x"/>
                                          </p:val>
                                        </p:tav>
                                      </p:tavLst>
                                    </p:anim>
                                    <p:anim calcmode="lin" valueType="num">
                                      <p:cBhvr additive="base">
                                        <p:cTn id="30" dur="500" fill="hold"/>
                                        <p:tgtEl>
                                          <p:spTgt spid="64527"/>
                                        </p:tgtEl>
                                        <p:attrNameLst>
                                          <p:attrName>ppt_y</p:attrName>
                                        </p:attrNameLst>
                                      </p:cBhvr>
                                      <p:tavLst>
                                        <p:tav tm="0">
                                          <p:val>
                                            <p:strVal val="#ppt_y"/>
                                          </p:val>
                                        </p:tav>
                                        <p:tav tm="100000">
                                          <p:val>
                                            <p:strVal val="#ppt_y"/>
                                          </p:val>
                                        </p:tav>
                                      </p:tavLst>
                                    </p:anim>
                                  </p:childTnLst>
                                </p:cTn>
                              </p:par>
                            </p:childTnLst>
                          </p:cTn>
                        </p:par>
                        <p:par>
                          <p:cTn id="31" fill="hold">
                            <p:stCondLst>
                              <p:cond delay="600"/>
                            </p:stCondLst>
                            <p:childTnLst>
                              <p:par>
                                <p:cTn id="32" presetID="2" presetClass="entr" presetSubtype="2" fill="hold" grpId="0" nodeType="afterEffect">
                                  <p:stCondLst>
                                    <p:cond delay="200"/>
                                  </p:stCondLst>
                                  <p:childTnLst>
                                    <p:set>
                                      <p:cBhvr>
                                        <p:cTn id="33" dur="1" fill="hold">
                                          <p:stCondLst>
                                            <p:cond delay="0"/>
                                          </p:stCondLst>
                                        </p:cTn>
                                        <p:tgtEl>
                                          <p:spTgt spid="64528"/>
                                        </p:tgtEl>
                                        <p:attrNameLst>
                                          <p:attrName>style.visibility</p:attrName>
                                        </p:attrNameLst>
                                      </p:cBhvr>
                                      <p:to>
                                        <p:strVal val="visible"/>
                                      </p:to>
                                    </p:set>
                                    <p:anim calcmode="lin" valueType="num">
                                      <p:cBhvr additive="base">
                                        <p:cTn id="34" dur="500" fill="hold"/>
                                        <p:tgtEl>
                                          <p:spTgt spid="64528"/>
                                        </p:tgtEl>
                                        <p:attrNameLst>
                                          <p:attrName>ppt_x</p:attrName>
                                        </p:attrNameLst>
                                      </p:cBhvr>
                                      <p:tavLst>
                                        <p:tav tm="0">
                                          <p:val>
                                            <p:strVal val="1+#ppt_w/2"/>
                                          </p:val>
                                        </p:tav>
                                        <p:tav tm="100000">
                                          <p:val>
                                            <p:strVal val="#ppt_x"/>
                                          </p:val>
                                        </p:tav>
                                      </p:tavLst>
                                    </p:anim>
                                    <p:anim calcmode="lin" valueType="num">
                                      <p:cBhvr additive="base">
                                        <p:cTn id="35" dur="500" fill="hold"/>
                                        <p:tgtEl>
                                          <p:spTgt spid="6452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100"/>
                                  </p:stCondLst>
                                  <p:childTnLst>
                                    <p:set>
                                      <p:cBhvr>
                                        <p:cTn id="39" dur="1" fill="hold">
                                          <p:stCondLst>
                                            <p:cond delay="0"/>
                                          </p:stCondLst>
                                        </p:cTn>
                                        <p:tgtEl>
                                          <p:spTgt spid="64531"/>
                                        </p:tgtEl>
                                        <p:attrNameLst>
                                          <p:attrName>style.visibility</p:attrName>
                                        </p:attrNameLst>
                                      </p:cBhvr>
                                      <p:to>
                                        <p:strVal val="visible"/>
                                      </p:to>
                                    </p:set>
                                    <p:anim calcmode="lin" valueType="num">
                                      <p:cBhvr additive="base">
                                        <p:cTn id="40" dur="500" fill="hold"/>
                                        <p:tgtEl>
                                          <p:spTgt spid="64531"/>
                                        </p:tgtEl>
                                        <p:attrNameLst>
                                          <p:attrName>ppt_x</p:attrName>
                                        </p:attrNameLst>
                                      </p:cBhvr>
                                      <p:tavLst>
                                        <p:tav tm="0">
                                          <p:val>
                                            <p:strVal val="1+#ppt_w/2"/>
                                          </p:val>
                                        </p:tav>
                                        <p:tav tm="100000">
                                          <p:val>
                                            <p:strVal val="#ppt_x"/>
                                          </p:val>
                                        </p:tav>
                                      </p:tavLst>
                                    </p:anim>
                                    <p:anim calcmode="lin" valueType="num">
                                      <p:cBhvr additive="base">
                                        <p:cTn id="41" dur="500" fill="hold"/>
                                        <p:tgtEl>
                                          <p:spTgt spid="64531"/>
                                        </p:tgtEl>
                                        <p:attrNameLst>
                                          <p:attrName>ppt_y</p:attrName>
                                        </p:attrNameLst>
                                      </p:cBhvr>
                                      <p:tavLst>
                                        <p:tav tm="0">
                                          <p:val>
                                            <p:strVal val="#ppt_y"/>
                                          </p:val>
                                        </p:tav>
                                        <p:tav tm="100000">
                                          <p:val>
                                            <p:strVal val="#ppt_y"/>
                                          </p:val>
                                        </p:tav>
                                      </p:tavLst>
                                    </p:anim>
                                  </p:childTnLst>
                                </p:cTn>
                              </p:par>
                            </p:childTnLst>
                          </p:cTn>
                        </p:par>
                        <p:par>
                          <p:cTn id="42" fill="hold">
                            <p:stCondLst>
                              <p:cond delay="600"/>
                            </p:stCondLst>
                            <p:childTnLst>
                              <p:par>
                                <p:cTn id="43" presetID="2" presetClass="entr" presetSubtype="2" fill="hold" grpId="0" nodeType="afterEffect">
                                  <p:stCondLst>
                                    <p:cond delay="200"/>
                                  </p:stCondLst>
                                  <p:childTnLst>
                                    <p:set>
                                      <p:cBhvr>
                                        <p:cTn id="44" dur="1" fill="hold">
                                          <p:stCondLst>
                                            <p:cond delay="0"/>
                                          </p:stCondLst>
                                        </p:cTn>
                                        <p:tgtEl>
                                          <p:spTgt spid="64532"/>
                                        </p:tgtEl>
                                        <p:attrNameLst>
                                          <p:attrName>style.visibility</p:attrName>
                                        </p:attrNameLst>
                                      </p:cBhvr>
                                      <p:to>
                                        <p:strVal val="visible"/>
                                      </p:to>
                                    </p:set>
                                    <p:anim calcmode="lin" valueType="num">
                                      <p:cBhvr additive="base">
                                        <p:cTn id="45" dur="500" fill="hold"/>
                                        <p:tgtEl>
                                          <p:spTgt spid="64532"/>
                                        </p:tgtEl>
                                        <p:attrNameLst>
                                          <p:attrName>ppt_x</p:attrName>
                                        </p:attrNameLst>
                                      </p:cBhvr>
                                      <p:tavLst>
                                        <p:tav tm="0">
                                          <p:val>
                                            <p:strVal val="1+#ppt_w/2"/>
                                          </p:val>
                                        </p:tav>
                                        <p:tav tm="100000">
                                          <p:val>
                                            <p:strVal val="#ppt_x"/>
                                          </p:val>
                                        </p:tav>
                                      </p:tavLst>
                                    </p:anim>
                                    <p:anim calcmode="lin" valueType="num">
                                      <p:cBhvr additive="base">
                                        <p:cTn id="46" dur="500" fill="hold"/>
                                        <p:tgtEl>
                                          <p:spTgt spid="64532"/>
                                        </p:tgtEl>
                                        <p:attrNameLst>
                                          <p:attrName>ppt_y</p:attrName>
                                        </p:attrNameLst>
                                      </p:cBhvr>
                                      <p:tavLst>
                                        <p:tav tm="0">
                                          <p:val>
                                            <p:strVal val="#ppt_y"/>
                                          </p:val>
                                        </p:tav>
                                        <p:tav tm="100000">
                                          <p:val>
                                            <p:strVal val="#ppt_y"/>
                                          </p:val>
                                        </p:tav>
                                      </p:tavLst>
                                    </p:anim>
                                  </p:childTnLst>
                                </p:cTn>
                              </p:par>
                            </p:childTnLst>
                          </p:cTn>
                        </p:par>
                        <p:par>
                          <p:cTn id="47" fill="hold">
                            <p:stCondLst>
                              <p:cond delay="1300"/>
                            </p:stCondLst>
                            <p:childTnLst>
                              <p:par>
                                <p:cTn id="48" presetID="2" presetClass="entr" presetSubtype="4" fill="hold" nodeType="afterEffect">
                                  <p:stCondLst>
                                    <p:cond delay="0"/>
                                  </p:stCondLst>
                                  <p:childTnLst>
                                    <p:set>
                                      <p:cBhvr>
                                        <p:cTn id="49" dur="1" fill="hold">
                                          <p:stCondLst>
                                            <p:cond delay="0"/>
                                          </p:stCondLst>
                                        </p:cTn>
                                        <p:tgtEl>
                                          <p:spTgt spid="64533"/>
                                        </p:tgtEl>
                                        <p:attrNameLst>
                                          <p:attrName>style.visibility</p:attrName>
                                        </p:attrNameLst>
                                      </p:cBhvr>
                                      <p:to>
                                        <p:strVal val="visible"/>
                                      </p:to>
                                    </p:set>
                                    <p:anim calcmode="lin" valueType="num">
                                      <p:cBhvr additive="base">
                                        <p:cTn id="50" dur="500" fill="hold"/>
                                        <p:tgtEl>
                                          <p:spTgt spid="64533"/>
                                        </p:tgtEl>
                                        <p:attrNameLst>
                                          <p:attrName>ppt_x</p:attrName>
                                        </p:attrNameLst>
                                      </p:cBhvr>
                                      <p:tavLst>
                                        <p:tav tm="0">
                                          <p:val>
                                            <p:strVal val="#ppt_x"/>
                                          </p:val>
                                        </p:tav>
                                        <p:tav tm="100000">
                                          <p:val>
                                            <p:strVal val="#ppt_x"/>
                                          </p:val>
                                        </p:tav>
                                      </p:tavLst>
                                    </p:anim>
                                    <p:anim calcmode="lin" valueType="num">
                                      <p:cBhvr additive="base">
                                        <p:cTn id="51"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64519" grpId="0" bldLvl="0" animBg="1" autoUpdateAnimBg="0"/>
      <p:bldP spid="64520" grpId="0" bldLvl="0" animBg="1" autoUpdateAnimBg="0"/>
      <p:bldGraphic spid="7" grpId="0">
        <p:bldAsOne/>
      </p:bldGraphic>
      <p:bldP spid="64523" grpId="0" bldLvl="0" animBg="1" autoUpdateAnimBg="0"/>
      <p:bldP spid="64524" grpId="0" bldLvl="0" animBg="1" autoUpdateAnimBg="0"/>
      <p:bldGraphic spid="8" grpId="0">
        <p:bldAsOne/>
      </p:bldGraphic>
      <p:bldP spid="64527" grpId="0" bldLvl="0" animBg="1" autoUpdateAnimBg="0"/>
      <p:bldP spid="64528" grpId="0" bldLvl="0" animBg="1" autoUpdateAnimBg="0"/>
      <p:bldGraphic spid="9" grpId="0">
        <p:bldAsOne/>
      </p:bldGraphic>
      <p:bldP spid="64531" grpId="0" bldLvl="0" animBg="1" autoUpdateAnimBg="0"/>
      <p:bldP spid="64532"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4" name="图片 3"/>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179" name="任意多边形 178"/>
          <p:cNvSpPr/>
          <p:nvPr/>
        </p:nvSpPr>
        <p:spPr bwMode="auto">
          <a:xfrm>
            <a:off x="2598470" y="153870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rgbClr val="C0000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4611777" y="153870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rgbClr val="FF000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8694114" y="153870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rgbClr val="FF000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6679294" y="153870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rgbClr val="C00000"/>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8694114" y="173836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solidFill>
                <a:srgbClr val="FF0000"/>
              </a:solid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solidFill>
                <a:srgbClr val="FF0000"/>
              </a:solid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80" name="Freeform 37"/>
          <p:cNvSpPr/>
          <p:nvPr/>
        </p:nvSpPr>
        <p:spPr bwMode="auto">
          <a:xfrm>
            <a:off x="2598420" y="1738630"/>
            <a:ext cx="571500" cy="169291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7"/>
          <p:cNvGrpSpPr/>
          <p:nvPr/>
        </p:nvGrpSpPr>
        <p:grpSpPr>
          <a:xfrm>
            <a:off x="2767965" y="2435225"/>
            <a:ext cx="143510" cy="299720"/>
            <a:chOff x="3505027" y="3162328"/>
            <a:chExt cx="165477" cy="344888"/>
          </a:xfrm>
          <a:solidFill>
            <a:srgbClr val="C00000"/>
          </a:solid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9" name="Freeform 72"/>
          <p:cNvSpPr/>
          <p:nvPr/>
        </p:nvSpPr>
        <p:spPr bwMode="auto">
          <a:xfrm>
            <a:off x="4612005" y="1738630"/>
            <a:ext cx="570230" cy="169291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组合 10"/>
          <p:cNvGrpSpPr/>
          <p:nvPr/>
        </p:nvGrpSpPr>
        <p:grpSpPr>
          <a:xfrm>
            <a:off x="4751070" y="2435225"/>
            <a:ext cx="194945" cy="299720"/>
            <a:chOff x="5098828" y="3162328"/>
            <a:chExt cx="224700" cy="344888"/>
          </a:xfrm>
          <a:solidFill>
            <a:srgbClr val="FF0000"/>
          </a:solid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11"/>
          <p:cNvGrpSpPr/>
          <p:nvPr/>
        </p:nvGrpSpPr>
        <p:grpSpPr>
          <a:xfrm>
            <a:off x="2968180" y="383635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00" name="Freeform 107"/>
          <p:cNvSpPr/>
          <p:nvPr/>
        </p:nvSpPr>
        <p:spPr bwMode="auto">
          <a:xfrm>
            <a:off x="6679565" y="1738630"/>
            <a:ext cx="571500" cy="169291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13"/>
          <p:cNvGrpSpPr/>
          <p:nvPr/>
        </p:nvGrpSpPr>
        <p:grpSpPr>
          <a:xfrm>
            <a:off x="6791325" y="2435225"/>
            <a:ext cx="186055" cy="299720"/>
            <a:chOff x="6694371" y="3162328"/>
            <a:chExt cx="214247" cy="344888"/>
          </a:xfrm>
          <a:solidFill>
            <a:srgbClr val="C00000"/>
          </a:solid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23"/>
          <p:cNvSpPr txBox="1"/>
          <p:nvPr/>
        </p:nvSpPr>
        <p:spPr>
          <a:xfrm>
            <a:off x="1774971" y="5193815"/>
            <a:ext cx="2135561" cy="533400"/>
          </a:xfrm>
          <a:prstGeom prst="rect">
            <a:avLst/>
          </a:prstGeom>
          <a:noFill/>
        </p:spPr>
        <p:txBody>
          <a:bodyPr wrap="square" rtlCol="0">
            <a:spAutoFit/>
          </a:bodyPr>
          <a:lstStyle/>
          <a:p>
            <a:pPr>
              <a:lnSpc>
                <a:spcPct val="120000"/>
              </a:lnSpc>
            </a:pPr>
            <a:r>
              <a:rPr lang="zh-CN" altLang="en-US" sz="8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48" name="TextBox 24"/>
          <p:cNvSpPr txBox="1"/>
          <p:nvPr/>
        </p:nvSpPr>
        <p:spPr>
          <a:xfrm>
            <a:off x="1774974" y="4870285"/>
            <a:ext cx="1441420" cy="350865"/>
          </a:xfrm>
          <a:prstGeom prst="rect">
            <a:avLst/>
          </a:prstGeom>
          <a:noFill/>
        </p:spPr>
        <p:txBody>
          <a:bodyPr wrap="none" rtlCol="0">
            <a:spAutoFit/>
          </a:bodyPr>
          <a:lstStyle/>
          <a:p>
            <a:pPr>
              <a:lnSpc>
                <a:spcPct val="120000"/>
              </a:lnSpc>
            </a:pPr>
            <a:r>
              <a:rPr lang="zh-CN" altLang="en-US" sz="140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4016514" y="5193815"/>
            <a:ext cx="2135561" cy="533400"/>
          </a:xfrm>
          <a:prstGeom prst="rect">
            <a:avLst/>
          </a:prstGeom>
          <a:noFill/>
        </p:spPr>
        <p:txBody>
          <a:bodyPr wrap="square" rtlCol="0">
            <a:spAutoFit/>
          </a:bodyPr>
          <a:lstStyle/>
          <a:p>
            <a:pPr>
              <a:lnSpc>
                <a:spcPct val="120000"/>
              </a:lnSpc>
            </a:pPr>
            <a:r>
              <a:rPr lang="zh-CN" altLang="en-US" sz="8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50" name="TextBox 24"/>
          <p:cNvSpPr txBox="1"/>
          <p:nvPr/>
        </p:nvSpPr>
        <p:spPr>
          <a:xfrm>
            <a:off x="4016514" y="4870285"/>
            <a:ext cx="1441420" cy="350865"/>
          </a:xfrm>
          <a:prstGeom prst="rect">
            <a:avLst/>
          </a:prstGeom>
          <a:noFill/>
        </p:spPr>
        <p:txBody>
          <a:bodyPr wrap="none" rtlCol="0">
            <a:spAutoFit/>
          </a:bodyPr>
          <a:lstStyle/>
          <a:p>
            <a:pPr>
              <a:lnSpc>
                <a:spcPct val="120000"/>
              </a:lnSpc>
            </a:pPr>
            <a:r>
              <a:rPr lang="zh-CN" altLang="en-US" sz="140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6266325" y="5193815"/>
            <a:ext cx="2135561" cy="533400"/>
          </a:xfrm>
          <a:prstGeom prst="rect">
            <a:avLst/>
          </a:prstGeom>
          <a:noFill/>
        </p:spPr>
        <p:txBody>
          <a:bodyPr wrap="square" rtlCol="0">
            <a:spAutoFit/>
          </a:bodyPr>
          <a:lstStyle/>
          <a:p>
            <a:pPr>
              <a:lnSpc>
                <a:spcPct val="120000"/>
              </a:lnSpc>
            </a:pPr>
            <a:r>
              <a:rPr lang="zh-CN" altLang="en-US" sz="8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52" name="TextBox 24"/>
          <p:cNvSpPr txBox="1"/>
          <p:nvPr/>
        </p:nvSpPr>
        <p:spPr>
          <a:xfrm>
            <a:off x="6266328" y="4870285"/>
            <a:ext cx="1441420" cy="350865"/>
          </a:xfrm>
          <a:prstGeom prst="rect">
            <a:avLst/>
          </a:prstGeom>
          <a:noFill/>
        </p:spPr>
        <p:txBody>
          <a:bodyPr wrap="none" rtlCol="0">
            <a:spAutoFit/>
          </a:bodyPr>
          <a:lstStyle/>
          <a:p>
            <a:pPr>
              <a:lnSpc>
                <a:spcPct val="120000"/>
              </a:lnSpc>
            </a:pPr>
            <a:r>
              <a:rPr lang="zh-CN" altLang="en-US" sz="140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8507867" y="5193815"/>
            <a:ext cx="2135561" cy="533400"/>
          </a:xfrm>
          <a:prstGeom prst="rect">
            <a:avLst/>
          </a:prstGeom>
          <a:noFill/>
        </p:spPr>
        <p:txBody>
          <a:bodyPr wrap="square" rtlCol="0">
            <a:spAutoFit/>
          </a:bodyPr>
          <a:lstStyle/>
          <a:p>
            <a:pPr>
              <a:lnSpc>
                <a:spcPct val="120000"/>
              </a:lnSpc>
            </a:pPr>
            <a:r>
              <a:rPr lang="zh-CN" altLang="en-US" sz="800" dirty="0">
                <a:solidFill>
                  <a:srgbClr val="C00000"/>
                </a:solidFill>
                <a:latin typeface="微软雅黑" panose="020B0503020204020204" pitchFamily="34" charset="-122"/>
                <a:ea typeface="微软雅黑" panose="020B0503020204020204" pitchFamily="34" charset="-122"/>
                <a:sym typeface="+mn-ea"/>
              </a:rPr>
              <a:t>在这里输入您的文字内容，或者将您的文字内容复制在这里在这里输入您的文字内容，或者将您的文字内容复制在这里</a:t>
            </a:r>
            <a:endParaRPr lang="zh-CN" altLang="en-US" sz="800"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54" name="TextBox 24"/>
          <p:cNvSpPr txBox="1"/>
          <p:nvPr/>
        </p:nvSpPr>
        <p:spPr>
          <a:xfrm>
            <a:off x="8507868" y="4870285"/>
            <a:ext cx="1441420" cy="350865"/>
          </a:xfrm>
          <a:prstGeom prst="rect">
            <a:avLst/>
          </a:prstGeom>
          <a:noFill/>
        </p:spPr>
        <p:txBody>
          <a:bodyPr wrap="none" rtlCol="0">
            <a:spAutoFit/>
          </a:bodyPr>
          <a:lstStyle/>
          <a:p>
            <a:pPr>
              <a:lnSpc>
                <a:spcPct val="120000"/>
              </a:lnSpc>
            </a:pPr>
            <a:r>
              <a:rPr lang="zh-CN" altLang="en-US" sz="140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p:tgtEl>
                                          <p:spTgt spid="47"/>
                                        </p:tgtEl>
                                        <p:attrNameLst>
                                          <p:attrName>ppt_y</p:attrName>
                                        </p:attrNameLst>
                                      </p:cBhvr>
                                      <p:tavLst>
                                        <p:tav tm="0">
                                          <p:val>
                                            <p:strVal val="#ppt_y+#ppt_h*1.125000"/>
                                          </p:val>
                                        </p:tav>
                                        <p:tav tm="100000">
                                          <p:val>
                                            <p:strVal val="#ppt_y"/>
                                          </p:val>
                                        </p:tav>
                                      </p:tavLst>
                                    </p:anim>
                                    <p:animEffect transition="in" filter="wipe(up)">
                                      <p:cBhvr>
                                        <p:cTn id="34" dur="500"/>
                                        <p:tgtEl>
                                          <p:spTgt spid="47"/>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p:tgtEl>
                                          <p:spTgt spid="48"/>
                                        </p:tgtEl>
                                        <p:attrNameLst>
                                          <p:attrName>ppt_y</p:attrName>
                                        </p:attrNameLst>
                                      </p:cBhvr>
                                      <p:tavLst>
                                        <p:tav tm="0">
                                          <p:val>
                                            <p:strVal val="#ppt_y-#ppt_h*1.125000"/>
                                          </p:val>
                                        </p:tav>
                                        <p:tav tm="100000">
                                          <p:val>
                                            <p:strVal val="#ppt_y"/>
                                          </p:val>
                                        </p:tav>
                                      </p:tavLst>
                                    </p:anim>
                                    <p:animEffect transition="in" filter="wipe(down)">
                                      <p:cBhvr>
                                        <p:cTn id="38" dur="500"/>
                                        <p:tgtEl>
                                          <p:spTgt spid="48"/>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p:tgtEl>
                                          <p:spTgt spid="49"/>
                                        </p:tgtEl>
                                        <p:attrNameLst>
                                          <p:attrName>ppt_y</p:attrName>
                                        </p:attrNameLst>
                                      </p:cBhvr>
                                      <p:tavLst>
                                        <p:tav tm="0">
                                          <p:val>
                                            <p:strVal val="#ppt_y+#ppt_h*1.125000"/>
                                          </p:val>
                                        </p:tav>
                                        <p:tav tm="100000">
                                          <p:val>
                                            <p:strVal val="#ppt_y"/>
                                          </p:val>
                                        </p:tav>
                                      </p:tavLst>
                                    </p:anim>
                                    <p:animEffect transition="in" filter="wipe(up)">
                                      <p:cBhvr>
                                        <p:cTn id="43" dur="500"/>
                                        <p:tgtEl>
                                          <p:spTgt spid="49"/>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p:tgtEl>
                                          <p:spTgt spid="50"/>
                                        </p:tgtEl>
                                        <p:attrNameLst>
                                          <p:attrName>ppt_y</p:attrName>
                                        </p:attrNameLst>
                                      </p:cBhvr>
                                      <p:tavLst>
                                        <p:tav tm="0">
                                          <p:val>
                                            <p:strVal val="#ppt_y-#ppt_h*1.125000"/>
                                          </p:val>
                                        </p:tav>
                                        <p:tav tm="100000">
                                          <p:val>
                                            <p:strVal val="#ppt_y"/>
                                          </p:val>
                                        </p:tav>
                                      </p:tavLst>
                                    </p:anim>
                                    <p:animEffect transition="in" filter="wipe(down)">
                                      <p:cBhvr>
                                        <p:cTn id="47" dur="500"/>
                                        <p:tgtEl>
                                          <p:spTgt spid="50"/>
                                        </p:tgtEl>
                                      </p:cBhvr>
                                    </p:animEffect>
                                  </p:childTnLst>
                                </p:cTn>
                              </p:par>
                            </p:childTnLst>
                          </p:cTn>
                        </p:par>
                        <p:par>
                          <p:cTn id="48" fill="hold">
                            <p:stCondLst>
                              <p:cond delay="2000"/>
                            </p:stCondLst>
                            <p:childTnLst>
                              <p:par>
                                <p:cTn id="49" presetID="1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p:tgtEl>
                                          <p:spTgt spid="51"/>
                                        </p:tgtEl>
                                        <p:attrNameLst>
                                          <p:attrName>ppt_y</p:attrName>
                                        </p:attrNameLst>
                                      </p:cBhvr>
                                      <p:tavLst>
                                        <p:tav tm="0">
                                          <p:val>
                                            <p:strVal val="#ppt_y+#ppt_h*1.125000"/>
                                          </p:val>
                                        </p:tav>
                                        <p:tav tm="100000">
                                          <p:val>
                                            <p:strVal val="#ppt_y"/>
                                          </p:val>
                                        </p:tav>
                                      </p:tavLst>
                                    </p:anim>
                                    <p:animEffect transition="in" filter="wipe(up)">
                                      <p:cBhvr>
                                        <p:cTn id="52" dur="500"/>
                                        <p:tgtEl>
                                          <p:spTgt spid="51"/>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p:tgtEl>
                                          <p:spTgt spid="52"/>
                                        </p:tgtEl>
                                        <p:attrNameLst>
                                          <p:attrName>ppt_y</p:attrName>
                                        </p:attrNameLst>
                                      </p:cBhvr>
                                      <p:tavLst>
                                        <p:tav tm="0">
                                          <p:val>
                                            <p:strVal val="#ppt_y-#ppt_h*1.125000"/>
                                          </p:val>
                                        </p:tav>
                                        <p:tav tm="100000">
                                          <p:val>
                                            <p:strVal val="#ppt_y"/>
                                          </p:val>
                                        </p:tav>
                                      </p:tavLst>
                                    </p:anim>
                                    <p:animEffect transition="in" filter="wipe(down)">
                                      <p:cBhvr>
                                        <p:cTn id="56" dur="500"/>
                                        <p:tgtEl>
                                          <p:spTgt spid="52"/>
                                        </p:tgtEl>
                                      </p:cBhvr>
                                    </p:animEffect>
                                  </p:childTnLst>
                                </p:cTn>
                              </p:par>
                            </p:childTnLst>
                          </p:cTn>
                        </p:par>
                        <p:par>
                          <p:cTn id="57" fill="hold">
                            <p:stCondLst>
                              <p:cond delay="2500"/>
                            </p:stCondLst>
                            <p:childTnLst>
                              <p:par>
                                <p:cTn id="58" presetID="1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p:tgtEl>
                                          <p:spTgt spid="53"/>
                                        </p:tgtEl>
                                        <p:attrNameLst>
                                          <p:attrName>ppt_y</p:attrName>
                                        </p:attrNameLst>
                                      </p:cBhvr>
                                      <p:tavLst>
                                        <p:tav tm="0">
                                          <p:val>
                                            <p:strVal val="#ppt_y+#ppt_h*1.125000"/>
                                          </p:val>
                                        </p:tav>
                                        <p:tav tm="100000">
                                          <p:val>
                                            <p:strVal val="#ppt_y"/>
                                          </p:val>
                                        </p:tav>
                                      </p:tavLst>
                                    </p:anim>
                                    <p:animEffect transition="in" filter="wipe(up)">
                                      <p:cBhvr>
                                        <p:cTn id="61" dur="500"/>
                                        <p:tgtEl>
                                          <p:spTgt spid="53"/>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p:tgtEl>
                                          <p:spTgt spid="54"/>
                                        </p:tgtEl>
                                        <p:attrNameLst>
                                          <p:attrName>ppt_y</p:attrName>
                                        </p:attrNameLst>
                                      </p:cBhvr>
                                      <p:tavLst>
                                        <p:tav tm="0">
                                          <p:val>
                                            <p:strVal val="#ppt_y-#ppt_h*1.125000"/>
                                          </p:val>
                                        </p:tav>
                                        <p:tav tm="100000">
                                          <p:val>
                                            <p:strVal val="#ppt_y"/>
                                          </p:val>
                                        </p:tav>
                                      </p:tavLst>
                                    </p:anim>
                                    <p:animEffect transition="in" filter="wipe(down)">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ldLvl="0" animBg="1"/>
      <p:bldP spid="188" grpId="0" bldLvl="0" animBg="1"/>
      <p:bldP spid="169" grpId="0" bldLvl="0" animBg="1"/>
      <p:bldP spid="199" grpId="0" bldLvl="0" animBg="1"/>
      <p:bldP spid="47" grpId="0"/>
      <p:bldP spid="48" grpId="0"/>
      <p:bldP spid="49" grpId="0"/>
      <p:bldP spid="50"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124960" y="1489710"/>
            <a:ext cx="3864610" cy="3369945"/>
            <a:chOff x="6573" y="2377"/>
            <a:chExt cx="6086" cy="5307"/>
          </a:xfrm>
        </p:grpSpPr>
        <p:sp>
          <p:nvSpPr>
            <p:cNvPr id="12" name="矩形 11"/>
            <p:cNvSpPr/>
            <p:nvPr/>
          </p:nvSpPr>
          <p:spPr>
            <a:xfrm>
              <a:off x="6573" y="5408"/>
              <a:ext cx="6087" cy="1163"/>
            </a:xfrm>
            <a:prstGeom prst="rect">
              <a:avLst/>
            </a:prstGeom>
          </p:spPr>
          <p:txBody>
            <a:bodyPr lIns="0" tIns="0" rIns="0" bIns="0">
              <a:spAutoFit/>
            </a:bodyPr>
            <a:lstStyle/>
            <a:p>
              <a:pPr algn="ctr" eaLnBrk="1" hangingPunct="1">
                <a:defRPr/>
              </a:pPr>
              <a:r>
                <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48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11"/>
            <p:cNvSpPr txBox="1"/>
            <p:nvPr/>
          </p:nvSpPr>
          <p:spPr>
            <a:xfrm>
              <a:off x="6669" y="6691"/>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11"/>
            <p:cNvSpPr txBox="1"/>
            <p:nvPr/>
          </p:nvSpPr>
          <p:spPr>
            <a:xfrm>
              <a:off x="6669" y="7248"/>
              <a:ext cx="5895" cy="436"/>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zh-CN" altLang="en-US" sz="1200" noProof="1">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矩形 20"/>
            <p:cNvSpPr/>
            <p:nvPr/>
          </p:nvSpPr>
          <p:spPr>
            <a:xfrm>
              <a:off x="8177" y="2973"/>
              <a:ext cx="2857" cy="14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b="1" dirty="0">
                  <a:solidFill>
                    <a:srgbClr val="C00000"/>
                  </a:solidFill>
                  <a:latin typeface="微软雅黑" panose="020B0503020204020204" pitchFamily="34" charset="-122"/>
                  <a:ea typeface="微软雅黑" panose="020B0503020204020204" pitchFamily="34" charset="-122"/>
                </a:rPr>
                <a:t>02</a:t>
              </a:r>
              <a:endParaRPr kumimoji="1" lang="en-US" altLang="zh-CN" sz="5400"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rot="5400000">
              <a:off x="10334" y="3081"/>
              <a:ext cx="2461" cy="1054"/>
              <a:chOff x="5591515" y="1114424"/>
              <a:chExt cx="2274500" cy="1077233"/>
            </a:xfrm>
            <a:solidFill>
              <a:srgbClr val="C00000"/>
            </a:solidFill>
          </p:grpSpPr>
          <p:sp>
            <p:nvSpPr>
              <p:cNvPr id="25" name="矩形 24"/>
              <p:cNvSpPr/>
              <p:nvPr/>
            </p:nvSpPr>
            <p:spPr>
              <a:xfrm>
                <a:off x="5591515" y="1114425"/>
                <a:ext cx="66335"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7809901" y="1114425"/>
                <a:ext cx="5611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rot="16200000">
                <a:off x="6691087" y="1485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rot="5400000" flipV="1">
              <a:off x="6423" y="2970"/>
              <a:ext cx="2458" cy="1272"/>
              <a:chOff x="5591515" y="1106804"/>
              <a:chExt cx="2271552" cy="1300752"/>
            </a:xfrm>
            <a:solidFill>
              <a:srgbClr val="C00000"/>
            </a:solidFill>
          </p:grpSpPr>
          <p:sp>
            <p:nvSpPr>
              <p:cNvPr id="29" name="矩形 28"/>
              <p:cNvSpPr/>
              <p:nvPr/>
            </p:nvSpPr>
            <p:spPr>
              <a:xfrm>
                <a:off x="5591515"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1" name="矩形 30"/>
              <p:cNvSpPr/>
              <p:nvPr/>
            </p:nvSpPr>
            <p:spPr>
              <a:xfrm rot="16200000">
                <a:off x="6691087" y="7232"/>
                <a:ext cx="71436"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07645" y="151130"/>
            <a:ext cx="3976370" cy="820420"/>
            <a:chOff x="327" y="238"/>
            <a:chExt cx="6262" cy="1292"/>
          </a:xfrm>
        </p:grpSpPr>
        <p:pic>
          <p:nvPicPr>
            <p:cNvPr id="4" name="图片 3"/>
            <p:cNvPicPr>
              <a:picLocks noChangeAspect="1"/>
            </p:cNvPicPr>
            <p:nvPr/>
          </p:nvPicPr>
          <p:blipFill>
            <a:blip r:embed="rId2" cstate="email"/>
            <a:stretch>
              <a:fillRect/>
            </a:stretch>
          </p:blipFill>
          <p:spPr>
            <a:xfrm>
              <a:off x="327" y="238"/>
              <a:ext cx="1247" cy="1293"/>
            </a:xfrm>
            <a:prstGeom prst="rect">
              <a:avLst/>
            </a:prstGeom>
          </p:spPr>
        </p:pic>
        <p:sp>
          <p:nvSpPr>
            <p:cNvPr id="15" name="矩形 46"/>
            <p:cNvSpPr>
              <a:spLocks noChangeArrowheads="1"/>
            </p:cNvSpPr>
            <p:nvPr/>
          </p:nvSpPr>
          <p:spPr bwMode="auto">
            <a:xfrm>
              <a:off x="1727" y="535"/>
              <a:ext cx="4862"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None/>
              </a:pPr>
              <a:r>
                <a:rPr lang="zh-CN" altLang="en-US" sz="2800" b="1" dirty="0">
                  <a:solidFill>
                    <a:srgbClr val="C00000"/>
                  </a:solidFill>
                  <a:latin typeface="Arial" panose="020B0604020202020204" pitchFamily="34" charset="0"/>
                </a:rPr>
                <a:t>单击此处添加标题</a:t>
              </a:r>
              <a:endParaRPr lang="zh-CN" altLang="en-US" sz="2800" b="1" dirty="0">
                <a:solidFill>
                  <a:srgbClr val="C00000"/>
                </a:solidFill>
                <a:latin typeface="Arial" panose="020B0604020202020204" pitchFamily="34" charset="0"/>
              </a:endParaRPr>
            </a:p>
          </p:txBody>
        </p:sp>
      </p:grpSp>
      <p:sp>
        <p:nvSpPr>
          <p:cNvPr id="11" name="Rounded Rectangle 10"/>
          <p:cNvSpPr>
            <a:spLocks noChangeAspect="1"/>
          </p:cNvSpPr>
          <p:nvPr/>
        </p:nvSpPr>
        <p:spPr>
          <a:xfrm>
            <a:off x="5519255" y="2919830"/>
            <a:ext cx="591001" cy="591002"/>
          </a:xfrm>
          <a:prstGeom prst="roundRect">
            <a:avLst/>
          </a:prstGeom>
          <a:solidFill>
            <a:srgbClr val="C0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03</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5517580" y="3673232"/>
            <a:ext cx="592675" cy="592675"/>
          </a:xfrm>
          <a:prstGeom prst="roundRect">
            <a:avLst/>
          </a:prstGeom>
          <a:solidFill>
            <a:srgbClr val="C0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05</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Rounded Rectangle 14"/>
          <p:cNvSpPr>
            <a:spLocks noChangeAspect="1"/>
          </p:cNvSpPr>
          <p:nvPr/>
        </p:nvSpPr>
        <p:spPr>
          <a:xfrm>
            <a:off x="5530974" y="2159733"/>
            <a:ext cx="592675" cy="592675"/>
          </a:xfrm>
          <a:prstGeom prst="roundRect">
            <a:avLst/>
          </a:prstGeom>
          <a:solidFill>
            <a:srgbClr val="C0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01</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8966483" y="2923178"/>
            <a:ext cx="592675" cy="591002"/>
          </a:xfrm>
          <a:prstGeom prst="roundRect">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04</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8964809" y="3676580"/>
            <a:ext cx="592675" cy="592675"/>
          </a:xfrm>
          <a:prstGeom prst="roundRect">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06</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8978203" y="2163081"/>
            <a:ext cx="592675" cy="592675"/>
          </a:xfrm>
          <a:prstGeom prst="roundRect">
            <a:avLst/>
          </a:prstGeom>
          <a:solidFill>
            <a:srgbClr val="FF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02</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7" name="Group 25"/>
          <p:cNvGrpSpPr/>
          <p:nvPr/>
        </p:nvGrpSpPr>
        <p:grpSpPr bwMode="auto">
          <a:xfrm>
            <a:off x="6190618" y="2144360"/>
            <a:ext cx="2123407" cy="2236563"/>
            <a:chOff x="7045224" y="2078155"/>
            <a:chExt cx="4137667" cy="2121840"/>
          </a:xfrm>
        </p:grpSpPr>
        <p:sp>
          <p:nvSpPr>
            <p:cNvPr id="33816" name="TextBox 26"/>
            <p:cNvSpPr txBox="1">
              <a:spLocks noChangeArrowheads="1"/>
            </p:cNvSpPr>
            <p:nvPr/>
          </p:nvSpPr>
          <p:spPr bwMode="auto">
            <a:xfrm>
              <a:off x="7045224" y="2078155"/>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请替换文字内容</a:t>
              </a:r>
              <a:endParaRPr lang="id-ID"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eaLnBrk="1" hangingPunct="1">
                <a:lnSpc>
                  <a:spcPct val="120000"/>
                </a:lnSpc>
                <a:spcBef>
                  <a:spcPts val="0"/>
                </a:spcBef>
                <a:spcAft>
                  <a:spcPts val="0"/>
                </a:spcAft>
              </a:pPr>
              <a:r>
                <a:rPr lang="en-US" altLang="zh-CN" sz="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3817" name="TextBox 27"/>
            <p:cNvSpPr txBox="1">
              <a:spLocks noChangeArrowheads="1"/>
            </p:cNvSpPr>
            <p:nvPr/>
          </p:nvSpPr>
          <p:spPr bwMode="auto">
            <a:xfrm>
              <a:off x="7045224" y="3534259"/>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请替换文字内容</a:t>
              </a:r>
              <a:endParaRPr lang="id-ID"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eaLnBrk="1" hangingPunct="1">
                <a:lnSpc>
                  <a:spcPct val="120000"/>
                </a:lnSpc>
                <a:spcBef>
                  <a:spcPts val="0"/>
                </a:spcBef>
                <a:spcAft>
                  <a:spcPts val="0"/>
                </a:spcAft>
              </a:pPr>
              <a:r>
                <a:rPr lang="en-US" altLang="zh-CN" sz="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3818" name="TextBox 29"/>
            <p:cNvSpPr txBox="1">
              <a:spLocks noChangeArrowheads="1"/>
            </p:cNvSpPr>
            <p:nvPr/>
          </p:nvSpPr>
          <p:spPr bwMode="auto">
            <a:xfrm>
              <a:off x="7045224" y="2827643"/>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请替换文字内容</a:t>
              </a:r>
              <a:endParaRPr lang="id-ID"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eaLnBrk="1" hangingPunct="1">
                <a:lnSpc>
                  <a:spcPct val="120000"/>
                </a:lnSpc>
                <a:spcBef>
                  <a:spcPts val="0"/>
                </a:spcBef>
                <a:spcAft>
                  <a:spcPts val="0"/>
                </a:spcAft>
              </a:pPr>
              <a:r>
                <a:rPr lang="en-US" altLang="zh-CN" sz="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8" name="Group 30"/>
          <p:cNvGrpSpPr/>
          <p:nvPr/>
        </p:nvGrpSpPr>
        <p:grpSpPr bwMode="auto">
          <a:xfrm>
            <a:off x="9627801" y="2151056"/>
            <a:ext cx="2142559" cy="2236662"/>
            <a:chOff x="7045224" y="2078155"/>
            <a:chExt cx="4137667" cy="2121798"/>
          </a:xfrm>
        </p:grpSpPr>
        <p:sp>
          <p:nvSpPr>
            <p:cNvPr id="33813" name="TextBox 31"/>
            <p:cNvSpPr txBox="1">
              <a:spLocks noChangeArrowheads="1"/>
            </p:cNvSpPr>
            <p:nvPr/>
          </p:nvSpPr>
          <p:spPr bwMode="auto">
            <a:xfrm>
              <a:off x="7045224" y="2078155"/>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请替换文字内容</a:t>
              </a:r>
              <a:endParaRPr lang="id-ID"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eaLnBrk="1" hangingPunct="1">
                <a:lnSpc>
                  <a:spcPct val="120000"/>
                </a:lnSpc>
                <a:spcBef>
                  <a:spcPts val="0"/>
                </a:spcBef>
                <a:spcAft>
                  <a:spcPts val="0"/>
                </a:spcAft>
              </a:pPr>
              <a:r>
                <a:rPr lang="en-US" altLang="zh-CN" sz="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3814" name="TextBox 32"/>
            <p:cNvSpPr txBox="1">
              <a:spLocks noChangeArrowheads="1"/>
            </p:cNvSpPr>
            <p:nvPr/>
          </p:nvSpPr>
          <p:spPr bwMode="auto">
            <a:xfrm>
              <a:off x="7045224" y="3534259"/>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请替换文字内容</a:t>
              </a:r>
              <a:endParaRPr lang="id-ID"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eaLnBrk="1" hangingPunct="1">
                <a:lnSpc>
                  <a:spcPct val="120000"/>
                </a:lnSpc>
                <a:spcBef>
                  <a:spcPts val="0"/>
                </a:spcBef>
                <a:spcAft>
                  <a:spcPts val="0"/>
                </a:spcAft>
              </a:pPr>
              <a:r>
                <a:rPr lang="en-US" altLang="zh-CN" sz="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3815" name="TextBox 34"/>
            <p:cNvSpPr txBox="1">
              <a:spLocks noChangeArrowheads="1"/>
            </p:cNvSpPr>
            <p:nvPr/>
          </p:nvSpPr>
          <p:spPr bwMode="auto">
            <a:xfrm>
              <a:off x="7045224" y="2827643"/>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请替换文字内容</a:t>
              </a:r>
              <a:endParaRPr lang="id-ID"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eaLnBrk="1" hangingPunct="1">
                <a:lnSpc>
                  <a:spcPct val="120000"/>
                </a:lnSpc>
                <a:spcBef>
                  <a:spcPts val="0"/>
                </a:spcBef>
                <a:spcAft>
                  <a:spcPts val="0"/>
                </a:spcAft>
              </a:pPr>
              <a:r>
                <a:rPr lang="en-US" altLang="zh-CN" sz="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9" name="Group 2"/>
          <p:cNvGrpSpPr/>
          <p:nvPr/>
        </p:nvGrpSpPr>
        <p:grpSpPr bwMode="auto">
          <a:xfrm>
            <a:off x="453051" y="1632352"/>
            <a:ext cx="4880364" cy="3986328"/>
            <a:chOff x="3785121" y="1812417"/>
            <a:chExt cx="4627889" cy="3779783"/>
          </a:xfrm>
        </p:grpSpPr>
        <p:pic>
          <p:nvPicPr>
            <p:cNvPr id="33811" name="Picture 7"/>
            <p:cNvPicPr>
              <a:picLocks noChangeAspect="1"/>
            </p:cNvPicPr>
            <p:nvPr/>
          </p:nvPicPr>
          <p:blipFill>
            <a:blip r:embed="rId3" cstate="email"/>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p:nvPr/>
          </p:nvSpPr>
          <p:spPr>
            <a:xfrm>
              <a:off x="4121695" y="1998151"/>
              <a:ext cx="3959505" cy="2484403"/>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zh-CN"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500"/>
                                        <p:tgtEl>
                                          <p:spTgt spid="6"/>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6" grpId="0" bldLvl="0" animBg="1"/>
      <p:bldP spid="17" grpId="0" bldLvl="0" animBg="1"/>
      <p:bldP spid="18" grpId="0" bldLvl="0" animBg="1"/>
      <p:bldP spid="24" grpId="0" bldLvl="0" animBg="1"/>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2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5.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3694</Words>
  <Application>WPS 演示</Application>
  <PresentationFormat>宽屏</PresentationFormat>
  <Paragraphs>349</Paragraphs>
  <Slides>22</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22</vt:i4>
      </vt:variant>
    </vt:vector>
  </HeadingPairs>
  <TitlesOfParts>
    <vt:vector size="44" baseType="lpstr">
      <vt:lpstr>Arial</vt:lpstr>
      <vt:lpstr>宋体</vt:lpstr>
      <vt:lpstr>Wingdings</vt:lpstr>
      <vt:lpstr>黑体</vt:lpstr>
      <vt:lpstr>微软雅黑</vt:lpstr>
      <vt:lpstr>Calibri</vt:lpstr>
      <vt:lpstr>Gill Sans</vt:lpstr>
      <vt:lpstr>Segoe Print</vt:lpstr>
      <vt:lpstr>Lato</vt:lpstr>
      <vt:lpstr>MS PGothic</vt:lpstr>
      <vt:lpstr>Arial Unicode MS</vt:lpstr>
      <vt:lpstr>Aller Light</vt:lpstr>
      <vt:lpstr>U.S. 101</vt:lpstr>
      <vt:lpstr>Roboto</vt:lpstr>
      <vt:lpstr>Times New Roman</vt:lpstr>
      <vt:lpstr>Aller Light</vt:lpstr>
      <vt:lpstr>NumberOnly</vt:lpstr>
      <vt:lpstr>Haettenschweiler</vt:lpstr>
      <vt:lpstr>Helvetica</vt:lpstr>
      <vt:lpstr>Open Sans</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4</cp:revision>
  <dcterms:created xsi:type="dcterms:W3CDTF">2018-03-01T02:03:00Z</dcterms:created>
  <dcterms:modified xsi:type="dcterms:W3CDTF">2024-04-06T17:57:53Z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FDF68E9B81FD4247840C394F3A844A80_13</vt:lpwstr>
  </property>
</Properties>
</file>