
<file path=[Content_Types].xml><?xml version="1.0" encoding="utf-8"?>
<Types xmlns="http://schemas.openxmlformats.org/package/2006/content-types">
  <Default Extension="jpeg" ContentType="image/jpeg"/>
  <Default Extension="JPG" ContentType="image/.jpg"/>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96" r:id="rId5"/>
    <p:sldId id="297" r:id="rId6"/>
    <p:sldId id="283" r:id="rId7"/>
    <p:sldId id="286" r:id="rId8"/>
    <p:sldId id="264" r:id="rId9"/>
    <p:sldId id="278" r:id="rId10"/>
    <p:sldId id="298" r:id="rId11"/>
    <p:sldId id="276" r:id="rId12"/>
    <p:sldId id="285" r:id="rId13"/>
    <p:sldId id="293" r:id="rId14"/>
    <p:sldId id="271" r:id="rId15"/>
    <p:sldId id="299" r:id="rId16"/>
    <p:sldId id="280" r:id="rId17"/>
    <p:sldId id="282" r:id="rId18"/>
    <p:sldId id="284" r:id="rId19"/>
    <p:sldId id="281" r:id="rId20"/>
    <p:sldId id="300" r:id="rId21"/>
    <p:sldId id="277" r:id="rId22"/>
    <p:sldId id="268" r:id="rId23"/>
    <p:sldId id="269" r:id="rId24"/>
    <p:sldId id="294" r:id="rId25"/>
    <p:sldId id="301" r:id="rId26"/>
    <p:sldId id="319" r:id="rId27"/>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9B9B"/>
    <a:srgbClr val="FF4B4C"/>
    <a:srgbClr val="1200B6"/>
    <a:srgbClr val="6485E3"/>
    <a:srgbClr val="EAAB9E"/>
    <a:srgbClr val="DCDCDC"/>
    <a:srgbClr val="86A4DA"/>
    <a:srgbClr val="A1B8E2"/>
    <a:srgbClr val="B5C6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05" autoAdjust="0"/>
    <p:restoredTop sz="96314" autoAdjust="0"/>
  </p:normalViewPr>
  <p:slideViewPr>
    <p:cSldViewPr snapToGrid="0" showGuides="1">
      <p:cViewPr varScale="1">
        <p:scale>
          <a:sx n="108" d="100"/>
          <a:sy n="108" d="100"/>
        </p:scale>
        <p:origin x="834" y="114"/>
      </p:cViewPr>
      <p:guideLst>
        <p:guide orient="horz" pos="2160"/>
        <p:guide pos="3840"/>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1" Type="http://schemas.openxmlformats.org/officeDocument/2006/relationships/tags" Target="tags/tag1.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312DC4-9E9C-4149-A173-73A1C49A57B1}"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CAAF7F-71F1-4A71-A43F-7B6E4E3324AE}"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BCAAF7F-71F1-4A71-A43F-7B6E4E3324AE}"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A036312-6A05-4643-B813-780AEBCA5446}"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BCAAF7F-71F1-4A71-A43F-7B6E4E3324AE}"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E665C9A-F863-4B53-BF18-B9F895775B52}"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24F4D7-21BF-4B9F-909B-69D1BB8ABACE}"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6097EA6-A70B-4078-A475-F5D239A7F50E}"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E665C9A-F863-4B53-BF18-B9F895775B52}"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BCAAF7F-71F1-4A71-A43F-7B6E4E3324AE}"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7CBE41-6C63-4A16-873F-5A51AEDA08C3}"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BCAAF7F-71F1-4A71-A43F-7B6E4E3324AE}"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BCAAF7F-71F1-4A71-A43F-7B6E4E3324AE}"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charset="0"/>
                <a:ea typeface="宋体" panose="02010600030101010101" pitchFamily="2" charset="-122"/>
              </a:rPr>
            </a:fld>
            <a:endParaRPr lang="zh-CN" altLang="en-US" sz="1200">
              <a:solidFill>
                <a:srgbClr val="000000"/>
              </a:solidFill>
              <a:latin typeface="Calibri" panose="020F050202020403020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BCAAF7F-71F1-4A71-A43F-7B6E4E3324AE}"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6097EA6-A70B-4078-A475-F5D239A7F50E}"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7CBE41-6C63-4A16-873F-5A51AEDA08C3}"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BCAAF7F-71F1-4A71-A43F-7B6E4E3324AE}"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2EB20A-403F-44E9-9F40-29DD8395CE08}"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7" name="图片 6"/>
          <p:cNvPicPr>
            <a:picLocks noChangeAspect="1"/>
          </p:cNvPicPr>
          <p:nvPr userDrawn="1"/>
        </p:nvPicPr>
        <p:blipFill rotWithShape="1">
          <a:blip r:embed="rId2"/>
          <a:srcRect t="22527" b="51199"/>
          <a:stretch>
            <a:fillRect/>
          </a:stretch>
        </p:blipFill>
        <p:spPr>
          <a:xfrm>
            <a:off x="0" y="0"/>
            <a:ext cx="12192000" cy="2616200"/>
          </a:xfrm>
          <a:prstGeom prst="rect">
            <a:avLst/>
          </a:prstGeom>
        </p:spPr>
      </p:pic>
      <p:pic>
        <p:nvPicPr>
          <p:cNvPr id="8" name="图片 7"/>
          <p:cNvPicPr>
            <a:picLocks noChangeAspect="1"/>
          </p:cNvPicPr>
          <p:nvPr userDrawn="1"/>
        </p:nvPicPr>
        <p:blipFill rotWithShape="1">
          <a:blip r:embed="rId3"/>
          <a:srcRect t="46694" b="24402"/>
          <a:stretch>
            <a:fillRect/>
          </a:stretch>
        </p:blipFill>
        <p:spPr>
          <a:xfrm>
            <a:off x="159274" y="3886199"/>
            <a:ext cx="11975688" cy="2971801"/>
          </a:xfrm>
          <a:prstGeom prst="rect">
            <a:avLst/>
          </a:prstGeom>
        </p:spPr>
      </p:pic>
      <p:sp>
        <p:nvSpPr>
          <p:cNvPr id="9" name="矩形 8"/>
          <p:cNvSpPr/>
          <p:nvPr userDrawn="1"/>
        </p:nvSpPr>
        <p:spPr>
          <a:xfrm>
            <a:off x="431800" y="778353"/>
            <a:ext cx="11328400" cy="5813698"/>
          </a:xfrm>
          <a:prstGeom prst="rect">
            <a:avLst/>
          </a:prstGeom>
          <a:solidFill>
            <a:schemeClr val="bg1"/>
          </a:solidFill>
          <a:ln>
            <a:noFill/>
          </a:ln>
          <a:effectLst>
            <a:outerShdw dist="114300" dir="2700000" algn="tl"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nvSpPr>
        <p:spPr>
          <a:xfrm>
            <a:off x="431800" y="297962"/>
            <a:ext cx="11328400" cy="527480"/>
          </a:xfrm>
          <a:prstGeom prst="rect">
            <a:avLst/>
          </a:prstGeom>
          <a:solidFill>
            <a:srgbClr val="1200B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1" name="组合 10"/>
          <p:cNvGrpSpPr/>
          <p:nvPr userDrawn="1"/>
        </p:nvGrpSpPr>
        <p:grpSpPr>
          <a:xfrm>
            <a:off x="913201" y="429812"/>
            <a:ext cx="947738" cy="249959"/>
            <a:chOff x="2728912" y="3445669"/>
            <a:chExt cx="947738" cy="249959"/>
          </a:xfrm>
        </p:grpSpPr>
        <p:sp>
          <p:nvSpPr>
            <p:cNvPr id="12" name="任意多边形 11"/>
            <p:cNvSpPr/>
            <p:nvPr/>
          </p:nvSpPr>
          <p:spPr>
            <a:xfrm>
              <a:off x="2728912" y="3445669"/>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12"/>
            <p:cNvSpPr/>
            <p:nvPr/>
          </p:nvSpPr>
          <p:spPr>
            <a:xfrm>
              <a:off x="2728912" y="3559897"/>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4" name="组合 13"/>
          <p:cNvGrpSpPr/>
          <p:nvPr userDrawn="1"/>
        </p:nvGrpSpPr>
        <p:grpSpPr>
          <a:xfrm>
            <a:off x="10327403" y="429812"/>
            <a:ext cx="947738" cy="249959"/>
            <a:chOff x="2728912" y="3445669"/>
            <a:chExt cx="947738" cy="249959"/>
          </a:xfrm>
        </p:grpSpPr>
        <p:sp>
          <p:nvSpPr>
            <p:cNvPr id="15" name="任意多边形 14"/>
            <p:cNvSpPr/>
            <p:nvPr/>
          </p:nvSpPr>
          <p:spPr>
            <a:xfrm>
              <a:off x="2728912" y="3445669"/>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p:nvSpPr>
          <p:spPr>
            <a:xfrm>
              <a:off x="2728912" y="3559897"/>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nvPr>
        </p:nvSpPr>
        <p:spPr>
          <a:xfrm>
            <a:off x="4038600" y="348738"/>
            <a:ext cx="4114800" cy="476704"/>
          </a:xfrm>
        </p:spPr>
        <p:txBody>
          <a:bodyPr>
            <a:normAutofit/>
          </a:bodyPr>
          <a:lstStyle>
            <a:lvl1pPr algn="dist">
              <a:defRPr sz="2000" b="1">
                <a:solidFill>
                  <a:schemeClr val="bg1"/>
                </a:solidFill>
              </a:defRPr>
            </a:lvl1pPr>
          </a:lstStyle>
          <a:p>
            <a:r>
              <a:rPr lang="zh-CN" altLang="en-US" dirty="0"/>
              <a:t>单击此处编辑母版标题样式</a:t>
            </a:r>
            <a:endParaRPr lang="zh-CN" altLang="en-US" dirty="0"/>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advClick="0" advTm="3000"/>
    </mc:Choice>
    <mc:Fallback>
      <p:transition advClick="0"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advClick="0" advTm="3000"/>
    </mc:Choice>
    <mc:Fallback>
      <p:transition advClick="0" advTm="3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advClick="0" advTm="3000"/>
    </mc:Choice>
    <mc:Fallback>
      <p:transition advClick="0"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advClick="0" advTm="3000"/>
    </mc:Choice>
    <mc:Fallback>
      <p:transition advClick="0"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p14:dur="10" advClick="0" advTm="3000"/>
    </mc:Choice>
    <mc:Fallback>
      <p:transition advClick="0"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cSld name="1_仅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p14:dur="10" advClick="0" advTm="3000"/>
    </mc:Choice>
    <mc:Fallback>
      <p:transition advClick="0"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advClick="0" advTm="3000"/>
    </mc:Choice>
    <mc:Fallback>
      <p:transition advClick="0"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advClick="0" advTm="3000"/>
    </mc:Choice>
    <mc:Fallback>
      <p:transition advClick="0"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advClick="0" advTm="3000"/>
    </mc:Choice>
    <mc:Fallback>
      <p:transition advClick="0"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advClick="0" advTm="3000"/>
    </mc:Choice>
    <mc:Fallback>
      <p:transition advClick="0"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advClick="0" advTm="3000"/>
    </mc:Choice>
    <mc:Fallback>
      <p:transition advClick="0" advTm="3000"/>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p14:dur="10" advClick="0" advTm="3000"/>
    </mc:Choice>
    <mc:Fallback>
      <p:transition advClick="0"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image" Target="../media/image2.emf"/><Relationship Id="rId1"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13.xml"/><Relationship Id="rId3" Type="http://schemas.openxmlformats.org/officeDocument/2006/relationships/slideLayout" Target="../slideLayouts/slideLayout2.xml"/><Relationship Id="rId2" Type="http://schemas.openxmlformats.org/officeDocument/2006/relationships/image" Target="../media/image2.emf"/><Relationship Id="rId1" Type="http://schemas.openxmlformats.org/officeDocument/2006/relationships/image" Target="../media/image1.e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image" Target="../media/image6.jpeg"/></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2.xml"/><Relationship Id="rId2" Type="http://schemas.openxmlformats.org/officeDocument/2006/relationships/image" Target="../media/image2.emf"/><Relationship Id="rId1" Type="http://schemas.openxmlformats.org/officeDocument/2006/relationships/image" Target="../media/image1.e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image" Target="../media/image2.emf"/><Relationship Id="rId1" Type="http://schemas.openxmlformats.org/officeDocument/2006/relationships/image" Target="../media/image1.e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2.xml"/><Relationship Id="rId2" Type="http://schemas.openxmlformats.org/officeDocument/2006/relationships/image" Target="../media/image2.emf"/><Relationship Id="rId1" Type="http://schemas.openxmlformats.org/officeDocument/2006/relationships/image" Target="../media/image1.emf"/></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24.xml"/><Relationship Id="rId3" Type="http://schemas.openxmlformats.org/officeDocument/2006/relationships/slideLayout" Target="../slideLayouts/slideLayout2.xml"/><Relationship Id="rId2" Type="http://schemas.openxmlformats.org/officeDocument/2006/relationships/hyperlink" Target="https://www.pptying.com" TargetMode="External"/><Relationship Id="rId1" Type="http://schemas.openxmlformats.org/officeDocument/2006/relationships/image" Target="../media/image7.pn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image" Target="../media/image2.emf"/><Relationship Id="rId1" Type="http://schemas.openxmlformats.org/officeDocument/2006/relationships/image" Target="../media/image1.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2.xml"/><Relationship Id="rId2" Type="http://schemas.openxmlformats.org/officeDocument/2006/relationships/image" Target="../media/image2.emf"/><Relationship Id="rId1" Type="http://schemas.openxmlformats.org/officeDocument/2006/relationships/image" Target="../media/image1.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椭圆 10"/>
          <p:cNvSpPr/>
          <p:nvPr/>
        </p:nvSpPr>
        <p:spPr>
          <a:xfrm>
            <a:off x="9068519" y="1414960"/>
            <a:ext cx="914400" cy="914400"/>
          </a:xfrm>
          <a:prstGeom prst="ellipse">
            <a:avLst/>
          </a:prstGeom>
          <a:solidFill>
            <a:srgbClr val="FF4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L 形 7"/>
          <p:cNvSpPr/>
          <p:nvPr/>
        </p:nvSpPr>
        <p:spPr>
          <a:xfrm>
            <a:off x="1907382" y="4126576"/>
            <a:ext cx="819656" cy="504888"/>
          </a:xfrm>
          <a:prstGeom prst="corner">
            <a:avLst>
              <a:gd name="adj1" fmla="val 16068"/>
              <a:gd name="adj2" fmla="val 1873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3" name="图片 2"/>
          <p:cNvPicPr>
            <a:picLocks noChangeAspect="1"/>
          </p:cNvPicPr>
          <p:nvPr/>
        </p:nvPicPr>
        <p:blipFill rotWithShape="1">
          <a:blip r:embed="rId1"/>
          <a:srcRect t="22527" b="51199"/>
          <a:stretch>
            <a:fillRect/>
          </a:stretch>
        </p:blipFill>
        <p:spPr>
          <a:xfrm>
            <a:off x="0" y="0"/>
            <a:ext cx="12192000" cy="2616200"/>
          </a:xfrm>
          <a:prstGeom prst="rect">
            <a:avLst/>
          </a:prstGeom>
        </p:spPr>
      </p:pic>
      <p:pic>
        <p:nvPicPr>
          <p:cNvPr id="5" name="图片 4"/>
          <p:cNvPicPr>
            <a:picLocks noChangeAspect="1"/>
          </p:cNvPicPr>
          <p:nvPr/>
        </p:nvPicPr>
        <p:blipFill rotWithShape="1">
          <a:blip r:embed="rId2"/>
          <a:srcRect t="46694" b="24402"/>
          <a:stretch>
            <a:fillRect/>
          </a:stretch>
        </p:blipFill>
        <p:spPr>
          <a:xfrm>
            <a:off x="159274" y="3886199"/>
            <a:ext cx="11975688" cy="2971801"/>
          </a:xfrm>
          <a:prstGeom prst="rect">
            <a:avLst/>
          </a:prstGeom>
        </p:spPr>
      </p:pic>
      <p:sp>
        <p:nvSpPr>
          <p:cNvPr id="18" name="燕尾形 17"/>
          <p:cNvSpPr/>
          <p:nvPr/>
        </p:nvSpPr>
        <p:spPr>
          <a:xfrm>
            <a:off x="9043511" y="1664111"/>
            <a:ext cx="224444" cy="390698"/>
          </a:xfrm>
          <a:prstGeom prst="chevron">
            <a:avLst>
              <a:gd name="adj" fmla="val 722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9" name="燕尾形 18"/>
          <p:cNvSpPr/>
          <p:nvPr/>
        </p:nvSpPr>
        <p:spPr>
          <a:xfrm>
            <a:off x="9195911" y="1664111"/>
            <a:ext cx="224444" cy="390698"/>
          </a:xfrm>
          <a:prstGeom prst="chevron">
            <a:avLst>
              <a:gd name="adj" fmla="val 722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0" name="燕尾形 19"/>
          <p:cNvSpPr/>
          <p:nvPr/>
        </p:nvSpPr>
        <p:spPr>
          <a:xfrm>
            <a:off x="9348311" y="1664111"/>
            <a:ext cx="224444" cy="390698"/>
          </a:xfrm>
          <a:prstGeom prst="chevron">
            <a:avLst>
              <a:gd name="adj" fmla="val 722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1" name="燕尾形 20"/>
          <p:cNvSpPr/>
          <p:nvPr/>
        </p:nvSpPr>
        <p:spPr>
          <a:xfrm>
            <a:off x="9500711" y="1664111"/>
            <a:ext cx="224444" cy="390698"/>
          </a:xfrm>
          <a:prstGeom prst="chevron">
            <a:avLst>
              <a:gd name="adj" fmla="val 722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4" name="燕尾形 23"/>
          <p:cNvSpPr/>
          <p:nvPr/>
        </p:nvSpPr>
        <p:spPr>
          <a:xfrm>
            <a:off x="9653111" y="1664111"/>
            <a:ext cx="224444" cy="390698"/>
          </a:xfrm>
          <a:prstGeom prst="chevron">
            <a:avLst>
              <a:gd name="adj" fmla="val 722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5" name="燕尾形 24"/>
          <p:cNvSpPr/>
          <p:nvPr/>
        </p:nvSpPr>
        <p:spPr>
          <a:xfrm>
            <a:off x="9805511" y="1664111"/>
            <a:ext cx="224444" cy="390698"/>
          </a:xfrm>
          <a:prstGeom prst="chevron">
            <a:avLst>
              <a:gd name="adj" fmla="val 722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 name="矩形 6"/>
          <p:cNvSpPr/>
          <p:nvPr/>
        </p:nvSpPr>
        <p:spPr>
          <a:xfrm>
            <a:off x="1984637" y="2053364"/>
            <a:ext cx="8222726" cy="2510048"/>
          </a:xfrm>
          <a:prstGeom prst="rect">
            <a:avLst/>
          </a:prstGeom>
          <a:solidFill>
            <a:srgbClr val="1200B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a:off x="2334662" y="2430959"/>
            <a:ext cx="7522676" cy="769441"/>
          </a:xfrm>
          <a:prstGeom prst="rect">
            <a:avLst/>
          </a:prstGeom>
          <a:noFill/>
        </p:spPr>
        <p:txBody>
          <a:bodyPr wrap="square" rtlCol="0">
            <a:spAutoFit/>
          </a:bodyPr>
          <a:lstStyle>
            <a:defPPr>
              <a:defRPr lang="zh-CN"/>
            </a:defPPr>
            <a:lvl1pPr>
              <a:defRPr>
                <a:solidFill>
                  <a:schemeClr val="accent4">
                    <a:lumMod val="40000"/>
                    <a:lumOff val="60000"/>
                  </a:schemeClr>
                </a:solidFill>
                <a:latin typeface="Impact" panose="020B0806030902050204" pitchFamily="34" charset="0"/>
                <a:ea typeface="微软雅黑" panose="020B0503020204020204" pitchFamily="34" charset="-122"/>
              </a:defRPr>
            </a:lvl1pPr>
          </a:lstStyle>
          <a:p>
            <a:pPr algn="ctr"/>
            <a:r>
              <a:rPr lang="zh-CN" altLang="en-US" sz="4400" b="1" dirty="0" smtClean="0">
                <a:solidFill>
                  <a:schemeClr val="bg1"/>
                </a:solidFill>
                <a:latin typeface="思源宋体 CN Heavy" panose="02020900000000000000" pitchFamily="18" charset="-122"/>
                <a:ea typeface="思源宋体 CN Heavy" panose="02020900000000000000" pitchFamily="18" charset="-122"/>
                <a:cs typeface="+mn-ea"/>
                <a:sym typeface="+mn-lt"/>
              </a:rPr>
              <a:t>平面几何工</a:t>
            </a:r>
            <a:r>
              <a:rPr lang="zh-CN" altLang="en-US" sz="4400" b="1" dirty="0">
                <a:solidFill>
                  <a:schemeClr val="bg1"/>
                </a:solidFill>
                <a:latin typeface="思源宋体 CN Heavy" panose="02020900000000000000" pitchFamily="18" charset="-122"/>
                <a:ea typeface="思源宋体 CN Heavy" panose="02020900000000000000" pitchFamily="18" charset="-122"/>
                <a:cs typeface="+mn-ea"/>
                <a:sym typeface="+mn-lt"/>
              </a:rPr>
              <a:t>作汇报</a:t>
            </a:r>
            <a:r>
              <a:rPr lang="en-US" altLang="zh-CN" sz="4400" b="1" dirty="0">
                <a:solidFill>
                  <a:schemeClr val="bg1"/>
                </a:solidFill>
                <a:latin typeface="思源宋体 CN Heavy" panose="02020900000000000000" pitchFamily="18" charset="-122"/>
                <a:ea typeface="思源宋体 CN Heavy" panose="02020900000000000000" pitchFamily="18" charset="-122"/>
                <a:cs typeface="+mn-ea"/>
                <a:sym typeface="+mn-lt"/>
              </a:rPr>
              <a:t>PPT</a:t>
            </a:r>
            <a:r>
              <a:rPr lang="zh-CN" altLang="en-US" sz="4400" b="1" dirty="0">
                <a:solidFill>
                  <a:schemeClr val="bg1"/>
                </a:solidFill>
                <a:latin typeface="思源宋体 CN Heavy" panose="02020900000000000000" pitchFamily="18" charset="-122"/>
                <a:ea typeface="思源宋体 CN Heavy" panose="02020900000000000000" pitchFamily="18" charset="-122"/>
                <a:cs typeface="+mn-ea"/>
                <a:sym typeface="+mn-lt"/>
              </a:rPr>
              <a:t>模板</a:t>
            </a:r>
            <a:endParaRPr lang="zh-CN" altLang="en-US" sz="4400" b="1" dirty="0">
              <a:solidFill>
                <a:schemeClr val="bg1"/>
              </a:solidFill>
              <a:latin typeface="思源宋体 CN Heavy" panose="02020900000000000000" pitchFamily="18" charset="-122"/>
              <a:ea typeface="思源宋体 CN Heavy" panose="02020900000000000000" pitchFamily="18" charset="-122"/>
              <a:cs typeface="+mn-ea"/>
              <a:sym typeface="+mn-lt"/>
            </a:endParaRPr>
          </a:p>
        </p:txBody>
      </p:sp>
      <p:sp>
        <p:nvSpPr>
          <p:cNvPr id="16" name="文本框 15"/>
          <p:cNvSpPr txBox="1"/>
          <p:nvPr/>
        </p:nvSpPr>
        <p:spPr>
          <a:xfrm>
            <a:off x="4009440" y="3344609"/>
            <a:ext cx="4275356" cy="338554"/>
          </a:xfrm>
          <a:prstGeom prst="rect">
            <a:avLst/>
          </a:prstGeom>
          <a:noFill/>
        </p:spPr>
        <p:txBody>
          <a:bodyPr wrap="square" rtlCol="0">
            <a:spAutoFit/>
          </a:bodyPr>
          <a:lstStyle/>
          <a:p>
            <a:pPr algn="ctr"/>
            <a:r>
              <a:rPr lang="zh-CN" altLang="en-US" sz="1600" dirty="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工作总</a:t>
            </a:r>
            <a:r>
              <a:rPr lang="zh-CN" altLang="en-US" sz="1600" dirty="0" smtClean="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结  </a:t>
            </a:r>
            <a:r>
              <a:rPr lang="en-US" altLang="zh-CN" sz="1600" dirty="0" smtClean="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  </a:t>
            </a:r>
            <a:r>
              <a:rPr lang="zh-CN" altLang="en-US" sz="1600" dirty="0" smtClean="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工</a:t>
            </a:r>
            <a:r>
              <a:rPr lang="zh-CN" altLang="en-US" sz="1600" dirty="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作汇</a:t>
            </a:r>
            <a:r>
              <a:rPr lang="zh-CN" altLang="en-US" sz="1600" dirty="0" smtClean="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报  </a:t>
            </a:r>
            <a:r>
              <a:rPr lang="en-US" altLang="zh-CN" sz="1600" dirty="0" smtClean="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  </a:t>
            </a:r>
            <a:r>
              <a:rPr lang="zh-CN" altLang="en-US" sz="1600" dirty="0" smtClean="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工</a:t>
            </a:r>
            <a:r>
              <a:rPr lang="zh-CN" altLang="en-US" sz="1600" dirty="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作计</a:t>
            </a:r>
            <a:r>
              <a:rPr lang="zh-CN" altLang="en-US" sz="1600" dirty="0" smtClean="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划  </a:t>
            </a:r>
            <a:r>
              <a:rPr lang="en-US" altLang="zh-CN" sz="1600" dirty="0" smtClean="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  </a:t>
            </a:r>
            <a:r>
              <a:rPr lang="zh-CN" altLang="en-US" sz="1600" dirty="0" smtClean="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述职报告</a:t>
            </a:r>
            <a:endParaRPr lang="zh-CN" altLang="en-US" sz="1600" dirty="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endParaRPr>
          </a:p>
        </p:txBody>
      </p:sp>
      <p:grpSp>
        <p:nvGrpSpPr>
          <p:cNvPr id="14" name="组合 13"/>
          <p:cNvGrpSpPr/>
          <p:nvPr/>
        </p:nvGrpSpPr>
        <p:grpSpPr>
          <a:xfrm>
            <a:off x="2850832" y="3293668"/>
            <a:ext cx="947738" cy="364187"/>
            <a:chOff x="2728912" y="3445669"/>
            <a:chExt cx="947738" cy="364187"/>
          </a:xfrm>
        </p:grpSpPr>
        <p:sp>
          <p:nvSpPr>
            <p:cNvPr id="12" name="任意多边形 11"/>
            <p:cNvSpPr/>
            <p:nvPr/>
          </p:nvSpPr>
          <p:spPr>
            <a:xfrm>
              <a:off x="2728912" y="3445669"/>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30"/>
            <p:cNvSpPr/>
            <p:nvPr/>
          </p:nvSpPr>
          <p:spPr>
            <a:xfrm>
              <a:off x="2728912" y="3559897"/>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2728912" y="3674125"/>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 name="组合 32"/>
          <p:cNvGrpSpPr/>
          <p:nvPr/>
        </p:nvGrpSpPr>
        <p:grpSpPr>
          <a:xfrm>
            <a:off x="8512795" y="3293668"/>
            <a:ext cx="947738" cy="364187"/>
            <a:chOff x="2728912" y="3445669"/>
            <a:chExt cx="947738" cy="364187"/>
          </a:xfrm>
        </p:grpSpPr>
        <p:sp>
          <p:nvSpPr>
            <p:cNvPr id="34" name="任意多边形 33"/>
            <p:cNvSpPr/>
            <p:nvPr/>
          </p:nvSpPr>
          <p:spPr>
            <a:xfrm>
              <a:off x="2728912" y="3445669"/>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任意多边形 34"/>
            <p:cNvSpPr/>
            <p:nvPr/>
          </p:nvSpPr>
          <p:spPr>
            <a:xfrm>
              <a:off x="2728912" y="3559897"/>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任意多边形 35"/>
            <p:cNvSpPr/>
            <p:nvPr/>
          </p:nvSpPr>
          <p:spPr>
            <a:xfrm>
              <a:off x="2728912" y="3674125"/>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7" name="矩形 36"/>
          <p:cNvSpPr/>
          <p:nvPr/>
        </p:nvSpPr>
        <p:spPr>
          <a:xfrm>
            <a:off x="4920298" y="3882843"/>
            <a:ext cx="2453640" cy="370900"/>
          </a:xfrm>
          <a:prstGeom prst="rect">
            <a:avLst/>
          </a:prstGeom>
          <a:solidFill>
            <a:srgbClr val="FF4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t>PPT</a:t>
            </a:r>
            <a:r>
              <a:rPr lang="zh-CN" altLang="en-US" sz="1100" dirty="0">
                <a:ea typeface="宋体" panose="02010600030101010101" pitchFamily="2" charset="-122"/>
              </a:rPr>
              <a:t>营</a:t>
            </a:r>
            <a:endParaRPr lang="zh-CN" altLang="en-US" sz="1100" dirty="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rot="18900000">
            <a:off x="2451508" y="3476821"/>
            <a:ext cx="1008051" cy="0"/>
          </a:xfrm>
          <a:prstGeom prst="line">
            <a:avLst/>
          </a:prstGeom>
          <a:ln w="3175">
            <a:solidFill>
              <a:schemeClr val="tx1">
                <a:lumMod val="50000"/>
                <a:lumOff val="50000"/>
              </a:schemeClr>
            </a:solidFill>
            <a:prstDash val="solid"/>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rot="2700000" flipH="1">
            <a:off x="4099115" y="3497799"/>
            <a:ext cx="1008183" cy="0"/>
          </a:xfrm>
          <a:prstGeom prst="line">
            <a:avLst/>
          </a:prstGeom>
          <a:ln w="3175">
            <a:solidFill>
              <a:schemeClr val="tx1">
                <a:lumMod val="50000"/>
                <a:lumOff val="50000"/>
              </a:schemeClr>
            </a:solidFill>
            <a:prstDash val="solid"/>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 name="组合 1"/>
          <p:cNvGrpSpPr/>
          <p:nvPr/>
        </p:nvGrpSpPr>
        <p:grpSpPr>
          <a:xfrm>
            <a:off x="926802" y="2162903"/>
            <a:ext cx="2351702" cy="892388"/>
            <a:chOff x="6278307" y="2195545"/>
            <a:chExt cx="1764006" cy="669291"/>
          </a:xfrm>
        </p:grpSpPr>
        <p:sp>
          <p:nvSpPr>
            <p:cNvPr id="5" name="TextBox 20"/>
            <p:cNvSpPr txBox="1"/>
            <p:nvPr/>
          </p:nvSpPr>
          <p:spPr bwMode="auto">
            <a:xfrm>
              <a:off x="6382171" y="2494098"/>
              <a:ext cx="1526083" cy="370738"/>
            </a:xfrm>
            <a:prstGeom prst="rect">
              <a:avLst/>
            </a:prstGeom>
            <a:noFill/>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zh-CN" altLang="en-US" sz="1300" dirty="0">
                  <a:solidFill>
                    <a:schemeClr val="tx1">
                      <a:lumMod val="50000"/>
                      <a:lumOff val="50000"/>
                    </a:schemeClr>
                  </a:solidFill>
                  <a:cs typeface="+mn-ea"/>
                  <a:sym typeface="+mn-lt"/>
                </a:rPr>
                <a:t>单击此处添加段落文本单击此处添加段落文本</a:t>
              </a:r>
              <a:endParaRPr lang="zh-CN" altLang="en-US" sz="1300" dirty="0">
                <a:solidFill>
                  <a:schemeClr val="tx1">
                    <a:lumMod val="50000"/>
                    <a:lumOff val="50000"/>
                  </a:schemeClr>
                </a:solidFill>
                <a:cs typeface="+mn-ea"/>
                <a:sym typeface="+mn-lt"/>
              </a:endParaRPr>
            </a:p>
          </p:txBody>
        </p:sp>
        <p:sp>
          <p:nvSpPr>
            <p:cNvPr id="6" name="TextBox 19"/>
            <p:cNvSpPr txBox="1">
              <a:spLocks noChangeArrowheads="1"/>
            </p:cNvSpPr>
            <p:nvPr/>
          </p:nvSpPr>
          <p:spPr bwMode="auto">
            <a:xfrm>
              <a:off x="6278307" y="2195545"/>
              <a:ext cx="1764006" cy="313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zh-CN" altLang="en-US" sz="2100" dirty="0">
                  <a:solidFill>
                    <a:schemeClr val="tx1">
                      <a:lumMod val="50000"/>
                      <a:lumOff val="50000"/>
                    </a:schemeClr>
                  </a:solidFill>
                  <a:cs typeface="+mn-ea"/>
                  <a:sym typeface="+mn-lt"/>
                </a:rPr>
                <a:t>标题文字</a:t>
              </a:r>
              <a:endParaRPr lang="zh-CN" altLang="zh-CN" sz="2100" dirty="0">
                <a:solidFill>
                  <a:schemeClr val="tx1">
                    <a:lumMod val="50000"/>
                    <a:lumOff val="50000"/>
                  </a:schemeClr>
                </a:solidFill>
                <a:cs typeface="+mn-ea"/>
                <a:sym typeface="+mn-lt"/>
              </a:endParaRPr>
            </a:p>
          </p:txBody>
        </p:sp>
      </p:grpSp>
      <p:cxnSp>
        <p:nvCxnSpPr>
          <p:cNvPr id="7" name="直接连接符 6"/>
          <p:cNvCxnSpPr/>
          <p:nvPr/>
        </p:nvCxnSpPr>
        <p:spPr>
          <a:xfrm rot="18900000">
            <a:off x="5459734" y="3476821"/>
            <a:ext cx="1008051" cy="0"/>
          </a:xfrm>
          <a:prstGeom prst="line">
            <a:avLst/>
          </a:prstGeom>
          <a:ln w="3175">
            <a:solidFill>
              <a:schemeClr val="tx1">
                <a:lumMod val="50000"/>
                <a:lumOff val="50000"/>
              </a:schemeClr>
            </a:solidFill>
            <a:prstDash val="solid"/>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8" name="组合 1"/>
          <p:cNvGrpSpPr/>
          <p:nvPr/>
        </p:nvGrpSpPr>
        <p:grpSpPr>
          <a:xfrm>
            <a:off x="4190740" y="2162903"/>
            <a:ext cx="2351702" cy="892388"/>
            <a:chOff x="6278307" y="2195545"/>
            <a:chExt cx="1764006" cy="669291"/>
          </a:xfrm>
        </p:grpSpPr>
        <p:sp>
          <p:nvSpPr>
            <p:cNvPr id="9" name="TextBox 20"/>
            <p:cNvSpPr txBox="1"/>
            <p:nvPr/>
          </p:nvSpPr>
          <p:spPr bwMode="auto">
            <a:xfrm>
              <a:off x="6382171" y="2494098"/>
              <a:ext cx="1526083" cy="370738"/>
            </a:xfrm>
            <a:prstGeom prst="rect">
              <a:avLst/>
            </a:prstGeom>
            <a:noFill/>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zh-CN" altLang="en-US" sz="1300" dirty="0">
                  <a:solidFill>
                    <a:schemeClr val="tx1">
                      <a:lumMod val="50000"/>
                      <a:lumOff val="50000"/>
                    </a:schemeClr>
                  </a:solidFill>
                  <a:cs typeface="+mn-ea"/>
                  <a:sym typeface="+mn-lt"/>
                </a:rPr>
                <a:t>单击此处添加段落文本单击此处添加段落文本</a:t>
              </a:r>
              <a:endParaRPr lang="zh-CN" altLang="en-US" sz="1300" dirty="0">
                <a:solidFill>
                  <a:schemeClr val="tx1">
                    <a:lumMod val="50000"/>
                    <a:lumOff val="50000"/>
                  </a:schemeClr>
                </a:solidFill>
                <a:cs typeface="+mn-ea"/>
                <a:sym typeface="+mn-lt"/>
              </a:endParaRPr>
            </a:p>
          </p:txBody>
        </p:sp>
        <p:sp>
          <p:nvSpPr>
            <p:cNvPr id="10" name="TextBox 19"/>
            <p:cNvSpPr txBox="1">
              <a:spLocks noChangeArrowheads="1"/>
            </p:cNvSpPr>
            <p:nvPr/>
          </p:nvSpPr>
          <p:spPr bwMode="auto">
            <a:xfrm>
              <a:off x="6278307" y="2195545"/>
              <a:ext cx="1764006" cy="313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zh-CN" altLang="en-US" sz="2100" dirty="0">
                  <a:solidFill>
                    <a:schemeClr val="tx1">
                      <a:lumMod val="50000"/>
                      <a:lumOff val="50000"/>
                    </a:schemeClr>
                  </a:solidFill>
                  <a:cs typeface="+mn-ea"/>
                  <a:sym typeface="+mn-lt"/>
                </a:rPr>
                <a:t>标题文字</a:t>
              </a:r>
              <a:endParaRPr lang="zh-CN" altLang="zh-CN" sz="2100" dirty="0">
                <a:solidFill>
                  <a:schemeClr val="tx1">
                    <a:lumMod val="50000"/>
                    <a:lumOff val="50000"/>
                  </a:schemeClr>
                </a:solidFill>
                <a:cs typeface="+mn-ea"/>
                <a:sym typeface="+mn-lt"/>
              </a:endParaRPr>
            </a:p>
          </p:txBody>
        </p:sp>
      </p:grpSp>
      <p:cxnSp>
        <p:nvCxnSpPr>
          <p:cNvPr id="11" name="直接连接符 10"/>
          <p:cNvCxnSpPr/>
          <p:nvPr/>
        </p:nvCxnSpPr>
        <p:spPr>
          <a:xfrm rot="2700000" flipH="1">
            <a:off x="7192336" y="3497799"/>
            <a:ext cx="1008183" cy="0"/>
          </a:xfrm>
          <a:prstGeom prst="line">
            <a:avLst/>
          </a:prstGeom>
          <a:ln w="3175">
            <a:solidFill>
              <a:schemeClr val="tx1">
                <a:lumMod val="50000"/>
                <a:lumOff val="50000"/>
              </a:schemeClr>
            </a:solidFill>
            <a:prstDash val="solid"/>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rot="18900000">
            <a:off x="8602777" y="3534647"/>
            <a:ext cx="1008051" cy="0"/>
          </a:xfrm>
          <a:prstGeom prst="line">
            <a:avLst/>
          </a:prstGeom>
          <a:ln w="3175">
            <a:solidFill>
              <a:schemeClr val="tx1">
                <a:lumMod val="50000"/>
                <a:lumOff val="50000"/>
              </a:schemeClr>
            </a:solidFill>
            <a:prstDash val="solid"/>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13" name="组合 1"/>
          <p:cNvGrpSpPr/>
          <p:nvPr/>
        </p:nvGrpSpPr>
        <p:grpSpPr>
          <a:xfrm>
            <a:off x="7214429" y="2162903"/>
            <a:ext cx="2351702" cy="892388"/>
            <a:chOff x="6278307" y="2195545"/>
            <a:chExt cx="1764006" cy="669291"/>
          </a:xfrm>
        </p:grpSpPr>
        <p:sp>
          <p:nvSpPr>
            <p:cNvPr id="14" name="TextBox 20"/>
            <p:cNvSpPr txBox="1"/>
            <p:nvPr/>
          </p:nvSpPr>
          <p:spPr bwMode="auto">
            <a:xfrm>
              <a:off x="6382171" y="2494098"/>
              <a:ext cx="1526083" cy="370738"/>
            </a:xfrm>
            <a:prstGeom prst="rect">
              <a:avLst/>
            </a:prstGeom>
            <a:noFill/>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zh-CN" altLang="en-US" sz="1300" dirty="0">
                  <a:solidFill>
                    <a:schemeClr val="tx1">
                      <a:lumMod val="50000"/>
                      <a:lumOff val="50000"/>
                    </a:schemeClr>
                  </a:solidFill>
                  <a:cs typeface="+mn-ea"/>
                  <a:sym typeface="+mn-lt"/>
                </a:rPr>
                <a:t>单击此处添加段落文本单击此处添加段落文本</a:t>
              </a:r>
              <a:endParaRPr lang="zh-CN" altLang="en-US" sz="1300" dirty="0">
                <a:solidFill>
                  <a:schemeClr val="tx1">
                    <a:lumMod val="50000"/>
                    <a:lumOff val="50000"/>
                  </a:schemeClr>
                </a:solidFill>
                <a:cs typeface="+mn-ea"/>
                <a:sym typeface="+mn-lt"/>
              </a:endParaRPr>
            </a:p>
          </p:txBody>
        </p:sp>
        <p:sp>
          <p:nvSpPr>
            <p:cNvPr id="15" name="TextBox 19"/>
            <p:cNvSpPr txBox="1">
              <a:spLocks noChangeArrowheads="1"/>
            </p:cNvSpPr>
            <p:nvPr/>
          </p:nvSpPr>
          <p:spPr bwMode="auto">
            <a:xfrm>
              <a:off x="6278307" y="2195545"/>
              <a:ext cx="1764006" cy="313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zh-CN" altLang="en-US" sz="2100" dirty="0">
                  <a:solidFill>
                    <a:schemeClr val="tx1">
                      <a:lumMod val="50000"/>
                      <a:lumOff val="50000"/>
                    </a:schemeClr>
                  </a:solidFill>
                  <a:cs typeface="+mn-ea"/>
                  <a:sym typeface="+mn-lt"/>
                </a:rPr>
                <a:t>标题文字</a:t>
              </a:r>
              <a:endParaRPr lang="zh-CN" altLang="zh-CN" sz="2100" dirty="0">
                <a:solidFill>
                  <a:schemeClr val="tx1">
                    <a:lumMod val="50000"/>
                    <a:lumOff val="50000"/>
                  </a:schemeClr>
                </a:solidFill>
                <a:cs typeface="+mn-ea"/>
                <a:sym typeface="+mn-lt"/>
              </a:endParaRPr>
            </a:p>
          </p:txBody>
        </p:sp>
      </p:grpSp>
      <p:grpSp>
        <p:nvGrpSpPr>
          <p:cNvPr id="16" name="组合 1"/>
          <p:cNvGrpSpPr/>
          <p:nvPr/>
        </p:nvGrpSpPr>
        <p:grpSpPr>
          <a:xfrm>
            <a:off x="2606517" y="4096145"/>
            <a:ext cx="2351702" cy="892388"/>
            <a:chOff x="6278307" y="2195545"/>
            <a:chExt cx="1764006" cy="669291"/>
          </a:xfrm>
        </p:grpSpPr>
        <p:sp>
          <p:nvSpPr>
            <p:cNvPr id="17" name="TextBox 20"/>
            <p:cNvSpPr txBox="1"/>
            <p:nvPr/>
          </p:nvSpPr>
          <p:spPr bwMode="auto">
            <a:xfrm>
              <a:off x="6382171" y="2494098"/>
              <a:ext cx="1526083" cy="370738"/>
            </a:xfrm>
            <a:prstGeom prst="rect">
              <a:avLst/>
            </a:prstGeom>
            <a:noFill/>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zh-CN" altLang="en-US" sz="1300" dirty="0">
                  <a:solidFill>
                    <a:schemeClr val="tx1">
                      <a:lumMod val="50000"/>
                      <a:lumOff val="50000"/>
                    </a:schemeClr>
                  </a:solidFill>
                  <a:cs typeface="+mn-ea"/>
                  <a:sym typeface="+mn-lt"/>
                </a:rPr>
                <a:t>单击此处添加段落文本单击此处添加段落文本</a:t>
              </a:r>
              <a:endParaRPr lang="zh-CN" altLang="en-US" sz="1300" dirty="0">
                <a:solidFill>
                  <a:schemeClr val="tx1">
                    <a:lumMod val="50000"/>
                    <a:lumOff val="50000"/>
                  </a:schemeClr>
                </a:solidFill>
                <a:cs typeface="+mn-ea"/>
                <a:sym typeface="+mn-lt"/>
              </a:endParaRPr>
            </a:p>
          </p:txBody>
        </p:sp>
        <p:sp>
          <p:nvSpPr>
            <p:cNvPr id="18" name="TextBox 19"/>
            <p:cNvSpPr txBox="1">
              <a:spLocks noChangeArrowheads="1"/>
            </p:cNvSpPr>
            <p:nvPr/>
          </p:nvSpPr>
          <p:spPr bwMode="auto">
            <a:xfrm>
              <a:off x="6278307" y="2195545"/>
              <a:ext cx="1764006" cy="313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zh-CN" altLang="en-US" sz="2100" dirty="0">
                  <a:solidFill>
                    <a:schemeClr val="tx1">
                      <a:lumMod val="50000"/>
                      <a:lumOff val="50000"/>
                    </a:schemeClr>
                  </a:solidFill>
                  <a:cs typeface="+mn-ea"/>
                  <a:sym typeface="+mn-lt"/>
                </a:rPr>
                <a:t>标题文字</a:t>
              </a:r>
              <a:endParaRPr lang="zh-CN" altLang="zh-CN" sz="2100" dirty="0">
                <a:solidFill>
                  <a:schemeClr val="tx1">
                    <a:lumMod val="50000"/>
                    <a:lumOff val="50000"/>
                  </a:schemeClr>
                </a:solidFill>
                <a:cs typeface="+mn-ea"/>
                <a:sym typeface="+mn-lt"/>
              </a:endParaRPr>
            </a:p>
          </p:txBody>
        </p:sp>
      </p:grpSp>
      <p:grpSp>
        <p:nvGrpSpPr>
          <p:cNvPr id="19" name="组合 1"/>
          <p:cNvGrpSpPr/>
          <p:nvPr/>
        </p:nvGrpSpPr>
        <p:grpSpPr>
          <a:xfrm>
            <a:off x="5768993" y="4096145"/>
            <a:ext cx="2351702" cy="892388"/>
            <a:chOff x="6278307" y="2195545"/>
            <a:chExt cx="1764006" cy="669291"/>
          </a:xfrm>
        </p:grpSpPr>
        <p:sp>
          <p:nvSpPr>
            <p:cNvPr id="20" name="TextBox 20"/>
            <p:cNvSpPr txBox="1"/>
            <p:nvPr/>
          </p:nvSpPr>
          <p:spPr bwMode="auto">
            <a:xfrm>
              <a:off x="6382171" y="2494098"/>
              <a:ext cx="1526083" cy="370738"/>
            </a:xfrm>
            <a:prstGeom prst="rect">
              <a:avLst/>
            </a:prstGeom>
            <a:noFill/>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zh-CN" altLang="en-US" sz="1300" dirty="0">
                  <a:solidFill>
                    <a:schemeClr val="tx1">
                      <a:lumMod val="50000"/>
                      <a:lumOff val="50000"/>
                    </a:schemeClr>
                  </a:solidFill>
                  <a:cs typeface="+mn-ea"/>
                  <a:sym typeface="+mn-lt"/>
                </a:rPr>
                <a:t>单击此处添加段落文本单击此处添加段落文本</a:t>
              </a:r>
              <a:endParaRPr lang="zh-CN" altLang="en-US" sz="1300" dirty="0">
                <a:solidFill>
                  <a:schemeClr val="tx1">
                    <a:lumMod val="50000"/>
                    <a:lumOff val="50000"/>
                  </a:schemeClr>
                </a:solidFill>
                <a:cs typeface="+mn-ea"/>
                <a:sym typeface="+mn-lt"/>
              </a:endParaRPr>
            </a:p>
          </p:txBody>
        </p:sp>
        <p:sp>
          <p:nvSpPr>
            <p:cNvPr id="21" name="TextBox 19"/>
            <p:cNvSpPr txBox="1">
              <a:spLocks noChangeArrowheads="1"/>
            </p:cNvSpPr>
            <p:nvPr/>
          </p:nvSpPr>
          <p:spPr bwMode="auto">
            <a:xfrm>
              <a:off x="6278307" y="2195545"/>
              <a:ext cx="1764006" cy="313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zh-CN" altLang="en-US" sz="2100" dirty="0">
                  <a:solidFill>
                    <a:schemeClr val="tx1">
                      <a:lumMod val="50000"/>
                      <a:lumOff val="50000"/>
                    </a:schemeClr>
                  </a:solidFill>
                  <a:cs typeface="+mn-ea"/>
                  <a:sym typeface="+mn-lt"/>
                </a:rPr>
                <a:t>标题文字</a:t>
              </a:r>
              <a:endParaRPr lang="zh-CN" altLang="zh-CN" sz="2100" dirty="0">
                <a:solidFill>
                  <a:schemeClr val="tx1">
                    <a:lumMod val="50000"/>
                    <a:lumOff val="50000"/>
                  </a:schemeClr>
                </a:solidFill>
                <a:cs typeface="+mn-ea"/>
                <a:sym typeface="+mn-lt"/>
              </a:endParaRPr>
            </a:p>
          </p:txBody>
        </p:sp>
      </p:grpSp>
      <p:grpSp>
        <p:nvGrpSpPr>
          <p:cNvPr id="22" name="组合 1"/>
          <p:cNvGrpSpPr/>
          <p:nvPr/>
        </p:nvGrpSpPr>
        <p:grpSpPr>
          <a:xfrm>
            <a:off x="8846398" y="4096145"/>
            <a:ext cx="2351702" cy="892388"/>
            <a:chOff x="6278307" y="2195545"/>
            <a:chExt cx="1764006" cy="669291"/>
          </a:xfrm>
        </p:grpSpPr>
        <p:sp>
          <p:nvSpPr>
            <p:cNvPr id="23" name="TextBox 20"/>
            <p:cNvSpPr txBox="1"/>
            <p:nvPr/>
          </p:nvSpPr>
          <p:spPr bwMode="auto">
            <a:xfrm>
              <a:off x="6382171" y="2494098"/>
              <a:ext cx="1526083" cy="370738"/>
            </a:xfrm>
            <a:prstGeom prst="rect">
              <a:avLst/>
            </a:prstGeom>
            <a:noFill/>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zh-CN" altLang="en-US" sz="1300" dirty="0">
                  <a:solidFill>
                    <a:schemeClr val="tx1">
                      <a:lumMod val="50000"/>
                      <a:lumOff val="50000"/>
                    </a:schemeClr>
                  </a:solidFill>
                  <a:cs typeface="+mn-ea"/>
                  <a:sym typeface="+mn-lt"/>
                </a:rPr>
                <a:t>单击此处添加段落文本单击此处添加段落文本</a:t>
              </a:r>
              <a:endParaRPr lang="zh-CN" altLang="en-US" sz="1300" dirty="0">
                <a:solidFill>
                  <a:schemeClr val="tx1">
                    <a:lumMod val="50000"/>
                    <a:lumOff val="50000"/>
                  </a:schemeClr>
                </a:solidFill>
                <a:cs typeface="+mn-ea"/>
                <a:sym typeface="+mn-lt"/>
              </a:endParaRPr>
            </a:p>
          </p:txBody>
        </p:sp>
        <p:sp>
          <p:nvSpPr>
            <p:cNvPr id="24" name="TextBox 19"/>
            <p:cNvSpPr txBox="1">
              <a:spLocks noChangeArrowheads="1"/>
            </p:cNvSpPr>
            <p:nvPr/>
          </p:nvSpPr>
          <p:spPr bwMode="auto">
            <a:xfrm>
              <a:off x="6278307" y="2195545"/>
              <a:ext cx="1764006" cy="313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zh-CN" altLang="en-US" sz="2100" dirty="0">
                  <a:solidFill>
                    <a:schemeClr val="tx1">
                      <a:lumMod val="50000"/>
                      <a:lumOff val="50000"/>
                    </a:schemeClr>
                  </a:solidFill>
                  <a:cs typeface="+mn-ea"/>
                  <a:sym typeface="+mn-lt"/>
                </a:rPr>
                <a:t>标题文字</a:t>
              </a:r>
              <a:endParaRPr lang="zh-CN" altLang="zh-CN" sz="2100" dirty="0">
                <a:solidFill>
                  <a:schemeClr val="tx1">
                    <a:lumMod val="50000"/>
                    <a:lumOff val="50000"/>
                  </a:schemeClr>
                </a:solidFill>
                <a:cs typeface="+mn-ea"/>
                <a:sym typeface="+mn-lt"/>
              </a:endParaRPr>
            </a:p>
          </p:txBody>
        </p:sp>
      </p:grpSp>
      <p:grpSp>
        <p:nvGrpSpPr>
          <p:cNvPr id="25" name="组合 24"/>
          <p:cNvGrpSpPr/>
          <p:nvPr/>
        </p:nvGrpSpPr>
        <p:grpSpPr>
          <a:xfrm>
            <a:off x="1752525" y="3834571"/>
            <a:ext cx="971024" cy="971151"/>
            <a:chOff x="1302940" y="2971177"/>
            <a:chExt cx="728363" cy="728363"/>
          </a:xfrm>
        </p:grpSpPr>
        <p:sp>
          <p:nvSpPr>
            <p:cNvPr id="26" name="椭圆 25"/>
            <p:cNvSpPr/>
            <p:nvPr/>
          </p:nvSpPr>
          <p:spPr>
            <a:xfrm>
              <a:off x="1302940" y="2971177"/>
              <a:ext cx="728363" cy="728363"/>
            </a:xfrm>
            <a:prstGeom prst="ellipse">
              <a:avLst/>
            </a:prstGeom>
            <a:solidFill>
              <a:srgbClr val="FF9B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27" name="TextBox 19"/>
            <p:cNvSpPr txBox="1">
              <a:spLocks noChangeArrowheads="1"/>
            </p:cNvSpPr>
            <p:nvPr/>
          </p:nvSpPr>
          <p:spPr bwMode="auto">
            <a:xfrm>
              <a:off x="1371764" y="3115228"/>
              <a:ext cx="566214" cy="382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altLang="zh-CN" sz="2700" dirty="0">
                  <a:solidFill>
                    <a:schemeClr val="bg1"/>
                  </a:solidFill>
                  <a:cs typeface="+mn-ea"/>
                  <a:sym typeface="+mn-lt"/>
                </a:rPr>
                <a:t>01</a:t>
              </a:r>
              <a:endParaRPr lang="en-US" altLang="zh-CN" sz="2700" dirty="0">
                <a:solidFill>
                  <a:schemeClr val="bg1"/>
                </a:solidFill>
                <a:cs typeface="+mn-ea"/>
                <a:sym typeface="+mn-lt"/>
              </a:endParaRPr>
            </a:p>
          </p:txBody>
        </p:sp>
      </p:grpSp>
      <p:grpSp>
        <p:nvGrpSpPr>
          <p:cNvPr id="28" name="组合 27"/>
          <p:cNvGrpSpPr/>
          <p:nvPr/>
        </p:nvGrpSpPr>
        <p:grpSpPr>
          <a:xfrm>
            <a:off x="4797970" y="3834570"/>
            <a:ext cx="971024" cy="971151"/>
            <a:chOff x="3587321" y="2971176"/>
            <a:chExt cx="728363" cy="728363"/>
          </a:xfrm>
        </p:grpSpPr>
        <p:sp>
          <p:nvSpPr>
            <p:cNvPr id="29" name="椭圆 28"/>
            <p:cNvSpPr/>
            <p:nvPr/>
          </p:nvSpPr>
          <p:spPr>
            <a:xfrm>
              <a:off x="3587321" y="2971176"/>
              <a:ext cx="728363" cy="728363"/>
            </a:xfrm>
            <a:prstGeom prst="ellipse">
              <a:avLst/>
            </a:prstGeom>
            <a:solidFill>
              <a:srgbClr val="FF4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0" name="TextBox 19"/>
            <p:cNvSpPr txBox="1">
              <a:spLocks noChangeArrowheads="1"/>
            </p:cNvSpPr>
            <p:nvPr/>
          </p:nvSpPr>
          <p:spPr bwMode="auto">
            <a:xfrm>
              <a:off x="3635896" y="3115228"/>
              <a:ext cx="566214" cy="382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altLang="zh-CN" sz="2700" dirty="0">
                  <a:solidFill>
                    <a:schemeClr val="bg1"/>
                  </a:solidFill>
                  <a:cs typeface="+mn-ea"/>
                  <a:sym typeface="+mn-lt"/>
                </a:rPr>
                <a:t>03</a:t>
              </a:r>
              <a:endParaRPr lang="en-US" altLang="zh-CN" sz="2700" dirty="0">
                <a:solidFill>
                  <a:schemeClr val="bg1"/>
                </a:solidFill>
                <a:cs typeface="+mn-ea"/>
                <a:sym typeface="+mn-lt"/>
              </a:endParaRPr>
            </a:p>
          </p:txBody>
        </p:sp>
      </p:grpSp>
      <p:grpSp>
        <p:nvGrpSpPr>
          <p:cNvPr id="31" name="组合 30"/>
          <p:cNvGrpSpPr/>
          <p:nvPr/>
        </p:nvGrpSpPr>
        <p:grpSpPr>
          <a:xfrm>
            <a:off x="7879173" y="3834570"/>
            <a:ext cx="971024" cy="971151"/>
            <a:chOff x="5898524" y="2971176"/>
            <a:chExt cx="728363" cy="728363"/>
          </a:xfrm>
        </p:grpSpPr>
        <p:sp>
          <p:nvSpPr>
            <p:cNvPr id="32" name="椭圆 31"/>
            <p:cNvSpPr/>
            <p:nvPr/>
          </p:nvSpPr>
          <p:spPr>
            <a:xfrm>
              <a:off x="5898524" y="2971176"/>
              <a:ext cx="728363" cy="728363"/>
            </a:xfrm>
            <a:prstGeom prst="ellipse">
              <a:avLst/>
            </a:prstGeom>
            <a:solidFill>
              <a:srgbClr val="FF9B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3" name="TextBox 19"/>
            <p:cNvSpPr txBox="1">
              <a:spLocks noChangeArrowheads="1"/>
            </p:cNvSpPr>
            <p:nvPr/>
          </p:nvSpPr>
          <p:spPr bwMode="auto">
            <a:xfrm>
              <a:off x="5979598" y="3115228"/>
              <a:ext cx="566214" cy="382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altLang="zh-CN" sz="2700" dirty="0">
                  <a:solidFill>
                    <a:schemeClr val="bg1"/>
                  </a:solidFill>
                  <a:cs typeface="+mn-ea"/>
                  <a:sym typeface="+mn-lt"/>
                </a:rPr>
                <a:t>05</a:t>
              </a:r>
              <a:endParaRPr lang="en-US" altLang="zh-CN" sz="2700" dirty="0">
                <a:solidFill>
                  <a:schemeClr val="bg1"/>
                </a:solidFill>
                <a:cs typeface="+mn-ea"/>
                <a:sym typeface="+mn-lt"/>
              </a:endParaRPr>
            </a:p>
          </p:txBody>
        </p:sp>
      </p:grpSp>
      <p:grpSp>
        <p:nvGrpSpPr>
          <p:cNvPr id="34" name="组合 33"/>
          <p:cNvGrpSpPr/>
          <p:nvPr/>
        </p:nvGrpSpPr>
        <p:grpSpPr>
          <a:xfrm>
            <a:off x="3275781" y="2312186"/>
            <a:ext cx="971024" cy="971151"/>
            <a:chOff x="2445531" y="1829388"/>
            <a:chExt cx="728363" cy="728363"/>
          </a:xfrm>
        </p:grpSpPr>
        <p:sp>
          <p:nvSpPr>
            <p:cNvPr id="35" name="椭圆 34"/>
            <p:cNvSpPr/>
            <p:nvPr/>
          </p:nvSpPr>
          <p:spPr>
            <a:xfrm>
              <a:off x="2445531" y="1829388"/>
              <a:ext cx="728363" cy="728363"/>
            </a:xfrm>
            <a:prstGeom prst="ellipse">
              <a:avLst/>
            </a:prstGeom>
            <a:solidFill>
              <a:srgbClr val="648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TextBox 19"/>
            <p:cNvSpPr txBox="1">
              <a:spLocks noChangeArrowheads="1"/>
            </p:cNvSpPr>
            <p:nvPr/>
          </p:nvSpPr>
          <p:spPr bwMode="auto">
            <a:xfrm>
              <a:off x="2527495" y="1980240"/>
              <a:ext cx="566214" cy="382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altLang="zh-CN" sz="2700" dirty="0">
                  <a:solidFill>
                    <a:schemeClr val="bg1"/>
                  </a:solidFill>
                  <a:cs typeface="+mn-ea"/>
                  <a:sym typeface="+mn-lt"/>
                </a:rPr>
                <a:t>02</a:t>
              </a:r>
              <a:endParaRPr lang="en-US" altLang="zh-CN" sz="2700" dirty="0">
                <a:solidFill>
                  <a:schemeClr val="bg1"/>
                </a:solidFill>
                <a:cs typeface="+mn-ea"/>
                <a:sym typeface="+mn-lt"/>
              </a:endParaRPr>
            </a:p>
          </p:txBody>
        </p:sp>
      </p:grpSp>
      <p:grpSp>
        <p:nvGrpSpPr>
          <p:cNvPr id="37" name="组合 36"/>
          <p:cNvGrpSpPr/>
          <p:nvPr/>
        </p:nvGrpSpPr>
        <p:grpSpPr>
          <a:xfrm>
            <a:off x="6320157" y="2312186"/>
            <a:ext cx="971024" cy="971151"/>
            <a:chOff x="4729110" y="1829388"/>
            <a:chExt cx="728363" cy="728363"/>
          </a:xfrm>
        </p:grpSpPr>
        <p:sp>
          <p:nvSpPr>
            <p:cNvPr id="38" name="椭圆 37"/>
            <p:cNvSpPr/>
            <p:nvPr/>
          </p:nvSpPr>
          <p:spPr>
            <a:xfrm>
              <a:off x="4729110" y="1829388"/>
              <a:ext cx="728363" cy="728363"/>
            </a:xfrm>
            <a:prstGeom prst="ellipse">
              <a:avLst/>
            </a:prstGeom>
            <a:solidFill>
              <a:srgbClr val="1200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9" name="TextBox 19"/>
            <p:cNvSpPr txBox="1">
              <a:spLocks noChangeArrowheads="1"/>
            </p:cNvSpPr>
            <p:nvPr/>
          </p:nvSpPr>
          <p:spPr bwMode="auto">
            <a:xfrm>
              <a:off x="4833688" y="1980240"/>
              <a:ext cx="566214" cy="382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altLang="zh-CN" sz="2700" dirty="0">
                  <a:solidFill>
                    <a:schemeClr val="bg1"/>
                  </a:solidFill>
                  <a:cs typeface="+mn-ea"/>
                  <a:sym typeface="+mn-lt"/>
                </a:rPr>
                <a:t>04</a:t>
              </a:r>
              <a:endParaRPr lang="en-US" altLang="zh-CN" sz="2700" dirty="0">
                <a:solidFill>
                  <a:schemeClr val="bg1"/>
                </a:solidFill>
                <a:cs typeface="+mn-ea"/>
                <a:sym typeface="+mn-lt"/>
              </a:endParaRPr>
            </a:p>
          </p:txBody>
        </p:sp>
      </p:grpSp>
      <p:grpSp>
        <p:nvGrpSpPr>
          <p:cNvPr id="40" name="组合 39"/>
          <p:cNvGrpSpPr/>
          <p:nvPr/>
        </p:nvGrpSpPr>
        <p:grpSpPr>
          <a:xfrm>
            <a:off x="9401360" y="2312186"/>
            <a:ext cx="971024" cy="971151"/>
            <a:chOff x="7040313" y="1829388"/>
            <a:chExt cx="728363" cy="728363"/>
          </a:xfrm>
        </p:grpSpPr>
        <p:sp>
          <p:nvSpPr>
            <p:cNvPr id="41" name="椭圆 40"/>
            <p:cNvSpPr/>
            <p:nvPr/>
          </p:nvSpPr>
          <p:spPr>
            <a:xfrm>
              <a:off x="7040313" y="1829388"/>
              <a:ext cx="728363" cy="728363"/>
            </a:xfrm>
            <a:prstGeom prst="ellipse">
              <a:avLst/>
            </a:prstGeom>
            <a:solidFill>
              <a:srgbClr val="648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42" name="TextBox 19"/>
            <p:cNvSpPr txBox="1">
              <a:spLocks noChangeArrowheads="1"/>
            </p:cNvSpPr>
            <p:nvPr/>
          </p:nvSpPr>
          <p:spPr bwMode="auto">
            <a:xfrm>
              <a:off x="7143469" y="1980240"/>
              <a:ext cx="566214" cy="382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altLang="zh-CN" sz="2700" dirty="0">
                  <a:solidFill>
                    <a:schemeClr val="bg1"/>
                  </a:solidFill>
                  <a:cs typeface="+mn-ea"/>
                  <a:sym typeface="+mn-lt"/>
                </a:rPr>
                <a:t>05</a:t>
              </a:r>
              <a:endParaRPr lang="en-US" altLang="zh-CN" sz="2700" dirty="0">
                <a:solidFill>
                  <a:schemeClr val="bg1"/>
                </a:solidFill>
                <a:cs typeface="+mn-ea"/>
                <a:sym typeface="+mn-lt"/>
              </a:endParaRPr>
            </a:p>
          </p:txBody>
        </p:sp>
      </p:grpSp>
      <p:sp>
        <p:nvSpPr>
          <p:cNvPr id="43" name="标题 42"/>
          <p:cNvSpPr>
            <a:spLocks noGrp="1"/>
          </p:cNvSpPr>
          <p:nvPr>
            <p:ph type="title"/>
          </p:nvPr>
        </p:nvSpPr>
        <p:spPr/>
        <p:txBody>
          <a:bodyPr>
            <a:normAutofit/>
          </a:bodyPr>
          <a:lstStyle/>
          <a:p>
            <a:r>
              <a:rPr lang="zh-CN" altLang="en-US" dirty="0">
                <a:latin typeface="+mn-lt"/>
                <a:ea typeface="+mn-ea"/>
                <a:cs typeface="+mn-ea"/>
                <a:sym typeface="+mn-lt"/>
              </a:rPr>
              <a:t>单击此处添加标题</a:t>
            </a:r>
            <a:endParaRPr lang="zh-CN" altLang="en-US" dirty="0">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14"/>
          <p:cNvGrpSpPr/>
          <p:nvPr/>
        </p:nvGrpSpPr>
        <p:grpSpPr>
          <a:xfrm>
            <a:off x="5379237" y="2808299"/>
            <a:ext cx="1414483" cy="1619124"/>
            <a:chOff x="5379142" y="2991066"/>
            <a:chExt cx="1414667" cy="1619124"/>
          </a:xfrm>
        </p:grpSpPr>
        <p:sp>
          <p:nvSpPr>
            <p:cNvPr id="44" name="Shape 1723"/>
            <p:cNvSpPr/>
            <p:nvPr/>
          </p:nvSpPr>
          <p:spPr>
            <a:xfrm rot="18900000">
              <a:off x="5379143" y="2991066"/>
              <a:ext cx="1414666" cy="1414666"/>
            </a:xfrm>
            <a:prstGeom prst="roundRect">
              <a:avLst>
                <a:gd name="adj" fmla="val 15000"/>
              </a:avLst>
            </a:prstGeom>
            <a:solidFill>
              <a:schemeClr val="accent3"/>
            </a:solidFill>
            <a:ln w="12700">
              <a:miter lim="400000"/>
            </a:ln>
          </p:spPr>
          <p:txBody>
            <a:bodyPr lIns="50800" tIns="50800" rIns="50800" bIns="50800" anchor="ctr"/>
            <a:lstStyle/>
            <a:p>
              <a:pPr>
                <a:spcBef>
                  <a:spcPts val="4500"/>
                </a:spcBef>
                <a:defRPr sz="2500">
                  <a:latin typeface="Aller Light"/>
                  <a:ea typeface="Aller Light"/>
                  <a:cs typeface="Aller Light"/>
                  <a:sym typeface="Aller Light"/>
                </a:defRPr>
              </a:pPr>
              <a:endParaRPr sz="2500">
                <a:cs typeface="+mn-ea"/>
                <a:sym typeface="+mn-lt"/>
              </a:endParaRPr>
            </a:p>
          </p:txBody>
        </p:sp>
        <p:sp>
          <p:nvSpPr>
            <p:cNvPr id="45" name="Shape 1726"/>
            <p:cNvSpPr/>
            <p:nvPr/>
          </p:nvSpPr>
          <p:spPr>
            <a:xfrm rot="18900000">
              <a:off x="5379142" y="3195523"/>
              <a:ext cx="1414666" cy="1414667"/>
            </a:xfrm>
            <a:prstGeom prst="roundRect">
              <a:avLst>
                <a:gd name="adj" fmla="val 15000"/>
              </a:avLst>
            </a:prstGeom>
            <a:solidFill>
              <a:srgbClr val="1200B6"/>
            </a:solidFill>
            <a:ln w="38100" cap="flat">
              <a:solidFill>
                <a:schemeClr val="bg1"/>
              </a:solidFill>
              <a:miter lim="400000"/>
            </a:ln>
            <a:effectLst>
              <a:outerShdw blurRad="127000" dist="38100" dir="8100000" algn="tr" rotWithShape="0">
                <a:prstClr val="black">
                  <a:alpha val="40000"/>
                </a:prstClr>
              </a:outerShdw>
            </a:effectLst>
          </p:spPr>
          <p:txBody>
            <a:bodyPr wrap="square" lIns="50800" tIns="50800" rIns="50800" bIns="50800" numCol="1" anchor="ctr">
              <a:noAutofit/>
            </a:bodyPr>
            <a:lstStyle/>
            <a:p>
              <a:pPr>
                <a:spcBef>
                  <a:spcPts val="4500"/>
                </a:spcBef>
                <a:defRPr sz="2500">
                  <a:latin typeface="Aller Light"/>
                  <a:ea typeface="Aller Light"/>
                  <a:cs typeface="Aller Light"/>
                  <a:sym typeface="Aller Light"/>
                </a:defRPr>
              </a:pPr>
              <a:endParaRPr sz="2500">
                <a:cs typeface="+mn-ea"/>
                <a:sym typeface="+mn-lt"/>
              </a:endParaRPr>
            </a:p>
          </p:txBody>
        </p:sp>
      </p:grpSp>
      <p:grpSp>
        <p:nvGrpSpPr>
          <p:cNvPr id="46" name="Group 12"/>
          <p:cNvGrpSpPr/>
          <p:nvPr/>
        </p:nvGrpSpPr>
        <p:grpSpPr>
          <a:xfrm>
            <a:off x="3564202" y="3016642"/>
            <a:ext cx="1414483" cy="1619124"/>
            <a:chOff x="3563871" y="3199409"/>
            <a:chExt cx="1414666" cy="1619124"/>
          </a:xfrm>
        </p:grpSpPr>
        <p:sp>
          <p:nvSpPr>
            <p:cNvPr id="47" name="Shape 1722"/>
            <p:cNvSpPr/>
            <p:nvPr/>
          </p:nvSpPr>
          <p:spPr>
            <a:xfrm rot="8100000">
              <a:off x="3563871" y="3403867"/>
              <a:ext cx="1414666" cy="1414666"/>
            </a:xfrm>
            <a:prstGeom prst="roundRect">
              <a:avLst>
                <a:gd name="adj" fmla="val 15000"/>
              </a:avLst>
            </a:prstGeom>
            <a:solidFill>
              <a:schemeClr val="accent2"/>
            </a:solidFill>
            <a:ln w="12700">
              <a:miter lim="400000"/>
            </a:ln>
          </p:spPr>
          <p:txBody>
            <a:bodyPr lIns="50800" tIns="50800" rIns="50800" bIns="50800" anchor="ctr"/>
            <a:lstStyle/>
            <a:p>
              <a:pPr>
                <a:spcBef>
                  <a:spcPts val="4500"/>
                </a:spcBef>
                <a:defRPr sz="2500">
                  <a:latin typeface="Aller Light"/>
                  <a:ea typeface="Aller Light"/>
                  <a:cs typeface="Aller Light"/>
                  <a:sym typeface="Aller Light"/>
                </a:defRPr>
              </a:pPr>
              <a:endParaRPr sz="2500">
                <a:cs typeface="+mn-ea"/>
                <a:sym typeface="+mn-lt"/>
              </a:endParaRPr>
            </a:p>
          </p:txBody>
        </p:sp>
        <p:sp>
          <p:nvSpPr>
            <p:cNvPr id="48" name="Shape 1729"/>
            <p:cNvSpPr/>
            <p:nvPr/>
          </p:nvSpPr>
          <p:spPr>
            <a:xfrm rot="8100000">
              <a:off x="3563871" y="3199409"/>
              <a:ext cx="1414666" cy="1414667"/>
            </a:xfrm>
            <a:prstGeom prst="roundRect">
              <a:avLst>
                <a:gd name="adj" fmla="val 15000"/>
              </a:avLst>
            </a:prstGeom>
            <a:solidFill>
              <a:srgbClr val="FF4B4C"/>
            </a:solidFill>
            <a:ln w="38100" cap="flat">
              <a:solidFill>
                <a:schemeClr val="bg1"/>
              </a:solidFill>
              <a:miter lim="400000"/>
            </a:ln>
            <a:effectLst>
              <a:outerShdw blurRad="127000" dist="38100" dir="8100000" algn="tr" rotWithShape="0">
                <a:prstClr val="black">
                  <a:alpha val="40000"/>
                </a:prstClr>
              </a:outerShdw>
            </a:effectLst>
          </p:spPr>
          <p:txBody>
            <a:bodyPr wrap="square" lIns="50800" tIns="50800" rIns="50800" bIns="50800" numCol="1" anchor="ctr">
              <a:noAutofit/>
            </a:bodyPr>
            <a:lstStyle/>
            <a:p>
              <a:pPr>
                <a:spcBef>
                  <a:spcPts val="4500"/>
                </a:spcBef>
                <a:defRPr sz="2500">
                  <a:latin typeface="Aller Light"/>
                  <a:ea typeface="Aller Light"/>
                  <a:cs typeface="Aller Light"/>
                  <a:sym typeface="Aller Light"/>
                </a:defRPr>
              </a:pPr>
              <a:endParaRPr sz="2500">
                <a:cs typeface="+mn-ea"/>
                <a:sym typeface="+mn-lt"/>
              </a:endParaRPr>
            </a:p>
          </p:txBody>
        </p:sp>
      </p:grpSp>
      <p:grpSp>
        <p:nvGrpSpPr>
          <p:cNvPr id="49" name="Group 11"/>
          <p:cNvGrpSpPr/>
          <p:nvPr/>
        </p:nvGrpSpPr>
        <p:grpSpPr>
          <a:xfrm>
            <a:off x="1680085" y="2808299"/>
            <a:ext cx="1414483" cy="1619124"/>
            <a:chOff x="1743076" y="2991066"/>
            <a:chExt cx="1414666" cy="1619124"/>
          </a:xfrm>
        </p:grpSpPr>
        <p:sp>
          <p:nvSpPr>
            <p:cNvPr id="50" name="Shape 1721"/>
            <p:cNvSpPr/>
            <p:nvPr/>
          </p:nvSpPr>
          <p:spPr>
            <a:xfrm rot="18900000">
              <a:off x="1743076" y="2991066"/>
              <a:ext cx="1414666" cy="1414666"/>
            </a:xfrm>
            <a:prstGeom prst="roundRect">
              <a:avLst>
                <a:gd name="adj" fmla="val 15000"/>
              </a:avLst>
            </a:prstGeom>
            <a:solidFill>
              <a:schemeClr val="accent1"/>
            </a:solidFill>
            <a:ln w="12700">
              <a:miter lim="400000"/>
            </a:ln>
          </p:spPr>
          <p:txBody>
            <a:bodyPr lIns="50800" tIns="50800" rIns="50800" bIns="50800" anchor="ctr"/>
            <a:lstStyle/>
            <a:p>
              <a:pPr>
                <a:spcBef>
                  <a:spcPts val="4500"/>
                </a:spcBef>
                <a:defRPr sz="2500">
                  <a:latin typeface="Aller Light"/>
                  <a:ea typeface="Aller Light"/>
                  <a:cs typeface="Aller Light"/>
                  <a:sym typeface="Aller Light"/>
                </a:defRPr>
              </a:pPr>
              <a:endParaRPr sz="2500">
                <a:cs typeface="+mn-ea"/>
                <a:sym typeface="+mn-lt"/>
              </a:endParaRPr>
            </a:p>
          </p:txBody>
        </p:sp>
        <p:sp>
          <p:nvSpPr>
            <p:cNvPr id="51" name="Shape 1732"/>
            <p:cNvSpPr/>
            <p:nvPr/>
          </p:nvSpPr>
          <p:spPr>
            <a:xfrm rot="18900000">
              <a:off x="1743076" y="3195523"/>
              <a:ext cx="1414666" cy="1414667"/>
            </a:xfrm>
            <a:prstGeom prst="roundRect">
              <a:avLst>
                <a:gd name="adj" fmla="val 15000"/>
              </a:avLst>
            </a:prstGeom>
            <a:solidFill>
              <a:srgbClr val="1200B6"/>
            </a:solidFill>
            <a:ln w="50800" cap="flat">
              <a:solidFill>
                <a:schemeClr val="bg1"/>
              </a:solidFill>
              <a:miter lim="400000"/>
            </a:ln>
            <a:effectLst>
              <a:outerShdw blurRad="127000" dist="38100" dir="8100000" algn="tr" rotWithShape="0">
                <a:prstClr val="black">
                  <a:alpha val="40000"/>
                </a:prstClr>
              </a:outerShdw>
            </a:effectLst>
          </p:spPr>
          <p:txBody>
            <a:bodyPr wrap="square" lIns="50800" tIns="50800" rIns="50800" bIns="50800" numCol="1" anchor="ctr">
              <a:noAutofit/>
            </a:bodyPr>
            <a:lstStyle/>
            <a:p>
              <a:pPr>
                <a:spcBef>
                  <a:spcPts val="4500"/>
                </a:spcBef>
                <a:defRPr sz="2500">
                  <a:latin typeface="Aller Light"/>
                  <a:ea typeface="Aller Light"/>
                  <a:cs typeface="Aller Light"/>
                  <a:sym typeface="Aller Light"/>
                </a:defRPr>
              </a:pPr>
              <a:endParaRPr sz="2500">
                <a:cs typeface="+mn-ea"/>
                <a:sym typeface="+mn-lt"/>
              </a:endParaRPr>
            </a:p>
          </p:txBody>
        </p:sp>
      </p:grpSp>
      <p:grpSp>
        <p:nvGrpSpPr>
          <p:cNvPr id="52" name="Group 15"/>
          <p:cNvGrpSpPr/>
          <p:nvPr/>
        </p:nvGrpSpPr>
        <p:grpSpPr>
          <a:xfrm>
            <a:off x="7199795" y="3016643"/>
            <a:ext cx="1414483" cy="1619125"/>
            <a:chOff x="7199937" y="3199409"/>
            <a:chExt cx="1414666" cy="1619125"/>
          </a:xfrm>
        </p:grpSpPr>
        <p:sp>
          <p:nvSpPr>
            <p:cNvPr id="53" name="Shape 1724"/>
            <p:cNvSpPr/>
            <p:nvPr/>
          </p:nvSpPr>
          <p:spPr>
            <a:xfrm rot="8100000">
              <a:off x="7199937" y="3403868"/>
              <a:ext cx="1414666" cy="1414666"/>
            </a:xfrm>
            <a:prstGeom prst="roundRect">
              <a:avLst>
                <a:gd name="adj" fmla="val 15000"/>
              </a:avLst>
            </a:prstGeom>
            <a:solidFill>
              <a:schemeClr val="accent4"/>
            </a:solidFill>
            <a:ln w="12700">
              <a:miter lim="400000"/>
            </a:ln>
          </p:spPr>
          <p:txBody>
            <a:bodyPr lIns="50800" tIns="50800" rIns="50800" bIns="50800" anchor="ctr"/>
            <a:lstStyle/>
            <a:p>
              <a:pPr>
                <a:spcBef>
                  <a:spcPts val="4500"/>
                </a:spcBef>
                <a:defRPr sz="2500">
                  <a:latin typeface="Aller Light"/>
                  <a:ea typeface="Aller Light"/>
                  <a:cs typeface="Aller Light"/>
                  <a:sym typeface="Aller Light"/>
                </a:defRPr>
              </a:pPr>
              <a:endParaRPr sz="2500">
                <a:cs typeface="+mn-ea"/>
                <a:sym typeface="+mn-lt"/>
              </a:endParaRPr>
            </a:p>
          </p:txBody>
        </p:sp>
        <p:sp>
          <p:nvSpPr>
            <p:cNvPr id="54" name="Shape 1735"/>
            <p:cNvSpPr/>
            <p:nvPr/>
          </p:nvSpPr>
          <p:spPr>
            <a:xfrm rot="8100000">
              <a:off x="7199937" y="3199409"/>
              <a:ext cx="1414666" cy="1414667"/>
            </a:xfrm>
            <a:prstGeom prst="roundRect">
              <a:avLst>
                <a:gd name="adj" fmla="val 15000"/>
              </a:avLst>
            </a:prstGeom>
            <a:solidFill>
              <a:srgbClr val="FF4B4C"/>
            </a:solidFill>
            <a:ln w="38100" cap="flat">
              <a:solidFill>
                <a:schemeClr val="bg1"/>
              </a:solidFill>
              <a:miter lim="400000"/>
            </a:ln>
            <a:effectLst>
              <a:outerShdw blurRad="127000" dist="38100" dir="8100000" algn="tr" rotWithShape="0">
                <a:prstClr val="black">
                  <a:alpha val="40000"/>
                </a:prstClr>
              </a:outerShdw>
            </a:effectLst>
          </p:spPr>
          <p:txBody>
            <a:bodyPr wrap="square" lIns="50800" tIns="50800" rIns="50800" bIns="50800" numCol="1" anchor="ctr">
              <a:noAutofit/>
            </a:bodyPr>
            <a:lstStyle/>
            <a:p>
              <a:pPr>
                <a:spcBef>
                  <a:spcPts val="4500"/>
                </a:spcBef>
                <a:defRPr sz="2500">
                  <a:latin typeface="Aller Light"/>
                  <a:ea typeface="Aller Light"/>
                  <a:cs typeface="Aller Light"/>
                  <a:sym typeface="Aller Light"/>
                </a:defRPr>
              </a:pPr>
              <a:endParaRPr sz="2500">
                <a:cs typeface="+mn-ea"/>
                <a:sym typeface="+mn-lt"/>
              </a:endParaRPr>
            </a:p>
          </p:txBody>
        </p:sp>
      </p:grpSp>
      <p:grpSp>
        <p:nvGrpSpPr>
          <p:cNvPr id="55" name="Group 16"/>
          <p:cNvGrpSpPr/>
          <p:nvPr/>
        </p:nvGrpSpPr>
        <p:grpSpPr>
          <a:xfrm>
            <a:off x="9014831" y="2808299"/>
            <a:ext cx="1414483" cy="1619124"/>
            <a:chOff x="9015209" y="2991066"/>
            <a:chExt cx="1414666" cy="1619124"/>
          </a:xfrm>
        </p:grpSpPr>
        <p:sp>
          <p:nvSpPr>
            <p:cNvPr id="56" name="Shape 1725"/>
            <p:cNvSpPr/>
            <p:nvPr/>
          </p:nvSpPr>
          <p:spPr>
            <a:xfrm rot="18900000">
              <a:off x="9015209" y="2991066"/>
              <a:ext cx="1414666" cy="1414666"/>
            </a:xfrm>
            <a:prstGeom prst="roundRect">
              <a:avLst>
                <a:gd name="adj" fmla="val 15000"/>
              </a:avLst>
            </a:prstGeom>
            <a:solidFill>
              <a:schemeClr val="accent1"/>
            </a:solidFill>
            <a:ln w="12700">
              <a:miter lim="400000"/>
            </a:ln>
          </p:spPr>
          <p:txBody>
            <a:bodyPr lIns="50800" tIns="50800" rIns="50800" bIns="50800" anchor="ctr"/>
            <a:lstStyle/>
            <a:p>
              <a:pPr>
                <a:spcBef>
                  <a:spcPts val="4500"/>
                </a:spcBef>
                <a:defRPr sz="2500">
                  <a:latin typeface="Aller Light"/>
                  <a:ea typeface="Aller Light"/>
                  <a:cs typeface="Aller Light"/>
                  <a:sym typeface="Aller Light"/>
                </a:defRPr>
              </a:pPr>
              <a:endParaRPr sz="2500">
                <a:cs typeface="+mn-ea"/>
                <a:sym typeface="+mn-lt"/>
              </a:endParaRPr>
            </a:p>
          </p:txBody>
        </p:sp>
        <p:sp>
          <p:nvSpPr>
            <p:cNvPr id="57" name="Shape 1738"/>
            <p:cNvSpPr/>
            <p:nvPr/>
          </p:nvSpPr>
          <p:spPr>
            <a:xfrm rot="18900000">
              <a:off x="9015209" y="3195523"/>
              <a:ext cx="1414666" cy="1414667"/>
            </a:xfrm>
            <a:prstGeom prst="roundRect">
              <a:avLst>
                <a:gd name="adj" fmla="val 15000"/>
              </a:avLst>
            </a:prstGeom>
            <a:solidFill>
              <a:srgbClr val="1200B6"/>
            </a:solidFill>
            <a:ln w="38100" cap="flat">
              <a:solidFill>
                <a:schemeClr val="bg1"/>
              </a:solidFill>
              <a:miter lim="400000"/>
            </a:ln>
            <a:effectLst>
              <a:outerShdw blurRad="127000" dist="38100" dir="8100000" algn="tr" rotWithShape="0">
                <a:prstClr val="black">
                  <a:alpha val="40000"/>
                </a:prstClr>
              </a:outerShdw>
            </a:effectLst>
          </p:spPr>
          <p:txBody>
            <a:bodyPr wrap="square" lIns="50800" tIns="50800" rIns="50800" bIns="50800" numCol="1" anchor="ctr">
              <a:noAutofit/>
            </a:bodyPr>
            <a:lstStyle/>
            <a:p>
              <a:pPr>
                <a:spcBef>
                  <a:spcPts val="4500"/>
                </a:spcBef>
                <a:defRPr sz="2500">
                  <a:latin typeface="Aller Light"/>
                  <a:ea typeface="Aller Light"/>
                  <a:cs typeface="Aller Light"/>
                  <a:sym typeface="Aller Light"/>
                </a:defRPr>
              </a:pPr>
              <a:endParaRPr sz="2500">
                <a:cs typeface="+mn-ea"/>
                <a:sym typeface="+mn-lt"/>
              </a:endParaRPr>
            </a:p>
          </p:txBody>
        </p:sp>
      </p:grpSp>
      <p:sp>
        <p:nvSpPr>
          <p:cNvPr id="58" name="Text Placeholder 4"/>
          <p:cNvSpPr txBox="1"/>
          <p:nvPr/>
        </p:nvSpPr>
        <p:spPr>
          <a:xfrm>
            <a:off x="1781996" y="3586206"/>
            <a:ext cx="1210661" cy="267765"/>
          </a:xfrm>
          <a:prstGeom prst="rect">
            <a:avLst/>
          </a:prstGeom>
        </p:spPr>
        <p:txBody>
          <a:bodyPr lIns="121908" tIns="60954" rIns="121908" bIns="60954"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US" sz="1600" b="1" dirty="0">
                <a:solidFill>
                  <a:schemeClr val="bg1"/>
                </a:solidFill>
                <a:cs typeface="+mn-ea"/>
                <a:sym typeface="+mn-lt"/>
              </a:rPr>
              <a:t>点击输入标题内容</a:t>
            </a:r>
            <a:endParaRPr lang="en-GB" altLang="zh-CN" sz="1600" b="1" dirty="0">
              <a:solidFill>
                <a:schemeClr val="bg1"/>
              </a:solidFill>
              <a:cs typeface="+mn-ea"/>
              <a:sym typeface="+mn-lt"/>
            </a:endParaRPr>
          </a:p>
        </p:txBody>
      </p:sp>
      <p:sp>
        <p:nvSpPr>
          <p:cNvPr id="59" name="Text Placeholder 4"/>
          <p:cNvSpPr txBox="1"/>
          <p:nvPr/>
        </p:nvSpPr>
        <p:spPr>
          <a:xfrm>
            <a:off x="3663350" y="3586206"/>
            <a:ext cx="1210661" cy="267765"/>
          </a:xfrm>
          <a:prstGeom prst="rect">
            <a:avLst/>
          </a:prstGeom>
        </p:spPr>
        <p:txBody>
          <a:bodyPr lIns="121908" tIns="60954" rIns="121908" bIns="60954"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US" sz="1600" b="1" dirty="0">
                <a:solidFill>
                  <a:schemeClr val="bg1"/>
                </a:solidFill>
                <a:cs typeface="+mn-ea"/>
                <a:sym typeface="+mn-lt"/>
              </a:rPr>
              <a:t>点击输入标题内容</a:t>
            </a:r>
            <a:endParaRPr lang="en-GB" altLang="zh-CN" sz="1600" b="1" dirty="0">
              <a:solidFill>
                <a:schemeClr val="bg1"/>
              </a:solidFill>
              <a:cs typeface="+mn-ea"/>
              <a:sym typeface="+mn-lt"/>
            </a:endParaRPr>
          </a:p>
        </p:txBody>
      </p:sp>
      <p:sp>
        <p:nvSpPr>
          <p:cNvPr id="60" name="Text Placeholder 4"/>
          <p:cNvSpPr txBox="1"/>
          <p:nvPr/>
        </p:nvSpPr>
        <p:spPr>
          <a:xfrm>
            <a:off x="5480435" y="3586206"/>
            <a:ext cx="1210661" cy="267765"/>
          </a:xfrm>
          <a:prstGeom prst="rect">
            <a:avLst/>
          </a:prstGeom>
        </p:spPr>
        <p:txBody>
          <a:bodyPr lIns="121908" tIns="60954" rIns="121908" bIns="60954"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US" sz="1600" b="1" dirty="0">
                <a:solidFill>
                  <a:schemeClr val="bg1"/>
                </a:solidFill>
                <a:cs typeface="+mn-ea"/>
                <a:sym typeface="+mn-lt"/>
              </a:rPr>
              <a:t>点击输入标题内容</a:t>
            </a:r>
            <a:endParaRPr lang="en-GB" altLang="zh-CN" sz="1600" b="1" dirty="0">
              <a:solidFill>
                <a:schemeClr val="bg1"/>
              </a:solidFill>
              <a:cs typeface="+mn-ea"/>
              <a:sym typeface="+mn-lt"/>
            </a:endParaRPr>
          </a:p>
        </p:txBody>
      </p:sp>
      <p:sp>
        <p:nvSpPr>
          <p:cNvPr id="61" name="Text Placeholder 4"/>
          <p:cNvSpPr txBox="1"/>
          <p:nvPr/>
        </p:nvSpPr>
        <p:spPr>
          <a:xfrm>
            <a:off x="7298230" y="3586206"/>
            <a:ext cx="1210661" cy="267765"/>
          </a:xfrm>
          <a:prstGeom prst="rect">
            <a:avLst/>
          </a:prstGeom>
        </p:spPr>
        <p:txBody>
          <a:bodyPr lIns="121908" tIns="60954" rIns="121908" bIns="60954"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US" sz="1600" b="1" dirty="0">
                <a:solidFill>
                  <a:schemeClr val="bg1"/>
                </a:solidFill>
                <a:cs typeface="+mn-ea"/>
                <a:sym typeface="+mn-lt"/>
              </a:rPr>
              <a:t>点击输入标题内容</a:t>
            </a:r>
            <a:endParaRPr lang="en-GB" altLang="zh-CN" sz="1600" b="1" dirty="0">
              <a:solidFill>
                <a:schemeClr val="bg1"/>
              </a:solidFill>
              <a:cs typeface="+mn-ea"/>
              <a:sym typeface="+mn-lt"/>
            </a:endParaRPr>
          </a:p>
        </p:txBody>
      </p:sp>
      <p:sp>
        <p:nvSpPr>
          <p:cNvPr id="62" name="Text Placeholder 4"/>
          <p:cNvSpPr txBox="1"/>
          <p:nvPr/>
        </p:nvSpPr>
        <p:spPr>
          <a:xfrm>
            <a:off x="9116742" y="3586206"/>
            <a:ext cx="1210661" cy="267765"/>
          </a:xfrm>
          <a:prstGeom prst="rect">
            <a:avLst/>
          </a:prstGeom>
        </p:spPr>
        <p:txBody>
          <a:bodyPr lIns="121908" tIns="60954" rIns="121908" bIns="60954"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zh-CN" altLang="en-US" sz="1600" b="1" dirty="0">
                <a:solidFill>
                  <a:schemeClr val="bg1"/>
                </a:solidFill>
                <a:cs typeface="+mn-ea"/>
                <a:sym typeface="+mn-lt"/>
              </a:rPr>
              <a:t>点击输入标题内容</a:t>
            </a:r>
            <a:endParaRPr lang="en-GB" altLang="zh-CN" sz="1600" b="1" dirty="0">
              <a:solidFill>
                <a:schemeClr val="bg1"/>
              </a:solidFill>
              <a:cs typeface="+mn-ea"/>
              <a:sym typeface="+mn-lt"/>
            </a:endParaRPr>
          </a:p>
        </p:txBody>
      </p:sp>
      <p:sp>
        <p:nvSpPr>
          <p:cNvPr id="63" name="TextBox 62"/>
          <p:cNvSpPr txBox="1"/>
          <p:nvPr/>
        </p:nvSpPr>
        <p:spPr>
          <a:xfrm>
            <a:off x="1296093" y="1619107"/>
            <a:ext cx="2328066" cy="759375"/>
          </a:xfrm>
          <a:prstGeom prst="rect">
            <a:avLst/>
          </a:prstGeom>
          <a:noFill/>
        </p:spPr>
        <p:txBody>
          <a:bodyPr wrap="square" lIns="0" tIns="0" rIns="0" bIns="0" rtlCol="0">
            <a:spAutoFit/>
          </a:bodyPr>
          <a:lstStyle/>
          <a:p>
            <a:pPr algn="just">
              <a:lnSpc>
                <a:spcPct val="120000"/>
              </a:lnSpc>
            </a:pPr>
            <a:r>
              <a:rPr lang="zh-CN" altLang="en-US" sz="1400" dirty="0"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400" dirty="0" smtClean="0">
                <a:solidFill>
                  <a:schemeClr val="tx1">
                    <a:lumMod val="50000"/>
                    <a:lumOff val="50000"/>
                  </a:schemeClr>
                </a:solidFill>
                <a:cs typeface="+mn-ea"/>
                <a:sym typeface="+mn-lt"/>
              </a:rPr>
              <a:t>... ...</a:t>
            </a:r>
            <a:endParaRPr lang="en-US" altLang="zh-CN" sz="1400" dirty="0">
              <a:solidFill>
                <a:schemeClr val="tx1">
                  <a:lumMod val="50000"/>
                  <a:lumOff val="50000"/>
                </a:schemeClr>
              </a:solidFill>
              <a:cs typeface="+mn-ea"/>
              <a:sym typeface="+mn-lt"/>
            </a:endParaRPr>
          </a:p>
        </p:txBody>
      </p:sp>
      <p:sp>
        <p:nvSpPr>
          <p:cNvPr id="64" name="TextBox 63"/>
          <p:cNvSpPr txBox="1"/>
          <p:nvPr/>
        </p:nvSpPr>
        <p:spPr>
          <a:xfrm>
            <a:off x="3120058" y="4974425"/>
            <a:ext cx="2328066" cy="775597"/>
          </a:xfrm>
          <a:prstGeom prst="rect">
            <a:avLst/>
          </a:prstGeom>
          <a:noFill/>
        </p:spPr>
        <p:txBody>
          <a:bodyPr wrap="square" lIns="0" tIns="0" rIns="0" bIns="0" rtlCol="0">
            <a:spAutoFit/>
          </a:bodyPr>
          <a:lstStyle/>
          <a:p>
            <a:pPr algn="just">
              <a:lnSpc>
                <a:spcPct val="120000"/>
              </a:lnSpc>
            </a:pPr>
            <a:r>
              <a:rPr lang="zh-CN" altLang="en-US" sz="1400" dirty="0"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400" dirty="0" smtClean="0">
                <a:solidFill>
                  <a:schemeClr val="tx1">
                    <a:lumMod val="50000"/>
                    <a:lumOff val="50000"/>
                  </a:schemeClr>
                </a:solidFill>
                <a:cs typeface="+mn-ea"/>
                <a:sym typeface="+mn-lt"/>
              </a:rPr>
              <a:t>... ...</a:t>
            </a:r>
            <a:endParaRPr lang="en-US" altLang="zh-CN" sz="1400" dirty="0">
              <a:solidFill>
                <a:schemeClr val="tx1">
                  <a:lumMod val="50000"/>
                  <a:lumOff val="50000"/>
                </a:schemeClr>
              </a:solidFill>
              <a:cs typeface="+mn-ea"/>
              <a:sym typeface="+mn-lt"/>
            </a:endParaRPr>
          </a:p>
        </p:txBody>
      </p:sp>
      <p:sp>
        <p:nvSpPr>
          <p:cNvPr id="65" name="TextBox 64"/>
          <p:cNvSpPr txBox="1"/>
          <p:nvPr/>
        </p:nvSpPr>
        <p:spPr>
          <a:xfrm>
            <a:off x="4936239" y="1619107"/>
            <a:ext cx="2328066" cy="775597"/>
          </a:xfrm>
          <a:prstGeom prst="rect">
            <a:avLst/>
          </a:prstGeom>
          <a:noFill/>
        </p:spPr>
        <p:txBody>
          <a:bodyPr wrap="square" lIns="0" tIns="0" rIns="0" bIns="0" rtlCol="0">
            <a:spAutoFit/>
          </a:bodyPr>
          <a:lstStyle/>
          <a:p>
            <a:pPr algn="just">
              <a:lnSpc>
                <a:spcPct val="120000"/>
              </a:lnSpc>
            </a:pPr>
            <a:r>
              <a:rPr lang="zh-CN" altLang="en-US" sz="1400" dirty="0"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400" dirty="0" smtClean="0">
                <a:solidFill>
                  <a:schemeClr val="tx1">
                    <a:lumMod val="50000"/>
                    <a:lumOff val="50000"/>
                  </a:schemeClr>
                </a:solidFill>
                <a:cs typeface="+mn-ea"/>
                <a:sym typeface="+mn-lt"/>
              </a:rPr>
              <a:t>... ...</a:t>
            </a:r>
            <a:endParaRPr lang="en-US" altLang="zh-CN" sz="1400" dirty="0">
              <a:solidFill>
                <a:schemeClr val="tx1">
                  <a:lumMod val="50000"/>
                  <a:lumOff val="50000"/>
                </a:schemeClr>
              </a:solidFill>
              <a:cs typeface="+mn-ea"/>
              <a:sym typeface="+mn-lt"/>
            </a:endParaRPr>
          </a:p>
        </p:txBody>
      </p:sp>
      <p:sp>
        <p:nvSpPr>
          <p:cNvPr id="66" name="TextBox 65"/>
          <p:cNvSpPr txBox="1"/>
          <p:nvPr/>
        </p:nvSpPr>
        <p:spPr>
          <a:xfrm>
            <a:off x="6753789" y="4974425"/>
            <a:ext cx="2328066" cy="759375"/>
          </a:xfrm>
          <a:prstGeom prst="rect">
            <a:avLst/>
          </a:prstGeom>
          <a:noFill/>
        </p:spPr>
        <p:txBody>
          <a:bodyPr wrap="square" lIns="0" tIns="0" rIns="0" bIns="0" rtlCol="0">
            <a:spAutoFit/>
          </a:bodyPr>
          <a:lstStyle/>
          <a:p>
            <a:pPr algn="just">
              <a:lnSpc>
                <a:spcPct val="120000"/>
              </a:lnSpc>
            </a:pPr>
            <a:r>
              <a:rPr lang="zh-CN" altLang="en-US" sz="1400" dirty="0"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400" dirty="0" smtClean="0">
                <a:solidFill>
                  <a:schemeClr val="tx1">
                    <a:lumMod val="50000"/>
                    <a:lumOff val="50000"/>
                  </a:schemeClr>
                </a:solidFill>
                <a:cs typeface="+mn-ea"/>
                <a:sym typeface="+mn-lt"/>
              </a:rPr>
              <a:t>... ...</a:t>
            </a:r>
            <a:endParaRPr lang="en-US" altLang="zh-CN" sz="1400" dirty="0">
              <a:solidFill>
                <a:schemeClr val="tx1">
                  <a:lumMod val="50000"/>
                  <a:lumOff val="50000"/>
                </a:schemeClr>
              </a:solidFill>
              <a:cs typeface="+mn-ea"/>
              <a:sym typeface="+mn-lt"/>
            </a:endParaRPr>
          </a:p>
        </p:txBody>
      </p:sp>
      <p:sp>
        <p:nvSpPr>
          <p:cNvPr id="67" name="TextBox 66"/>
          <p:cNvSpPr txBox="1"/>
          <p:nvPr/>
        </p:nvSpPr>
        <p:spPr>
          <a:xfrm>
            <a:off x="8552438" y="1619107"/>
            <a:ext cx="2328066" cy="775597"/>
          </a:xfrm>
          <a:prstGeom prst="rect">
            <a:avLst/>
          </a:prstGeom>
          <a:noFill/>
        </p:spPr>
        <p:txBody>
          <a:bodyPr wrap="square" lIns="0" tIns="0" rIns="0" bIns="0" rtlCol="0">
            <a:spAutoFit/>
          </a:bodyPr>
          <a:lstStyle/>
          <a:p>
            <a:pPr algn="just">
              <a:lnSpc>
                <a:spcPct val="120000"/>
              </a:lnSpc>
            </a:pPr>
            <a:r>
              <a:rPr lang="zh-CN" altLang="en-US" sz="1400" dirty="0"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400" dirty="0" smtClean="0">
                <a:solidFill>
                  <a:schemeClr val="tx1">
                    <a:lumMod val="50000"/>
                    <a:lumOff val="50000"/>
                  </a:schemeClr>
                </a:solidFill>
                <a:cs typeface="+mn-ea"/>
                <a:sym typeface="+mn-lt"/>
              </a:rPr>
              <a:t>... ...</a:t>
            </a:r>
            <a:endParaRPr lang="en-US" altLang="zh-CN" sz="1400" dirty="0">
              <a:solidFill>
                <a:schemeClr val="tx1">
                  <a:lumMod val="50000"/>
                  <a:lumOff val="50000"/>
                </a:schemeClr>
              </a:solidFill>
              <a:cs typeface="+mn-ea"/>
              <a:sym typeface="+mn-lt"/>
            </a:endParaRPr>
          </a:p>
        </p:txBody>
      </p:sp>
      <p:sp>
        <p:nvSpPr>
          <p:cNvPr id="2" name="标题 1"/>
          <p:cNvSpPr>
            <a:spLocks noGrp="1"/>
          </p:cNvSpPr>
          <p:nvPr>
            <p:ph type="title"/>
          </p:nvPr>
        </p:nvSpPr>
        <p:spPr>
          <a:xfrm>
            <a:off x="3886200" y="323350"/>
            <a:ext cx="3987800" cy="476704"/>
          </a:xfrm>
        </p:spPr>
        <p:txBody>
          <a:bodyPr>
            <a:normAutofit/>
          </a:bodyPr>
          <a:lstStyle/>
          <a:p>
            <a:pPr algn="dist"/>
            <a:r>
              <a:rPr lang="zh-CN" altLang="en-US" sz="2000" dirty="0">
                <a:solidFill>
                  <a:schemeClr val="bg1"/>
                </a:solidFill>
                <a:latin typeface="+mn-lt"/>
                <a:ea typeface="+mn-ea"/>
                <a:cs typeface="+mn-ea"/>
                <a:sym typeface="+mn-lt"/>
              </a:rPr>
              <a:t>单击此处添加标题</a:t>
            </a:r>
            <a:endParaRPr lang="zh-CN" altLang="en-US" sz="2000" dirty="0">
              <a:solidFill>
                <a:schemeClr val="bg1"/>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latin typeface="+mn-lt"/>
                <a:ea typeface="+mn-ea"/>
                <a:cs typeface="+mn-ea"/>
                <a:sym typeface="+mn-lt"/>
              </a:rPr>
              <a:t>单击此处添加标题</a:t>
            </a:r>
            <a:endParaRPr lang="zh-CN" altLang="en-US" dirty="0">
              <a:latin typeface="+mn-lt"/>
              <a:ea typeface="+mn-ea"/>
              <a:cs typeface="+mn-ea"/>
              <a:sym typeface="+mn-lt"/>
            </a:endParaRPr>
          </a:p>
        </p:txBody>
      </p:sp>
      <p:sp>
        <p:nvSpPr>
          <p:cNvPr id="610" name="Shape 610"/>
          <p:cNvSpPr>
            <a:spLocks noGrp="1"/>
          </p:cNvSpPr>
          <p:nvPr>
            <p:ph type="sldNum" sz="quarter" idx="12"/>
          </p:nvPr>
        </p:nvSpPr>
        <p:spPr>
          <a:xfrm>
            <a:off x="11048909" y="6090235"/>
            <a:ext cx="304891" cy="338554"/>
          </a:xfrm>
          <a:prstGeom prst="rect">
            <a:avLst/>
          </a:prstGeom>
        </p:spPr>
        <p:txBody>
          <a:bodyPr wrap="none">
            <a:spAutoFit/>
          </a:bodyPr>
          <a:lstStyle/>
          <a:p>
            <a:pPr lvl="0">
              <a:defRPr sz="1800">
                <a:solidFill>
                  <a:srgbClr val="000000"/>
                </a:solidFill>
              </a:defRPr>
            </a:pPr>
            <a:fld id="{86CB4B4D-7CA3-9044-876B-883B54F8677D}" type="slidenum">
              <a:rPr sz="1600">
                <a:solidFill>
                  <a:srgbClr val="FFFFFF"/>
                </a:solidFill>
                <a:cs typeface="+mn-ea"/>
                <a:sym typeface="+mn-lt"/>
              </a:rPr>
            </a:fld>
            <a:endParaRPr sz="1600">
              <a:solidFill>
                <a:srgbClr val="FFFFFF"/>
              </a:solidFill>
              <a:cs typeface="+mn-ea"/>
              <a:sym typeface="+mn-lt"/>
            </a:endParaRPr>
          </a:p>
        </p:txBody>
      </p:sp>
      <p:grpSp>
        <p:nvGrpSpPr>
          <p:cNvPr id="620" name="Group 620"/>
          <p:cNvGrpSpPr/>
          <p:nvPr/>
        </p:nvGrpSpPr>
        <p:grpSpPr>
          <a:xfrm>
            <a:off x="4869717" y="4762679"/>
            <a:ext cx="323809" cy="1827214"/>
            <a:chOff x="0" y="0"/>
            <a:chExt cx="323850" cy="1827213"/>
          </a:xfrm>
        </p:grpSpPr>
        <p:sp>
          <p:nvSpPr>
            <p:cNvPr id="611" name="Shape 611"/>
            <p:cNvSpPr/>
            <p:nvPr/>
          </p:nvSpPr>
          <p:spPr>
            <a:xfrm>
              <a:off x="11112" y="7937"/>
              <a:ext cx="303214" cy="492126"/>
            </a:xfrm>
            <a:custGeom>
              <a:avLst/>
              <a:gdLst/>
              <a:ahLst/>
              <a:cxnLst>
                <a:cxn ang="0">
                  <a:pos x="wd2" y="hd2"/>
                </a:cxn>
                <a:cxn ang="5400000">
                  <a:pos x="wd2" y="hd2"/>
                </a:cxn>
                <a:cxn ang="10800000">
                  <a:pos x="wd2" y="hd2"/>
                </a:cxn>
                <a:cxn ang="16200000">
                  <a:pos x="wd2" y="hd2"/>
                </a:cxn>
              </a:cxnLst>
              <a:rect l="0" t="0" r="r" b="b"/>
              <a:pathLst>
                <a:path w="21600" h="21600" extrusionOk="0">
                  <a:moveTo>
                    <a:pt x="21600" y="19579"/>
                  </a:moveTo>
                  <a:lnTo>
                    <a:pt x="11648" y="0"/>
                  </a:lnTo>
                  <a:lnTo>
                    <a:pt x="9499" y="0"/>
                  </a:lnTo>
                  <a:lnTo>
                    <a:pt x="0" y="20206"/>
                  </a:lnTo>
                  <a:lnTo>
                    <a:pt x="565" y="21600"/>
                  </a:lnTo>
                  <a:lnTo>
                    <a:pt x="20469" y="21600"/>
                  </a:lnTo>
                  <a:lnTo>
                    <a:pt x="21600" y="19579"/>
                  </a:lnTo>
                  <a:close/>
                </a:path>
              </a:pathLst>
            </a:custGeom>
            <a:solidFill>
              <a:srgbClr val="F8E9B2"/>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12" name="Shape 612"/>
            <p:cNvSpPr/>
            <p:nvPr/>
          </p:nvSpPr>
          <p:spPr>
            <a:xfrm>
              <a:off x="98424" y="433366"/>
              <a:ext cx="125414" cy="1393848"/>
            </a:xfrm>
            <a:custGeom>
              <a:avLst/>
              <a:gdLst/>
              <a:ahLst/>
              <a:cxnLst>
                <a:cxn ang="0">
                  <a:pos x="wd2" y="hd2"/>
                </a:cxn>
                <a:cxn ang="5400000">
                  <a:pos x="wd2" y="hd2"/>
                </a:cxn>
                <a:cxn ang="10800000">
                  <a:pos x="wd2" y="hd2"/>
                </a:cxn>
                <a:cxn ang="16200000">
                  <a:pos x="wd2" y="hd2"/>
                </a:cxn>
              </a:cxnLst>
              <a:rect l="0" t="0" r="r" b="b"/>
              <a:pathLst>
                <a:path w="21600" h="21576" extrusionOk="0">
                  <a:moveTo>
                    <a:pt x="21600" y="21576"/>
                  </a:moveTo>
                  <a:cubicBezTo>
                    <a:pt x="0" y="21576"/>
                    <a:pt x="0" y="21576"/>
                    <a:pt x="0" y="21576"/>
                  </a:cubicBezTo>
                  <a:cubicBezTo>
                    <a:pt x="0" y="794"/>
                    <a:pt x="0" y="794"/>
                    <a:pt x="0" y="794"/>
                  </a:cubicBezTo>
                  <a:cubicBezTo>
                    <a:pt x="0" y="794"/>
                    <a:pt x="1367" y="26"/>
                    <a:pt x="10663" y="1"/>
                  </a:cubicBezTo>
                  <a:cubicBezTo>
                    <a:pt x="19959" y="-24"/>
                    <a:pt x="21600" y="794"/>
                    <a:pt x="21600" y="794"/>
                  </a:cubicBezTo>
                  <a:cubicBezTo>
                    <a:pt x="21600" y="21576"/>
                    <a:pt x="21600" y="21576"/>
                    <a:pt x="21600" y="21576"/>
                  </a:cubicBezTo>
                </a:path>
              </a:pathLst>
            </a:custGeom>
            <a:ln>
              <a:noFill/>
            </a:ln>
          </p:spPr>
          <p:style>
            <a:lnRef idx="3">
              <a:schemeClr val="lt1"/>
            </a:lnRef>
            <a:fillRef idx="1">
              <a:schemeClr val="accent1"/>
            </a:fillRef>
            <a:effectRef idx="1">
              <a:schemeClr val="accent1"/>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sp>
          <p:nvSpPr>
            <p:cNvPr id="613" name="Shape 613"/>
            <p:cNvSpPr/>
            <p:nvPr/>
          </p:nvSpPr>
          <p:spPr>
            <a:xfrm>
              <a:off x="220662" y="430191"/>
              <a:ext cx="103189" cy="1395435"/>
            </a:xfrm>
            <a:custGeom>
              <a:avLst/>
              <a:gdLst/>
              <a:ahLst/>
              <a:cxnLst>
                <a:cxn ang="0">
                  <a:pos x="wd2" y="hd2"/>
                </a:cxn>
                <a:cxn ang="5400000">
                  <a:pos x="wd2" y="hd2"/>
                </a:cxn>
                <a:cxn ang="10800000">
                  <a:pos x="wd2" y="hd2"/>
                </a:cxn>
                <a:cxn ang="16200000">
                  <a:pos x="wd2" y="hd2"/>
                </a:cxn>
              </a:cxnLst>
              <a:rect l="0" t="0" r="r" b="b"/>
              <a:pathLst>
                <a:path w="21600" h="21576" extrusionOk="0">
                  <a:moveTo>
                    <a:pt x="21600" y="21576"/>
                  </a:moveTo>
                  <a:cubicBezTo>
                    <a:pt x="0" y="21576"/>
                    <a:pt x="0" y="21576"/>
                    <a:pt x="0" y="21576"/>
                  </a:cubicBezTo>
                  <a:cubicBezTo>
                    <a:pt x="0" y="793"/>
                    <a:pt x="0" y="793"/>
                    <a:pt x="0" y="793"/>
                  </a:cubicBezTo>
                  <a:cubicBezTo>
                    <a:pt x="0" y="793"/>
                    <a:pt x="1350" y="26"/>
                    <a:pt x="10462" y="1"/>
                  </a:cubicBezTo>
                  <a:cubicBezTo>
                    <a:pt x="19575" y="-24"/>
                    <a:pt x="21600" y="793"/>
                    <a:pt x="21600" y="793"/>
                  </a:cubicBezTo>
                  <a:cubicBezTo>
                    <a:pt x="21600" y="21576"/>
                    <a:pt x="21600" y="21576"/>
                    <a:pt x="21600" y="21576"/>
                  </a:cubicBezTo>
                </a:path>
              </a:pathLst>
            </a:custGeom>
            <a:solidFill>
              <a:srgbClr val="ABA07A"/>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14" name="Shape 614"/>
            <p:cNvSpPr/>
            <p:nvPr/>
          </p:nvSpPr>
          <p:spPr>
            <a:xfrm>
              <a:off x="-1" y="430191"/>
              <a:ext cx="101601" cy="1395435"/>
            </a:xfrm>
            <a:custGeom>
              <a:avLst/>
              <a:gdLst/>
              <a:ahLst/>
              <a:cxnLst>
                <a:cxn ang="0">
                  <a:pos x="wd2" y="hd2"/>
                </a:cxn>
                <a:cxn ang="5400000">
                  <a:pos x="wd2" y="hd2"/>
                </a:cxn>
                <a:cxn ang="10800000">
                  <a:pos x="wd2" y="hd2"/>
                </a:cxn>
                <a:cxn ang="16200000">
                  <a:pos x="wd2" y="hd2"/>
                </a:cxn>
              </a:cxnLst>
              <a:rect l="0" t="0" r="r" b="b"/>
              <a:pathLst>
                <a:path w="21600" h="21576" extrusionOk="0">
                  <a:moveTo>
                    <a:pt x="21600" y="21576"/>
                  </a:moveTo>
                  <a:cubicBezTo>
                    <a:pt x="0" y="21576"/>
                    <a:pt x="0" y="21576"/>
                    <a:pt x="0" y="21576"/>
                  </a:cubicBezTo>
                  <a:cubicBezTo>
                    <a:pt x="0" y="793"/>
                    <a:pt x="0" y="793"/>
                    <a:pt x="0" y="793"/>
                  </a:cubicBezTo>
                  <a:cubicBezTo>
                    <a:pt x="0" y="793"/>
                    <a:pt x="1371" y="26"/>
                    <a:pt x="10629" y="1"/>
                  </a:cubicBezTo>
                  <a:cubicBezTo>
                    <a:pt x="19543" y="-24"/>
                    <a:pt x="21600" y="793"/>
                    <a:pt x="21600" y="793"/>
                  </a:cubicBezTo>
                  <a:lnTo>
                    <a:pt x="21600" y="21576"/>
                  </a:lnTo>
                  <a:close/>
                </a:path>
              </a:pathLst>
            </a:custGeom>
            <a:ln>
              <a:noFill/>
            </a:ln>
          </p:spPr>
          <p:style>
            <a:lnRef idx="3">
              <a:schemeClr val="lt1"/>
            </a:lnRef>
            <a:fillRef idx="1">
              <a:schemeClr val="accent5"/>
            </a:fillRef>
            <a:effectRef idx="1">
              <a:schemeClr val="accent5"/>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sp>
          <p:nvSpPr>
            <p:cNvPr id="615" name="Shape 615"/>
            <p:cNvSpPr/>
            <p:nvPr/>
          </p:nvSpPr>
          <p:spPr>
            <a:xfrm>
              <a:off x="96837" y="0"/>
              <a:ext cx="131764" cy="185836"/>
            </a:xfrm>
            <a:custGeom>
              <a:avLst/>
              <a:gdLst/>
              <a:ahLst/>
              <a:cxnLst>
                <a:cxn ang="0">
                  <a:pos x="wd2" y="hd2"/>
                </a:cxn>
                <a:cxn ang="5400000">
                  <a:pos x="wd2" y="hd2"/>
                </a:cxn>
                <a:cxn ang="10800000">
                  <a:pos x="wd2" y="hd2"/>
                </a:cxn>
                <a:cxn ang="16200000">
                  <a:pos x="wd2" y="hd2"/>
                </a:cxn>
              </a:cxnLst>
              <a:rect l="0" t="0" r="r" b="b"/>
              <a:pathLst>
                <a:path w="21600" h="20726" extrusionOk="0">
                  <a:moveTo>
                    <a:pt x="0" y="19815"/>
                  </a:moveTo>
                  <a:cubicBezTo>
                    <a:pt x="0" y="19815"/>
                    <a:pt x="10410" y="21600"/>
                    <a:pt x="21600" y="20172"/>
                  </a:cubicBezTo>
                  <a:cubicBezTo>
                    <a:pt x="12752" y="0"/>
                    <a:pt x="12752" y="0"/>
                    <a:pt x="12752" y="0"/>
                  </a:cubicBezTo>
                  <a:cubicBezTo>
                    <a:pt x="7547" y="0"/>
                    <a:pt x="7547" y="0"/>
                    <a:pt x="7547" y="0"/>
                  </a:cubicBezTo>
                  <a:cubicBezTo>
                    <a:pt x="0" y="19815"/>
                    <a:pt x="0" y="19815"/>
                    <a:pt x="0" y="19815"/>
                  </a:cubicBezTo>
                </a:path>
              </a:pathLst>
            </a:custGeom>
            <a:solidFill>
              <a:schemeClr val="bg2">
                <a:lumMod val="75000"/>
              </a:schemeClr>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16" name="Shape 616"/>
            <p:cNvSpPr/>
            <p:nvPr/>
          </p:nvSpPr>
          <p:spPr>
            <a:xfrm>
              <a:off x="163513" y="180975"/>
              <a:ext cx="150813" cy="295276"/>
            </a:xfrm>
            <a:custGeom>
              <a:avLst/>
              <a:gdLst/>
              <a:ahLst/>
              <a:cxnLst>
                <a:cxn ang="0">
                  <a:pos x="wd2" y="hd2"/>
                </a:cxn>
                <a:cxn ang="5400000">
                  <a:pos x="wd2" y="hd2"/>
                </a:cxn>
                <a:cxn ang="10800000">
                  <a:pos x="wd2" y="hd2"/>
                </a:cxn>
                <a:cxn ang="16200000">
                  <a:pos x="wd2" y="hd2"/>
                </a:cxn>
              </a:cxnLst>
              <a:rect l="0" t="0" r="r" b="b"/>
              <a:pathLst>
                <a:path w="21600" h="21600" extrusionOk="0">
                  <a:moveTo>
                    <a:pt x="9421" y="0"/>
                  </a:moveTo>
                  <a:cubicBezTo>
                    <a:pt x="6434" y="234"/>
                    <a:pt x="3677" y="350"/>
                    <a:pt x="1379" y="350"/>
                  </a:cubicBezTo>
                  <a:cubicBezTo>
                    <a:pt x="919" y="350"/>
                    <a:pt x="460" y="350"/>
                    <a:pt x="0" y="350"/>
                  </a:cubicBezTo>
                  <a:cubicBezTo>
                    <a:pt x="0" y="18448"/>
                    <a:pt x="0" y="18448"/>
                    <a:pt x="0" y="18448"/>
                  </a:cubicBezTo>
                  <a:cubicBezTo>
                    <a:pt x="5515" y="18564"/>
                    <a:pt x="7813" y="20666"/>
                    <a:pt x="8502" y="21600"/>
                  </a:cubicBezTo>
                  <a:cubicBezTo>
                    <a:pt x="8732" y="20783"/>
                    <a:pt x="10340" y="18331"/>
                    <a:pt x="15396" y="18214"/>
                  </a:cubicBezTo>
                  <a:cubicBezTo>
                    <a:pt x="15626" y="18214"/>
                    <a:pt x="15626" y="18214"/>
                    <a:pt x="15626" y="18214"/>
                  </a:cubicBezTo>
                  <a:cubicBezTo>
                    <a:pt x="18613" y="18214"/>
                    <a:pt x="20451" y="19148"/>
                    <a:pt x="21600" y="20082"/>
                  </a:cubicBezTo>
                  <a:cubicBezTo>
                    <a:pt x="21600" y="19965"/>
                    <a:pt x="21600" y="19965"/>
                    <a:pt x="21600" y="19965"/>
                  </a:cubicBezTo>
                  <a:cubicBezTo>
                    <a:pt x="9421" y="0"/>
                    <a:pt x="9421" y="0"/>
                    <a:pt x="9421" y="0"/>
                  </a:cubicBezTo>
                </a:path>
              </a:pathLst>
            </a:custGeom>
            <a:solidFill>
              <a:srgbClr val="C2B388"/>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17" name="Shape 617"/>
            <p:cNvSpPr/>
            <p:nvPr/>
          </p:nvSpPr>
          <p:spPr>
            <a:xfrm>
              <a:off x="163513" y="433387"/>
              <a:ext cx="60326" cy="13938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21600"/>
                    <a:pt x="0" y="21600"/>
                    <a:pt x="0" y="21600"/>
                  </a:cubicBezTo>
                  <a:cubicBezTo>
                    <a:pt x="21600" y="21600"/>
                    <a:pt x="21600" y="21600"/>
                    <a:pt x="21600" y="21600"/>
                  </a:cubicBezTo>
                  <a:cubicBezTo>
                    <a:pt x="21600" y="21575"/>
                    <a:pt x="21600" y="21575"/>
                    <a:pt x="21600" y="21575"/>
                  </a:cubicBezTo>
                  <a:cubicBezTo>
                    <a:pt x="20463" y="21575"/>
                    <a:pt x="20463" y="21575"/>
                    <a:pt x="20463" y="21575"/>
                  </a:cubicBezTo>
                  <a:cubicBezTo>
                    <a:pt x="20463" y="745"/>
                    <a:pt x="20463" y="745"/>
                    <a:pt x="20463" y="745"/>
                  </a:cubicBezTo>
                  <a:cubicBezTo>
                    <a:pt x="20463" y="745"/>
                    <a:pt x="21032" y="720"/>
                    <a:pt x="21032" y="670"/>
                  </a:cubicBezTo>
                  <a:cubicBezTo>
                    <a:pt x="19326" y="472"/>
                    <a:pt x="13642" y="25"/>
                    <a:pt x="0" y="0"/>
                  </a:cubicBezTo>
                </a:path>
              </a:pathLst>
            </a:custGeom>
            <a:solidFill>
              <a:srgbClr val="155A77"/>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18" name="Shape 618"/>
            <p:cNvSpPr/>
            <p:nvPr/>
          </p:nvSpPr>
          <p:spPr>
            <a:xfrm>
              <a:off x="220662" y="430212"/>
              <a:ext cx="103189" cy="1395414"/>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10800" y="0"/>
                    <a:pt x="10800" y="0"/>
                    <a:pt x="10462" y="0"/>
                  </a:cubicBezTo>
                  <a:cubicBezTo>
                    <a:pt x="3037" y="25"/>
                    <a:pt x="675" y="546"/>
                    <a:pt x="337" y="719"/>
                  </a:cubicBezTo>
                  <a:cubicBezTo>
                    <a:pt x="337" y="769"/>
                    <a:pt x="0" y="794"/>
                    <a:pt x="0" y="794"/>
                  </a:cubicBezTo>
                  <a:cubicBezTo>
                    <a:pt x="0" y="21600"/>
                    <a:pt x="0" y="21600"/>
                    <a:pt x="0" y="21600"/>
                  </a:cubicBezTo>
                  <a:cubicBezTo>
                    <a:pt x="675" y="21600"/>
                    <a:pt x="675" y="21600"/>
                    <a:pt x="675" y="21600"/>
                  </a:cubicBezTo>
                  <a:cubicBezTo>
                    <a:pt x="21600" y="21600"/>
                    <a:pt x="21600" y="21600"/>
                    <a:pt x="21600" y="21600"/>
                  </a:cubicBezTo>
                  <a:cubicBezTo>
                    <a:pt x="21600" y="794"/>
                    <a:pt x="21600" y="794"/>
                    <a:pt x="21600" y="794"/>
                  </a:cubicBezTo>
                  <a:cubicBezTo>
                    <a:pt x="21600" y="794"/>
                    <a:pt x="20925" y="595"/>
                    <a:pt x="19575" y="397"/>
                  </a:cubicBezTo>
                  <a:cubicBezTo>
                    <a:pt x="17887" y="198"/>
                    <a:pt x="15187" y="0"/>
                    <a:pt x="10800" y="0"/>
                  </a:cubicBezTo>
                </a:path>
              </a:pathLst>
            </a:custGeom>
            <a:ln>
              <a:noFill/>
            </a:ln>
          </p:spPr>
          <p:style>
            <a:lnRef idx="3">
              <a:schemeClr val="lt1"/>
            </a:lnRef>
            <a:fillRef idx="1">
              <a:schemeClr val="accent2"/>
            </a:fillRef>
            <a:effectRef idx="1">
              <a:schemeClr val="accent2"/>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sp>
          <p:nvSpPr>
            <p:cNvPr id="619" name="Shape 619"/>
            <p:cNvSpPr/>
            <p:nvPr/>
          </p:nvSpPr>
          <p:spPr>
            <a:xfrm>
              <a:off x="163512" y="0"/>
              <a:ext cx="65089" cy="185739"/>
            </a:xfrm>
            <a:custGeom>
              <a:avLst/>
              <a:gdLst/>
              <a:ahLst/>
              <a:cxnLst>
                <a:cxn ang="0">
                  <a:pos x="wd2" y="hd2"/>
                </a:cxn>
                <a:cxn ang="5400000">
                  <a:pos x="wd2" y="hd2"/>
                </a:cxn>
                <a:cxn ang="10800000">
                  <a:pos x="wd2" y="hd2"/>
                </a:cxn>
                <a:cxn ang="16200000">
                  <a:pos x="wd2" y="hd2"/>
                </a:cxn>
              </a:cxnLst>
              <a:rect l="0" t="0" r="r" b="b"/>
              <a:pathLst>
                <a:path w="21600" h="21600" extrusionOk="0">
                  <a:moveTo>
                    <a:pt x="3688" y="0"/>
                  </a:moveTo>
                  <a:cubicBezTo>
                    <a:pt x="0" y="0"/>
                    <a:pt x="0" y="0"/>
                    <a:pt x="0" y="0"/>
                  </a:cubicBezTo>
                  <a:cubicBezTo>
                    <a:pt x="0" y="21600"/>
                    <a:pt x="0" y="21600"/>
                    <a:pt x="0" y="21600"/>
                  </a:cubicBezTo>
                  <a:cubicBezTo>
                    <a:pt x="1054" y="21600"/>
                    <a:pt x="2107" y="21600"/>
                    <a:pt x="3161" y="21600"/>
                  </a:cubicBezTo>
                  <a:cubicBezTo>
                    <a:pt x="8429" y="21600"/>
                    <a:pt x="14751" y="21414"/>
                    <a:pt x="21600" y="21041"/>
                  </a:cubicBezTo>
                  <a:cubicBezTo>
                    <a:pt x="21600" y="21041"/>
                    <a:pt x="21600" y="21041"/>
                    <a:pt x="21600" y="21041"/>
                  </a:cubicBezTo>
                  <a:cubicBezTo>
                    <a:pt x="3688" y="0"/>
                    <a:pt x="3688" y="0"/>
                    <a:pt x="3688" y="0"/>
                  </a:cubicBezTo>
                </a:path>
              </a:pathLst>
            </a:custGeom>
            <a:solidFill>
              <a:srgbClr val="155A77"/>
            </a:solidFill>
            <a:ln w="12700" cap="flat">
              <a:noFill/>
              <a:miter lim="400000"/>
            </a:ln>
            <a:effectLst/>
          </p:spPr>
          <p:txBody>
            <a:bodyPr wrap="square" lIns="0" tIns="0" rIns="0" bIns="0" numCol="1" anchor="t">
              <a:noAutofit/>
            </a:bodyPr>
            <a:lstStyle/>
            <a:p>
              <a:pPr lvl="0"/>
              <a:endParaRPr>
                <a:cs typeface="+mn-ea"/>
                <a:sym typeface="+mn-lt"/>
              </a:endParaRPr>
            </a:p>
          </p:txBody>
        </p:sp>
      </p:grpSp>
      <p:grpSp>
        <p:nvGrpSpPr>
          <p:cNvPr id="630" name="Group 630"/>
          <p:cNvGrpSpPr/>
          <p:nvPr/>
        </p:nvGrpSpPr>
        <p:grpSpPr>
          <a:xfrm>
            <a:off x="5395110" y="5081768"/>
            <a:ext cx="323809" cy="1508127"/>
            <a:chOff x="0" y="0"/>
            <a:chExt cx="323850" cy="1508125"/>
          </a:xfrm>
        </p:grpSpPr>
        <p:sp>
          <p:nvSpPr>
            <p:cNvPr id="621" name="Shape 621"/>
            <p:cNvSpPr/>
            <p:nvPr/>
          </p:nvSpPr>
          <p:spPr>
            <a:xfrm>
              <a:off x="11112" y="7937"/>
              <a:ext cx="304801" cy="493714"/>
            </a:xfrm>
            <a:custGeom>
              <a:avLst/>
              <a:gdLst/>
              <a:ahLst/>
              <a:cxnLst>
                <a:cxn ang="0">
                  <a:pos x="wd2" y="hd2"/>
                </a:cxn>
                <a:cxn ang="5400000">
                  <a:pos x="wd2" y="hd2"/>
                </a:cxn>
                <a:cxn ang="10800000">
                  <a:pos x="wd2" y="hd2"/>
                </a:cxn>
                <a:cxn ang="16200000">
                  <a:pos x="wd2" y="hd2"/>
                </a:cxn>
              </a:cxnLst>
              <a:rect l="0" t="0" r="r" b="b"/>
              <a:pathLst>
                <a:path w="21600" h="21600" extrusionOk="0">
                  <a:moveTo>
                    <a:pt x="21600" y="19516"/>
                  </a:moveTo>
                  <a:lnTo>
                    <a:pt x="11588" y="0"/>
                  </a:lnTo>
                  <a:lnTo>
                    <a:pt x="9450" y="0"/>
                  </a:lnTo>
                  <a:lnTo>
                    <a:pt x="0" y="20211"/>
                  </a:lnTo>
                  <a:lnTo>
                    <a:pt x="562" y="21600"/>
                  </a:lnTo>
                  <a:lnTo>
                    <a:pt x="20362" y="21531"/>
                  </a:lnTo>
                  <a:lnTo>
                    <a:pt x="21600" y="19516"/>
                  </a:lnTo>
                  <a:close/>
                </a:path>
              </a:pathLst>
            </a:custGeom>
            <a:solidFill>
              <a:srgbClr val="F8E9B2"/>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22" name="Shape 622"/>
            <p:cNvSpPr/>
            <p:nvPr/>
          </p:nvSpPr>
          <p:spPr>
            <a:xfrm>
              <a:off x="98425" y="434952"/>
              <a:ext cx="127001" cy="1073174"/>
            </a:xfrm>
            <a:custGeom>
              <a:avLst/>
              <a:gdLst/>
              <a:ahLst/>
              <a:cxnLst>
                <a:cxn ang="0">
                  <a:pos x="wd2" y="hd2"/>
                </a:cxn>
                <a:cxn ang="5400000">
                  <a:pos x="wd2" y="hd2"/>
                </a:cxn>
                <a:cxn ang="10800000">
                  <a:pos x="wd2" y="hd2"/>
                </a:cxn>
                <a:cxn ang="16200000">
                  <a:pos x="wd2" y="hd2"/>
                </a:cxn>
              </a:cxnLst>
              <a:rect l="0" t="0" r="r" b="b"/>
              <a:pathLst>
                <a:path w="21600" h="21569" extrusionOk="0">
                  <a:moveTo>
                    <a:pt x="21600" y="21569"/>
                  </a:moveTo>
                  <a:cubicBezTo>
                    <a:pt x="0" y="21569"/>
                    <a:pt x="0" y="21569"/>
                    <a:pt x="0" y="21569"/>
                  </a:cubicBezTo>
                  <a:cubicBezTo>
                    <a:pt x="0" y="999"/>
                    <a:pt x="0" y="999"/>
                    <a:pt x="0" y="999"/>
                  </a:cubicBezTo>
                  <a:cubicBezTo>
                    <a:pt x="0" y="999"/>
                    <a:pt x="1367" y="1"/>
                    <a:pt x="10390" y="1"/>
                  </a:cubicBezTo>
                  <a:cubicBezTo>
                    <a:pt x="19686" y="-31"/>
                    <a:pt x="21600" y="999"/>
                    <a:pt x="21600" y="999"/>
                  </a:cubicBezTo>
                  <a:cubicBezTo>
                    <a:pt x="21600" y="21569"/>
                    <a:pt x="21600" y="21569"/>
                    <a:pt x="21600" y="21569"/>
                  </a:cubicBezTo>
                </a:path>
              </a:pathLst>
            </a:custGeom>
            <a:ln>
              <a:noFill/>
            </a:ln>
          </p:spPr>
          <p:style>
            <a:lnRef idx="3">
              <a:schemeClr val="lt1"/>
            </a:lnRef>
            <a:fillRef idx="1">
              <a:schemeClr val="accent1"/>
            </a:fillRef>
            <a:effectRef idx="1">
              <a:schemeClr val="accent1"/>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sp>
          <p:nvSpPr>
            <p:cNvPr id="623" name="Shape 623"/>
            <p:cNvSpPr/>
            <p:nvPr/>
          </p:nvSpPr>
          <p:spPr>
            <a:xfrm>
              <a:off x="222250" y="430212"/>
              <a:ext cx="101601" cy="107632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0" y="21600"/>
                    <a:pt x="0" y="21600"/>
                    <a:pt x="0" y="21600"/>
                  </a:cubicBezTo>
                  <a:cubicBezTo>
                    <a:pt x="0" y="1029"/>
                    <a:pt x="0" y="1029"/>
                    <a:pt x="0" y="1029"/>
                  </a:cubicBezTo>
                  <a:cubicBezTo>
                    <a:pt x="0" y="1029"/>
                    <a:pt x="1371" y="32"/>
                    <a:pt x="10629" y="0"/>
                  </a:cubicBezTo>
                  <a:cubicBezTo>
                    <a:pt x="19543" y="0"/>
                    <a:pt x="21600" y="1029"/>
                    <a:pt x="21600" y="1029"/>
                  </a:cubicBezTo>
                  <a:cubicBezTo>
                    <a:pt x="21600" y="21600"/>
                    <a:pt x="21600" y="21600"/>
                    <a:pt x="21600" y="21600"/>
                  </a:cubicBezTo>
                </a:path>
              </a:pathLst>
            </a:custGeom>
            <a:solidFill>
              <a:srgbClr val="B59BC5"/>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24" name="Shape 624"/>
            <p:cNvSpPr/>
            <p:nvPr/>
          </p:nvSpPr>
          <p:spPr>
            <a:xfrm>
              <a:off x="-1" y="430212"/>
              <a:ext cx="100013" cy="107632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0" y="21600"/>
                    <a:pt x="0" y="21600"/>
                    <a:pt x="0" y="21600"/>
                  </a:cubicBezTo>
                  <a:cubicBezTo>
                    <a:pt x="0" y="1029"/>
                    <a:pt x="0" y="1029"/>
                    <a:pt x="0" y="1029"/>
                  </a:cubicBezTo>
                  <a:cubicBezTo>
                    <a:pt x="0" y="1029"/>
                    <a:pt x="1371" y="32"/>
                    <a:pt x="10629" y="0"/>
                  </a:cubicBezTo>
                  <a:cubicBezTo>
                    <a:pt x="19886" y="0"/>
                    <a:pt x="21600" y="1029"/>
                    <a:pt x="21600" y="1029"/>
                  </a:cubicBezTo>
                  <a:lnTo>
                    <a:pt x="21600" y="21600"/>
                  </a:lnTo>
                  <a:close/>
                </a:path>
              </a:pathLst>
            </a:custGeom>
            <a:ln>
              <a:noFill/>
            </a:ln>
          </p:spPr>
          <p:style>
            <a:lnRef idx="3">
              <a:schemeClr val="lt1"/>
            </a:lnRef>
            <a:fillRef idx="1">
              <a:schemeClr val="accent3"/>
            </a:fillRef>
            <a:effectRef idx="1">
              <a:schemeClr val="accent3"/>
            </a:effectRef>
            <a:fontRef idx="minor">
              <a:schemeClr val="lt1"/>
            </a:fontRef>
          </p:style>
          <p:txBody>
            <a:bodyPr wrap="square" lIns="0" tIns="0" rIns="0" bIns="0" numCol="1" anchor="t">
              <a:noAutofit/>
            </a:bodyPr>
            <a:lstStyle/>
            <a:p>
              <a:endParaRPr>
                <a:cs typeface="+mn-ea"/>
                <a:sym typeface="+mn-lt"/>
              </a:endParaRPr>
            </a:p>
          </p:txBody>
        </p:sp>
        <p:sp>
          <p:nvSpPr>
            <p:cNvPr id="625" name="Shape 625"/>
            <p:cNvSpPr/>
            <p:nvPr/>
          </p:nvSpPr>
          <p:spPr>
            <a:xfrm>
              <a:off x="96836" y="-1"/>
              <a:ext cx="131764" cy="182999"/>
            </a:xfrm>
            <a:custGeom>
              <a:avLst/>
              <a:gdLst/>
              <a:ahLst/>
              <a:cxnLst>
                <a:cxn ang="0">
                  <a:pos x="wd2" y="hd2"/>
                </a:cxn>
                <a:cxn ang="5400000">
                  <a:pos x="wd2" y="hd2"/>
                </a:cxn>
                <a:cxn ang="10800000">
                  <a:pos x="wd2" y="hd2"/>
                </a:cxn>
                <a:cxn ang="16200000">
                  <a:pos x="wd2" y="hd2"/>
                </a:cxn>
              </a:cxnLst>
              <a:rect l="0" t="0" r="r" b="b"/>
              <a:pathLst>
                <a:path w="21600" h="20749" extrusionOk="0">
                  <a:moveTo>
                    <a:pt x="0" y="19966"/>
                  </a:moveTo>
                  <a:cubicBezTo>
                    <a:pt x="0" y="19966"/>
                    <a:pt x="10273" y="21600"/>
                    <a:pt x="21600" y="20148"/>
                  </a:cubicBezTo>
                  <a:cubicBezTo>
                    <a:pt x="12644" y="0"/>
                    <a:pt x="12644" y="0"/>
                    <a:pt x="12644" y="0"/>
                  </a:cubicBezTo>
                  <a:cubicBezTo>
                    <a:pt x="7376" y="0"/>
                    <a:pt x="7376" y="0"/>
                    <a:pt x="7376" y="0"/>
                  </a:cubicBezTo>
                  <a:cubicBezTo>
                    <a:pt x="0" y="19966"/>
                    <a:pt x="0" y="19966"/>
                    <a:pt x="0" y="19966"/>
                  </a:cubicBezTo>
                </a:path>
              </a:pathLst>
            </a:custGeom>
            <a:solidFill>
              <a:srgbClr val="7B3A90"/>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26" name="Shape 626"/>
            <p:cNvSpPr/>
            <p:nvPr/>
          </p:nvSpPr>
          <p:spPr>
            <a:xfrm>
              <a:off x="163512" y="179387"/>
              <a:ext cx="152401" cy="298452"/>
            </a:xfrm>
            <a:custGeom>
              <a:avLst/>
              <a:gdLst/>
              <a:ahLst/>
              <a:cxnLst>
                <a:cxn ang="0">
                  <a:pos x="wd2" y="hd2"/>
                </a:cxn>
                <a:cxn ang="5400000">
                  <a:pos x="wd2" y="hd2"/>
                </a:cxn>
                <a:cxn ang="10800000">
                  <a:pos x="wd2" y="hd2"/>
                </a:cxn>
                <a:cxn ang="16200000">
                  <a:pos x="wd2" y="hd2"/>
                </a:cxn>
              </a:cxnLst>
              <a:rect l="0" t="0" r="r" b="b"/>
              <a:pathLst>
                <a:path w="21600" h="21600" extrusionOk="0">
                  <a:moveTo>
                    <a:pt x="9095" y="0"/>
                  </a:moveTo>
                  <a:cubicBezTo>
                    <a:pt x="6366" y="232"/>
                    <a:pt x="3638" y="232"/>
                    <a:pt x="1364" y="232"/>
                  </a:cubicBezTo>
                  <a:cubicBezTo>
                    <a:pt x="909" y="232"/>
                    <a:pt x="455" y="232"/>
                    <a:pt x="0" y="232"/>
                  </a:cubicBezTo>
                  <a:cubicBezTo>
                    <a:pt x="0" y="18465"/>
                    <a:pt x="0" y="18465"/>
                    <a:pt x="0" y="18465"/>
                  </a:cubicBezTo>
                  <a:cubicBezTo>
                    <a:pt x="5457" y="18465"/>
                    <a:pt x="7731" y="20555"/>
                    <a:pt x="8413" y="21600"/>
                  </a:cubicBezTo>
                  <a:cubicBezTo>
                    <a:pt x="8867" y="20787"/>
                    <a:pt x="10232" y="18232"/>
                    <a:pt x="15461" y="18116"/>
                  </a:cubicBezTo>
                  <a:cubicBezTo>
                    <a:pt x="15461" y="18116"/>
                    <a:pt x="15461" y="18116"/>
                    <a:pt x="15461" y="18116"/>
                  </a:cubicBezTo>
                  <a:cubicBezTo>
                    <a:pt x="18644" y="18116"/>
                    <a:pt x="20236" y="19161"/>
                    <a:pt x="21373" y="20090"/>
                  </a:cubicBezTo>
                  <a:cubicBezTo>
                    <a:pt x="21600" y="19858"/>
                    <a:pt x="21600" y="19858"/>
                    <a:pt x="21600" y="19858"/>
                  </a:cubicBezTo>
                  <a:cubicBezTo>
                    <a:pt x="9095" y="0"/>
                    <a:pt x="9095" y="0"/>
                    <a:pt x="9095" y="0"/>
                  </a:cubicBezTo>
                </a:path>
              </a:pathLst>
            </a:custGeom>
            <a:solidFill>
              <a:srgbClr val="C2B388"/>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27" name="Shape 627"/>
            <p:cNvSpPr/>
            <p:nvPr/>
          </p:nvSpPr>
          <p:spPr>
            <a:xfrm>
              <a:off x="163511" y="434974"/>
              <a:ext cx="61914" cy="107315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21600"/>
                    <a:pt x="0" y="21600"/>
                    <a:pt x="0" y="21600"/>
                  </a:cubicBezTo>
                  <a:cubicBezTo>
                    <a:pt x="21600" y="21600"/>
                    <a:pt x="21600" y="21600"/>
                    <a:pt x="21600" y="21600"/>
                  </a:cubicBezTo>
                  <a:cubicBezTo>
                    <a:pt x="21600" y="21568"/>
                    <a:pt x="21600" y="21568"/>
                    <a:pt x="21600" y="21568"/>
                  </a:cubicBezTo>
                  <a:cubicBezTo>
                    <a:pt x="20492" y="21568"/>
                    <a:pt x="20492" y="21568"/>
                    <a:pt x="20492" y="21568"/>
                  </a:cubicBezTo>
                  <a:cubicBezTo>
                    <a:pt x="20492" y="935"/>
                    <a:pt x="20492" y="935"/>
                    <a:pt x="20492" y="935"/>
                  </a:cubicBezTo>
                  <a:cubicBezTo>
                    <a:pt x="20492" y="935"/>
                    <a:pt x="20492" y="903"/>
                    <a:pt x="20492" y="870"/>
                  </a:cubicBezTo>
                  <a:cubicBezTo>
                    <a:pt x="18831" y="580"/>
                    <a:pt x="13292" y="0"/>
                    <a:pt x="0" y="0"/>
                  </a:cubicBezTo>
                </a:path>
              </a:pathLst>
            </a:custGeom>
            <a:ln>
              <a:noFill/>
            </a:ln>
          </p:spPr>
          <p:style>
            <a:lnRef idx="3">
              <a:schemeClr val="lt1"/>
            </a:lnRef>
            <a:fillRef idx="1">
              <a:schemeClr val="accent2"/>
            </a:fillRef>
            <a:effectRef idx="1">
              <a:schemeClr val="accent2"/>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sp>
          <p:nvSpPr>
            <p:cNvPr id="628" name="Shape 628"/>
            <p:cNvSpPr/>
            <p:nvPr/>
          </p:nvSpPr>
          <p:spPr>
            <a:xfrm>
              <a:off x="222250" y="430212"/>
              <a:ext cx="101601" cy="1076326"/>
            </a:xfrm>
            <a:custGeom>
              <a:avLst/>
              <a:gdLst/>
              <a:ahLst/>
              <a:cxnLst>
                <a:cxn ang="0">
                  <a:pos x="wd2" y="hd2"/>
                </a:cxn>
                <a:cxn ang="5400000">
                  <a:pos x="wd2" y="hd2"/>
                </a:cxn>
                <a:cxn ang="10800000">
                  <a:pos x="wd2" y="hd2"/>
                </a:cxn>
                <a:cxn ang="16200000">
                  <a:pos x="wd2" y="hd2"/>
                </a:cxn>
              </a:cxnLst>
              <a:rect l="0" t="0" r="r" b="b"/>
              <a:pathLst>
                <a:path w="21600" h="21600" extrusionOk="0">
                  <a:moveTo>
                    <a:pt x="10629" y="0"/>
                  </a:moveTo>
                  <a:cubicBezTo>
                    <a:pt x="10629" y="0"/>
                    <a:pt x="10629" y="0"/>
                    <a:pt x="10629" y="0"/>
                  </a:cubicBezTo>
                  <a:cubicBezTo>
                    <a:pt x="2743" y="32"/>
                    <a:pt x="686" y="739"/>
                    <a:pt x="0" y="964"/>
                  </a:cubicBezTo>
                  <a:cubicBezTo>
                    <a:pt x="0" y="996"/>
                    <a:pt x="0" y="1029"/>
                    <a:pt x="0" y="1029"/>
                  </a:cubicBezTo>
                  <a:cubicBezTo>
                    <a:pt x="0" y="21600"/>
                    <a:pt x="0" y="21600"/>
                    <a:pt x="0" y="21600"/>
                  </a:cubicBezTo>
                  <a:cubicBezTo>
                    <a:pt x="686" y="21600"/>
                    <a:pt x="686" y="21600"/>
                    <a:pt x="686" y="21600"/>
                  </a:cubicBezTo>
                  <a:cubicBezTo>
                    <a:pt x="21600" y="21600"/>
                    <a:pt x="21600" y="21600"/>
                    <a:pt x="21600" y="21600"/>
                  </a:cubicBezTo>
                  <a:cubicBezTo>
                    <a:pt x="21600" y="1029"/>
                    <a:pt x="21600" y="1029"/>
                    <a:pt x="21600" y="1029"/>
                  </a:cubicBezTo>
                  <a:cubicBezTo>
                    <a:pt x="21600" y="1029"/>
                    <a:pt x="20914" y="771"/>
                    <a:pt x="19543" y="546"/>
                  </a:cubicBezTo>
                  <a:cubicBezTo>
                    <a:pt x="17829" y="289"/>
                    <a:pt x="15429" y="0"/>
                    <a:pt x="10629" y="0"/>
                  </a:cubicBezTo>
                </a:path>
              </a:pathLst>
            </a:custGeom>
            <a:ln>
              <a:noFill/>
            </a:ln>
          </p:spPr>
          <p:style>
            <a:lnRef idx="3">
              <a:schemeClr val="lt1"/>
            </a:lnRef>
            <a:fillRef idx="1">
              <a:schemeClr val="accent4"/>
            </a:fillRef>
            <a:effectRef idx="1">
              <a:schemeClr val="accent4"/>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sp>
          <p:nvSpPr>
            <p:cNvPr id="629" name="Shape 629"/>
            <p:cNvSpPr/>
            <p:nvPr/>
          </p:nvSpPr>
          <p:spPr>
            <a:xfrm>
              <a:off x="163511" y="-1"/>
              <a:ext cx="65089" cy="182564"/>
            </a:xfrm>
            <a:custGeom>
              <a:avLst/>
              <a:gdLst/>
              <a:ahLst/>
              <a:cxnLst>
                <a:cxn ang="0">
                  <a:pos x="wd2" y="hd2"/>
                </a:cxn>
                <a:cxn ang="5400000">
                  <a:pos x="wd2" y="hd2"/>
                </a:cxn>
                <a:cxn ang="10800000">
                  <a:pos x="wd2" y="hd2"/>
                </a:cxn>
                <a:cxn ang="16200000">
                  <a:pos x="wd2" y="hd2"/>
                </a:cxn>
              </a:cxnLst>
              <a:rect l="0" t="0" r="r" b="b"/>
              <a:pathLst>
                <a:path w="21600" h="21600" extrusionOk="0">
                  <a:moveTo>
                    <a:pt x="3688" y="0"/>
                  </a:moveTo>
                  <a:cubicBezTo>
                    <a:pt x="0" y="0"/>
                    <a:pt x="0" y="0"/>
                    <a:pt x="0" y="0"/>
                  </a:cubicBezTo>
                  <a:cubicBezTo>
                    <a:pt x="0" y="21600"/>
                    <a:pt x="0" y="21600"/>
                    <a:pt x="0" y="21600"/>
                  </a:cubicBezTo>
                  <a:cubicBezTo>
                    <a:pt x="1054" y="21600"/>
                    <a:pt x="2107" y="21600"/>
                    <a:pt x="3161" y="21600"/>
                  </a:cubicBezTo>
                  <a:cubicBezTo>
                    <a:pt x="8429" y="21600"/>
                    <a:pt x="14751" y="21600"/>
                    <a:pt x="21073" y="21221"/>
                  </a:cubicBezTo>
                  <a:cubicBezTo>
                    <a:pt x="21600" y="21221"/>
                    <a:pt x="21600" y="21032"/>
                    <a:pt x="21600" y="21032"/>
                  </a:cubicBezTo>
                  <a:cubicBezTo>
                    <a:pt x="3688" y="0"/>
                    <a:pt x="3688" y="0"/>
                    <a:pt x="3688" y="0"/>
                  </a:cubicBezTo>
                </a:path>
              </a:pathLst>
            </a:custGeom>
            <a:solidFill>
              <a:schemeClr val="bg2">
                <a:lumMod val="75000"/>
              </a:schemeClr>
            </a:solidFill>
            <a:ln w="12700" cap="flat">
              <a:noFill/>
              <a:miter lim="400000"/>
            </a:ln>
            <a:effectLst/>
          </p:spPr>
          <p:txBody>
            <a:bodyPr wrap="square" lIns="0" tIns="0" rIns="0" bIns="0" numCol="1" anchor="t">
              <a:noAutofit/>
            </a:bodyPr>
            <a:lstStyle/>
            <a:p>
              <a:pPr lvl="0"/>
              <a:endParaRPr>
                <a:cs typeface="+mn-ea"/>
                <a:sym typeface="+mn-lt"/>
              </a:endParaRPr>
            </a:p>
          </p:txBody>
        </p:sp>
      </p:grpSp>
      <p:grpSp>
        <p:nvGrpSpPr>
          <p:cNvPr id="640" name="Group 640"/>
          <p:cNvGrpSpPr/>
          <p:nvPr/>
        </p:nvGrpSpPr>
        <p:grpSpPr>
          <a:xfrm>
            <a:off x="6860181" y="5081768"/>
            <a:ext cx="323809" cy="1508127"/>
            <a:chOff x="0" y="0"/>
            <a:chExt cx="323850" cy="1508125"/>
          </a:xfrm>
        </p:grpSpPr>
        <p:sp>
          <p:nvSpPr>
            <p:cNvPr id="631" name="Shape 631"/>
            <p:cNvSpPr/>
            <p:nvPr/>
          </p:nvSpPr>
          <p:spPr>
            <a:xfrm>
              <a:off x="11113" y="7937"/>
              <a:ext cx="304801" cy="493714"/>
            </a:xfrm>
            <a:custGeom>
              <a:avLst/>
              <a:gdLst/>
              <a:ahLst/>
              <a:cxnLst>
                <a:cxn ang="0">
                  <a:pos x="wd2" y="hd2"/>
                </a:cxn>
                <a:cxn ang="5400000">
                  <a:pos x="wd2" y="hd2"/>
                </a:cxn>
                <a:cxn ang="10800000">
                  <a:pos x="wd2" y="hd2"/>
                </a:cxn>
                <a:cxn ang="16200000">
                  <a:pos x="wd2" y="hd2"/>
                </a:cxn>
              </a:cxnLst>
              <a:rect l="0" t="0" r="r" b="b"/>
              <a:pathLst>
                <a:path w="21600" h="21600" extrusionOk="0">
                  <a:moveTo>
                    <a:pt x="21600" y="19516"/>
                  </a:moveTo>
                  <a:lnTo>
                    <a:pt x="11588" y="0"/>
                  </a:lnTo>
                  <a:lnTo>
                    <a:pt x="9450" y="0"/>
                  </a:lnTo>
                  <a:lnTo>
                    <a:pt x="0" y="20211"/>
                  </a:lnTo>
                  <a:lnTo>
                    <a:pt x="562" y="21600"/>
                  </a:lnTo>
                  <a:lnTo>
                    <a:pt x="20362" y="21531"/>
                  </a:lnTo>
                  <a:lnTo>
                    <a:pt x="21600" y="19516"/>
                  </a:lnTo>
                  <a:close/>
                </a:path>
              </a:pathLst>
            </a:custGeom>
            <a:solidFill>
              <a:srgbClr val="F8E9B2"/>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32" name="Shape 632"/>
            <p:cNvSpPr/>
            <p:nvPr/>
          </p:nvSpPr>
          <p:spPr>
            <a:xfrm>
              <a:off x="100013" y="434952"/>
              <a:ext cx="123826" cy="1073174"/>
            </a:xfrm>
            <a:custGeom>
              <a:avLst/>
              <a:gdLst/>
              <a:ahLst/>
              <a:cxnLst>
                <a:cxn ang="0">
                  <a:pos x="wd2" y="hd2"/>
                </a:cxn>
                <a:cxn ang="5400000">
                  <a:pos x="wd2" y="hd2"/>
                </a:cxn>
                <a:cxn ang="10800000">
                  <a:pos x="wd2" y="hd2"/>
                </a:cxn>
                <a:cxn ang="16200000">
                  <a:pos x="wd2" y="hd2"/>
                </a:cxn>
              </a:cxnLst>
              <a:rect l="0" t="0" r="r" b="b"/>
              <a:pathLst>
                <a:path w="21600" h="21569" extrusionOk="0">
                  <a:moveTo>
                    <a:pt x="21600" y="21569"/>
                  </a:moveTo>
                  <a:cubicBezTo>
                    <a:pt x="0" y="21569"/>
                    <a:pt x="0" y="21569"/>
                    <a:pt x="0" y="21569"/>
                  </a:cubicBezTo>
                  <a:cubicBezTo>
                    <a:pt x="0" y="999"/>
                    <a:pt x="0" y="999"/>
                    <a:pt x="0" y="999"/>
                  </a:cubicBezTo>
                  <a:cubicBezTo>
                    <a:pt x="0" y="999"/>
                    <a:pt x="1108" y="1"/>
                    <a:pt x="10523" y="1"/>
                  </a:cubicBezTo>
                  <a:cubicBezTo>
                    <a:pt x="19938" y="-31"/>
                    <a:pt x="21600" y="999"/>
                    <a:pt x="21600" y="999"/>
                  </a:cubicBezTo>
                  <a:cubicBezTo>
                    <a:pt x="21600" y="21569"/>
                    <a:pt x="21600" y="21569"/>
                    <a:pt x="21600" y="21569"/>
                  </a:cubicBezTo>
                </a:path>
              </a:pathLst>
            </a:custGeom>
            <a:ln>
              <a:noFill/>
            </a:ln>
          </p:spPr>
          <p:style>
            <a:lnRef idx="3">
              <a:schemeClr val="lt1"/>
            </a:lnRef>
            <a:fillRef idx="1">
              <a:schemeClr val="accent2"/>
            </a:fillRef>
            <a:effectRef idx="1">
              <a:schemeClr val="accent2"/>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sp>
          <p:nvSpPr>
            <p:cNvPr id="633" name="Shape 633"/>
            <p:cNvSpPr/>
            <p:nvPr/>
          </p:nvSpPr>
          <p:spPr>
            <a:xfrm>
              <a:off x="222250" y="430212"/>
              <a:ext cx="101601" cy="107632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0" y="21600"/>
                    <a:pt x="0" y="21600"/>
                    <a:pt x="0" y="21600"/>
                  </a:cubicBezTo>
                  <a:cubicBezTo>
                    <a:pt x="0" y="1029"/>
                    <a:pt x="0" y="1029"/>
                    <a:pt x="0" y="1029"/>
                  </a:cubicBezTo>
                  <a:cubicBezTo>
                    <a:pt x="0" y="1029"/>
                    <a:pt x="1371" y="32"/>
                    <a:pt x="10629" y="0"/>
                  </a:cubicBezTo>
                  <a:cubicBezTo>
                    <a:pt x="19543" y="0"/>
                    <a:pt x="21600" y="1029"/>
                    <a:pt x="21600" y="1029"/>
                  </a:cubicBezTo>
                  <a:cubicBezTo>
                    <a:pt x="21600" y="21600"/>
                    <a:pt x="21600" y="21600"/>
                    <a:pt x="21600" y="21600"/>
                  </a:cubicBezTo>
                </a:path>
              </a:pathLst>
            </a:custGeom>
            <a:solidFill>
              <a:srgbClr val="F77872"/>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34" name="Shape 634"/>
            <p:cNvSpPr/>
            <p:nvPr/>
          </p:nvSpPr>
          <p:spPr>
            <a:xfrm>
              <a:off x="-1" y="430212"/>
              <a:ext cx="101601" cy="107632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0" y="21600"/>
                    <a:pt x="0" y="21600"/>
                    <a:pt x="0" y="21600"/>
                  </a:cubicBezTo>
                  <a:cubicBezTo>
                    <a:pt x="0" y="1029"/>
                    <a:pt x="0" y="1029"/>
                    <a:pt x="0" y="1029"/>
                  </a:cubicBezTo>
                  <a:cubicBezTo>
                    <a:pt x="0" y="1029"/>
                    <a:pt x="1371" y="32"/>
                    <a:pt x="10629" y="0"/>
                  </a:cubicBezTo>
                  <a:cubicBezTo>
                    <a:pt x="19886" y="0"/>
                    <a:pt x="21600" y="1029"/>
                    <a:pt x="21600" y="1029"/>
                  </a:cubicBezTo>
                  <a:lnTo>
                    <a:pt x="21600" y="21600"/>
                  </a:lnTo>
                  <a:close/>
                </a:path>
              </a:pathLst>
            </a:custGeom>
            <a:ln>
              <a:noFill/>
            </a:ln>
          </p:spPr>
          <p:style>
            <a:lnRef idx="3">
              <a:schemeClr val="lt1"/>
            </a:lnRef>
            <a:fillRef idx="1">
              <a:schemeClr val="accent3"/>
            </a:fillRef>
            <a:effectRef idx="1">
              <a:schemeClr val="accent3"/>
            </a:effectRef>
            <a:fontRef idx="minor">
              <a:schemeClr val="lt1"/>
            </a:fontRef>
          </p:style>
          <p:txBody>
            <a:bodyPr wrap="square" lIns="0" tIns="0" rIns="0" bIns="0" numCol="1" anchor="t">
              <a:noAutofit/>
            </a:bodyPr>
            <a:lstStyle/>
            <a:p>
              <a:pPr lvl="0"/>
              <a:endParaRPr>
                <a:cs typeface="+mn-ea"/>
                <a:sym typeface="+mn-lt"/>
              </a:endParaRPr>
            </a:p>
          </p:txBody>
        </p:sp>
        <p:sp>
          <p:nvSpPr>
            <p:cNvPr id="635" name="Shape 635"/>
            <p:cNvSpPr/>
            <p:nvPr/>
          </p:nvSpPr>
          <p:spPr>
            <a:xfrm>
              <a:off x="98425" y="-1"/>
              <a:ext cx="130176" cy="184249"/>
            </a:xfrm>
            <a:custGeom>
              <a:avLst/>
              <a:gdLst/>
              <a:ahLst/>
              <a:cxnLst>
                <a:cxn ang="0">
                  <a:pos x="wd2" y="hd2"/>
                </a:cxn>
                <a:cxn ang="5400000">
                  <a:pos x="wd2" y="hd2"/>
                </a:cxn>
                <a:cxn ang="10800000">
                  <a:pos x="wd2" y="hd2"/>
                </a:cxn>
                <a:cxn ang="16200000">
                  <a:pos x="wd2" y="hd2"/>
                </a:cxn>
              </a:cxnLst>
              <a:rect l="0" t="0" r="r" b="b"/>
              <a:pathLst>
                <a:path w="21600" h="20718" extrusionOk="0">
                  <a:moveTo>
                    <a:pt x="0" y="19800"/>
                  </a:moveTo>
                  <a:cubicBezTo>
                    <a:pt x="0" y="19800"/>
                    <a:pt x="10273" y="21600"/>
                    <a:pt x="21600" y="20160"/>
                  </a:cubicBezTo>
                  <a:cubicBezTo>
                    <a:pt x="12644" y="0"/>
                    <a:pt x="12644" y="0"/>
                    <a:pt x="12644" y="0"/>
                  </a:cubicBezTo>
                  <a:cubicBezTo>
                    <a:pt x="7376" y="0"/>
                    <a:pt x="7376" y="0"/>
                    <a:pt x="7376" y="0"/>
                  </a:cubicBezTo>
                  <a:cubicBezTo>
                    <a:pt x="0" y="19800"/>
                    <a:pt x="0" y="19800"/>
                    <a:pt x="0" y="19800"/>
                  </a:cubicBezTo>
                </a:path>
              </a:pathLst>
            </a:custGeom>
            <a:solidFill>
              <a:schemeClr val="bg2">
                <a:lumMod val="75000"/>
              </a:schemeClr>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36" name="Shape 636"/>
            <p:cNvSpPr/>
            <p:nvPr/>
          </p:nvSpPr>
          <p:spPr>
            <a:xfrm>
              <a:off x="158749" y="179387"/>
              <a:ext cx="157164" cy="298452"/>
            </a:xfrm>
            <a:custGeom>
              <a:avLst/>
              <a:gdLst/>
              <a:ahLst/>
              <a:cxnLst>
                <a:cxn ang="0">
                  <a:pos x="wd2" y="hd2"/>
                </a:cxn>
                <a:cxn ang="5400000">
                  <a:pos x="wd2" y="hd2"/>
                </a:cxn>
                <a:cxn ang="10800000">
                  <a:pos x="wd2" y="hd2"/>
                </a:cxn>
                <a:cxn ang="16200000">
                  <a:pos x="wd2" y="hd2"/>
                </a:cxn>
              </a:cxnLst>
              <a:rect l="0" t="0" r="r" b="b"/>
              <a:pathLst>
                <a:path w="21600" h="21600" extrusionOk="0">
                  <a:moveTo>
                    <a:pt x="9698" y="0"/>
                  </a:moveTo>
                  <a:cubicBezTo>
                    <a:pt x="6833" y="232"/>
                    <a:pt x="4408" y="348"/>
                    <a:pt x="1984" y="348"/>
                  </a:cubicBezTo>
                  <a:cubicBezTo>
                    <a:pt x="1322" y="348"/>
                    <a:pt x="661" y="348"/>
                    <a:pt x="0" y="348"/>
                  </a:cubicBezTo>
                  <a:cubicBezTo>
                    <a:pt x="0" y="18465"/>
                    <a:pt x="0" y="18465"/>
                    <a:pt x="0" y="18465"/>
                  </a:cubicBezTo>
                  <a:cubicBezTo>
                    <a:pt x="0" y="18465"/>
                    <a:pt x="220" y="18465"/>
                    <a:pt x="220" y="18465"/>
                  </a:cubicBezTo>
                  <a:cubicBezTo>
                    <a:pt x="441" y="18465"/>
                    <a:pt x="441" y="18465"/>
                    <a:pt x="441" y="18465"/>
                  </a:cubicBezTo>
                  <a:cubicBezTo>
                    <a:pt x="5951" y="18465"/>
                    <a:pt x="8155" y="20555"/>
                    <a:pt x="8816" y="21600"/>
                  </a:cubicBezTo>
                  <a:cubicBezTo>
                    <a:pt x="9257" y="20787"/>
                    <a:pt x="10580" y="18232"/>
                    <a:pt x="15649" y="18116"/>
                  </a:cubicBezTo>
                  <a:cubicBezTo>
                    <a:pt x="15649" y="18116"/>
                    <a:pt x="15649" y="18116"/>
                    <a:pt x="15649" y="18116"/>
                  </a:cubicBezTo>
                  <a:cubicBezTo>
                    <a:pt x="18735" y="18116"/>
                    <a:pt x="20278" y="19161"/>
                    <a:pt x="21380" y="20090"/>
                  </a:cubicBezTo>
                  <a:cubicBezTo>
                    <a:pt x="21600" y="19858"/>
                    <a:pt x="21600" y="19858"/>
                    <a:pt x="21600" y="19858"/>
                  </a:cubicBezTo>
                  <a:cubicBezTo>
                    <a:pt x="9698" y="0"/>
                    <a:pt x="9698" y="0"/>
                    <a:pt x="9698" y="0"/>
                  </a:cubicBezTo>
                </a:path>
              </a:pathLst>
            </a:custGeom>
            <a:solidFill>
              <a:srgbClr val="C2B388"/>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37" name="Shape 637"/>
            <p:cNvSpPr/>
            <p:nvPr/>
          </p:nvSpPr>
          <p:spPr>
            <a:xfrm>
              <a:off x="158749" y="434974"/>
              <a:ext cx="65089" cy="1073151"/>
            </a:xfrm>
            <a:custGeom>
              <a:avLst/>
              <a:gdLst/>
              <a:ahLst/>
              <a:cxnLst>
                <a:cxn ang="0">
                  <a:pos x="wd2" y="hd2"/>
                </a:cxn>
                <a:cxn ang="5400000">
                  <a:pos x="wd2" y="hd2"/>
                </a:cxn>
                <a:cxn ang="10800000">
                  <a:pos x="wd2" y="hd2"/>
                </a:cxn>
                <a:cxn ang="16200000">
                  <a:pos x="wd2" y="hd2"/>
                </a:cxn>
              </a:cxnLst>
              <a:rect l="0" t="0" r="r" b="b"/>
              <a:pathLst>
                <a:path w="21600" h="21600" extrusionOk="0">
                  <a:moveTo>
                    <a:pt x="1054" y="0"/>
                  </a:moveTo>
                  <a:cubicBezTo>
                    <a:pt x="1054" y="0"/>
                    <a:pt x="1054" y="0"/>
                    <a:pt x="527" y="0"/>
                  </a:cubicBezTo>
                  <a:cubicBezTo>
                    <a:pt x="527" y="0"/>
                    <a:pt x="0" y="0"/>
                    <a:pt x="0" y="0"/>
                  </a:cubicBezTo>
                  <a:cubicBezTo>
                    <a:pt x="0" y="21600"/>
                    <a:pt x="0" y="21600"/>
                    <a:pt x="0" y="21600"/>
                  </a:cubicBezTo>
                  <a:cubicBezTo>
                    <a:pt x="21600" y="21600"/>
                    <a:pt x="21600" y="21600"/>
                    <a:pt x="21600" y="21600"/>
                  </a:cubicBezTo>
                  <a:cubicBezTo>
                    <a:pt x="21600" y="21568"/>
                    <a:pt x="21600" y="21568"/>
                    <a:pt x="21600" y="21568"/>
                  </a:cubicBezTo>
                  <a:cubicBezTo>
                    <a:pt x="21073" y="21568"/>
                    <a:pt x="21073" y="21568"/>
                    <a:pt x="21073" y="21568"/>
                  </a:cubicBezTo>
                  <a:cubicBezTo>
                    <a:pt x="21073" y="935"/>
                    <a:pt x="21073" y="935"/>
                    <a:pt x="21073" y="935"/>
                  </a:cubicBezTo>
                  <a:cubicBezTo>
                    <a:pt x="21073" y="935"/>
                    <a:pt x="21073" y="903"/>
                    <a:pt x="21073" y="870"/>
                  </a:cubicBezTo>
                  <a:cubicBezTo>
                    <a:pt x="19493" y="580"/>
                    <a:pt x="14224" y="0"/>
                    <a:pt x="1054" y="0"/>
                  </a:cubicBezTo>
                </a:path>
              </a:pathLst>
            </a:custGeom>
            <a:ln>
              <a:noFill/>
            </a:ln>
          </p:spPr>
          <p:style>
            <a:lnRef idx="3">
              <a:schemeClr val="lt1"/>
            </a:lnRef>
            <a:fillRef idx="1">
              <a:schemeClr val="accent1"/>
            </a:fillRef>
            <a:effectRef idx="1">
              <a:schemeClr val="accent1"/>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sp>
          <p:nvSpPr>
            <p:cNvPr id="638" name="Shape 638"/>
            <p:cNvSpPr/>
            <p:nvPr/>
          </p:nvSpPr>
          <p:spPr>
            <a:xfrm>
              <a:off x="222250" y="430212"/>
              <a:ext cx="101601" cy="1076326"/>
            </a:xfrm>
            <a:custGeom>
              <a:avLst/>
              <a:gdLst/>
              <a:ahLst/>
              <a:cxnLst>
                <a:cxn ang="0">
                  <a:pos x="wd2" y="hd2"/>
                </a:cxn>
                <a:cxn ang="5400000">
                  <a:pos x="wd2" y="hd2"/>
                </a:cxn>
                <a:cxn ang="10800000">
                  <a:pos x="wd2" y="hd2"/>
                </a:cxn>
                <a:cxn ang="16200000">
                  <a:pos x="wd2" y="hd2"/>
                </a:cxn>
              </a:cxnLst>
              <a:rect l="0" t="0" r="r" b="b"/>
              <a:pathLst>
                <a:path w="21600" h="21600" extrusionOk="0">
                  <a:moveTo>
                    <a:pt x="10629" y="0"/>
                  </a:moveTo>
                  <a:cubicBezTo>
                    <a:pt x="10629" y="0"/>
                    <a:pt x="10629" y="0"/>
                    <a:pt x="10629" y="0"/>
                  </a:cubicBezTo>
                  <a:cubicBezTo>
                    <a:pt x="2743" y="32"/>
                    <a:pt x="686" y="739"/>
                    <a:pt x="0" y="964"/>
                  </a:cubicBezTo>
                  <a:cubicBezTo>
                    <a:pt x="0" y="996"/>
                    <a:pt x="0" y="1029"/>
                    <a:pt x="0" y="1029"/>
                  </a:cubicBezTo>
                  <a:cubicBezTo>
                    <a:pt x="0" y="21600"/>
                    <a:pt x="0" y="21600"/>
                    <a:pt x="0" y="21600"/>
                  </a:cubicBezTo>
                  <a:cubicBezTo>
                    <a:pt x="343" y="21600"/>
                    <a:pt x="343" y="21600"/>
                    <a:pt x="343" y="21600"/>
                  </a:cubicBezTo>
                  <a:cubicBezTo>
                    <a:pt x="21600" y="21600"/>
                    <a:pt x="21600" y="21600"/>
                    <a:pt x="21600" y="21600"/>
                  </a:cubicBezTo>
                  <a:cubicBezTo>
                    <a:pt x="21600" y="1029"/>
                    <a:pt x="21600" y="1029"/>
                    <a:pt x="21600" y="1029"/>
                  </a:cubicBezTo>
                  <a:cubicBezTo>
                    <a:pt x="21600" y="1029"/>
                    <a:pt x="20914" y="771"/>
                    <a:pt x="19543" y="546"/>
                  </a:cubicBezTo>
                  <a:cubicBezTo>
                    <a:pt x="17829" y="289"/>
                    <a:pt x="15429" y="0"/>
                    <a:pt x="10629" y="0"/>
                  </a:cubicBezTo>
                </a:path>
              </a:pathLst>
            </a:custGeom>
            <a:ln>
              <a:noFill/>
            </a:ln>
          </p:spPr>
          <p:style>
            <a:lnRef idx="3">
              <a:schemeClr val="lt1"/>
            </a:lnRef>
            <a:fillRef idx="1">
              <a:schemeClr val="accent4"/>
            </a:fillRef>
            <a:effectRef idx="1">
              <a:schemeClr val="accent4"/>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sp>
          <p:nvSpPr>
            <p:cNvPr id="639" name="Shape 639"/>
            <p:cNvSpPr/>
            <p:nvPr/>
          </p:nvSpPr>
          <p:spPr>
            <a:xfrm>
              <a:off x="158750" y="-1"/>
              <a:ext cx="69851" cy="184151"/>
            </a:xfrm>
            <a:custGeom>
              <a:avLst/>
              <a:gdLst/>
              <a:ahLst/>
              <a:cxnLst>
                <a:cxn ang="0">
                  <a:pos x="wd2" y="hd2"/>
                </a:cxn>
                <a:cxn ang="5400000">
                  <a:pos x="wd2" y="hd2"/>
                </a:cxn>
                <a:cxn ang="10800000">
                  <a:pos x="wd2" y="hd2"/>
                </a:cxn>
                <a:cxn ang="16200000">
                  <a:pos x="wd2" y="hd2"/>
                </a:cxn>
              </a:cxnLst>
              <a:rect l="0" t="0" r="r" b="b"/>
              <a:pathLst>
                <a:path w="21600" h="21600" extrusionOk="0">
                  <a:moveTo>
                    <a:pt x="4909" y="0"/>
                  </a:moveTo>
                  <a:cubicBezTo>
                    <a:pt x="0" y="0"/>
                    <a:pt x="0" y="0"/>
                    <a:pt x="0" y="0"/>
                  </a:cubicBezTo>
                  <a:cubicBezTo>
                    <a:pt x="0" y="21600"/>
                    <a:pt x="0" y="21600"/>
                    <a:pt x="0" y="21600"/>
                  </a:cubicBezTo>
                  <a:cubicBezTo>
                    <a:pt x="1473" y="21600"/>
                    <a:pt x="2945" y="21600"/>
                    <a:pt x="4418" y="21600"/>
                  </a:cubicBezTo>
                  <a:cubicBezTo>
                    <a:pt x="9818" y="21600"/>
                    <a:pt x="15218" y="21412"/>
                    <a:pt x="21600" y="21037"/>
                  </a:cubicBezTo>
                  <a:cubicBezTo>
                    <a:pt x="21600" y="21037"/>
                    <a:pt x="21600" y="21037"/>
                    <a:pt x="21600" y="21037"/>
                  </a:cubicBezTo>
                  <a:cubicBezTo>
                    <a:pt x="4909" y="0"/>
                    <a:pt x="4909" y="0"/>
                    <a:pt x="4909" y="0"/>
                  </a:cubicBezTo>
                </a:path>
              </a:pathLst>
            </a:custGeom>
            <a:solidFill>
              <a:srgbClr val="9C3D1D"/>
            </a:solidFill>
            <a:ln w="12700" cap="flat">
              <a:noFill/>
              <a:miter lim="400000"/>
            </a:ln>
            <a:effectLst/>
          </p:spPr>
          <p:txBody>
            <a:bodyPr wrap="square" lIns="0" tIns="0" rIns="0" bIns="0" numCol="1" anchor="t">
              <a:noAutofit/>
            </a:bodyPr>
            <a:lstStyle/>
            <a:p>
              <a:pPr lvl="0"/>
              <a:endParaRPr>
                <a:cs typeface="+mn-ea"/>
                <a:sym typeface="+mn-lt"/>
              </a:endParaRPr>
            </a:p>
          </p:txBody>
        </p:sp>
      </p:grpSp>
      <p:grpSp>
        <p:nvGrpSpPr>
          <p:cNvPr id="650" name="Group 650"/>
          <p:cNvGrpSpPr/>
          <p:nvPr/>
        </p:nvGrpSpPr>
        <p:grpSpPr>
          <a:xfrm>
            <a:off x="5903044" y="3986391"/>
            <a:ext cx="323809" cy="2603502"/>
            <a:chOff x="0" y="0"/>
            <a:chExt cx="323850" cy="2603501"/>
          </a:xfrm>
        </p:grpSpPr>
        <p:sp>
          <p:nvSpPr>
            <p:cNvPr id="641" name="Shape 641"/>
            <p:cNvSpPr/>
            <p:nvPr/>
          </p:nvSpPr>
          <p:spPr>
            <a:xfrm>
              <a:off x="11111" y="4762"/>
              <a:ext cx="301626" cy="493714"/>
            </a:xfrm>
            <a:custGeom>
              <a:avLst/>
              <a:gdLst/>
              <a:ahLst/>
              <a:cxnLst>
                <a:cxn ang="0">
                  <a:pos x="wd2" y="hd2"/>
                </a:cxn>
                <a:cxn ang="5400000">
                  <a:pos x="wd2" y="hd2"/>
                </a:cxn>
                <a:cxn ang="10800000">
                  <a:pos x="wd2" y="hd2"/>
                </a:cxn>
                <a:cxn ang="16200000">
                  <a:pos x="wd2" y="hd2"/>
                </a:cxn>
              </a:cxnLst>
              <a:rect l="0" t="0" r="r" b="b"/>
              <a:pathLst>
                <a:path w="21600" h="21600" extrusionOk="0">
                  <a:moveTo>
                    <a:pt x="21600" y="19516"/>
                  </a:moveTo>
                  <a:lnTo>
                    <a:pt x="11709" y="0"/>
                  </a:lnTo>
                  <a:lnTo>
                    <a:pt x="9549" y="0"/>
                  </a:lnTo>
                  <a:lnTo>
                    <a:pt x="0" y="20211"/>
                  </a:lnTo>
                  <a:lnTo>
                    <a:pt x="568" y="21600"/>
                  </a:lnTo>
                  <a:lnTo>
                    <a:pt x="20463" y="21531"/>
                  </a:lnTo>
                  <a:lnTo>
                    <a:pt x="21600" y="19516"/>
                  </a:lnTo>
                  <a:close/>
                </a:path>
              </a:pathLst>
            </a:custGeom>
            <a:solidFill>
              <a:srgbClr val="F8E9B2"/>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42" name="Shape 642"/>
            <p:cNvSpPr/>
            <p:nvPr/>
          </p:nvSpPr>
          <p:spPr>
            <a:xfrm>
              <a:off x="96837" y="431777"/>
              <a:ext cx="127001" cy="2171724"/>
            </a:xfrm>
            <a:custGeom>
              <a:avLst/>
              <a:gdLst/>
              <a:ahLst/>
              <a:cxnLst>
                <a:cxn ang="0">
                  <a:pos x="wd2" y="hd2"/>
                </a:cxn>
                <a:cxn ang="5400000">
                  <a:pos x="wd2" y="hd2"/>
                </a:cxn>
                <a:cxn ang="10800000">
                  <a:pos x="wd2" y="hd2"/>
                </a:cxn>
                <a:cxn ang="16200000">
                  <a:pos x="wd2" y="hd2"/>
                </a:cxn>
              </a:cxnLst>
              <a:rect l="0" t="0" r="r" b="b"/>
              <a:pathLst>
                <a:path w="21600" h="21584" extrusionOk="0">
                  <a:moveTo>
                    <a:pt x="21600" y="21584"/>
                  </a:moveTo>
                  <a:cubicBezTo>
                    <a:pt x="0" y="21584"/>
                    <a:pt x="0" y="21584"/>
                    <a:pt x="0" y="21584"/>
                  </a:cubicBezTo>
                  <a:cubicBezTo>
                    <a:pt x="0" y="493"/>
                    <a:pt x="0" y="493"/>
                    <a:pt x="0" y="493"/>
                  </a:cubicBezTo>
                  <a:cubicBezTo>
                    <a:pt x="0" y="493"/>
                    <a:pt x="1367" y="0"/>
                    <a:pt x="10663" y="0"/>
                  </a:cubicBezTo>
                  <a:cubicBezTo>
                    <a:pt x="19959" y="-16"/>
                    <a:pt x="21600" y="493"/>
                    <a:pt x="21600" y="493"/>
                  </a:cubicBezTo>
                  <a:cubicBezTo>
                    <a:pt x="21600" y="21584"/>
                    <a:pt x="21600" y="21584"/>
                    <a:pt x="21600" y="21584"/>
                  </a:cubicBezTo>
                </a:path>
              </a:pathLst>
            </a:custGeom>
            <a:ln>
              <a:noFill/>
            </a:ln>
          </p:spPr>
          <p:style>
            <a:lnRef idx="3">
              <a:schemeClr val="lt1"/>
            </a:lnRef>
            <a:fillRef idx="1">
              <a:schemeClr val="accent2"/>
            </a:fillRef>
            <a:effectRef idx="1">
              <a:schemeClr val="accent2"/>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sp>
          <p:nvSpPr>
            <p:cNvPr id="643" name="Shape 643"/>
            <p:cNvSpPr/>
            <p:nvPr/>
          </p:nvSpPr>
          <p:spPr>
            <a:xfrm>
              <a:off x="222250" y="427037"/>
              <a:ext cx="101601" cy="217487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0" y="21600"/>
                    <a:pt x="0" y="21600"/>
                    <a:pt x="0" y="21600"/>
                  </a:cubicBezTo>
                  <a:cubicBezTo>
                    <a:pt x="0" y="509"/>
                    <a:pt x="0" y="509"/>
                    <a:pt x="0" y="509"/>
                  </a:cubicBezTo>
                  <a:cubicBezTo>
                    <a:pt x="0" y="509"/>
                    <a:pt x="1371" y="16"/>
                    <a:pt x="10286" y="0"/>
                  </a:cubicBezTo>
                  <a:cubicBezTo>
                    <a:pt x="19543" y="0"/>
                    <a:pt x="21600" y="509"/>
                    <a:pt x="21600" y="509"/>
                  </a:cubicBezTo>
                  <a:cubicBezTo>
                    <a:pt x="21600" y="21600"/>
                    <a:pt x="21600" y="21600"/>
                    <a:pt x="21600" y="21600"/>
                  </a:cubicBezTo>
                </a:path>
              </a:pathLst>
            </a:custGeom>
            <a:solidFill>
              <a:srgbClr val="FFB14A"/>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44" name="Shape 644"/>
            <p:cNvSpPr/>
            <p:nvPr/>
          </p:nvSpPr>
          <p:spPr>
            <a:xfrm>
              <a:off x="-1" y="427037"/>
              <a:ext cx="100013" cy="217487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0" y="21600"/>
                    <a:pt x="0" y="21600"/>
                    <a:pt x="0" y="21600"/>
                  </a:cubicBezTo>
                  <a:cubicBezTo>
                    <a:pt x="0" y="509"/>
                    <a:pt x="0" y="509"/>
                    <a:pt x="0" y="509"/>
                  </a:cubicBezTo>
                  <a:cubicBezTo>
                    <a:pt x="0" y="509"/>
                    <a:pt x="1371" y="16"/>
                    <a:pt x="10629" y="0"/>
                  </a:cubicBezTo>
                  <a:cubicBezTo>
                    <a:pt x="19886" y="0"/>
                    <a:pt x="21600" y="509"/>
                    <a:pt x="21600" y="509"/>
                  </a:cubicBezTo>
                  <a:lnTo>
                    <a:pt x="21600" y="21600"/>
                  </a:lnTo>
                  <a:close/>
                </a:path>
              </a:pathLst>
            </a:custGeom>
            <a:ln>
              <a:noFill/>
            </a:ln>
          </p:spPr>
          <p:style>
            <a:lnRef idx="3">
              <a:schemeClr val="lt1"/>
            </a:lnRef>
            <a:fillRef idx="1">
              <a:schemeClr val="accent3"/>
            </a:fillRef>
            <a:effectRef idx="1">
              <a:schemeClr val="accent3"/>
            </a:effectRef>
            <a:fontRef idx="minor">
              <a:schemeClr val="lt1"/>
            </a:fontRef>
          </p:style>
          <p:txBody>
            <a:bodyPr wrap="square" lIns="0" tIns="0" rIns="0" bIns="0" numCol="1" anchor="t">
              <a:noAutofit/>
            </a:bodyPr>
            <a:lstStyle/>
            <a:p>
              <a:endParaRPr>
                <a:cs typeface="+mn-ea"/>
                <a:sym typeface="+mn-lt"/>
              </a:endParaRPr>
            </a:p>
          </p:txBody>
        </p:sp>
        <p:sp>
          <p:nvSpPr>
            <p:cNvPr id="645" name="Shape 645"/>
            <p:cNvSpPr/>
            <p:nvPr/>
          </p:nvSpPr>
          <p:spPr>
            <a:xfrm>
              <a:off x="96836" y="-1"/>
              <a:ext cx="130176" cy="179484"/>
            </a:xfrm>
            <a:custGeom>
              <a:avLst/>
              <a:gdLst/>
              <a:ahLst/>
              <a:cxnLst>
                <a:cxn ang="0">
                  <a:pos x="wd2" y="hd2"/>
                </a:cxn>
                <a:cxn ang="5400000">
                  <a:pos x="wd2" y="hd2"/>
                </a:cxn>
                <a:cxn ang="10800000">
                  <a:pos x="wd2" y="hd2"/>
                </a:cxn>
                <a:cxn ang="16200000">
                  <a:pos x="wd2" y="hd2"/>
                </a:cxn>
              </a:cxnLst>
              <a:rect l="0" t="0" r="r" b="b"/>
              <a:pathLst>
                <a:path w="21600" h="20696" extrusionOk="0">
                  <a:moveTo>
                    <a:pt x="0" y="19754"/>
                  </a:moveTo>
                  <a:cubicBezTo>
                    <a:pt x="0" y="19754"/>
                    <a:pt x="10400" y="21600"/>
                    <a:pt x="21600" y="20123"/>
                  </a:cubicBezTo>
                  <a:cubicBezTo>
                    <a:pt x="12800" y="0"/>
                    <a:pt x="12800" y="0"/>
                    <a:pt x="12800" y="0"/>
                  </a:cubicBezTo>
                  <a:cubicBezTo>
                    <a:pt x="7467" y="0"/>
                    <a:pt x="7467" y="0"/>
                    <a:pt x="7467" y="0"/>
                  </a:cubicBezTo>
                  <a:cubicBezTo>
                    <a:pt x="0" y="19754"/>
                    <a:pt x="0" y="19754"/>
                    <a:pt x="0" y="19754"/>
                  </a:cubicBezTo>
                </a:path>
              </a:pathLst>
            </a:custGeom>
            <a:solidFill>
              <a:schemeClr val="bg2">
                <a:lumMod val="75000"/>
              </a:schemeClr>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46" name="Shape 646"/>
            <p:cNvSpPr/>
            <p:nvPr/>
          </p:nvSpPr>
          <p:spPr>
            <a:xfrm>
              <a:off x="155574" y="174624"/>
              <a:ext cx="157164" cy="300039"/>
            </a:xfrm>
            <a:custGeom>
              <a:avLst/>
              <a:gdLst/>
              <a:ahLst/>
              <a:cxnLst>
                <a:cxn ang="0">
                  <a:pos x="wd2" y="hd2"/>
                </a:cxn>
                <a:cxn ang="5400000">
                  <a:pos x="wd2" y="hd2"/>
                </a:cxn>
                <a:cxn ang="10800000">
                  <a:pos x="wd2" y="hd2"/>
                </a:cxn>
                <a:cxn ang="16200000">
                  <a:pos x="wd2" y="hd2"/>
                </a:cxn>
              </a:cxnLst>
              <a:rect l="0" t="0" r="r" b="b"/>
              <a:pathLst>
                <a:path w="21600" h="21600" extrusionOk="0">
                  <a:moveTo>
                    <a:pt x="9818" y="0"/>
                  </a:moveTo>
                  <a:cubicBezTo>
                    <a:pt x="9818" y="0"/>
                    <a:pt x="9818" y="0"/>
                    <a:pt x="9818" y="0"/>
                  </a:cubicBezTo>
                  <a:cubicBezTo>
                    <a:pt x="7200" y="231"/>
                    <a:pt x="4582" y="347"/>
                    <a:pt x="2400" y="347"/>
                  </a:cubicBezTo>
                  <a:cubicBezTo>
                    <a:pt x="1527" y="347"/>
                    <a:pt x="655" y="347"/>
                    <a:pt x="0" y="347"/>
                  </a:cubicBezTo>
                  <a:cubicBezTo>
                    <a:pt x="0" y="18481"/>
                    <a:pt x="0" y="18481"/>
                    <a:pt x="0" y="18481"/>
                  </a:cubicBezTo>
                  <a:cubicBezTo>
                    <a:pt x="218" y="18481"/>
                    <a:pt x="436" y="18481"/>
                    <a:pt x="655" y="18481"/>
                  </a:cubicBezTo>
                  <a:cubicBezTo>
                    <a:pt x="655" y="18481"/>
                    <a:pt x="873" y="18481"/>
                    <a:pt x="873" y="18481"/>
                  </a:cubicBezTo>
                  <a:cubicBezTo>
                    <a:pt x="6327" y="18481"/>
                    <a:pt x="8509" y="20560"/>
                    <a:pt x="9164" y="21600"/>
                  </a:cubicBezTo>
                  <a:cubicBezTo>
                    <a:pt x="9600" y="20676"/>
                    <a:pt x="10909" y="18250"/>
                    <a:pt x="15709" y="18135"/>
                  </a:cubicBezTo>
                  <a:cubicBezTo>
                    <a:pt x="15927" y="18135"/>
                    <a:pt x="15927" y="18135"/>
                    <a:pt x="15927" y="18135"/>
                  </a:cubicBezTo>
                  <a:cubicBezTo>
                    <a:pt x="18982" y="18135"/>
                    <a:pt x="20509" y="19174"/>
                    <a:pt x="21600" y="20098"/>
                  </a:cubicBezTo>
                  <a:cubicBezTo>
                    <a:pt x="21600" y="19867"/>
                    <a:pt x="21600" y="19867"/>
                    <a:pt x="21600" y="19867"/>
                  </a:cubicBezTo>
                  <a:cubicBezTo>
                    <a:pt x="9818" y="0"/>
                    <a:pt x="9818" y="0"/>
                    <a:pt x="9818" y="0"/>
                  </a:cubicBezTo>
                </a:path>
              </a:pathLst>
            </a:custGeom>
            <a:solidFill>
              <a:srgbClr val="C2B388"/>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47" name="Shape 647"/>
            <p:cNvSpPr/>
            <p:nvPr/>
          </p:nvSpPr>
          <p:spPr>
            <a:xfrm>
              <a:off x="155574" y="431800"/>
              <a:ext cx="68264" cy="2171701"/>
            </a:xfrm>
            <a:custGeom>
              <a:avLst/>
              <a:gdLst/>
              <a:ahLst/>
              <a:cxnLst>
                <a:cxn ang="0">
                  <a:pos x="wd2" y="hd2"/>
                </a:cxn>
                <a:cxn ang="5400000">
                  <a:pos x="wd2" y="hd2"/>
                </a:cxn>
                <a:cxn ang="10800000">
                  <a:pos x="wd2" y="hd2"/>
                </a:cxn>
                <a:cxn ang="16200000">
                  <a:pos x="wd2" y="hd2"/>
                </a:cxn>
              </a:cxnLst>
              <a:rect l="0" t="0" r="r" b="b"/>
              <a:pathLst>
                <a:path w="21600" h="21600" extrusionOk="0">
                  <a:moveTo>
                    <a:pt x="2009" y="0"/>
                  </a:moveTo>
                  <a:cubicBezTo>
                    <a:pt x="2009" y="0"/>
                    <a:pt x="1507" y="0"/>
                    <a:pt x="1507" y="0"/>
                  </a:cubicBezTo>
                  <a:cubicBezTo>
                    <a:pt x="1005" y="0"/>
                    <a:pt x="502" y="0"/>
                    <a:pt x="0" y="0"/>
                  </a:cubicBezTo>
                  <a:cubicBezTo>
                    <a:pt x="0" y="21600"/>
                    <a:pt x="0" y="21600"/>
                    <a:pt x="0" y="21600"/>
                  </a:cubicBezTo>
                  <a:cubicBezTo>
                    <a:pt x="21600" y="21600"/>
                    <a:pt x="21600" y="21600"/>
                    <a:pt x="21600" y="21600"/>
                  </a:cubicBezTo>
                  <a:cubicBezTo>
                    <a:pt x="21600" y="21584"/>
                    <a:pt x="21600" y="21584"/>
                    <a:pt x="21600" y="21584"/>
                  </a:cubicBezTo>
                  <a:cubicBezTo>
                    <a:pt x="21098" y="21584"/>
                    <a:pt x="21098" y="21584"/>
                    <a:pt x="21098" y="21584"/>
                  </a:cubicBezTo>
                  <a:cubicBezTo>
                    <a:pt x="21098" y="462"/>
                    <a:pt x="21098" y="462"/>
                    <a:pt x="21098" y="462"/>
                  </a:cubicBezTo>
                  <a:cubicBezTo>
                    <a:pt x="21098" y="462"/>
                    <a:pt x="21098" y="446"/>
                    <a:pt x="21098" y="430"/>
                  </a:cubicBezTo>
                  <a:cubicBezTo>
                    <a:pt x="19591" y="287"/>
                    <a:pt x="14567" y="0"/>
                    <a:pt x="2009" y="0"/>
                  </a:cubicBezTo>
                </a:path>
              </a:pathLst>
            </a:custGeom>
            <a:ln>
              <a:noFill/>
            </a:ln>
          </p:spPr>
          <p:style>
            <a:lnRef idx="3">
              <a:schemeClr val="lt1"/>
            </a:lnRef>
            <a:fillRef idx="1">
              <a:schemeClr val="accent1"/>
            </a:fillRef>
            <a:effectRef idx="1">
              <a:schemeClr val="accent1"/>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sp>
          <p:nvSpPr>
            <p:cNvPr id="648" name="Shape 648"/>
            <p:cNvSpPr/>
            <p:nvPr/>
          </p:nvSpPr>
          <p:spPr>
            <a:xfrm>
              <a:off x="222250" y="427037"/>
              <a:ext cx="101601" cy="2174876"/>
            </a:xfrm>
            <a:custGeom>
              <a:avLst/>
              <a:gdLst/>
              <a:ahLst/>
              <a:cxnLst>
                <a:cxn ang="0">
                  <a:pos x="wd2" y="hd2"/>
                </a:cxn>
                <a:cxn ang="5400000">
                  <a:pos x="wd2" y="hd2"/>
                </a:cxn>
                <a:cxn ang="10800000">
                  <a:pos x="wd2" y="hd2"/>
                </a:cxn>
                <a:cxn ang="16200000">
                  <a:pos x="wd2" y="hd2"/>
                </a:cxn>
              </a:cxnLst>
              <a:rect l="0" t="0" r="r" b="b"/>
              <a:pathLst>
                <a:path w="21600" h="21600" extrusionOk="0">
                  <a:moveTo>
                    <a:pt x="10629" y="0"/>
                  </a:moveTo>
                  <a:cubicBezTo>
                    <a:pt x="10629" y="0"/>
                    <a:pt x="10629" y="0"/>
                    <a:pt x="10286" y="0"/>
                  </a:cubicBezTo>
                  <a:cubicBezTo>
                    <a:pt x="2743" y="16"/>
                    <a:pt x="686" y="350"/>
                    <a:pt x="0" y="477"/>
                  </a:cubicBezTo>
                  <a:cubicBezTo>
                    <a:pt x="0" y="493"/>
                    <a:pt x="0" y="509"/>
                    <a:pt x="0" y="509"/>
                  </a:cubicBezTo>
                  <a:cubicBezTo>
                    <a:pt x="0" y="21600"/>
                    <a:pt x="0" y="21600"/>
                    <a:pt x="0" y="21600"/>
                  </a:cubicBezTo>
                  <a:cubicBezTo>
                    <a:pt x="343" y="21600"/>
                    <a:pt x="343" y="21600"/>
                    <a:pt x="343" y="21600"/>
                  </a:cubicBezTo>
                  <a:cubicBezTo>
                    <a:pt x="21600" y="21600"/>
                    <a:pt x="21600" y="21600"/>
                    <a:pt x="21600" y="21600"/>
                  </a:cubicBezTo>
                  <a:cubicBezTo>
                    <a:pt x="21600" y="509"/>
                    <a:pt x="21600" y="509"/>
                    <a:pt x="21600" y="509"/>
                  </a:cubicBezTo>
                  <a:cubicBezTo>
                    <a:pt x="21600" y="509"/>
                    <a:pt x="20914" y="382"/>
                    <a:pt x="19543" y="270"/>
                  </a:cubicBezTo>
                  <a:cubicBezTo>
                    <a:pt x="17829" y="143"/>
                    <a:pt x="15429" y="0"/>
                    <a:pt x="10629" y="0"/>
                  </a:cubicBezTo>
                </a:path>
              </a:pathLst>
            </a:custGeom>
            <a:ln>
              <a:noFill/>
            </a:ln>
          </p:spPr>
          <p:style>
            <a:lnRef idx="3">
              <a:schemeClr val="lt1"/>
            </a:lnRef>
            <a:fillRef idx="1">
              <a:schemeClr val="accent4"/>
            </a:fillRef>
            <a:effectRef idx="1">
              <a:schemeClr val="accent4"/>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sp>
          <p:nvSpPr>
            <p:cNvPr id="649" name="Shape 649"/>
            <p:cNvSpPr/>
            <p:nvPr/>
          </p:nvSpPr>
          <p:spPr>
            <a:xfrm>
              <a:off x="155574" y="-1"/>
              <a:ext cx="71439" cy="179389"/>
            </a:xfrm>
            <a:custGeom>
              <a:avLst/>
              <a:gdLst/>
              <a:ahLst/>
              <a:cxnLst>
                <a:cxn ang="0">
                  <a:pos x="wd2" y="hd2"/>
                </a:cxn>
                <a:cxn ang="5400000">
                  <a:pos x="wd2" y="hd2"/>
                </a:cxn>
                <a:cxn ang="10800000">
                  <a:pos x="wd2" y="hd2"/>
                </a:cxn>
                <a:cxn ang="16200000">
                  <a:pos x="wd2" y="hd2"/>
                </a:cxn>
              </a:cxnLst>
              <a:rect l="0" t="0" r="r" b="b"/>
              <a:pathLst>
                <a:path w="21600" h="21600" extrusionOk="0">
                  <a:moveTo>
                    <a:pt x="5760" y="0"/>
                  </a:moveTo>
                  <a:cubicBezTo>
                    <a:pt x="3360" y="0"/>
                    <a:pt x="3360" y="0"/>
                    <a:pt x="3360" y="0"/>
                  </a:cubicBezTo>
                  <a:cubicBezTo>
                    <a:pt x="0" y="0"/>
                    <a:pt x="0" y="0"/>
                    <a:pt x="0" y="0"/>
                  </a:cubicBezTo>
                  <a:cubicBezTo>
                    <a:pt x="0" y="21600"/>
                    <a:pt x="0" y="21600"/>
                    <a:pt x="0" y="21600"/>
                  </a:cubicBezTo>
                  <a:cubicBezTo>
                    <a:pt x="1440" y="21600"/>
                    <a:pt x="3360" y="21600"/>
                    <a:pt x="5280" y="21600"/>
                  </a:cubicBezTo>
                  <a:cubicBezTo>
                    <a:pt x="10080" y="21600"/>
                    <a:pt x="15840" y="21407"/>
                    <a:pt x="21600" y="21021"/>
                  </a:cubicBezTo>
                  <a:cubicBezTo>
                    <a:pt x="21600" y="21021"/>
                    <a:pt x="21600" y="21021"/>
                    <a:pt x="21600" y="21021"/>
                  </a:cubicBezTo>
                  <a:cubicBezTo>
                    <a:pt x="5760" y="0"/>
                    <a:pt x="5760" y="0"/>
                    <a:pt x="5760" y="0"/>
                  </a:cubicBezTo>
                </a:path>
              </a:pathLst>
            </a:custGeom>
            <a:solidFill>
              <a:srgbClr val="B97300"/>
            </a:solidFill>
            <a:ln w="12700" cap="flat">
              <a:noFill/>
              <a:miter lim="400000"/>
            </a:ln>
            <a:effectLst/>
          </p:spPr>
          <p:txBody>
            <a:bodyPr wrap="square" lIns="0" tIns="0" rIns="0" bIns="0" numCol="1" anchor="t">
              <a:noAutofit/>
            </a:bodyPr>
            <a:lstStyle/>
            <a:p>
              <a:pPr lvl="0"/>
              <a:endParaRPr>
                <a:cs typeface="+mn-ea"/>
                <a:sym typeface="+mn-lt"/>
              </a:endParaRPr>
            </a:p>
          </p:txBody>
        </p:sp>
      </p:grpSp>
      <p:grpSp>
        <p:nvGrpSpPr>
          <p:cNvPr id="660" name="Group 660"/>
          <p:cNvGrpSpPr/>
          <p:nvPr/>
        </p:nvGrpSpPr>
        <p:grpSpPr>
          <a:xfrm>
            <a:off x="6377645" y="3429179"/>
            <a:ext cx="323809" cy="3160714"/>
            <a:chOff x="0" y="0"/>
            <a:chExt cx="323850" cy="3160713"/>
          </a:xfrm>
        </p:grpSpPr>
        <p:sp>
          <p:nvSpPr>
            <p:cNvPr id="651" name="Shape 651"/>
            <p:cNvSpPr/>
            <p:nvPr/>
          </p:nvSpPr>
          <p:spPr>
            <a:xfrm>
              <a:off x="11113" y="7937"/>
              <a:ext cx="304801" cy="493713"/>
            </a:xfrm>
            <a:custGeom>
              <a:avLst/>
              <a:gdLst/>
              <a:ahLst/>
              <a:cxnLst>
                <a:cxn ang="0">
                  <a:pos x="wd2" y="hd2"/>
                </a:cxn>
                <a:cxn ang="5400000">
                  <a:pos x="wd2" y="hd2"/>
                </a:cxn>
                <a:cxn ang="10800000">
                  <a:pos x="wd2" y="hd2"/>
                </a:cxn>
                <a:cxn ang="16200000">
                  <a:pos x="wd2" y="hd2"/>
                </a:cxn>
              </a:cxnLst>
              <a:rect l="0" t="0" r="r" b="b"/>
              <a:pathLst>
                <a:path w="21600" h="21600" extrusionOk="0">
                  <a:moveTo>
                    <a:pt x="21600" y="19516"/>
                  </a:moveTo>
                  <a:lnTo>
                    <a:pt x="11588" y="0"/>
                  </a:lnTo>
                  <a:lnTo>
                    <a:pt x="9450" y="0"/>
                  </a:lnTo>
                  <a:lnTo>
                    <a:pt x="0" y="20211"/>
                  </a:lnTo>
                  <a:lnTo>
                    <a:pt x="562" y="21600"/>
                  </a:lnTo>
                  <a:lnTo>
                    <a:pt x="20362" y="21531"/>
                  </a:lnTo>
                  <a:lnTo>
                    <a:pt x="21600" y="19516"/>
                  </a:lnTo>
                  <a:close/>
                </a:path>
              </a:pathLst>
            </a:custGeom>
            <a:solidFill>
              <a:srgbClr val="F8E9B2"/>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52" name="Shape 652"/>
            <p:cNvSpPr/>
            <p:nvPr/>
          </p:nvSpPr>
          <p:spPr>
            <a:xfrm>
              <a:off x="100013" y="433366"/>
              <a:ext cx="127001" cy="2727348"/>
            </a:xfrm>
            <a:custGeom>
              <a:avLst/>
              <a:gdLst/>
              <a:ahLst/>
              <a:cxnLst>
                <a:cxn ang="0">
                  <a:pos x="wd2" y="hd2"/>
                </a:cxn>
                <a:cxn ang="5400000">
                  <a:pos x="wd2" y="hd2"/>
                </a:cxn>
                <a:cxn ang="10800000">
                  <a:pos x="wd2" y="hd2"/>
                </a:cxn>
                <a:cxn ang="16200000">
                  <a:pos x="wd2" y="hd2"/>
                </a:cxn>
              </a:cxnLst>
              <a:rect l="0" t="0" r="r" b="b"/>
              <a:pathLst>
                <a:path w="21600" h="21588" extrusionOk="0">
                  <a:moveTo>
                    <a:pt x="21600" y="21588"/>
                  </a:moveTo>
                  <a:cubicBezTo>
                    <a:pt x="0" y="21588"/>
                    <a:pt x="0" y="21588"/>
                    <a:pt x="0" y="21588"/>
                  </a:cubicBezTo>
                  <a:cubicBezTo>
                    <a:pt x="0" y="407"/>
                    <a:pt x="0" y="407"/>
                    <a:pt x="0" y="407"/>
                  </a:cubicBezTo>
                  <a:cubicBezTo>
                    <a:pt x="0" y="407"/>
                    <a:pt x="1367" y="13"/>
                    <a:pt x="10390" y="1"/>
                  </a:cubicBezTo>
                  <a:cubicBezTo>
                    <a:pt x="19686" y="-12"/>
                    <a:pt x="21600" y="407"/>
                    <a:pt x="21600" y="407"/>
                  </a:cubicBezTo>
                  <a:cubicBezTo>
                    <a:pt x="21600" y="21588"/>
                    <a:pt x="21600" y="21588"/>
                    <a:pt x="21600" y="21588"/>
                  </a:cubicBezTo>
                </a:path>
              </a:pathLst>
            </a:custGeom>
            <a:ln>
              <a:noFill/>
            </a:ln>
          </p:spPr>
          <p:style>
            <a:lnRef idx="3">
              <a:schemeClr val="lt1"/>
            </a:lnRef>
            <a:fillRef idx="1">
              <a:schemeClr val="accent1"/>
            </a:fillRef>
            <a:effectRef idx="1">
              <a:schemeClr val="accent1"/>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sp>
          <p:nvSpPr>
            <p:cNvPr id="653" name="Shape 653"/>
            <p:cNvSpPr/>
            <p:nvPr/>
          </p:nvSpPr>
          <p:spPr>
            <a:xfrm>
              <a:off x="223837" y="430191"/>
              <a:ext cx="100014" cy="2728935"/>
            </a:xfrm>
            <a:custGeom>
              <a:avLst/>
              <a:gdLst/>
              <a:ahLst/>
              <a:cxnLst>
                <a:cxn ang="0">
                  <a:pos x="wd2" y="hd2"/>
                </a:cxn>
                <a:cxn ang="5400000">
                  <a:pos x="wd2" y="hd2"/>
                </a:cxn>
                <a:cxn ang="10800000">
                  <a:pos x="wd2" y="hd2"/>
                </a:cxn>
                <a:cxn ang="16200000">
                  <a:pos x="wd2" y="hd2"/>
                </a:cxn>
              </a:cxnLst>
              <a:rect l="0" t="0" r="r" b="b"/>
              <a:pathLst>
                <a:path w="21600" h="21588" extrusionOk="0">
                  <a:moveTo>
                    <a:pt x="21600" y="21588"/>
                  </a:moveTo>
                  <a:cubicBezTo>
                    <a:pt x="0" y="21588"/>
                    <a:pt x="0" y="21588"/>
                    <a:pt x="0" y="21588"/>
                  </a:cubicBezTo>
                  <a:cubicBezTo>
                    <a:pt x="0" y="406"/>
                    <a:pt x="0" y="406"/>
                    <a:pt x="0" y="406"/>
                  </a:cubicBezTo>
                  <a:cubicBezTo>
                    <a:pt x="0" y="406"/>
                    <a:pt x="1371" y="1"/>
                    <a:pt x="10629" y="1"/>
                  </a:cubicBezTo>
                  <a:cubicBezTo>
                    <a:pt x="19886" y="-12"/>
                    <a:pt x="21600" y="406"/>
                    <a:pt x="21600" y="406"/>
                  </a:cubicBezTo>
                  <a:cubicBezTo>
                    <a:pt x="21600" y="21588"/>
                    <a:pt x="21600" y="21588"/>
                    <a:pt x="21600" y="21588"/>
                  </a:cubicBezTo>
                </a:path>
              </a:pathLst>
            </a:custGeom>
            <a:solidFill>
              <a:srgbClr val="3DCEB5"/>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54" name="Shape 654"/>
            <p:cNvSpPr/>
            <p:nvPr/>
          </p:nvSpPr>
          <p:spPr>
            <a:xfrm>
              <a:off x="-1" y="430191"/>
              <a:ext cx="101601" cy="2728935"/>
            </a:xfrm>
            <a:custGeom>
              <a:avLst/>
              <a:gdLst/>
              <a:ahLst/>
              <a:cxnLst>
                <a:cxn ang="0">
                  <a:pos x="wd2" y="hd2"/>
                </a:cxn>
                <a:cxn ang="5400000">
                  <a:pos x="wd2" y="hd2"/>
                </a:cxn>
                <a:cxn ang="10800000">
                  <a:pos x="wd2" y="hd2"/>
                </a:cxn>
                <a:cxn ang="16200000">
                  <a:pos x="wd2" y="hd2"/>
                </a:cxn>
              </a:cxnLst>
              <a:rect l="0" t="0" r="r" b="b"/>
              <a:pathLst>
                <a:path w="21600" h="21588" extrusionOk="0">
                  <a:moveTo>
                    <a:pt x="21600" y="21588"/>
                  </a:moveTo>
                  <a:cubicBezTo>
                    <a:pt x="0" y="21588"/>
                    <a:pt x="0" y="21588"/>
                    <a:pt x="0" y="21588"/>
                  </a:cubicBezTo>
                  <a:cubicBezTo>
                    <a:pt x="0" y="406"/>
                    <a:pt x="0" y="406"/>
                    <a:pt x="0" y="406"/>
                  </a:cubicBezTo>
                  <a:cubicBezTo>
                    <a:pt x="0" y="406"/>
                    <a:pt x="1371" y="1"/>
                    <a:pt x="10629" y="1"/>
                  </a:cubicBezTo>
                  <a:cubicBezTo>
                    <a:pt x="19886" y="-12"/>
                    <a:pt x="21600" y="406"/>
                    <a:pt x="21600" y="406"/>
                  </a:cubicBezTo>
                  <a:lnTo>
                    <a:pt x="21600" y="21588"/>
                  </a:lnTo>
                  <a:close/>
                </a:path>
              </a:pathLst>
            </a:custGeom>
            <a:ln>
              <a:noFill/>
            </a:ln>
          </p:spPr>
          <p:style>
            <a:lnRef idx="3">
              <a:schemeClr val="lt1"/>
            </a:lnRef>
            <a:fillRef idx="1">
              <a:schemeClr val="accent3"/>
            </a:fillRef>
            <a:effectRef idx="1">
              <a:schemeClr val="accent3"/>
            </a:effectRef>
            <a:fontRef idx="minor">
              <a:schemeClr val="lt1"/>
            </a:fontRef>
          </p:style>
          <p:txBody>
            <a:bodyPr wrap="square" lIns="0" tIns="0" rIns="0" bIns="0" numCol="1" anchor="t">
              <a:noAutofit/>
            </a:bodyPr>
            <a:lstStyle/>
            <a:p>
              <a:endParaRPr>
                <a:cs typeface="+mn-ea"/>
                <a:sym typeface="+mn-lt"/>
              </a:endParaRPr>
            </a:p>
          </p:txBody>
        </p:sp>
        <p:sp>
          <p:nvSpPr>
            <p:cNvPr id="655" name="Shape 655"/>
            <p:cNvSpPr/>
            <p:nvPr/>
          </p:nvSpPr>
          <p:spPr>
            <a:xfrm>
              <a:off x="96837" y="0"/>
              <a:ext cx="133351" cy="185150"/>
            </a:xfrm>
            <a:custGeom>
              <a:avLst/>
              <a:gdLst/>
              <a:ahLst/>
              <a:cxnLst>
                <a:cxn ang="0">
                  <a:pos x="wd2" y="hd2"/>
                </a:cxn>
                <a:cxn ang="5400000">
                  <a:pos x="wd2" y="hd2"/>
                </a:cxn>
                <a:cxn ang="10800000">
                  <a:pos x="wd2" y="hd2"/>
                </a:cxn>
                <a:cxn ang="16200000">
                  <a:pos x="wd2" y="hd2"/>
                </a:cxn>
              </a:cxnLst>
              <a:rect l="0" t="0" r="r" b="b"/>
              <a:pathLst>
                <a:path w="21600" h="20820" extrusionOk="0">
                  <a:moveTo>
                    <a:pt x="0" y="19980"/>
                  </a:moveTo>
                  <a:cubicBezTo>
                    <a:pt x="0" y="19980"/>
                    <a:pt x="10410" y="21600"/>
                    <a:pt x="21600" y="20340"/>
                  </a:cubicBezTo>
                  <a:cubicBezTo>
                    <a:pt x="13012" y="0"/>
                    <a:pt x="13012" y="0"/>
                    <a:pt x="13012" y="0"/>
                  </a:cubicBezTo>
                  <a:cubicBezTo>
                    <a:pt x="7547" y="0"/>
                    <a:pt x="7547" y="0"/>
                    <a:pt x="7547" y="0"/>
                  </a:cubicBezTo>
                  <a:cubicBezTo>
                    <a:pt x="0" y="19980"/>
                    <a:pt x="0" y="19980"/>
                    <a:pt x="0" y="19980"/>
                  </a:cubicBezTo>
                </a:path>
              </a:pathLst>
            </a:custGeom>
            <a:solidFill>
              <a:schemeClr val="bg2">
                <a:lumMod val="75000"/>
              </a:schemeClr>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56" name="Shape 656"/>
            <p:cNvSpPr/>
            <p:nvPr/>
          </p:nvSpPr>
          <p:spPr>
            <a:xfrm>
              <a:off x="160338" y="180975"/>
              <a:ext cx="155576" cy="296864"/>
            </a:xfrm>
            <a:custGeom>
              <a:avLst/>
              <a:gdLst/>
              <a:ahLst/>
              <a:cxnLst>
                <a:cxn ang="0">
                  <a:pos x="wd2" y="hd2"/>
                </a:cxn>
                <a:cxn ang="5400000">
                  <a:pos x="wd2" y="hd2"/>
                </a:cxn>
                <a:cxn ang="10800000">
                  <a:pos x="wd2" y="hd2"/>
                </a:cxn>
                <a:cxn ang="16200000">
                  <a:pos x="wd2" y="hd2"/>
                </a:cxn>
              </a:cxnLst>
              <a:rect l="0" t="0" r="r" b="b"/>
              <a:pathLst>
                <a:path w="21600" h="21600" extrusionOk="0">
                  <a:moveTo>
                    <a:pt x="9575" y="0"/>
                  </a:moveTo>
                  <a:cubicBezTo>
                    <a:pt x="6903" y="234"/>
                    <a:pt x="4231" y="350"/>
                    <a:pt x="1781" y="350"/>
                  </a:cubicBezTo>
                  <a:cubicBezTo>
                    <a:pt x="1113" y="350"/>
                    <a:pt x="668" y="350"/>
                    <a:pt x="0" y="350"/>
                  </a:cubicBezTo>
                  <a:cubicBezTo>
                    <a:pt x="0" y="18448"/>
                    <a:pt x="0" y="18448"/>
                    <a:pt x="0" y="18448"/>
                  </a:cubicBezTo>
                  <a:cubicBezTo>
                    <a:pt x="0" y="18448"/>
                    <a:pt x="0" y="18448"/>
                    <a:pt x="0" y="18448"/>
                  </a:cubicBezTo>
                  <a:cubicBezTo>
                    <a:pt x="223" y="18448"/>
                    <a:pt x="223" y="18448"/>
                    <a:pt x="223" y="18448"/>
                  </a:cubicBezTo>
                  <a:cubicBezTo>
                    <a:pt x="5790" y="18448"/>
                    <a:pt x="8016" y="20549"/>
                    <a:pt x="8685" y="21600"/>
                  </a:cubicBezTo>
                  <a:cubicBezTo>
                    <a:pt x="9130" y="20783"/>
                    <a:pt x="10466" y="18214"/>
                    <a:pt x="15588" y="18214"/>
                  </a:cubicBezTo>
                  <a:cubicBezTo>
                    <a:pt x="15588" y="18214"/>
                    <a:pt x="15588" y="18214"/>
                    <a:pt x="15588" y="18214"/>
                  </a:cubicBezTo>
                  <a:cubicBezTo>
                    <a:pt x="18705" y="18214"/>
                    <a:pt x="20487" y="19148"/>
                    <a:pt x="21377" y="20082"/>
                  </a:cubicBezTo>
                  <a:cubicBezTo>
                    <a:pt x="21600" y="19849"/>
                    <a:pt x="21600" y="19849"/>
                    <a:pt x="21600" y="19849"/>
                  </a:cubicBezTo>
                  <a:cubicBezTo>
                    <a:pt x="9575" y="0"/>
                    <a:pt x="9575" y="0"/>
                    <a:pt x="9575" y="0"/>
                  </a:cubicBezTo>
                </a:path>
              </a:pathLst>
            </a:custGeom>
            <a:solidFill>
              <a:srgbClr val="C2B388"/>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57" name="Shape 657"/>
            <p:cNvSpPr/>
            <p:nvPr/>
          </p:nvSpPr>
          <p:spPr>
            <a:xfrm>
              <a:off x="160337" y="433387"/>
              <a:ext cx="66676" cy="2727326"/>
            </a:xfrm>
            <a:custGeom>
              <a:avLst/>
              <a:gdLst/>
              <a:ahLst/>
              <a:cxnLst>
                <a:cxn ang="0">
                  <a:pos x="wd2" y="hd2"/>
                </a:cxn>
                <a:cxn ang="5400000">
                  <a:pos x="wd2" y="hd2"/>
                </a:cxn>
                <a:cxn ang="10800000">
                  <a:pos x="wd2" y="hd2"/>
                </a:cxn>
                <a:cxn ang="16200000">
                  <a:pos x="wd2" y="hd2"/>
                </a:cxn>
              </a:cxnLst>
              <a:rect l="0" t="0" r="r" b="b"/>
              <a:pathLst>
                <a:path w="21600" h="21600" extrusionOk="0">
                  <a:moveTo>
                    <a:pt x="527" y="0"/>
                  </a:moveTo>
                  <a:cubicBezTo>
                    <a:pt x="527" y="0"/>
                    <a:pt x="527" y="0"/>
                    <a:pt x="0" y="0"/>
                  </a:cubicBezTo>
                  <a:cubicBezTo>
                    <a:pt x="0" y="0"/>
                    <a:pt x="0" y="0"/>
                    <a:pt x="0" y="0"/>
                  </a:cubicBezTo>
                  <a:cubicBezTo>
                    <a:pt x="0" y="21600"/>
                    <a:pt x="0" y="21600"/>
                    <a:pt x="0" y="21600"/>
                  </a:cubicBezTo>
                  <a:cubicBezTo>
                    <a:pt x="21600" y="21600"/>
                    <a:pt x="21600" y="21600"/>
                    <a:pt x="21600" y="21600"/>
                  </a:cubicBezTo>
                  <a:cubicBezTo>
                    <a:pt x="21600" y="21587"/>
                    <a:pt x="21600" y="21587"/>
                    <a:pt x="21600" y="21587"/>
                  </a:cubicBezTo>
                  <a:cubicBezTo>
                    <a:pt x="20546" y="21587"/>
                    <a:pt x="20546" y="21587"/>
                    <a:pt x="20546" y="21587"/>
                  </a:cubicBezTo>
                  <a:cubicBezTo>
                    <a:pt x="20546" y="381"/>
                    <a:pt x="20546" y="381"/>
                    <a:pt x="20546" y="381"/>
                  </a:cubicBezTo>
                  <a:cubicBezTo>
                    <a:pt x="20546" y="381"/>
                    <a:pt x="20546" y="368"/>
                    <a:pt x="20546" y="343"/>
                  </a:cubicBezTo>
                  <a:cubicBezTo>
                    <a:pt x="18966" y="228"/>
                    <a:pt x="13698" y="0"/>
                    <a:pt x="527" y="0"/>
                  </a:cubicBezTo>
                </a:path>
              </a:pathLst>
            </a:custGeom>
            <a:ln>
              <a:noFill/>
            </a:ln>
          </p:spPr>
          <p:style>
            <a:lnRef idx="3">
              <a:schemeClr val="lt1"/>
            </a:lnRef>
            <a:fillRef idx="1">
              <a:schemeClr val="accent2"/>
            </a:fillRef>
            <a:effectRef idx="1">
              <a:schemeClr val="accent2"/>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sp>
          <p:nvSpPr>
            <p:cNvPr id="658" name="Shape 658"/>
            <p:cNvSpPr/>
            <p:nvPr/>
          </p:nvSpPr>
          <p:spPr>
            <a:xfrm>
              <a:off x="223837" y="430211"/>
              <a:ext cx="100014" cy="2728915"/>
            </a:xfrm>
            <a:custGeom>
              <a:avLst/>
              <a:gdLst/>
              <a:ahLst/>
              <a:cxnLst>
                <a:cxn ang="0">
                  <a:pos x="wd2" y="hd2"/>
                </a:cxn>
                <a:cxn ang="5400000">
                  <a:pos x="wd2" y="hd2"/>
                </a:cxn>
                <a:cxn ang="10800000">
                  <a:pos x="wd2" y="hd2"/>
                </a:cxn>
                <a:cxn ang="16200000">
                  <a:pos x="wd2" y="hd2"/>
                </a:cxn>
              </a:cxnLst>
              <a:rect l="0" t="0" r="r" b="b"/>
              <a:pathLst>
                <a:path w="21600" h="21600" extrusionOk="0">
                  <a:moveTo>
                    <a:pt x="10629" y="0"/>
                  </a:moveTo>
                  <a:cubicBezTo>
                    <a:pt x="10629" y="0"/>
                    <a:pt x="10629" y="0"/>
                    <a:pt x="10629" y="0"/>
                  </a:cubicBezTo>
                  <a:cubicBezTo>
                    <a:pt x="2743" y="0"/>
                    <a:pt x="686" y="279"/>
                    <a:pt x="0" y="368"/>
                  </a:cubicBezTo>
                  <a:cubicBezTo>
                    <a:pt x="0" y="393"/>
                    <a:pt x="0" y="406"/>
                    <a:pt x="0" y="406"/>
                  </a:cubicBezTo>
                  <a:cubicBezTo>
                    <a:pt x="0" y="21600"/>
                    <a:pt x="0" y="21600"/>
                    <a:pt x="0" y="21600"/>
                  </a:cubicBezTo>
                  <a:cubicBezTo>
                    <a:pt x="686" y="21600"/>
                    <a:pt x="686" y="21600"/>
                    <a:pt x="686" y="21600"/>
                  </a:cubicBezTo>
                  <a:cubicBezTo>
                    <a:pt x="21600" y="21600"/>
                    <a:pt x="21600" y="21600"/>
                    <a:pt x="21600" y="21600"/>
                  </a:cubicBezTo>
                  <a:cubicBezTo>
                    <a:pt x="21600" y="406"/>
                    <a:pt x="21600" y="406"/>
                    <a:pt x="21600" y="406"/>
                  </a:cubicBezTo>
                  <a:cubicBezTo>
                    <a:pt x="21600" y="406"/>
                    <a:pt x="21257" y="304"/>
                    <a:pt x="19543" y="203"/>
                  </a:cubicBezTo>
                  <a:cubicBezTo>
                    <a:pt x="18171" y="101"/>
                    <a:pt x="15429" y="0"/>
                    <a:pt x="10629" y="0"/>
                  </a:cubicBezTo>
                </a:path>
              </a:pathLst>
            </a:custGeom>
            <a:ln>
              <a:noFill/>
            </a:ln>
          </p:spPr>
          <p:style>
            <a:lnRef idx="3">
              <a:schemeClr val="lt1"/>
            </a:lnRef>
            <a:fillRef idx="1">
              <a:schemeClr val="accent4"/>
            </a:fillRef>
            <a:effectRef idx="1">
              <a:schemeClr val="accent4"/>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sp>
          <p:nvSpPr>
            <p:cNvPr id="659" name="Shape 659"/>
            <p:cNvSpPr/>
            <p:nvPr/>
          </p:nvSpPr>
          <p:spPr>
            <a:xfrm>
              <a:off x="160337" y="0"/>
              <a:ext cx="69851" cy="185739"/>
            </a:xfrm>
            <a:custGeom>
              <a:avLst/>
              <a:gdLst/>
              <a:ahLst/>
              <a:cxnLst>
                <a:cxn ang="0">
                  <a:pos x="wd2" y="hd2"/>
                </a:cxn>
                <a:cxn ang="5400000">
                  <a:pos x="wd2" y="hd2"/>
                </a:cxn>
                <a:cxn ang="10800000">
                  <a:pos x="wd2" y="hd2"/>
                </a:cxn>
                <a:cxn ang="16200000">
                  <a:pos x="wd2" y="hd2"/>
                </a:cxn>
              </a:cxnLst>
              <a:rect l="0" t="0" r="r" b="b"/>
              <a:pathLst>
                <a:path w="21600" h="21600" extrusionOk="0">
                  <a:moveTo>
                    <a:pt x="5023" y="0"/>
                  </a:moveTo>
                  <a:cubicBezTo>
                    <a:pt x="0" y="0"/>
                    <a:pt x="0" y="0"/>
                    <a:pt x="0" y="0"/>
                  </a:cubicBezTo>
                  <a:cubicBezTo>
                    <a:pt x="0" y="21600"/>
                    <a:pt x="0" y="21600"/>
                    <a:pt x="0" y="21600"/>
                  </a:cubicBezTo>
                  <a:cubicBezTo>
                    <a:pt x="1507" y="21600"/>
                    <a:pt x="2512" y="21600"/>
                    <a:pt x="4019" y="21600"/>
                  </a:cubicBezTo>
                  <a:cubicBezTo>
                    <a:pt x="9544" y="21600"/>
                    <a:pt x="15572" y="21414"/>
                    <a:pt x="21600" y="21041"/>
                  </a:cubicBezTo>
                  <a:cubicBezTo>
                    <a:pt x="21600" y="21041"/>
                    <a:pt x="21600" y="21041"/>
                    <a:pt x="21600" y="21041"/>
                  </a:cubicBezTo>
                  <a:cubicBezTo>
                    <a:pt x="5023" y="0"/>
                    <a:pt x="5023" y="0"/>
                    <a:pt x="5023" y="0"/>
                  </a:cubicBezTo>
                </a:path>
              </a:pathLst>
            </a:custGeom>
            <a:solidFill>
              <a:srgbClr val="496F04"/>
            </a:solidFill>
            <a:ln w="12700" cap="flat">
              <a:noFill/>
              <a:miter lim="400000"/>
            </a:ln>
            <a:effectLst/>
          </p:spPr>
          <p:txBody>
            <a:bodyPr wrap="square" lIns="0" tIns="0" rIns="0" bIns="0" numCol="1" anchor="t">
              <a:noAutofit/>
            </a:bodyPr>
            <a:lstStyle/>
            <a:p>
              <a:pPr lvl="0"/>
              <a:endParaRPr>
                <a:cs typeface="+mn-ea"/>
                <a:sym typeface="+mn-lt"/>
              </a:endParaRPr>
            </a:p>
          </p:txBody>
        </p:sp>
      </p:grpSp>
      <p:grpSp>
        <p:nvGrpSpPr>
          <p:cNvPr id="663" name="Group 663"/>
          <p:cNvGrpSpPr/>
          <p:nvPr/>
        </p:nvGrpSpPr>
        <p:grpSpPr>
          <a:xfrm>
            <a:off x="4990350" y="3819706"/>
            <a:ext cx="742854" cy="877889"/>
            <a:chOff x="0" y="0"/>
            <a:chExt cx="742950" cy="877887"/>
          </a:xfrm>
        </p:grpSpPr>
        <p:sp>
          <p:nvSpPr>
            <p:cNvPr id="661" name="Shape 661"/>
            <p:cNvSpPr/>
            <p:nvPr/>
          </p:nvSpPr>
          <p:spPr>
            <a:xfrm>
              <a:off x="25399" y="38099"/>
              <a:ext cx="717551" cy="83978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21" y="0"/>
                    <a:pt x="0" y="4122"/>
                    <a:pt x="0" y="9234"/>
                  </a:cubicBezTo>
                  <a:cubicBezTo>
                    <a:pt x="0" y="14304"/>
                    <a:pt x="4821" y="18467"/>
                    <a:pt x="10800" y="18467"/>
                  </a:cubicBezTo>
                  <a:cubicBezTo>
                    <a:pt x="10945" y="18467"/>
                    <a:pt x="11137" y="18467"/>
                    <a:pt x="11282" y="18467"/>
                  </a:cubicBezTo>
                  <a:cubicBezTo>
                    <a:pt x="15621" y="21600"/>
                    <a:pt x="15621" y="21600"/>
                    <a:pt x="15621" y="21600"/>
                  </a:cubicBezTo>
                  <a:cubicBezTo>
                    <a:pt x="16104" y="17272"/>
                    <a:pt x="16104" y="17272"/>
                    <a:pt x="16104" y="17272"/>
                  </a:cubicBezTo>
                  <a:cubicBezTo>
                    <a:pt x="19382" y="15664"/>
                    <a:pt x="21600" y="12655"/>
                    <a:pt x="21600" y="9234"/>
                  </a:cubicBezTo>
                  <a:cubicBezTo>
                    <a:pt x="21600" y="4122"/>
                    <a:pt x="16779" y="0"/>
                    <a:pt x="10800" y="0"/>
                  </a:cubicBezTo>
                </a:path>
              </a:pathLst>
            </a:custGeom>
            <a:solidFill>
              <a:srgbClr val="91958B"/>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62" name="Shape 662"/>
            <p:cNvSpPr/>
            <p:nvPr/>
          </p:nvSpPr>
          <p:spPr>
            <a:xfrm>
              <a:off x="-1" y="-1"/>
              <a:ext cx="717551" cy="839789"/>
            </a:xfrm>
            <a:custGeom>
              <a:avLst/>
              <a:gdLst/>
              <a:ahLst/>
              <a:cxnLst>
                <a:cxn ang="0">
                  <a:pos x="wd2" y="hd2"/>
                </a:cxn>
                <a:cxn ang="5400000">
                  <a:pos x="wd2" y="hd2"/>
                </a:cxn>
                <a:cxn ang="10800000">
                  <a:pos x="wd2" y="hd2"/>
                </a:cxn>
                <a:cxn ang="16200000">
                  <a:pos x="wd2" y="hd2"/>
                </a:cxn>
              </a:cxnLst>
              <a:rect l="0" t="0" r="r" b="b"/>
              <a:pathLst>
                <a:path w="21600" h="21600" extrusionOk="0">
                  <a:moveTo>
                    <a:pt x="21600" y="9234"/>
                  </a:moveTo>
                  <a:cubicBezTo>
                    <a:pt x="21600" y="4122"/>
                    <a:pt x="16779" y="0"/>
                    <a:pt x="10800" y="0"/>
                  </a:cubicBezTo>
                  <a:cubicBezTo>
                    <a:pt x="4821" y="0"/>
                    <a:pt x="0" y="4122"/>
                    <a:pt x="0" y="9234"/>
                  </a:cubicBezTo>
                  <a:cubicBezTo>
                    <a:pt x="0" y="14304"/>
                    <a:pt x="4821" y="18467"/>
                    <a:pt x="10800" y="18467"/>
                  </a:cubicBezTo>
                  <a:cubicBezTo>
                    <a:pt x="10945" y="18467"/>
                    <a:pt x="11137" y="18467"/>
                    <a:pt x="11282" y="18467"/>
                  </a:cubicBezTo>
                  <a:cubicBezTo>
                    <a:pt x="15621" y="21600"/>
                    <a:pt x="15621" y="21600"/>
                    <a:pt x="15621" y="21600"/>
                  </a:cubicBezTo>
                  <a:cubicBezTo>
                    <a:pt x="16104" y="17272"/>
                    <a:pt x="16104" y="17272"/>
                    <a:pt x="16104" y="17272"/>
                  </a:cubicBezTo>
                  <a:cubicBezTo>
                    <a:pt x="19382" y="15664"/>
                    <a:pt x="21600" y="12655"/>
                    <a:pt x="21600" y="9234"/>
                  </a:cubicBezTo>
                  <a:close/>
                </a:path>
              </a:pathLst>
            </a:custGeom>
            <a:solidFill>
              <a:schemeClr val="accent3"/>
            </a:solidFill>
          </p:spPr>
          <p:style>
            <a:lnRef idx="3">
              <a:schemeClr val="lt1"/>
            </a:lnRef>
            <a:fillRef idx="1">
              <a:schemeClr val="dk1"/>
            </a:fillRef>
            <a:effectRef idx="1">
              <a:schemeClr val="dk1"/>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grpSp>
      <p:sp>
        <p:nvSpPr>
          <p:cNvPr id="664" name="Shape 664"/>
          <p:cNvSpPr/>
          <p:nvPr/>
        </p:nvSpPr>
        <p:spPr>
          <a:xfrm>
            <a:off x="8163349" y="2348886"/>
            <a:ext cx="2512408" cy="692497"/>
          </a:xfrm>
          <a:prstGeom prst="rect">
            <a:avLst/>
          </a:prstGeom>
          <a:ln w="12700">
            <a:miter lim="400000"/>
          </a:ln>
        </p:spPr>
        <p:txBody>
          <a:bodyPr lIns="45719" rIns="45719">
            <a:spAutoFit/>
          </a:bodyPr>
          <a:lstStyle/>
          <a:p>
            <a:pPr lvl="0">
              <a:defRPr>
                <a:solidFill>
                  <a:srgbClr val="000000"/>
                </a:solidFill>
              </a:defRPr>
            </a:pPr>
            <a:r>
              <a:rPr lang="zh-CN" altLang="en-US" sz="1300" dirty="0">
                <a:solidFill>
                  <a:schemeClr val="tx1">
                    <a:lumMod val="50000"/>
                    <a:lumOff val="50000"/>
                  </a:schemeClr>
                </a:solidFill>
                <a:cs typeface="+mn-ea"/>
                <a:sym typeface="+mn-lt"/>
              </a:rPr>
              <a:t>根据自己的需要添加适当的文字，此处添加详细文本描述，建议与标题相关尽量简洁</a:t>
            </a:r>
            <a:r>
              <a:rPr lang="en-US" altLang="zh-CN" sz="1300" dirty="0">
                <a:solidFill>
                  <a:schemeClr val="tx1">
                    <a:lumMod val="50000"/>
                    <a:lumOff val="50000"/>
                  </a:schemeClr>
                </a:solidFill>
                <a:cs typeface="+mn-ea"/>
                <a:sym typeface="+mn-lt"/>
              </a:rPr>
              <a:t>... ...</a:t>
            </a:r>
            <a:endParaRPr sz="1300" dirty="0">
              <a:solidFill>
                <a:schemeClr val="tx1">
                  <a:lumMod val="50000"/>
                  <a:lumOff val="50000"/>
                </a:schemeClr>
              </a:solidFill>
              <a:cs typeface="+mn-ea"/>
              <a:sym typeface="+mn-lt"/>
            </a:endParaRPr>
          </a:p>
        </p:txBody>
      </p:sp>
      <p:sp>
        <p:nvSpPr>
          <p:cNvPr id="665" name="Shape 665"/>
          <p:cNvSpPr/>
          <p:nvPr/>
        </p:nvSpPr>
        <p:spPr>
          <a:xfrm>
            <a:off x="7899859" y="4000953"/>
            <a:ext cx="3215287" cy="692497"/>
          </a:xfrm>
          <a:prstGeom prst="rect">
            <a:avLst/>
          </a:prstGeom>
          <a:ln w="12700">
            <a:miter lim="400000"/>
          </a:ln>
        </p:spPr>
        <p:txBody>
          <a:bodyPr lIns="45719" rIns="45719">
            <a:spAutoFit/>
          </a:bodyPr>
          <a:lstStyle/>
          <a:p>
            <a:pPr lvl="0">
              <a:defRPr>
                <a:solidFill>
                  <a:srgbClr val="000000"/>
                </a:solidFill>
              </a:defRPr>
            </a:pPr>
            <a:r>
              <a:rPr lang="zh-CN" altLang="en-US" sz="1300" dirty="0"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300" dirty="0" smtClean="0">
                <a:solidFill>
                  <a:schemeClr val="tx1">
                    <a:lumMod val="50000"/>
                    <a:lumOff val="50000"/>
                  </a:schemeClr>
                </a:solidFill>
                <a:cs typeface="+mn-ea"/>
                <a:sym typeface="+mn-lt"/>
              </a:rPr>
              <a:t>... ...</a:t>
            </a:r>
            <a:endParaRPr sz="1300" dirty="0">
              <a:solidFill>
                <a:schemeClr val="tx1">
                  <a:lumMod val="50000"/>
                  <a:lumOff val="50000"/>
                </a:schemeClr>
              </a:solidFill>
              <a:cs typeface="+mn-ea"/>
              <a:sym typeface="+mn-lt"/>
            </a:endParaRPr>
          </a:p>
        </p:txBody>
      </p:sp>
      <p:sp>
        <p:nvSpPr>
          <p:cNvPr id="666" name="Shape 666"/>
          <p:cNvSpPr/>
          <p:nvPr/>
        </p:nvSpPr>
        <p:spPr>
          <a:xfrm>
            <a:off x="6842720" y="1519734"/>
            <a:ext cx="4271056" cy="508879"/>
          </a:xfrm>
          <a:prstGeom prst="rect">
            <a:avLst/>
          </a:prstGeom>
          <a:ln w="12700">
            <a:miter lim="400000"/>
          </a:ln>
        </p:spPr>
        <p:txBody>
          <a:bodyPr lIns="45719" rIns="45719">
            <a:spAutoFit/>
          </a:bodyPr>
          <a:lstStyle/>
          <a:p>
            <a:pPr lvl="0">
              <a:defRPr>
                <a:solidFill>
                  <a:srgbClr val="000000"/>
                </a:solidFill>
              </a:defRPr>
            </a:pPr>
            <a:r>
              <a:rPr lang="zh-CN" altLang="en-US" sz="1300" dirty="0"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300" dirty="0" smtClean="0">
                <a:solidFill>
                  <a:schemeClr val="tx1">
                    <a:lumMod val="50000"/>
                    <a:lumOff val="50000"/>
                  </a:schemeClr>
                </a:solidFill>
                <a:cs typeface="+mn-ea"/>
                <a:sym typeface="+mn-lt"/>
              </a:rPr>
              <a:t>... ...</a:t>
            </a:r>
            <a:endParaRPr sz="1300" dirty="0">
              <a:solidFill>
                <a:schemeClr val="tx1">
                  <a:lumMod val="50000"/>
                  <a:lumOff val="50000"/>
                </a:schemeClr>
              </a:solidFill>
              <a:cs typeface="+mn-ea"/>
              <a:sym typeface="+mn-lt"/>
            </a:endParaRPr>
          </a:p>
        </p:txBody>
      </p:sp>
      <p:sp>
        <p:nvSpPr>
          <p:cNvPr id="667" name="Shape 667"/>
          <p:cNvSpPr/>
          <p:nvPr/>
        </p:nvSpPr>
        <p:spPr>
          <a:xfrm>
            <a:off x="1159696" y="2580684"/>
            <a:ext cx="2512408" cy="692497"/>
          </a:xfrm>
          <a:prstGeom prst="rect">
            <a:avLst/>
          </a:prstGeom>
          <a:ln w="12700">
            <a:miter lim="400000"/>
          </a:ln>
        </p:spPr>
        <p:txBody>
          <a:bodyPr lIns="45719" rIns="45719">
            <a:spAutoFit/>
          </a:bodyPr>
          <a:lstStyle/>
          <a:p>
            <a:pPr lvl="0" algn="r">
              <a:defRPr>
                <a:solidFill>
                  <a:srgbClr val="000000"/>
                </a:solidFill>
              </a:defRPr>
            </a:pPr>
            <a:r>
              <a:rPr lang="zh-CN" altLang="en-US" sz="1300" dirty="0">
                <a:solidFill>
                  <a:schemeClr val="tx1">
                    <a:lumMod val="50000"/>
                    <a:lumOff val="50000"/>
                  </a:schemeClr>
                </a:solidFill>
                <a:cs typeface="+mn-ea"/>
                <a:sym typeface="+mn-lt"/>
              </a:rPr>
              <a:t>根据自己的需要添加适当的文字，此处添加详细文本描述，建议与标题相关尽量简洁</a:t>
            </a:r>
            <a:r>
              <a:rPr lang="en-US" altLang="zh-CN" sz="1300" dirty="0">
                <a:solidFill>
                  <a:schemeClr val="tx1">
                    <a:lumMod val="50000"/>
                    <a:lumOff val="50000"/>
                  </a:schemeClr>
                </a:solidFill>
                <a:cs typeface="+mn-ea"/>
                <a:sym typeface="+mn-lt"/>
              </a:rPr>
              <a:t>... ...</a:t>
            </a:r>
            <a:endParaRPr sz="1300" dirty="0">
              <a:solidFill>
                <a:schemeClr val="tx1">
                  <a:lumMod val="50000"/>
                  <a:lumOff val="50000"/>
                </a:schemeClr>
              </a:solidFill>
              <a:cs typeface="+mn-ea"/>
              <a:sym typeface="+mn-lt"/>
            </a:endParaRPr>
          </a:p>
        </p:txBody>
      </p:sp>
      <p:sp>
        <p:nvSpPr>
          <p:cNvPr id="668" name="Shape 668"/>
          <p:cNvSpPr/>
          <p:nvPr/>
        </p:nvSpPr>
        <p:spPr>
          <a:xfrm>
            <a:off x="691037" y="4103527"/>
            <a:ext cx="3215288" cy="692497"/>
          </a:xfrm>
          <a:prstGeom prst="rect">
            <a:avLst/>
          </a:prstGeom>
          <a:ln w="12700">
            <a:miter lim="400000"/>
          </a:ln>
        </p:spPr>
        <p:txBody>
          <a:bodyPr lIns="45719" rIns="45719">
            <a:spAutoFit/>
          </a:bodyPr>
          <a:lstStyle/>
          <a:p>
            <a:pPr lvl="0" algn="r">
              <a:defRPr>
                <a:solidFill>
                  <a:srgbClr val="000000"/>
                </a:solidFill>
              </a:defRPr>
            </a:pPr>
            <a:r>
              <a:rPr lang="zh-CN" altLang="en-US" sz="1300" dirty="0"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300" dirty="0" smtClean="0">
                <a:solidFill>
                  <a:schemeClr val="tx1">
                    <a:lumMod val="50000"/>
                    <a:lumOff val="50000"/>
                  </a:schemeClr>
                </a:solidFill>
                <a:cs typeface="+mn-ea"/>
                <a:sym typeface="+mn-lt"/>
              </a:rPr>
              <a:t>... ...</a:t>
            </a:r>
            <a:endParaRPr sz="1300" dirty="0">
              <a:solidFill>
                <a:schemeClr val="tx1">
                  <a:lumMod val="50000"/>
                  <a:lumOff val="50000"/>
                </a:schemeClr>
              </a:solidFill>
              <a:cs typeface="+mn-ea"/>
              <a:sym typeface="+mn-lt"/>
            </a:endParaRPr>
          </a:p>
        </p:txBody>
      </p:sp>
      <p:sp>
        <p:nvSpPr>
          <p:cNvPr id="669" name="Shape 669"/>
          <p:cNvSpPr/>
          <p:nvPr/>
        </p:nvSpPr>
        <p:spPr>
          <a:xfrm>
            <a:off x="1170363" y="1637877"/>
            <a:ext cx="3195388" cy="692497"/>
          </a:xfrm>
          <a:prstGeom prst="rect">
            <a:avLst/>
          </a:prstGeom>
          <a:ln w="12700">
            <a:miter lim="400000"/>
          </a:ln>
        </p:spPr>
        <p:txBody>
          <a:bodyPr lIns="45719" rIns="45719">
            <a:spAutoFit/>
          </a:bodyPr>
          <a:lstStyle/>
          <a:p>
            <a:pPr lvl="0" algn="r">
              <a:defRPr>
                <a:solidFill>
                  <a:srgbClr val="000000"/>
                </a:solidFill>
              </a:defRPr>
            </a:pPr>
            <a:r>
              <a:rPr lang="zh-CN" altLang="en-US" sz="1300" dirty="0"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300" dirty="0" smtClean="0">
                <a:solidFill>
                  <a:schemeClr val="tx1">
                    <a:lumMod val="50000"/>
                    <a:lumOff val="50000"/>
                  </a:schemeClr>
                </a:solidFill>
                <a:cs typeface="+mn-ea"/>
                <a:sym typeface="+mn-lt"/>
              </a:rPr>
              <a:t>... ...</a:t>
            </a:r>
            <a:endParaRPr sz="1300" dirty="0">
              <a:solidFill>
                <a:schemeClr val="tx1">
                  <a:lumMod val="50000"/>
                  <a:lumOff val="50000"/>
                </a:schemeClr>
              </a:solidFill>
              <a:cs typeface="+mn-ea"/>
              <a:sym typeface="+mn-lt"/>
            </a:endParaRPr>
          </a:p>
        </p:txBody>
      </p:sp>
      <p:grpSp>
        <p:nvGrpSpPr>
          <p:cNvPr id="673" name="Group 673"/>
          <p:cNvGrpSpPr/>
          <p:nvPr/>
        </p:nvGrpSpPr>
        <p:grpSpPr>
          <a:xfrm>
            <a:off x="6844230" y="2194233"/>
            <a:ext cx="1276646" cy="1433384"/>
            <a:chOff x="0" y="-1"/>
            <a:chExt cx="1276810" cy="1433383"/>
          </a:xfrm>
        </p:grpSpPr>
        <p:sp>
          <p:nvSpPr>
            <p:cNvPr id="670" name="Shape 670"/>
            <p:cNvSpPr/>
            <p:nvPr/>
          </p:nvSpPr>
          <p:spPr>
            <a:xfrm>
              <a:off x="0" y="68131"/>
              <a:ext cx="1233467" cy="1365251"/>
            </a:xfrm>
            <a:custGeom>
              <a:avLst/>
              <a:gdLst/>
              <a:ahLst/>
              <a:cxnLst>
                <a:cxn ang="0">
                  <a:pos x="wd2" y="hd2"/>
                </a:cxn>
                <a:cxn ang="5400000">
                  <a:pos x="wd2" y="hd2"/>
                </a:cxn>
                <a:cxn ang="10800000">
                  <a:pos x="wd2" y="hd2"/>
                </a:cxn>
                <a:cxn ang="16200000">
                  <a:pos x="wd2" y="hd2"/>
                </a:cxn>
              </a:cxnLst>
              <a:rect l="0" t="0" r="r" b="b"/>
              <a:pathLst>
                <a:path w="20075" h="21600" extrusionOk="0">
                  <a:moveTo>
                    <a:pt x="10038" y="0"/>
                  </a:moveTo>
                  <a:cubicBezTo>
                    <a:pt x="5452" y="0"/>
                    <a:pt x="1309" y="3093"/>
                    <a:pt x="241" y="7631"/>
                  </a:cubicBezTo>
                  <a:cubicBezTo>
                    <a:pt x="-567" y="11206"/>
                    <a:pt x="710" y="14730"/>
                    <a:pt x="3315" y="17011"/>
                  </a:cubicBezTo>
                  <a:cubicBezTo>
                    <a:pt x="2690" y="21600"/>
                    <a:pt x="2690" y="21600"/>
                    <a:pt x="2690" y="21600"/>
                  </a:cubicBezTo>
                  <a:cubicBezTo>
                    <a:pt x="7406" y="19192"/>
                    <a:pt x="7406" y="19192"/>
                    <a:pt x="7406" y="19192"/>
                  </a:cubicBezTo>
                  <a:cubicBezTo>
                    <a:pt x="7562" y="19242"/>
                    <a:pt x="7693" y="19268"/>
                    <a:pt x="7849" y="19293"/>
                  </a:cubicBezTo>
                  <a:cubicBezTo>
                    <a:pt x="8578" y="19470"/>
                    <a:pt x="9334" y="19546"/>
                    <a:pt x="10064" y="19546"/>
                  </a:cubicBezTo>
                  <a:cubicBezTo>
                    <a:pt x="14649" y="19546"/>
                    <a:pt x="18792" y="16454"/>
                    <a:pt x="19834" y="11915"/>
                  </a:cubicBezTo>
                  <a:cubicBezTo>
                    <a:pt x="21033" y="6642"/>
                    <a:pt x="17646" y="1420"/>
                    <a:pt x="12226" y="254"/>
                  </a:cubicBezTo>
                  <a:cubicBezTo>
                    <a:pt x="11497" y="101"/>
                    <a:pt x="10767" y="0"/>
                    <a:pt x="10038" y="0"/>
                  </a:cubicBezTo>
                </a:path>
              </a:pathLst>
            </a:custGeom>
            <a:solidFill>
              <a:srgbClr val="91958B"/>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71" name="Shape 671"/>
            <p:cNvSpPr/>
            <p:nvPr/>
          </p:nvSpPr>
          <p:spPr>
            <a:xfrm>
              <a:off x="43832" y="-1"/>
              <a:ext cx="1232978" cy="1363533"/>
            </a:xfrm>
            <a:custGeom>
              <a:avLst/>
              <a:gdLst/>
              <a:ahLst/>
              <a:cxnLst>
                <a:cxn ang="0">
                  <a:pos x="wd2" y="hd2"/>
                </a:cxn>
                <a:cxn ang="5400000">
                  <a:pos x="wd2" y="hd2"/>
                </a:cxn>
                <a:cxn ang="10800000">
                  <a:pos x="wd2" y="hd2"/>
                </a:cxn>
                <a:cxn ang="16200000">
                  <a:pos x="wd2" y="hd2"/>
                </a:cxn>
              </a:cxnLst>
              <a:rect l="0" t="0" r="r" b="b"/>
              <a:pathLst>
                <a:path w="20043" h="20706" extrusionOk="0">
                  <a:moveTo>
                    <a:pt x="12222" y="225"/>
                  </a:moveTo>
                  <a:cubicBezTo>
                    <a:pt x="6809" y="-894"/>
                    <a:pt x="1448" y="2268"/>
                    <a:pt x="251" y="7328"/>
                  </a:cubicBezTo>
                  <a:cubicBezTo>
                    <a:pt x="-582" y="10733"/>
                    <a:pt x="719" y="14138"/>
                    <a:pt x="3296" y="16328"/>
                  </a:cubicBezTo>
                  <a:cubicBezTo>
                    <a:pt x="2697" y="20706"/>
                    <a:pt x="2697" y="20706"/>
                    <a:pt x="2697" y="20706"/>
                  </a:cubicBezTo>
                  <a:cubicBezTo>
                    <a:pt x="7381" y="18395"/>
                    <a:pt x="7381" y="18395"/>
                    <a:pt x="7381" y="18395"/>
                  </a:cubicBezTo>
                  <a:cubicBezTo>
                    <a:pt x="7538" y="18444"/>
                    <a:pt x="7668" y="18468"/>
                    <a:pt x="7824" y="18517"/>
                  </a:cubicBezTo>
                  <a:cubicBezTo>
                    <a:pt x="13237" y="19636"/>
                    <a:pt x="18598" y="16474"/>
                    <a:pt x="19795" y="11414"/>
                  </a:cubicBezTo>
                  <a:cubicBezTo>
                    <a:pt x="21018" y="6379"/>
                    <a:pt x="17609" y="1368"/>
                    <a:pt x="12222" y="225"/>
                  </a:cubicBezTo>
                  <a:close/>
                </a:path>
              </a:pathLst>
            </a:custGeom>
          </p:spPr>
          <p:style>
            <a:lnRef idx="3">
              <a:schemeClr val="lt1"/>
            </a:lnRef>
            <a:fillRef idx="1">
              <a:schemeClr val="accent1"/>
            </a:fillRef>
            <a:effectRef idx="1">
              <a:schemeClr val="accent1"/>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sp>
          <p:nvSpPr>
            <p:cNvPr id="672" name="Shape 672"/>
            <p:cNvSpPr/>
            <p:nvPr/>
          </p:nvSpPr>
          <p:spPr>
            <a:xfrm>
              <a:off x="164486" y="399902"/>
              <a:ext cx="1015792" cy="584773"/>
            </a:xfrm>
            <a:prstGeom prst="rect">
              <a:avLst/>
            </a:prstGeom>
            <a:noFill/>
            <a:ln w="12700" cap="flat">
              <a:noFill/>
              <a:miter lim="400000"/>
            </a:ln>
            <a:effectLst/>
          </p:spPr>
          <p:txBody>
            <a:bodyPr wrap="none" lIns="45719" tIns="45719" rIns="45719" bIns="45719" numCol="1" anchor="t">
              <a:spAutoFit/>
            </a:bodyPr>
            <a:lstStyle/>
            <a:p>
              <a:pPr lvl="0" algn="ctr">
                <a:defRPr>
                  <a:solidFill>
                    <a:srgbClr val="000000"/>
                  </a:solidFill>
                </a:defRPr>
              </a:pPr>
              <a:r>
                <a:rPr sz="1600" b="1">
                  <a:solidFill>
                    <a:srgbClr val="FFFFFF"/>
                  </a:solidFill>
                  <a:cs typeface="+mn-ea"/>
                  <a:sym typeface="+mn-lt"/>
                </a:rPr>
                <a:t>OPTIONS</a:t>
              </a:r>
              <a:endParaRPr sz="1600" b="1">
                <a:solidFill>
                  <a:srgbClr val="FFFFFF"/>
                </a:solidFill>
                <a:cs typeface="+mn-ea"/>
                <a:sym typeface="+mn-lt"/>
              </a:endParaRPr>
            </a:p>
            <a:p>
              <a:pPr lvl="0" algn="ctr">
                <a:defRPr>
                  <a:solidFill>
                    <a:srgbClr val="000000"/>
                  </a:solidFill>
                </a:defRPr>
              </a:pPr>
              <a:r>
                <a:rPr sz="1600" b="1">
                  <a:solidFill>
                    <a:srgbClr val="FFFFFF"/>
                  </a:solidFill>
                  <a:cs typeface="+mn-ea"/>
                  <a:sym typeface="+mn-lt"/>
                </a:rPr>
                <a:t>01</a:t>
              </a:r>
              <a:endParaRPr sz="1600" b="1">
                <a:solidFill>
                  <a:srgbClr val="FFFFFF"/>
                </a:solidFill>
                <a:cs typeface="+mn-ea"/>
                <a:sym typeface="+mn-lt"/>
              </a:endParaRPr>
            </a:p>
          </p:txBody>
        </p:sp>
      </p:grpSp>
      <p:grpSp>
        <p:nvGrpSpPr>
          <p:cNvPr id="677" name="Group 677"/>
          <p:cNvGrpSpPr/>
          <p:nvPr/>
        </p:nvGrpSpPr>
        <p:grpSpPr>
          <a:xfrm>
            <a:off x="3698291" y="2569358"/>
            <a:ext cx="1007934" cy="1139597"/>
            <a:chOff x="20479" y="0"/>
            <a:chExt cx="1008063" cy="1139596"/>
          </a:xfrm>
        </p:grpSpPr>
        <p:sp>
          <p:nvSpPr>
            <p:cNvPr id="674" name="Shape 674"/>
            <p:cNvSpPr/>
            <p:nvPr/>
          </p:nvSpPr>
          <p:spPr>
            <a:xfrm>
              <a:off x="90329" y="39685"/>
              <a:ext cx="938213" cy="109991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10" y="0"/>
                    <a:pt x="0" y="4141"/>
                    <a:pt x="0" y="9215"/>
                  </a:cubicBezTo>
                  <a:cubicBezTo>
                    <a:pt x="0" y="14325"/>
                    <a:pt x="4810" y="18429"/>
                    <a:pt x="10800" y="18429"/>
                  </a:cubicBezTo>
                  <a:cubicBezTo>
                    <a:pt x="10975" y="18429"/>
                    <a:pt x="11106" y="18429"/>
                    <a:pt x="11281" y="18429"/>
                  </a:cubicBezTo>
                  <a:cubicBezTo>
                    <a:pt x="15653" y="21600"/>
                    <a:pt x="15653" y="21600"/>
                    <a:pt x="15653" y="21600"/>
                  </a:cubicBezTo>
                  <a:cubicBezTo>
                    <a:pt x="16091" y="17235"/>
                    <a:pt x="16091" y="17235"/>
                    <a:pt x="16091" y="17235"/>
                  </a:cubicBezTo>
                  <a:cubicBezTo>
                    <a:pt x="19370" y="15668"/>
                    <a:pt x="21600" y="12684"/>
                    <a:pt x="21600" y="9215"/>
                  </a:cubicBezTo>
                  <a:cubicBezTo>
                    <a:pt x="21600" y="4141"/>
                    <a:pt x="16747" y="0"/>
                    <a:pt x="10800" y="0"/>
                  </a:cubicBezTo>
                </a:path>
              </a:pathLst>
            </a:custGeom>
            <a:solidFill>
              <a:srgbClr val="91958B"/>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75" name="Shape 675"/>
            <p:cNvSpPr/>
            <p:nvPr/>
          </p:nvSpPr>
          <p:spPr>
            <a:xfrm>
              <a:off x="20479" y="0"/>
              <a:ext cx="938213" cy="1096149"/>
            </a:xfrm>
            <a:custGeom>
              <a:avLst/>
              <a:gdLst/>
              <a:ahLst/>
              <a:cxnLst>
                <a:cxn ang="0">
                  <a:pos x="wd2" y="hd2"/>
                </a:cxn>
                <a:cxn ang="5400000">
                  <a:pos x="wd2" y="hd2"/>
                </a:cxn>
                <a:cxn ang="10800000">
                  <a:pos x="wd2" y="hd2"/>
                </a:cxn>
                <a:cxn ang="16200000">
                  <a:pos x="wd2" y="hd2"/>
                </a:cxn>
              </a:cxnLst>
              <a:rect l="0" t="0" r="r" b="b"/>
              <a:pathLst>
                <a:path w="21600" h="21600" extrusionOk="0">
                  <a:moveTo>
                    <a:pt x="21600" y="9230"/>
                  </a:moveTo>
                  <a:cubicBezTo>
                    <a:pt x="21600" y="4111"/>
                    <a:pt x="16756" y="0"/>
                    <a:pt x="10822" y="0"/>
                  </a:cubicBezTo>
                  <a:cubicBezTo>
                    <a:pt x="4844" y="0"/>
                    <a:pt x="0" y="4111"/>
                    <a:pt x="0" y="9230"/>
                  </a:cubicBezTo>
                  <a:cubicBezTo>
                    <a:pt x="0" y="14313"/>
                    <a:pt x="4844" y="18461"/>
                    <a:pt x="10822" y="18461"/>
                  </a:cubicBezTo>
                  <a:cubicBezTo>
                    <a:pt x="10953" y="18461"/>
                    <a:pt x="11127" y="18461"/>
                    <a:pt x="11302" y="18461"/>
                  </a:cubicBezTo>
                  <a:cubicBezTo>
                    <a:pt x="15665" y="21600"/>
                    <a:pt x="15665" y="21600"/>
                    <a:pt x="15665" y="21600"/>
                  </a:cubicBezTo>
                  <a:cubicBezTo>
                    <a:pt x="16102" y="17265"/>
                    <a:pt x="16102" y="17265"/>
                    <a:pt x="16102" y="17265"/>
                  </a:cubicBezTo>
                  <a:cubicBezTo>
                    <a:pt x="19375" y="15658"/>
                    <a:pt x="21600" y="12669"/>
                    <a:pt x="21600" y="9230"/>
                  </a:cubicBezTo>
                  <a:close/>
                </a:path>
              </a:pathLst>
            </a:custGeom>
          </p:spPr>
          <p:style>
            <a:lnRef idx="3">
              <a:schemeClr val="lt1"/>
            </a:lnRef>
            <a:fillRef idx="1">
              <a:schemeClr val="accent3"/>
            </a:fillRef>
            <a:effectRef idx="1">
              <a:schemeClr val="accent3"/>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sp>
          <p:nvSpPr>
            <p:cNvPr id="676" name="Shape 676"/>
            <p:cNvSpPr/>
            <p:nvPr/>
          </p:nvSpPr>
          <p:spPr>
            <a:xfrm>
              <a:off x="32472" y="245220"/>
              <a:ext cx="900359" cy="553996"/>
            </a:xfrm>
            <a:prstGeom prst="rect">
              <a:avLst/>
            </a:prstGeom>
            <a:noFill/>
            <a:ln w="12700" cap="flat">
              <a:noFill/>
              <a:miter lim="400000"/>
            </a:ln>
            <a:effectLst/>
          </p:spPr>
          <p:txBody>
            <a:bodyPr wrap="none" lIns="45719" tIns="45719" rIns="45719" bIns="45719" numCol="1" anchor="t">
              <a:spAutoFit/>
            </a:bodyPr>
            <a:lstStyle/>
            <a:p>
              <a:pPr lvl="0" algn="ctr">
                <a:defRPr>
                  <a:solidFill>
                    <a:srgbClr val="000000"/>
                  </a:solidFill>
                </a:defRPr>
              </a:pPr>
              <a:r>
                <a:rPr sz="1400" b="1">
                  <a:solidFill>
                    <a:srgbClr val="FFFFFF"/>
                  </a:solidFill>
                  <a:cs typeface="+mn-ea"/>
                  <a:sym typeface="+mn-lt"/>
                </a:rPr>
                <a:t>OPTIONS</a:t>
              </a:r>
              <a:endParaRPr sz="1600" b="1">
                <a:solidFill>
                  <a:srgbClr val="FFFFFF"/>
                </a:solidFill>
                <a:cs typeface="+mn-ea"/>
                <a:sym typeface="+mn-lt"/>
              </a:endParaRPr>
            </a:p>
            <a:p>
              <a:pPr lvl="0" algn="ctr">
                <a:defRPr>
                  <a:solidFill>
                    <a:srgbClr val="000000"/>
                  </a:solidFill>
                </a:defRPr>
              </a:pPr>
              <a:r>
                <a:rPr sz="1600" b="1">
                  <a:solidFill>
                    <a:srgbClr val="FFFFFF"/>
                  </a:solidFill>
                  <a:cs typeface="+mn-ea"/>
                  <a:sym typeface="+mn-lt"/>
                </a:rPr>
                <a:t>02</a:t>
              </a:r>
              <a:endParaRPr sz="1600" b="1">
                <a:solidFill>
                  <a:srgbClr val="FFFFFF"/>
                </a:solidFill>
                <a:cs typeface="+mn-ea"/>
                <a:sym typeface="+mn-lt"/>
              </a:endParaRPr>
            </a:p>
          </p:txBody>
        </p:sp>
      </p:grpSp>
      <p:grpSp>
        <p:nvGrpSpPr>
          <p:cNvPr id="681" name="Group 681"/>
          <p:cNvGrpSpPr/>
          <p:nvPr/>
        </p:nvGrpSpPr>
        <p:grpSpPr>
          <a:xfrm>
            <a:off x="6904623" y="3854630"/>
            <a:ext cx="909522" cy="985841"/>
            <a:chOff x="-1" y="-1"/>
            <a:chExt cx="909639" cy="985839"/>
          </a:xfrm>
        </p:grpSpPr>
        <p:sp>
          <p:nvSpPr>
            <p:cNvPr id="678" name="Shape 678"/>
            <p:cNvSpPr/>
            <p:nvPr/>
          </p:nvSpPr>
          <p:spPr>
            <a:xfrm>
              <a:off x="85724" y="22225"/>
              <a:ext cx="823914" cy="963613"/>
            </a:xfrm>
            <a:custGeom>
              <a:avLst/>
              <a:gdLst/>
              <a:ahLst/>
              <a:cxnLst>
                <a:cxn ang="0">
                  <a:pos x="wd2" y="hd2"/>
                </a:cxn>
                <a:cxn ang="5400000">
                  <a:pos x="wd2" y="hd2"/>
                </a:cxn>
                <a:cxn ang="10800000">
                  <a:pos x="wd2" y="hd2"/>
                </a:cxn>
                <a:cxn ang="16200000">
                  <a:pos x="wd2" y="hd2"/>
                </a:cxn>
              </a:cxnLst>
              <a:rect l="0" t="0" r="r" b="b"/>
              <a:pathLst>
                <a:path w="21600" h="21600" extrusionOk="0">
                  <a:moveTo>
                    <a:pt x="10821" y="0"/>
                  </a:moveTo>
                  <a:cubicBezTo>
                    <a:pt x="4865" y="0"/>
                    <a:pt x="0" y="4126"/>
                    <a:pt x="0" y="9221"/>
                  </a:cubicBezTo>
                  <a:cubicBezTo>
                    <a:pt x="0" y="12666"/>
                    <a:pt x="2223" y="15680"/>
                    <a:pt x="5494" y="17258"/>
                  </a:cubicBezTo>
                  <a:cubicBezTo>
                    <a:pt x="5956" y="21600"/>
                    <a:pt x="5956" y="21600"/>
                    <a:pt x="5956" y="21600"/>
                  </a:cubicBezTo>
                  <a:cubicBezTo>
                    <a:pt x="10318" y="18443"/>
                    <a:pt x="10318" y="18443"/>
                    <a:pt x="10318" y="18443"/>
                  </a:cubicBezTo>
                  <a:cubicBezTo>
                    <a:pt x="10485" y="18443"/>
                    <a:pt x="10653" y="18443"/>
                    <a:pt x="10821" y="18443"/>
                  </a:cubicBezTo>
                  <a:cubicBezTo>
                    <a:pt x="16777" y="18443"/>
                    <a:pt x="21600" y="14316"/>
                    <a:pt x="21600" y="9221"/>
                  </a:cubicBezTo>
                  <a:cubicBezTo>
                    <a:pt x="21600" y="4126"/>
                    <a:pt x="16777" y="0"/>
                    <a:pt x="10821" y="0"/>
                  </a:cubicBezTo>
                </a:path>
              </a:pathLst>
            </a:custGeom>
            <a:solidFill>
              <a:srgbClr val="91958B"/>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79" name="Shape 679"/>
            <p:cNvSpPr/>
            <p:nvPr/>
          </p:nvSpPr>
          <p:spPr>
            <a:xfrm>
              <a:off x="-1" y="-1"/>
              <a:ext cx="823914" cy="96520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3" y="0"/>
                    <a:pt x="0" y="4126"/>
                    <a:pt x="0" y="9221"/>
                  </a:cubicBezTo>
                  <a:cubicBezTo>
                    <a:pt x="0" y="12666"/>
                    <a:pt x="2227" y="15680"/>
                    <a:pt x="5505" y="17258"/>
                  </a:cubicBezTo>
                  <a:cubicBezTo>
                    <a:pt x="5967" y="21600"/>
                    <a:pt x="5967" y="21600"/>
                    <a:pt x="5967" y="21600"/>
                  </a:cubicBezTo>
                  <a:cubicBezTo>
                    <a:pt x="10338" y="18443"/>
                    <a:pt x="10338" y="18443"/>
                    <a:pt x="10338" y="18443"/>
                  </a:cubicBezTo>
                  <a:cubicBezTo>
                    <a:pt x="10464" y="18443"/>
                    <a:pt x="10632" y="18443"/>
                    <a:pt x="10800" y="18443"/>
                  </a:cubicBezTo>
                  <a:cubicBezTo>
                    <a:pt x="16767" y="18443"/>
                    <a:pt x="21600" y="14316"/>
                    <a:pt x="21600" y="9221"/>
                  </a:cubicBezTo>
                  <a:cubicBezTo>
                    <a:pt x="21600" y="4126"/>
                    <a:pt x="16767" y="0"/>
                    <a:pt x="10800" y="0"/>
                  </a:cubicBezTo>
                  <a:close/>
                </a:path>
              </a:pathLst>
            </a:custGeom>
          </p:spPr>
          <p:style>
            <a:lnRef idx="3">
              <a:schemeClr val="lt1"/>
            </a:lnRef>
            <a:fillRef idx="1">
              <a:schemeClr val="accent4"/>
            </a:fillRef>
            <a:effectRef idx="1">
              <a:schemeClr val="accent4"/>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sp>
          <p:nvSpPr>
            <p:cNvPr id="680" name="Shape 680"/>
            <p:cNvSpPr/>
            <p:nvPr/>
          </p:nvSpPr>
          <p:spPr>
            <a:xfrm>
              <a:off x="142695" y="180370"/>
              <a:ext cx="361682" cy="369329"/>
            </a:xfrm>
            <a:prstGeom prst="rect">
              <a:avLst/>
            </a:prstGeom>
            <a:noFill/>
            <a:ln w="12700" cap="flat">
              <a:noFill/>
              <a:miter lim="400000"/>
            </a:ln>
            <a:effectLst/>
          </p:spPr>
          <p:txBody>
            <a:bodyPr wrap="none" lIns="45719" tIns="45719" rIns="45719" bIns="45719" numCol="1" anchor="t">
              <a:spAutoFit/>
            </a:bodyPr>
            <a:lstStyle>
              <a:lvl1pPr>
                <a:defRPr sz="2800" b="1">
                  <a:latin typeface="+mj-lt"/>
                  <a:ea typeface="+mj-ea"/>
                  <a:cs typeface="+mj-cs"/>
                  <a:sym typeface="Source Sans Pro"/>
                </a:defRPr>
              </a:lvl1pPr>
            </a:lstStyle>
            <a:p>
              <a:pPr lvl="0">
                <a:defRPr sz="1800" b="0">
                  <a:solidFill>
                    <a:srgbClr val="000000"/>
                  </a:solidFill>
                </a:defRPr>
              </a:pPr>
              <a:r>
                <a:rPr>
                  <a:solidFill>
                    <a:srgbClr val="FFFFFF"/>
                  </a:solidFill>
                  <a:latin typeface="+mn-lt"/>
                  <a:ea typeface="+mn-ea"/>
                  <a:cs typeface="+mn-ea"/>
                  <a:sym typeface="+mn-lt"/>
                </a:rPr>
                <a:t>03</a:t>
              </a:r>
              <a:endParaRPr>
                <a:solidFill>
                  <a:srgbClr val="FFFFFF"/>
                </a:solidFill>
                <a:latin typeface="+mn-lt"/>
                <a:ea typeface="+mn-ea"/>
                <a:cs typeface="+mn-ea"/>
                <a:sym typeface="+mn-lt"/>
              </a:endParaRPr>
            </a:p>
          </p:txBody>
        </p:sp>
      </p:grpSp>
      <p:grpSp>
        <p:nvGrpSpPr>
          <p:cNvPr id="687" name="Group 687"/>
          <p:cNvGrpSpPr/>
          <p:nvPr/>
        </p:nvGrpSpPr>
        <p:grpSpPr>
          <a:xfrm>
            <a:off x="3982418" y="3986390"/>
            <a:ext cx="977775" cy="1066804"/>
            <a:chOff x="-1" y="-1"/>
            <a:chExt cx="977901" cy="1066802"/>
          </a:xfrm>
        </p:grpSpPr>
        <p:sp>
          <p:nvSpPr>
            <p:cNvPr id="682" name="Shape 682"/>
            <p:cNvSpPr/>
            <p:nvPr/>
          </p:nvSpPr>
          <p:spPr>
            <a:xfrm>
              <a:off x="257174" y="141287"/>
              <a:ext cx="336551" cy="628651"/>
            </a:xfrm>
            <a:custGeom>
              <a:avLst/>
              <a:gdLst/>
              <a:ahLst/>
              <a:cxnLst>
                <a:cxn ang="0">
                  <a:pos x="wd2" y="hd2"/>
                </a:cxn>
                <a:cxn ang="5400000">
                  <a:pos x="wd2" y="hd2"/>
                </a:cxn>
                <a:cxn ang="10800000">
                  <a:pos x="wd2" y="hd2"/>
                </a:cxn>
                <a:cxn ang="16200000">
                  <a:pos x="wd2" y="hd2"/>
                </a:cxn>
              </a:cxnLst>
              <a:rect l="0" t="0" r="r" b="b"/>
              <a:pathLst>
                <a:path w="21600" h="21600" extrusionOk="0">
                  <a:moveTo>
                    <a:pt x="21600" y="14382"/>
                  </a:moveTo>
                  <a:cubicBezTo>
                    <a:pt x="21600" y="14933"/>
                    <a:pt x="21394" y="15484"/>
                    <a:pt x="20983" y="15980"/>
                  </a:cubicBezTo>
                  <a:cubicBezTo>
                    <a:pt x="20571" y="16531"/>
                    <a:pt x="19954" y="17082"/>
                    <a:pt x="19234" y="17522"/>
                  </a:cubicBezTo>
                  <a:cubicBezTo>
                    <a:pt x="18411" y="18018"/>
                    <a:pt x="17486" y="18404"/>
                    <a:pt x="16354" y="18790"/>
                  </a:cubicBezTo>
                  <a:cubicBezTo>
                    <a:pt x="15223" y="19120"/>
                    <a:pt x="13989" y="19396"/>
                    <a:pt x="12651" y="19561"/>
                  </a:cubicBezTo>
                  <a:cubicBezTo>
                    <a:pt x="12651" y="21600"/>
                    <a:pt x="12651" y="21600"/>
                    <a:pt x="12651" y="21600"/>
                  </a:cubicBezTo>
                  <a:cubicBezTo>
                    <a:pt x="9874" y="21600"/>
                    <a:pt x="9874" y="21600"/>
                    <a:pt x="9874" y="21600"/>
                  </a:cubicBezTo>
                  <a:cubicBezTo>
                    <a:pt x="9874" y="19727"/>
                    <a:pt x="9874" y="19727"/>
                    <a:pt x="9874" y="19727"/>
                  </a:cubicBezTo>
                  <a:cubicBezTo>
                    <a:pt x="9771" y="19727"/>
                    <a:pt x="9669" y="19727"/>
                    <a:pt x="9669" y="19727"/>
                  </a:cubicBezTo>
                  <a:cubicBezTo>
                    <a:pt x="9566" y="19727"/>
                    <a:pt x="9463" y="19727"/>
                    <a:pt x="9360" y="19727"/>
                  </a:cubicBezTo>
                  <a:cubicBezTo>
                    <a:pt x="8434" y="19727"/>
                    <a:pt x="7509" y="19727"/>
                    <a:pt x="6583" y="19671"/>
                  </a:cubicBezTo>
                  <a:cubicBezTo>
                    <a:pt x="5760" y="19616"/>
                    <a:pt x="4937" y="19506"/>
                    <a:pt x="4217" y="19396"/>
                  </a:cubicBezTo>
                  <a:cubicBezTo>
                    <a:pt x="3497" y="19286"/>
                    <a:pt x="2777" y="19176"/>
                    <a:pt x="2057" y="19010"/>
                  </a:cubicBezTo>
                  <a:cubicBezTo>
                    <a:pt x="1337" y="18845"/>
                    <a:pt x="720" y="18680"/>
                    <a:pt x="0" y="18459"/>
                  </a:cubicBezTo>
                  <a:cubicBezTo>
                    <a:pt x="1543" y="15869"/>
                    <a:pt x="1543" y="15869"/>
                    <a:pt x="1543" y="15869"/>
                  </a:cubicBezTo>
                  <a:cubicBezTo>
                    <a:pt x="1954" y="16035"/>
                    <a:pt x="2571" y="16200"/>
                    <a:pt x="3189" y="16365"/>
                  </a:cubicBezTo>
                  <a:cubicBezTo>
                    <a:pt x="3806" y="16586"/>
                    <a:pt x="4526" y="16751"/>
                    <a:pt x="5246" y="16861"/>
                  </a:cubicBezTo>
                  <a:cubicBezTo>
                    <a:pt x="6069" y="17027"/>
                    <a:pt x="6789" y="17192"/>
                    <a:pt x="7611" y="17302"/>
                  </a:cubicBezTo>
                  <a:cubicBezTo>
                    <a:pt x="8434" y="17412"/>
                    <a:pt x="9154" y="17467"/>
                    <a:pt x="9874" y="17522"/>
                  </a:cubicBezTo>
                  <a:cubicBezTo>
                    <a:pt x="9874" y="12067"/>
                    <a:pt x="9874" y="12067"/>
                    <a:pt x="9874" y="12067"/>
                  </a:cubicBezTo>
                  <a:cubicBezTo>
                    <a:pt x="8846" y="11847"/>
                    <a:pt x="7817" y="11627"/>
                    <a:pt x="6789" y="11351"/>
                  </a:cubicBezTo>
                  <a:cubicBezTo>
                    <a:pt x="5760" y="11076"/>
                    <a:pt x="4834" y="10745"/>
                    <a:pt x="4011" y="10359"/>
                  </a:cubicBezTo>
                  <a:cubicBezTo>
                    <a:pt x="3086" y="9918"/>
                    <a:pt x="2469" y="9422"/>
                    <a:pt x="1954" y="8816"/>
                  </a:cubicBezTo>
                  <a:cubicBezTo>
                    <a:pt x="1337" y="8210"/>
                    <a:pt x="1131" y="7494"/>
                    <a:pt x="1131" y="6557"/>
                  </a:cubicBezTo>
                  <a:cubicBezTo>
                    <a:pt x="1131" y="6116"/>
                    <a:pt x="1337" y="5676"/>
                    <a:pt x="1749" y="5180"/>
                  </a:cubicBezTo>
                  <a:cubicBezTo>
                    <a:pt x="2160" y="4684"/>
                    <a:pt x="2674" y="4243"/>
                    <a:pt x="3394" y="3802"/>
                  </a:cubicBezTo>
                  <a:cubicBezTo>
                    <a:pt x="4217" y="3361"/>
                    <a:pt x="5143" y="2976"/>
                    <a:pt x="6171" y="2645"/>
                  </a:cubicBezTo>
                  <a:cubicBezTo>
                    <a:pt x="7303" y="2314"/>
                    <a:pt x="8537" y="2039"/>
                    <a:pt x="9874" y="1929"/>
                  </a:cubicBezTo>
                  <a:cubicBezTo>
                    <a:pt x="9874" y="0"/>
                    <a:pt x="9874" y="0"/>
                    <a:pt x="9874" y="0"/>
                  </a:cubicBezTo>
                  <a:cubicBezTo>
                    <a:pt x="12651" y="0"/>
                    <a:pt x="12651" y="0"/>
                    <a:pt x="12651" y="0"/>
                  </a:cubicBezTo>
                  <a:cubicBezTo>
                    <a:pt x="12651" y="1763"/>
                    <a:pt x="12651" y="1763"/>
                    <a:pt x="12651" y="1763"/>
                  </a:cubicBezTo>
                  <a:cubicBezTo>
                    <a:pt x="12651" y="1763"/>
                    <a:pt x="12651" y="1763"/>
                    <a:pt x="12651" y="1763"/>
                  </a:cubicBezTo>
                  <a:cubicBezTo>
                    <a:pt x="14091" y="1763"/>
                    <a:pt x="15326" y="1818"/>
                    <a:pt x="16560" y="1873"/>
                  </a:cubicBezTo>
                  <a:cubicBezTo>
                    <a:pt x="17691" y="1984"/>
                    <a:pt x="18926" y="2094"/>
                    <a:pt x="20160" y="2204"/>
                  </a:cubicBezTo>
                  <a:cubicBezTo>
                    <a:pt x="19234" y="4794"/>
                    <a:pt x="19234" y="4794"/>
                    <a:pt x="19234" y="4794"/>
                  </a:cubicBezTo>
                  <a:cubicBezTo>
                    <a:pt x="18103" y="4573"/>
                    <a:pt x="17074" y="4408"/>
                    <a:pt x="15943" y="4243"/>
                  </a:cubicBezTo>
                  <a:cubicBezTo>
                    <a:pt x="14709" y="4078"/>
                    <a:pt x="13680" y="4022"/>
                    <a:pt x="12651" y="3967"/>
                  </a:cubicBezTo>
                  <a:cubicBezTo>
                    <a:pt x="12651" y="8761"/>
                    <a:pt x="12651" y="8761"/>
                    <a:pt x="12651" y="8761"/>
                  </a:cubicBezTo>
                  <a:cubicBezTo>
                    <a:pt x="13577" y="8982"/>
                    <a:pt x="14709" y="9257"/>
                    <a:pt x="15737" y="9478"/>
                  </a:cubicBezTo>
                  <a:cubicBezTo>
                    <a:pt x="16766" y="9753"/>
                    <a:pt x="17794" y="10084"/>
                    <a:pt x="18617" y="10524"/>
                  </a:cubicBezTo>
                  <a:cubicBezTo>
                    <a:pt x="19543" y="10910"/>
                    <a:pt x="20263" y="11461"/>
                    <a:pt x="20777" y="12067"/>
                  </a:cubicBezTo>
                  <a:cubicBezTo>
                    <a:pt x="21291" y="12673"/>
                    <a:pt x="21600" y="13445"/>
                    <a:pt x="21600" y="14382"/>
                  </a:cubicBezTo>
                  <a:moveTo>
                    <a:pt x="6686" y="6061"/>
                  </a:moveTo>
                  <a:cubicBezTo>
                    <a:pt x="6686" y="6557"/>
                    <a:pt x="6994" y="6998"/>
                    <a:pt x="7611" y="7329"/>
                  </a:cubicBezTo>
                  <a:cubicBezTo>
                    <a:pt x="8229" y="7659"/>
                    <a:pt x="8949" y="7935"/>
                    <a:pt x="9874" y="8155"/>
                  </a:cubicBezTo>
                  <a:cubicBezTo>
                    <a:pt x="9874" y="4022"/>
                    <a:pt x="9874" y="4022"/>
                    <a:pt x="9874" y="4022"/>
                  </a:cubicBezTo>
                  <a:cubicBezTo>
                    <a:pt x="9051" y="4078"/>
                    <a:pt x="8434" y="4188"/>
                    <a:pt x="7920" y="4353"/>
                  </a:cubicBezTo>
                  <a:cubicBezTo>
                    <a:pt x="7509" y="4463"/>
                    <a:pt x="7200" y="4684"/>
                    <a:pt x="6994" y="4959"/>
                  </a:cubicBezTo>
                  <a:cubicBezTo>
                    <a:pt x="6789" y="5235"/>
                    <a:pt x="6686" y="5620"/>
                    <a:pt x="6686" y="6061"/>
                  </a:cubicBezTo>
                  <a:moveTo>
                    <a:pt x="15943" y="14822"/>
                  </a:moveTo>
                  <a:cubicBezTo>
                    <a:pt x="15943" y="14327"/>
                    <a:pt x="15634" y="13886"/>
                    <a:pt x="15017" y="13555"/>
                  </a:cubicBezTo>
                  <a:cubicBezTo>
                    <a:pt x="14400" y="13224"/>
                    <a:pt x="13577" y="12949"/>
                    <a:pt x="12651" y="12673"/>
                  </a:cubicBezTo>
                  <a:cubicBezTo>
                    <a:pt x="12651" y="17412"/>
                    <a:pt x="12651" y="17412"/>
                    <a:pt x="12651" y="17412"/>
                  </a:cubicBezTo>
                  <a:cubicBezTo>
                    <a:pt x="12960" y="17412"/>
                    <a:pt x="13269" y="17357"/>
                    <a:pt x="13577" y="17302"/>
                  </a:cubicBezTo>
                  <a:cubicBezTo>
                    <a:pt x="13783" y="17247"/>
                    <a:pt x="14091" y="17192"/>
                    <a:pt x="14400" y="17137"/>
                  </a:cubicBezTo>
                  <a:cubicBezTo>
                    <a:pt x="14811" y="17027"/>
                    <a:pt x="15223" y="16806"/>
                    <a:pt x="15531" y="16420"/>
                  </a:cubicBezTo>
                  <a:cubicBezTo>
                    <a:pt x="15840" y="15980"/>
                    <a:pt x="15943" y="15484"/>
                    <a:pt x="15943" y="14822"/>
                  </a:cubicBezTo>
                </a:path>
              </a:pathLst>
            </a:custGeom>
            <a:solidFill>
              <a:srgbClr val="F8E9B2"/>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83" name="Shape 683"/>
            <p:cNvSpPr/>
            <p:nvPr/>
          </p:nvSpPr>
          <p:spPr>
            <a:xfrm>
              <a:off x="85724" y="20637"/>
              <a:ext cx="892176" cy="1046164"/>
            </a:xfrm>
            <a:custGeom>
              <a:avLst/>
              <a:gdLst/>
              <a:ahLst/>
              <a:cxnLst>
                <a:cxn ang="0">
                  <a:pos x="wd2" y="hd2"/>
                </a:cxn>
                <a:cxn ang="5400000">
                  <a:pos x="wd2" y="hd2"/>
                </a:cxn>
                <a:cxn ang="10800000">
                  <a:pos x="wd2" y="hd2"/>
                </a:cxn>
                <a:cxn ang="16200000">
                  <a:pos x="wd2" y="hd2"/>
                </a:cxn>
              </a:cxnLst>
              <a:rect l="0" t="0" r="r" b="b"/>
              <a:pathLst>
                <a:path w="21600" h="21600" extrusionOk="0">
                  <a:moveTo>
                    <a:pt x="8942" y="10089"/>
                  </a:moveTo>
                  <a:cubicBezTo>
                    <a:pt x="8942" y="12934"/>
                    <a:pt x="8942" y="12934"/>
                    <a:pt x="8942" y="12934"/>
                  </a:cubicBezTo>
                  <a:cubicBezTo>
                    <a:pt x="9058" y="12934"/>
                    <a:pt x="9174" y="12900"/>
                    <a:pt x="9290" y="12867"/>
                  </a:cubicBezTo>
                  <a:cubicBezTo>
                    <a:pt x="9368" y="12834"/>
                    <a:pt x="9484" y="12801"/>
                    <a:pt x="9600" y="12768"/>
                  </a:cubicBezTo>
                  <a:cubicBezTo>
                    <a:pt x="9755" y="12702"/>
                    <a:pt x="9910" y="12570"/>
                    <a:pt x="10026" y="12338"/>
                  </a:cubicBezTo>
                  <a:cubicBezTo>
                    <a:pt x="10142" y="12074"/>
                    <a:pt x="10181" y="11776"/>
                    <a:pt x="10181" y="11379"/>
                  </a:cubicBezTo>
                  <a:cubicBezTo>
                    <a:pt x="10181" y="11081"/>
                    <a:pt x="10065" y="10817"/>
                    <a:pt x="9832" y="10618"/>
                  </a:cubicBezTo>
                  <a:cubicBezTo>
                    <a:pt x="9600" y="10420"/>
                    <a:pt x="9290" y="10254"/>
                    <a:pt x="8942" y="10089"/>
                  </a:cubicBezTo>
                  <a:moveTo>
                    <a:pt x="7897" y="4896"/>
                  </a:moveTo>
                  <a:cubicBezTo>
                    <a:pt x="7587" y="4929"/>
                    <a:pt x="7355" y="4995"/>
                    <a:pt x="7161" y="5094"/>
                  </a:cubicBezTo>
                  <a:cubicBezTo>
                    <a:pt x="7006" y="5160"/>
                    <a:pt x="6890" y="5292"/>
                    <a:pt x="6813" y="5458"/>
                  </a:cubicBezTo>
                  <a:cubicBezTo>
                    <a:pt x="6735" y="5623"/>
                    <a:pt x="6697" y="5855"/>
                    <a:pt x="6697" y="6119"/>
                  </a:cubicBezTo>
                  <a:cubicBezTo>
                    <a:pt x="6697" y="6417"/>
                    <a:pt x="6813" y="6682"/>
                    <a:pt x="7045" y="6880"/>
                  </a:cubicBezTo>
                  <a:cubicBezTo>
                    <a:pt x="7277" y="7079"/>
                    <a:pt x="7548" y="7244"/>
                    <a:pt x="7897" y="7376"/>
                  </a:cubicBezTo>
                  <a:cubicBezTo>
                    <a:pt x="7897" y="4896"/>
                    <a:pt x="7897" y="4896"/>
                    <a:pt x="7897" y="4896"/>
                  </a:cubicBezTo>
                  <a:moveTo>
                    <a:pt x="7897" y="13000"/>
                  </a:moveTo>
                  <a:cubicBezTo>
                    <a:pt x="7897" y="9725"/>
                    <a:pt x="7897" y="9725"/>
                    <a:pt x="7897" y="9725"/>
                  </a:cubicBezTo>
                  <a:cubicBezTo>
                    <a:pt x="7510" y="9593"/>
                    <a:pt x="7123" y="9460"/>
                    <a:pt x="6735" y="9295"/>
                  </a:cubicBezTo>
                  <a:cubicBezTo>
                    <a:pt x="6348" y="9130"/>
                    <a:pt x="6000" y="8931"/>
                    <a:pt x="5690" y="8700"/>
                  </a:cubicBezTo>
                  <a:cubicBezTo>
                    <a:pt x="5342" y="8435"/>
                    <a:pt x="5110" y="8137"/>
                    <a:pt x="4916" y="7773"/>
                  </a:cubicBezTo>
                  <a:cubicBezTo>
                    <a:pt x="4684" y="7409"/>
                    <a:pt x="4606" y="6979"/>
                    <a:pt x="4606" y="6417"/>
                  </a:cubicBezTo>
                  <a:cubicBezTo>
                    <a:pt x="4606" y="6153"/>
                    <a:pt x="4684" y="5888"/>
                    <a:pt x="4839" y="5590"/>
                  </a:cubicBezTo>
                  <a:cubicBezTo>
                    <a:pt x="4994" y="5292"/>
                    <a:pt x="5187" y="5028"/>
                    <a:pt x="5458" y="4763"/>
                  </a:cubicBezTo>
                  <a:cubicBezTo>
                    <a:pt x="5768" y="4499"/>
                    <a:pt x="6116" y="4267"/>
                    <a:pt x="6503" y="4069"/>
                  </a:cubicBezTo>
                  <a:cubicBezTo>
                    <a:pt x="6929" y="3870"/>
                    <a:pt x="7394" y="3705"/>
                    <a:pt x="7897" y="3639"/>
                  </a:cubicBezTo>
                  <a:cubicBezTo>
                    <a:pt x="7897" y="2481"/>
                    <a:pt x="7897" y="2481"/>
                    <a:pt x="7897" y="2481"/>
                  </a:cubicBezTo>
                  <a:cubicBezTo>
                    <a:pt x="8942" y="2481"/>
                    <a:pt x="8942" y="2481"/>
                    <a:pt x="8942" y="2481"/>
                  </a:cubicBezTo>
                  <a:cubicBezTo>
                    <a:pt x="8942" y="3539"/>
                    <a:pt x="8942" y="3539"/>
                    <a:pt x="8942" y="3539"/>
                  </a:cubicBezTo>
                  <a:cubicBezTo>
                    <a:pt x="8942" y="3539"/>
                    <a:pt x="8942" y="3539"/>
                    <a:pt x="8942" y="3539"/>
                  </a:cubicBezTo>
                  <a:cubicBezTo>
                    <a:pt x="9484" y="3539"/>
                    <a:pt x="9948" y="3572"/>
                    <a:pt x="10413" y="3606"/>
                  </a:cubicBezTo>
                  <a:cubicBezTo>
                    <a:pt x="10839" y="3672"/>
                    <a:pt x="11303" y="3738"/>
                    <a:pt x="11768" y="3804"/>
                  </a:cubicBezTo>
                  <a:cubicBezTo>
                    <a:pt x="11419" y="5359"/>
                    <a:pt x="11419" y="5359"/>
                    <a:pt x="11419" y="5359"/>
                  </a:cubicBezTo>
                  <a:cubicBezTo>
                    <a:pt x="10994" y="5226"/>
                    <a:pt x="10606" y="5127"/>
                    <a:pt x="10181" y="5028"/>
                  </a:cubicBezTo>
                  <a:cubicBezTo>
                    <a:pt x="9716" y="4929"/>
                    <a:pt x="9329" y="4896"/>
                    <a:pt x="8942" y="4862"/>
                  </a:cubicBezTo>
                  <a:cubicBezTo>
                    <a:pt x="8942" y="7740"/>
                    <a:pt x="8942" y="7740"/>
                    <a:pt x="8942" y="7740"/>
                  </a:cubicBezTo>
                  <a:cubicBezTo>
                    <a:pt x="9290" y="7873"/>
                    <a:pt x="9716" y="8038"/>
                    <a:pt x="10103" y="8170"/>
                  </a:cubicBezTo>
                  <a:cubicBezTo>
                    <a:pt x="10490" y="8336"/>
                    <a:pt x="10877" y="8534"/>
                    <a:pt x="11187" y="8799"/>
                  </a:cubicBezTo>
                  <a:cubicBezTo>
                    <a:pt x="11535" y="9030"/>
                    <a:pt x="11806" y="9361"/>
                    <a:pt x="12000" y="9725"/>
                  </a:cubicBezTo>
                  <a:cubicBezTo>
                    <a:pt x="12194" y="10089"/>
                    <a:pt x="12310" y="10552"/>
                    <a:pt x="12310" y="11114"/>
                  </a:cubicBezTo>
                  <a:cubicBezTo>
                    <a:pt x="12310" y="11445"/>
                    <a:pt x="12232" y="11776"/>
                    <a:pt x="12077" y="12074"/>
                  </a:cubicBezTo>
                  <a:cubicBezTo>
                    <a:pt x="11923" y="12404"/>
                    <a:pt x="11690" y="12735"/>
                    <a:pt x="11419" y="13000"/>
                  </a:cubicBezTo>
                  <a:cubicBezTo>
                    <a:pt x="11110" y="13297"/>
                    <a:pt x="10761" y="13529"/>
                    <a:pt x="10335" y="13760"/>
                  </a:cubicBezTo>
                  <a:cubicBezTo>
                    <a:pt x="9910" y="13959"/>
                    <a:pt x="9445" y="14124"/>
                    <a:pt x="8942" y="14224"/>
                  </a:cubicBezTo>
                  <a:cubicBezTo>
                    <a:pt x="8942" y="15447"/>
                    <a:pt x="8942" y="15447"/>
                    <a:pt x="8942" y="15447"/>
                  </a:cubicBezTo>
                  <a:cubicBezTo>
                    <a:pt x="7897" y="15447"/>
                    <a:pt x="7897" y="15447"/>
                    <a:pt x="7897" y="15447"/>
                  </a:cubicBezTo>
                  <a:cubicBezTo>
                    <a:pt x="7897" y="14323"/>
                    <a:pt x="7897" y="14323"/>
                    <a:pt x="7897" y="14323"/>
                  </a:cubicBezTo>
                  <a:cubicBezTo>
                    <a:pt x="7858" y="14323"/>
                    <a:pt x="7819" y="14323"/>
                    <a:pt x="7819" y="14323"/>
                  </a:cubicBezTo>
                  <a:cubicBezTo>
                    <a:pt x="7781" y="14323"/>
                    <a:pt x="7742" y="14323"/>
                    <a:pt x="7703" y="14323"/>
                  </a:cubicBezTo>
                  <a:cubicBezTo>
                    <a:pt x="7355" y="14323"/>
                    <a:pt x="7006" y="14323"/>
                    <a:pt x="6658" y="14290"/>
                  </a:cubicBezTo>
                  <a:cubicBezTo>
                    <a:pt x="6348" y="14257"/>
                    <a:pt x="6039" y="14191"/>
                    <a:pt x="5768" y="14124"/>
                  </a:cubicBezTo>
                  <a:cubicBezTo>
                    <a:pt x="5497" y="14058"/>
                    <a:pt x="5226" y="13992"/>
                    <a:pt x="4955" y="13893"/>
                  </a:cubicBezTo>
                  <a:cubicBezTo>
                    <a:pt x="4684" y="13794"/>
                    <a:pt x="4452" y="13694"/>
                    <a:pt x="4181" y="13562"/>
                  </a:cubicBezTo>
                  <a:cubicBezTo>
                    <a:pt x="4761" y="12007"/>
                    <a:pt x="4761" y="12007"/>
                    <a:pt x="4761" y="12007"/>
                  </a:cubicBezTo>
                  <a:cubicBezTo>
                    <a:pt x="4916" y="12107"/>
                    <a:pt x="5148" y="12206"/>
                    <a:pt x="5381" y="12305"/>
                  </a:cubicBezTo>
                  <a:cubicBezTo>
                    <a:pt x="5613" y="12437"/>
                    <a:pt x="5884" y="12537"/>
                    <a:pt x="6155" y="12603"/>
                  </a:cubicBezTo>
                  <a:cubicBezTo>
                    <a:pt x="6465" y="12702"/>
                    <a:pt x="6735" y="12801"/>
                    <a:pt x="7045" y="12867"/>
                  </a:cubicBezTo>
                  <a:cubicBezTo>
                    <a:pt x="7355" y="12934"/>
                    <a:pt x="7626" y="12967"/>
                    <a:pt x="7897" y="13000"/>
                  </a:cubicBezTo>
                  <a:moveTo>
                    <a:pt x="10800" y="0"/>
                  </a:moveTo>
                  <a:cubicBezTo>
                    <a:pt x="4839" y="0"/>
                    <a:pt x="0" y="4135"/>
                    <a:pt x="0" y="9229"/>
                  </a:cubicBezTo>
                  <a:cubicBezTo>
                    <a:pt x="0" y="14323"/>
                    <a:pt x="4839" y="18458"/>
                    <a:pt x="10800" y="18458"/>
                  </a:cubicBezTo>
                  <a:cubicBezTo>
                    <a:pt x="10994" y="18458"/>
                    <a:pt x="11148" y="18458"/>
                    <a:pt x="11303" y="18458"/>
                  </a:cubicBezTo>
                  <a:cubicBezTo>
                    <a:pt x="15677" y="21600"/>
                    <a:pt x="15677" y="21600"/>
                    <a:pt x="15677" y="21600"/>
                  </a:cubicBezTo>
                  <a:cubicBezTo>
                    <a:pt x="16142" y="17267"/>
                    <a:pt x="16142" y="17267"/>
                    <a:pt x="16142" y="17267"/>
                  </a:cubicBezTo>
                  <a:cubicBezTo>
                    <a:pt x="19394" y="15679"/>
                    <a:pt x="21600" y="12669"/>
                    <a:pt x="21600" y="9229"/>
                  </a:cubicBezTo>
                  <a:cubicBezTo>
                    <a:pt x="21600" y="4135"/>
                    <a:pt x="16761" y="0"/>
                    <a:pt x="10800" y="0"/>
                  </a:cubicBezTo>
                </a:path>
              </a:pathLst>
            </a:custGeom>
            <a:solidFill>
              <a:srgbClr val="91958B"/>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84" name="Shape 684"/>
            <p:cNvSpPr/>
            <p:nvPr/>
          </p:nvSpPr>
          <p:spPr>
            <a:xfrm>
              <a:off x="257174" y="141287"/>
              <a:ext cx="336551" cy="628651"/>
            </a:xfrm>
            <a:custGeom>
              <a:avLst/>
              <a:gdLst/>
              <a:ahLst/>
              <a:cxnLst>
                <a:cxn ang="0">
                  <a:pos x="wd2" y="hd2"/>
                </a:cxn>
                <a:cxn ang="5400000">
                  <a:pos x="wd2" y="hd2"/>
                </a:cxn>
                <a:cxn ang="10800000">
                  <a:pos x="wd2" y="hd2"/>
                </a:cxn>
                <a:cxn ang="16200000">
                  <a:pos x="wd2" y="hd2"/>
                </a:cxn>
              </a:cxnLst>
              <a:rect l="0" t="0" r="r" b="b"/>
              <a:pathLst>
                <a:path w="21600" h="21600" extrusionOk="0">
                  <a:moveTo>
                    <a:pt x="12651" y="17412"/>
                  </a:moveTo>
                  <a:cubicBezTo>
                    <a:pt x="12651" y="12673"/>
                    <a:pt x="12651" y="12673"/>
                    <a:pt x="12651" y="12673"/>
                  </a:cubicBezTo>
                  <a:cubicBezTo>
                    <a:pt x="13577" y="12949"/>
                    <a:pt x="14400" y="13224"/>
                    <a:pt x="15017" y="13555"/>
                  </a:cubicBezTo>
                  <a:cubicBezTo>
                    <a:pt x="15634" y="13886"/>
                    <a:pt x="15943" y="14327"/>
                    <a:pt x="15943" y="14822"/>
                  </a:cubicBezTo>
                  <a:cubicBezTo>
                    <a:pt x="15943" y="15484"/>
                    <a:pt x="15840" y="15980"/>
                    <a:pt x="15531" y="16420"/>
                  </a:cubicBezTo>
                  <a:cubicBezTo>
                    <a:pt x="15223" y="16806"/>
                    <a:pt x="14811" y="17027"/>
                    <a:pt x="14400" y="17137"/>
                  </a:cubicBezTo>
                  <a:cubicBezTo>
                    <a:pt x="14091" y="17192"/>
                    <a:pt x="13783" y="17247"/>
                    <a:pt x="13577" y="17302"/>
                  </a:cubicBezTo>
                  <a:cubicBezTo>
                    <a:pt x="13269" y="17357"/>
                    <a:pt x="12960" y="17412"/>
                    <a:pt x="12651" y="17412"/>
                  </a:cubicBezTo>
                  <a:moveTo>
                    <a:pt x="9874" y="8155"/>
                  </a:moveTo>
                  <a:cubicBezTo>
                    <a:pt x="8949" y="7935"/>
                    <a:pt x="8229" y="7659"/>
                    <a:pt x="7611" y="7329"/>
                  </a:cubicBezTo>
                  <a:cubicBezTo>
                    <a:pt x="6994" y="6998"/>
                    <a:pt x="6686" y="6557"/>
                    <a:pt x="6686" y="6061"/>
                  </a:cubicBezTo>
                  <a:cubicBezTo>
                    <a:pt x="6686" y="5620"/>
                    <a:pt x="6789" y="5235"/>
                    <a:pt x="6994" y="4959"/>
                  </a:cubicBezTo>
                  <a:cubicBezTo>
                    <a:pt x="7200" y="4684"/>
                    <a:pt x="7509" y="4463"/>
                    <a:pt x="7920" y="4353"/>
                  </a:cubicBezTo>
                  <a:cubicBezTo>
                    <a:pt x="8434" y="4188"/>
                    <a:pt x="9051" y="4078"/>
                    <a:pt x="9874" y="4022"/>
                  </a:cubicBezTo>
                  <a:cubicBezTo>
                    <a:pt x="9874" y="8155"/>
                    <a:pt x="9874" y="8155"/>
                    <a:pt x="9874" y="8155"/>
                  </a:cubicBezTo>
                  <a:moveTo>
                    <a:pt x="12651" y="0"/>
                  </a:moveTo>
                  <a:cubicBezTo>
                    <a:pt x="9874" y="0"/>
                    <a:pt x="9874" y="0"/>
                    <a:pt x="9874" y="0"/>
                  </a:cubicBezTo>
                  <a:cubicBezTo>
                    <a:pt x="9874" y="1929"/>
                    <a:pt x="9874" y="1929"/>
                    <a:pt x="9874" y="1929"/>
                  </a:cubicBezTo>
                  <a:cubicBezTo>
                    <a:pt x="8537" y="2039"/>
                    <a:pt x="7303" y="2314"/>
                    <a:pt x="6171" y="2645"/>
                  </a:cubicBezTo>
                  <a:cubicBezTo>
                    <a:pt x="5143" y="2976"/>
                    <a:pt x="4217" y="3361"/>
                    <a:pt x="3394" y="3802"/>
                  </a:cubicBezTo>
                  <a:cubicBezTo>
                    <a:pt x="2674" y="4243"/>
                    <a:pt x="2160" y="4684"/>
                    <a:pt x="1749" y="5180"/>
                  </a:cubicBezTo>
                  <a:cubicBezTo>
                    <a:pt x="1337" y="5676"/>
                    <a:pt x="1131" y="6116"/>
                    <a:pt x="1131" y="6557"/>
                  </a:cubicBezTo>
                  <a:cubicBezTo>
                    <a:pt x="1131" y="7494"/>
                    <a:pt x="1337" y="8210"/>
                    <a:pt x="1954" y="8816"/>
                  </a:cubicBezTo>
                  <a:cubicBezTo>
                    <a:pt x="2469" y="9422"/>
                    <a:pt x="3086" y="9918"/>
                    <a:pt x="4011" y="10359"/>
                  </a:cubicBezTo>
                  <a:cubicBezTo>
                    <a:pt x="4834" y="10745"/>
                    <a:pt x="5760" y="11076"/>
                    <a:pt x="6789" y="11351"/>
                  </a:cubicBezTo>
                  <a:cubicBezTo>
                    <a:pt x="7817" y="11627"/>
                    <a:pt x="8846" y="11847"/>
                    <a:pt x="9874" y="12067"/>
                  </a:cubicBezTo>
                  <a:cubicBezTo>
                    <a:pt x="9874" y="17522"/>
                    <a:pt x="9874" y="17522"/>
                    <a:pt x="9874" y="17522"/>
                  </a:cubicBezTo>
                  <a:cubicBezTo>
                    <a:pt x="9154" y="17467"/>
                    <a:pt x="8434" y="17412"/>
                    <a:pt x="7611" y="17302"/>
                  </a:cubicBezTo>
                  <a:cubicBezTo>
                    <a:pt x="6789" y="17192"/>
                    <a:pt x="6069" y="17027"/>
                    <a:pt x="5246" y="16861"/>
                  </a:cubicBezTo>
                  <a:cubicBezTo>
                    <a:pt x="4526" y="16751"/>
                    <a:pt x="3806" y="16586"/>
                    <a:pt x="3189" y="16365"/>
                  </a:cubicBezTo>
                  <a:cubicBezTo>
                    <a:pt x="2571" y="16200"/>
                    <a:pt x="1954" y="16035"/>
                    <a:pt x="1543" y="15869"/>
                  </a:cubicBezTo>
                  <a:cubicBezTo>
                    <a:pt x="0" y="18459"/>
                    <a:pt x="0" y="18459"/>
                    <a:pt x="0" y="18459"/>
                  </a:cubicBezTo>
                  <a:cubicBezTo>
                    <a:pt x="720" y="18680"/>
                    <a:pt x="1337" y="18845"/>
                    <a:pt x="2057" y="19010"/>
                  </a:cubicBezTo>
                  <a:cubicBezTo>
                    <a:pt x="2777" y="19176"/>
                    <a:pt x="3497" y="19286"/>
                    <a:pt x="4217" y="19396"/>
                  </a:cubicBezTo>
                  <a:cubicBezTo>
                    <a:pt x="4937" y="19506"/>
                    <a:pt x="5760" y="19616"/>
                    <a:pt x="6583" y="19671"/>
                  </a:cubicBezTo>
                  <a:cubicBezTo>
                    <a:pt x="7509" y="19727"/>
                    <a:pt x="8434" y="19727"/>
                    <a:pt x="9360" y="19727"/>
                  </a:cubicBezTo>
                  <a:cubicBezTo>
                    <a:pt x="9463" y="19727"/>
                    <a:pt x="9566" y="19727"/>
                    <a:pt x="9669" y="19727"/>
                  </a:cubicBezTo>
                  <a:cubicBezTo>
                    <a:pt x="9669" y="19727"/>
                    <a:pt x="9771" y="19727"/>
                    <a:pt x="9874" y="19727"/>
                  </a:cubicBezTo>
                  <a:cubicBezTo>
                    <a:pt x="9874" y="21600"/>
                    <a:pt x="9874" y="21600"/>
                    <a:pt x="9874" y="21600"/>
                  </a:cubicBezTo>
                  <a:cubicBezTo>
                    <a:pt x="12651" y="21600"/>
                    <a:pt x="12651" y="21600"/>
                    <a:pt x="12651" y="21600"/>
                  </a:cubicBezTo>
                  <a:cubicBezTo>
                    <a:pt x="12651" y="19561"/>
                    <a:pt x="12651" y="19561"/>
                    <a:pt x="12651" y="19561"/>
                  </a:cubicBezTo>
                  <a:cubicBezTo>
                    <a:pt x="13989" y="19396"/>
                    <a:pt x="15223" y="19120"/>
                    <a:pt x="16354" y="18790"/>
                  </a:cubicBezTo>
                  <a:cubicBezTo>
                    <a:pt x="17486" y="18404"/>
                    <a:pt x="18411" y="18018"/>
                    <a:pt x="19234" y="17522"/>
                  </a:cubicBezTo>
                  <a:cubicBezTo>
                    <a:pt x="19954" y="17082"/>
                    <a:pt x="20571" y="16531"/>
                    <a:pt x="20983" y="15980"/>
                  </a:cubicBezTo>
                  <a:cubicBezTo>
                    <a:pt x="21394" y="15484"/>
                    <a:pt x="21600" y="14933"/>
                    <a:pt x="21600" y="14382"/>
                  </a:cubicBezTo>
                  <a:cubicBezTo>
                    <a:pt x="21600" y="13445"/>
                    <a:pt x="21291" y="12673"/>
                    <a:pt x="20777" y="12067"/>
                  </a:cubicBezTo>
                  <a:cubicBezTo>
                    <a:pt x="20263" y="11461"/>
                    <a:pt x="19543" y="10910"/>
                    <a:pt x="18617" y="10524"/>
                  </a:cubicBezTo>
                  <a:cubicBezTo>
                    <a:pt x="17794" y="10084"/>
                    <a:pt x="16766" y="9753"/>
                    <a:pt x="15737" y="9478"/>
                  </a:cubicBezTo>
                  <a:cubicBezTo>
                    <a:pt x="14709" y="9257"/>
                    <a:pt x="13577" y="8982"/>
                    <a:pt x="12651" y="8761"/>
                  </a:cubicBezTo>
                  <a:cubicBezTo>
                    <a:pt x="12651" y="3967"/>
                    <a:pt x="12651" y="3967"/>
                    <a:pt x="12651" y="3967"/>
                  </a:cubicBezTo>
                  <a:cubicBezTo>
                    <a:pt x="13680" y="4022"/>
                    <a:pt x="14709" y="4078"/>
                    <a:pt x="15943" y="4243"/>
                  </a:cubicBezTo>
                  <a:cubicBezTo>
                    <a:pt x="17074" y="4408"/>
                    <a:pt x="18103" y="4573"/>
                    <a:pt x="19234" y="4794"/>
                  </a:cubicBezTo>
                  <a:cubicBezTo>
                    <a:pt x="20160" y="2204"/>
                    <a:pt x="20160" y="2204"/>
                    <a:pt x="20160" y="2204"/>
                  </a:cubicBezTo>
                  <a:cubicBezTo>
                    <a:pt x="18926" y="2094"/>
                    <a:pt x="17691" y="1984"/>
                    <a:pt x="16560" y="1873"/>
                  </a:cubicBezTo>
                  <a:cubicBezTo>
                    <a:pt x="15326" y="1818"/>
                    <a:pt x="14091" y="1763"/>
                    <a:pt x="12651" y="1763"/>
                  </a:cubicBezTo>
                  <a:cubicBezTo>
                    <a:pt x="12651" y="1763"/>
                    <a:pt x="12651" y="1763"/>
                    <a:pt x="12651" y="1763"/>
                  </a:cubicBezTo>
                  <a:cubicBezTo>
                    <a:pt x="12651" y="0"/>
                    <a:pt x="12651" y="0"/>
                    <a:pt x="12651" y="0"/>
                  </a:cubicBezTo>
                </a:path>
              </a:pathLst>
            </a:custGeom>
            <a:solidFill>
              <a:srgbClr val="C2B388"/>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85" name="Shape 685"/>
            <p:cNvSpPr/>
            <p:nvPr/>
          </p:nvSpPr>
          <p:spPr>
            <a:xfrm>
              <a:off x="-1" y="-1"/>
              <a:ext cx="893763" cy="1046164"/>
            </a:xfrm>
            <a:custGeom>
              <a:avLst/>
              <a:gdLst/>
              <a:ahLst/>
              <a:cxnLst>
                <a:cxn ang="0">
                  <a:pos x="wd2" y="hd2"/>
                </a:cxn>
                <a:cxn ang="5400000">
                  <a:pos x="wd2" y="hd2"/>
                </a:cxn>
                <a:cxn ang="10800000">
                  <a:pos x="wd2" y="hd2"/>
                </a:cxn>
                <a:cxn ang="16200000">
                  <a:pos x="wd2" y="hd2"/>
                </a:cxn>
              </a:cxnLst>
              <a:rect l="0" t="0" r="r" b="b"/>
              <a:pathLst>
                <a:path w="21600" h="21600" extrusionOk="0">
                  <a:moveTo>
                    <a:pt x="21600" y="9229"/>
                  </a:moveTo>
                  <a:cubicBezTo>
                    <a:pt x="21600" y="4135"/>
                    <a:pt x="16761" y="0"/>
                    <a:pt x="10800" y="0"/>
                  </a:cubicBezTo>
                  <a:cubicBezTo>
                    <a:pt x="4839" y="0"/>
                    <a:pt x="0" y="4135"/>
                    <a:pt x="0" y="9229"/>
                  </a:cubicBezTo>
                  <a:cubicBezTo>
                    <a:pt x="0" y="14323"/>
                    <a:pt x="4839" y="18458"/>
                    <a:pt x="10800" y="18458"/>
                  </a:cubicBezTo>
                  <a:cubicBezTo>
                    <a:pt x="10955" y="18458"/>
                    <a:pt x="11110" y="18458"/>
                    <a:pt x="11303" y="18458"/>
                  </a:cubicBezTo>
                  <a:cubicBezTo>
                    <a:pt x="15639" y="21600"/>
                    <a:pt x="15639" y="21600"/>
                    <a:pt x="15639" y="21600"/>
                  </a:cubicBezTo>
                  <a:cubicBezTo>
                    <a:pt x="16103" y="17267"/>
                    <a:pt x="16103" y="17267"/>
                    <a:pt x="16103" y="17267"/>
                  </a:cubicBezTo>
                  <a:cubicBezTo>
                    <a:pt x="19394" y="15679"/>
                    <a:pt x="21600" y="12669"/>
                    <a:pt x="21600" y="9229"/>
                  </a:cubicBezTo>
                  <a:close/>
                </a:path>
              </a:pathLst>
            </a:custGeom>
          </p:spPr>
          <p:style>
            <a:lnRef idx="3">
              <a:schemeClr val="lt1"/>
            </a:lnRef>
            <a:fillRef idx="1">
              <a:schemeClr val="accent5"/>
            </a:fillRef>
            <a:effectRef idx="1">
              <a:schemeClr val="accent5"/>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sp>
          <p:nvSpPr>
            <p:cNvPr id="686" name="Shape 686"/>
            <p:cNvSpPr/>
            <p:nvPr/>
          </p:nvSpPr>
          <p:spPr>
            <a:xfrm>
              <a:off x="141381" y="151802"/>
              <a:ext cx="505971" cy="523217"/>
            </a:xfrm>
            <a:prstGeom prst="rect">
              <a:avLst/>
            </a:prstGeom>
            <a:noFill/>
            <a:ln w="12700" cap="flat">
              <a:noFill/>
              <a:miter lim="400000"/>
            </a:ln>
            <a:effectLst/>
          </p:spPr>
          <p:txBody>
            <a:bodyPr wrap="none" lIns="45719" tIns="45719" rIns="45719" bIns="45719" numCol="1" anchor="t">
              <a:spAutoFit/>
            </a:bodyPr>
            <a:lstStyle/>
            <a:p>
              <a:pPr lvl="0">
                <a:defRPr>
                  <a:solidFill>
                    <a:srgbClr val="000000"/>
                  </a:solidFill>
                </a:defRPr>
              </a:pPr>
              <a:r>
                <a:rPr sz="2800" b="1">
                  <a:solidFill>
                    <a:srgbClr val="FFFFFF"/>
                  </a:solidFill>
                  <a:cs typeface="+mn-ea"/>
                  <a:sym typeface="+mn-lt"/>
                </a:rPr>
                <a:t>04</a:t>
              </a:r>
              <a:endParaRPr sz="2800" b="1">
                <a:solidFill>
                  <a:srgbClr val="FFFFFF"/>
                </a:solidFill>
                <a:cs typeface="+mn-ea"/>
                <a:sym typeface="+mn-lt"/>
              </a:endParaRPr>
            </a:p>
          </p:txBody>
        </p:sp>
      </p:grpSp>
      <p:grpSp>
        <p:nvGrpSpPr>
          <p:cNvPr id="693" name="Group 693"/>
          <p:cNvGrpSpPr/>
          <p:nvPr/>
        </p:nvGrpSpPr>
        <p:grpSpPr>
          <a:xfrm>
            <a:off x="4423686" y="1663880"/>
            <a:ext cx="744442" cy="877889"/>
            <a:chOff x="0" y="0"/>
            <a:chExt cx="744537" cy="877888"/>
          </a:xfrm>
        </p:grpSpPr>
        <p:sp>
          <p:nvSpPr>
            <p:cNvPr id="688" name="Shape 688"/>
            <p:cNvSpPr/>
            <p:nvPr/>
          </p:nvSpPr>
          <p:spPr>
            <a:xfrm>
              <a:off x="25400" y="38100"/>
              <a:ext cx="719138" cy="839789"/>
            </a:xfrm>
            <a:custGeom>
              <a:avLst/>
              <a:gdLst/>
              <a:ahLst/>
              <a:cxnLst>
                <a:cxn ang="0">
                  <a:pos x="wd2" y="hd2"/>
                </a:cxn>
                <a:cxn ang="5400000">
                  <a:pos x="wd2" y="hd2"/>
                </a:cxn>
                <a:cxn ang="10800000">
                  <a:pos x="wd2" y="hd2"/>
                </a:cxn>
                <a:cxn ang="16200000">
                  <a:pos x="wd2" y="hd2"/>
                </a:cxn>
              </a:cxnLst>
              <a:rect l="0" t="0" r="r" b="b"/>
              <a:pathLst>
                <a:path w="21600" h="21600" extrusionOk="0">
                  <a:moveTo>
                    <a:pt x="10776" y="0"/>
                  </a:moveTo>
                  <a:cubicBezTo>
                    <a:pt x="4859" y="0"/>
                    <a:pt x="0" y="4122"/>
                    <a:pt x="0" y="9234"/>
                  </a:cubicBezTo>
                  <a:cubicBezTo>
                    <a:pt x="0" y="14345"/>
                    <a:pt x="4859" y="18467"/>
                    <a:pt x="10776" y="18467"/>
                  </a:cubicBezTo>
                  <a:cubicBezTo>
                    <a:pt x="10968" y="18467"/>
                    <a:pt x="11113" y="18467"/>
                    <a:pt x="11305" y="18467"/>
                  </a:cubicBezTo>
                  <a:cubicBezTo>
                    <a:pt x="15635" y="21600"/>
                    <a:pt x="15635" y="21600"/>
                    <a:pt x="15635" y="21600"/>
                  </a:cubicBezTo>
                  <a:cubicBezTo>
                    <a:pt x="16116" y="17272"/>
                    <a:pt x="16116" y="17272"/>
                    <a:pt x="16116" y="17272"/>
                  </a:cubicBezTo>
                  <a:cubicBezTo>
                    <a:pt x="19387" y="15664"/>
                    <a:pt x="21600" y="12655"/>
                    <a:pt x="21600" y="9234"/>
                  </a:cubicBezTo>
                  <a:cubicBezTo>
                    <a:pt x="21600" y="4122"/>
                    <a:pt x="16741" y="0"/>
                    <a:pt x="10776" y="0"/>
                  </a:cubicBezTo>
                </a:path>
              </a:pathLst>
            </a:custGeom>
            <a:solidFill>
              <a:srgbClr val="91958B"/>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89" name="Shape 689"/>
            <p:cNvSpPr/>
            <p:nvPr/>
          </p:nvSpPr>
          <p:spPr>
            <a:xfrm>
              <a:off x="0" y="-1"/>
              <a:ext cx="717551" cy="839789"/>
            </a:xfrm>
            <a:custGeom>
              <a:avLst/>
              <a:gdLst/>
              <a:ahLst/>
              <a:cxnLst>
                <a:cxn ang="0">
                  <a:pos x="wd2" y="hd2"/>
                </a:cxn>
                <a:cxn ang="5400000">
                  <a:pos x="wd2" y="hd2"/>
                </a:cxn>
                <a:cxn ang="10800000">
                  <a:pos x="wd2" y="hd2"/>
                </a:cxn>
                <a:cxn ang="16200000">
                  <a:pos x="wd2" y="hd2"/>
                </a:cxn>
              </a:cxnLst>
              <a:rect l="0" t="0" r="r" b="b"/>
              <a:pathLst>
                <a:path w="21600" h="21600" extrusionOk="0">
                  <a:moveTo>
                    <a:pt x="21600" y="9234"/>
                  </a:moveTo>
                  <a:cubicBezTo>
                    <a:pt x="21600" y="4122"/>
                    <a:pt x="16741" y="0"/>
                    <a:pt x="10824" y="0"/>
                  </a:cubicBezTo>
                  <a:cubicBezTo>
                    <a:pt x="4859" y="0"/>
                    <a:pt x="0" y="4122"/>
                    <a:pt x="0" y="9234"/>
                  </a:cubicBezTo>
                  <a:cubicBezTo>
                    <a:pt x="0" y="14345"/>
                    <a:pt x="4859" y="18467"/>
                    <a:pt x="10824" y="18467"/>
                  </a:cubicBezTo>
                  <a:cubicBezTo>
                    <a:pt x="10968" y="18467"/>
                    <a:pt x="11113" y="18467"/>
                    <a:pt x="11305" y="18467"/>
                  </a:cubicBezTo>
                  <a:cubicBezTo>
                    <a:pt x="15635" y="21600"/>
                    <a:pt x="15635" y="21600"/>
                    <a:pt x="15635" y="21600"/>
                  </a:cubicBezTo>
                  <a:cubicBezTo>
                    <a:pt x="16116" y="17272"/>
                    <a:pt x="16116" y="17272"/>
                    <a:pt x="16116" y="17272"/>
                  </a:cubicBezTo>
                  <a:cubicBezTo>
                    <a:pt x="19387" y="15664"/>
                    <a:pt x="21600" y="12655"/>
                    <a:pt x="21600" y="9234"/>
                  </a:cubicBezTo>
                  <a:close/>
                </a:path>
              </a:pathLst>
            </a:custGeom>
            <a:solidFill>
              <a:schemeClr val="bg1">
                <a:lumMod val="75000"/>
              </a:schemeClr>
            </a:solidFill>
            <a:ln w="19050">
              <a:noFill/>
            </a:ln>
            <a:effectLst>
              <a:outerShdw blurRad="254000" dist="127000" dir="816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grpSp>
          <p:nvGrpSpPr>
            <p:cNvPr id="692" name="Group 692"/>
            <p:cNvGrpSpPr/>
            <p:nvPr/>
          </p:nvGrpSpPr>
          <p:grpSpPr>
            <a:xfrm>
              <a:off x="167182" y="159076"/>
              <a:ext cx="405013" cy="354472"/>
              <a:chOff x="0" y="0"/>
              <a:chExt cx="405011" cy="354470"/>
            </a:xfrm>
          </p:grpSpPr>
          <p:sp>
            <p:nvSpPr>
              <p:cNvPr id="690" name="Shape 690"/>
              <p:cNvSpPr/>
              <p:nvPr/>
            </p:nvSpPr>
            <p:spPr>
              <a:xfrm>
                <a:off x="63693" y="63001"/>
                <a:ext cx="145390" cy="95542"/>
              </a:xfrm>
              <a:custGeom>
                <a:avLst/>
                <a:gdLst/>
                <a:ahLst/>
                <a:cxnLst>
                  <a:cxn ang="0">
                    <a:pos x="wd2" y="hd2"/>
                  </a:cxn>
                  <a:cxn ang="5400000">
                    <a:pos x="wd2" y="hd2"/>
                  </a:cxn>
                  <a:cxn ang="10800000">
                    <a:pos x="wd2" y="hd2"/>
                  </a:cxn>
                  <a:cxn ang="16200000">
                    <a:pos x="wd2" y="hd2"/>
                  </a:cxn>
                </a:cxnLst>
                <a:rect l="0" t="0" r="r" b="b"/>
                <a:pathLst>
                  <a:path w="21600" h="21600" extrusionOk="0">
                    <a:moveTo>
                      <a:pt x="20660" y="0"/>
                    </a:moveTo>
                    <a:cubicBezTo>
                      <a:pt x="9461" y="0"/>
                      <a:pt x="0" y="9233"/>
                      <a:pt x="0" y="20160"/>
                    </a:cubicBezTo>
                    <a:cubicBezTo>
                      <a:pt x="0" y="20954"/>
                      <a:pt x="420" y="21600"/>
                      <a:pt x="939" y="21600"/>
                    </a:cubicBezTo>
                    <a:cubicBezTo>
                      <a:pt x="1457" y="21600"/>
                      <a:pt x="1878" y="20954"/>
                      <a:pt x="1878" y="20160"/>
                    </a:cubicBezTo>
                    <a:cubicBezTo>
                      <a:pt x="1878" y="10956"/>
                      <a:pt x="10655" y="2880"/>
                      <a:pt x="20660" y="2880"/>
                    </a:cubicBezTo>
                    <a:cubicBezTo>
                      <a:pt x="21179" y="2880"/>
                      <a:pt x="21600" y="2234"/>
                      <a:pt x="21600" y="1440"/>
                    </a:cubicBezTo>
                    <a:cubicBezTo>
                      <a:pt x="21600" y="645"/>
                      <a:pt x="21179" y="0"/>
                      <a:pt x="20660" y="0"/>
                    </a:cubicBezTo>
                  </a:path>
                </a:pathLst>
              </a:custGeom>
              <a:solidFill>
                <a:srgbClr val="FFFFFF"/>
              </a:solid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cs typeface="+mn-ea"/>
                  <a:sym typeface="+mn-lt"/>
                </a:endParaRPr>
              </a:p>
            </p:txBody>
          </p:sp>
          <p:sp>
            <p:nvSpPr>
              <p:cNvPr id="691" name="Shape 691"/>
              <p:cNvSpPr/>
              <p:nvPr/>
            </p:nvSpPr>
            <p:spPr>
              <a:xfrm>
                <a:off x="-1" y="-1"/>
                <a:ext cx="405013" cy="354472"/>
              </a:xfrm>
              <a:custGeom>
                <a:avLst/>
                <a:gdLst/>
                <a:ahLst/>
                <a:cxnLst>
                  <a:cxn ang="0">
                    <a:pos x="wd2" y="hd2"/>
                  </a:cxn>
                  <a:cxn ang="5400000">
                    <a:pos x="wd2" y="hd2"/>
                  </a:cxn>
                  <a:cxn ang="10800000">
                    <a:pos x="wd2" y="hd2"/>
                  </a:cxn>
                  <a:cxn ang="16200000">
                    <a:pos x="wd2" y="hd2"/>
                  </a:cxn>
                </a:cxnLst>
                <a:rect l="0" t="0" r="r" b="b"/>
                <a:pathLst>
                  <a:path w="21600" h="21600" extrusionOk="0">
                    <a:moveTo>
                      <a:pt x="10800" y="16971"/>
                    </a:moveTo>
                    <a:cubicBezTo>
                      <a:pt x="10181" y="16971"/>
                      <a:pt x="9546" y="16918"/>
                      <a:pt x="8912" y="16811"/>
                    </a:cubicBezTo>
                    <a:cubicBezTo>
                      <a:pt x="8847" y="16800"/>
                      <a:pt x="8781" y="16794"/>
                      <a:pt x="8716" y="16794"/>
                    </a:cubicBezTo>
                    <a:cubicBezTo>
                      <a:pt x="8315" y="16794"/>
                      <a:pt x="7931" y="16999"/>
                      <a:pt x="7673" y="17359"/>
                    </a:cubicBezTo>
                    <a:cubicBezTo>
                      <a:pt x="7384" y="17761"/>
                      <a:pt x="6563" y="18657"/>
                      <a:pt x="5591" y="19318"/>
                    </a:cubicBezTo>
                    <a:cubicBezTo>
                      <a:pt x="5854" y="18628"/>
                      <a:pt x="6060" y="17853"/>
                      <a:pt x="6074" y="17056"/>
                    </a:cubicBezTo>
                    <a:cubicBezTo>
                      <a:pt x="6078" y="17006"/>
                      <a:pt x="6080" y="16956"/>
                      <a:pt x="6080" y="16914"/>
                    </a:cubicBezTo>
                    <a:cubicBezTo>
                      <a:pt x="6080" y="16334"/>
                      <a:pt x="5796" y="15803"/>
                      <a:pt x="5344" y="15540"/>
                    </a:cubicBezTo>
                    <a:cubicBezTo>
                      <a:pt x="2843" y="14080"/>
                      <a:pt x="1349" y="11731"/>
                      <a:pt x="1349" y="9257"/>
                    </a:cubicBezTo>
                    <a:cubicBezTo>
                      <a:pt x="1349" y="5003"/>
                      <a:pt x="5588" y="1542"/>
                      <a:pt x="10800" y="1542"/>
                    </a:cubicBezTo>
                    <a:cubicBezTo>
                      <a:pt x="16011" y="1542"/>
                      <a:pt x="20249" y="5003"/>
                      <a:pt x="20249" y="9257"/>
                    </a:cubicBezTo>
                    <a:cubicBezTo>
                      <a:pt x="20249" y="13510"/>
                      <a:pt x="16011" y="16971"/>
                      <a:pt x="10800" y="16971"/>
                    </a:cubicBezTo>
                    <a:moveTo>
                      <a:pt x="10800" y="0"/>
                    </a:moveTo>
                    <a:cubicBezTo>
                      <a:pt x="4835" y="0"/>
                      <a:pt x="0" y="4144"/>
                      <a:pt x="0" y="9257"/>
                    </a:cubicBezTo>
                    <a:cubicBezTo>
                      <a:pt x="0" y="12440"/>
                      <a:pt x="1875" y="15248"/>
                      <a:pt x="4730" y="16914"/>
                    </a:cubicBezTo>
                    <a:cubicBezTo>
                      <a:pt x="4730" y="16935"/>
                      <a:pt x="4724" y="16949"/>
                      <a:pt x="4724" y="16971"/>
                    </a:cubicBezTo>
                    <a:cubicBezTo>
                      <a:pt x="4724" y="18354"/>
                      <a:pt x="3821" y="19843"/>
                      <a:pt x="3423" y="20625"/>
                    </a:cubicBezTo>
                    <a:lnTo>
                      <a:pt x="3425" y="20625"/>
                    </a:lnTo>
                    <a:cubicBezTo>
                      <a:pt x="3393" y="20709"/>
                      <a:pt x="3374" y="20802"/>
                      <a:pt x="3374" y="20900"/>
                    </a:cubicBezTo>
                    <a:cubicBezTo>
                      <a:pt x="3374" y="21287"/>
                      <a:pt x="3648" y="21600"/>
                      <a:pt x="3986" y="21600"/>
                    </a:cubicBezTo>
                    <a:cubicBezTo>
                      <a:pt x="4049" y="21600"/>
                      <a:pt x="4161" y="21580"/>
                      <a:pt x="4158" y="21590"/>
                    </a:cubicBezTo>
                    <a:cubicBezTo>
                      <a:pt x="6268" y="21195"/>
                      <a:pt x="8255" y="18979"/>
                      <a:pt x="8716" y="18338"/>
                    </a:cubicBezTo>
                    <a:cubicBezTo>
                      <a:pt x="9391" y="18451"/>
                      <a:pt x="10086" y="18514"/>
                      <a:pt x="10800" y="18514"/>
                    </a:cubicBezTo>
                    <a:cubicBezTo>
                      <a:pt x="16764" y="18514"/>
                      <a:pt x="21600" y="14369"/>
                      <a:pt x="21600" y="9257"/>
                    </a:cubicBezTo>
                    <a:cubicBezTo>
                      <a:pt x="21600" y="4144"/>
                      <a:pt x="16764" y="0"/>
                      <a:pt x="10800" y="0"/>
                    </a:cubicBezTo>
                  </a:path>
                </a:pathLst>
              </a:custGeom>
              <a:solidFill>
                <a:srgbClr val="FFFFFF"/>
              </a:solid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cs typeface="+mn-ea"/>
                  <a:sym typeface="+mn-lt"/>
                </a:endParaRPr>
              </a:p>
            </p:txBody>
          </p:sp>
        </p:grpSp>
      </p:grpSp>
      <p:grpSp>
        <p:nvGrpSpPr>
          <p:cNvPr id="700" name="Group 700"/>
          <p:cNvGrpSpPr/>
          <p:nvPr/>
        </p:nvGrpSpPr>
        <p:grpSpPr>
          <a:xfrm>
            <a:off x="4832303" y="2575775"/>
            <a:ext cx="1124004" cy="1147095"/>
            <a:chOff x="0" y="0"/>
            <a:chExt cx="1124148" cy="1147093"/>
          </a:xfrm>
        </p:grpSpPr>
        <p:sp>
          <p:nvSpPr>
            <p:cNvPr id="694" name="Shape 694"/>
            <p:cNvSpPr/>
            <p:nvPr/>
          </p:nvSpPr>
          <p:spPr>
            <a:xfrm>
              <a:off x="81583" y="21555"/>
              <a:ext cx="1042566" cy="1125539"/>
            </a:xfrm>
            <a:custGeom>
              <a:avLst/>
              <a:gdLst/>
              <a:ahLst/>
              <a:cxnLst>
                <a:cxn ang="0">
                  <a:pos x="wd2" y="hd2"/>
                </a:cxn>
                <a:cxn ang="5400000">
                  <a:pos x="wd2" y="hd2"/>
                </a:cxn>
                <a:cxn ang="10800000">
                  <a:pos x="wd2" y="hd2"/>
                </a:cxn>
                <a:cxn ang="16200000">
                  <a:pos x="wd2" y="hd2"/>
                </a:cxn>
              </a:cxnLst>
              <a:rect l="0" t="0" r="r" b="b"/>
              <a:pathLst>
                <a:path w="19812" h="21600" extrusionOk="0">
                  <a:moveTo>
                    <a:pt x="9902" y="0"/>
                  </a:moveTo>
                  <a:cubicBezTo>
                    <a:pt x="8959" y="0"/>
                    <a:pt x="8016" y="123"/>
                    <a:pt x="7073" y="400"/>
                  </a:cubicBezTo>
                  <a:cubicBezTo>
                    <a:pt x="1840" y="2000"/>
                    <a:pt x="-1141" y="7569"/>
                    <a:pt x="411" y="12862"/>
                  </a:cubicBezTo>
                  <a:cubicBezTo>
                    <a:pt x="1688" y="17231"/>
                    <a:pt x="5643" y="20031"/>
                    <a:pt x="9902" y="20031"/>
                  </a:cubicBezTo>
                  <a:cubicBezTo>
                    <a:pt x="10845" y="20031"/>
                    <a:pt x="11789" y="19908"/>
                    <a:pt x="12732" y="19600"/>
                  </a:cubicBezTo>
                  <a:cubicBezTo>
                    <a:pt x="12884" y="19569"/>
                    <a:pt x="13005" y="19508"/>
                    <a:pt x="13158" y="19477"/>
                  </a:cubicBezTo>
                  <a:cubicBezTo>
                    <a:pt x="17964" y="21600"/>
                    <a:pt x="17964" y="21600"/>
                    <a:pt x="17964" y="21600"/>
                  </a:cubicBezTo>
                  <a:cubicBezTo>
                    <a:pt x="17021" y="16954"/>
                    <a:pt x="17021" y="16954"/>
                    <a:pt x="17021" y="16954"/>
                  </a:cubicBezTo>
                  <a:cubicBezTo>
                    <a:pt x="19425" y="14431"/>
                    <a:pt x="20459" y="10738"/>
                    <a:pt x="19394" y="7138"/>
                  </a:cubicBezTo>
                  <a:cubicBezTo>
                    <a:pt x="18116" y="2800"/>
                    <a:pt x="14162" y="0"/>
                    <a:pt x="9902" y="0"/>
                  </a:cubicBezTo>
                </a:path>
              </a:pathLst>
            </a:custGeom>
            <a:solidFill>
              <a:srgbClr val="91958B"/>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695" name="Shape 695"/>
            <p:cNvSpPr/>
            <p:nvPr/>
          </p:nvSpPr>
          <p:spPr>
            <a:xfrm>
              <a:off x="0" y="0"/>
              <a:ext cx="1043168" cy="1124869"/>
            </a:xfrm>
            <a:custGeom>
              <a:avLst/>
              <a:gdLst/>
              <a:ahLst/>
              <a:cxnLst>
                <a:cxn ang="0">
                  <a:pos x="wd2" y="hd2"/>
                </a:cxn>
                <a:cxn ang="5400000">
                  <a:pos x="wd2" y="hd2"/>
                </a:cxn>
                <a:cxn ang="10800000">
                  <a:pos x="wd2" y="hd2"/>
                </a:cxn>
                <a:cxn ang="16200000">
                  <a:pos x="wd2" y="hd2"/>
                </a:cxn>
              </a:cxnLst>
              <a:rect l="0" t="0" r="r" b="b"/>
              <a:pathLst>
                <a:path w="19796" h="20489" extrusionOk="0">
                  <a:moveTo>
                    <a:pt x="19377" y="6799"/>
                  </a:moveTo>
                  <a:cubicBezTo>
                    <a:pt x="17826" y="1750"/>
                    <a:pt x="12319" y="-1111"/>
                    <a:pt x="7056" y="407"/>
                  </a:cubicBezTo>
                  <a:cubicBezTo>
                    <a:pt x="1823" y="1895"/>
                    <a:pt x="-1158" y="7208"/>
                    <a:pt x="424" y="12228"/>
                  </a:cubicBezTo>
                  <a:cubicBezTo>
                    <a:pt x="1976" y="17249"/>
                    <a:pt x="7482" y="20110"/>
                    <a:pt x="12715" y="18621"/>
                  </a:cubicBezTo>
                  <a:cubicBezTo>
                    <a:pt x="12867" y="18563"/>
                    <a:pt x="13019" y="18533"/>
                    <a:pt x="13171" y="18475"/>
                  </a:cubicBezTo>
                  <a:cubicBezTo>
                    <a:pt x="17947" y="20489"/>
                    <a:pt x="17947" y="20489"/>
                    <a:pt x="17947" y="20489"/>
                  </a:cubicBezTo>
                  <a:cubicBezTo>
                    <a:pt x="17035" y="16081"/>
                    <a:pt x="17035" y="16081"/>
                    <a:pt x="17035" y="16081"/>
                  </a:cubicBezTo>
                  <a:cubicBezTo>
                    <a:pt x="19408" y="13717"/>
                    <a:pt x="20442" y="10185"/>
                    <a:pt x="19377" y="6799"/>
                  </a:cubicBezTo>
                  <a:close/>
                </a:path>
              </a:pathLst>
            </a:custGeom>
          </p:spPr>
          <p:style>
            <a:lnRef idx="3">
              <a:schemeClr val="lt1"/>
            </a:lnRef>
            <a:fillRef idx="1">
              <a:schemeClr val="accent6"/>
            </a:fillRef>
            <a:effectRef idx="1">
              <a:schemeClr val="accent6"/>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grpSp>
          <p:nvGrpSpPr>
            <p:cNvPr id="699" name="Group 699"/>
            <p:cNvGrpSpPr/>
            <p:nvPr/>
          </p:nvGrpSpPr>
          <p:grpSpPr>
            <a:xfrm>
              <a:off x="288346" y="257987"/>
              <a:ext cx="509356" cy="509357"/>
              <a:chOff x="0" y="0"/>
              <a:chExt cx="509355" cy="509355"/>
            </a:xfrm>
          </p:grpSpPr>
          <p:sp>
            <p:nvSpPr>
              <p:cNvPr id="696" name="Shape 696"/>
              <p:cNvSpPr/>
              <p:nvPr/>
            </p:nvSpPr>
            <p:spPr>
              <a:xfrm>
                <a:off x="0" y="0"/>
                <a:ext cx="509356" cy="509356"/>
              </a:xfrm>
              <a:custGeom>
                <a:avLst/>
                <a:gdLst/>
                <a:ahLst/>
                <a:cxnLst>
                  <a:cxn ang="0">
                    <a:pos x="wd2" y="hd2"/>
                  </a:cxn>
                  <a:cxn ang="5400000">
                    <a:pos x="wd2" y="hd2"/>
                  </a:cxn>
                  <a:cxn ang="10800000">
                    <a:pos x="wd2" y="hd2"/>
                  </a:cxn>
                  <a:cxn ang="16200000">
                    <a:pos x="wd2" y="hd2"/>
                  </a:cxn>
                </a:cxnLst>
                <a:rect l="0" t="0" r="r" b="b"/>
                <a:pathLst>
                  <a:path w="21600" h="21600" extrusionOk="0">
                    <a:moveTo>
                      <a:pt x="18181" y="12133"/>
                    </a:moveTo>
                    <a:cubicBezTo>
                      <a:pt x="17711" y="12227"/>
                      <a:pt x="17328" y="12562"/>
                      <a:pt x="17171" y="13013"/>
                    </a:cubicBezTo>
                    <a:cubicBezTo>
                      <a:pt x="17084" y="13262"/>
                      <a:pt x="16982" y="13504"/>
                      <a:pt x="16869" y="13739"/>
                    </a:cubicBezTo>
                    <a:cubicBezTo>
                      <a:pt x="16659" y="14170"/>
                      <a:pt x="16695" y="14678"/>
                      <a:pt x="16960" y="15076"/>
                    </a:cubicBezTo>
                    <a:lnTo>
                      <a:pt x="18132" y="16834"/>
                    </a:lnTo>
                    <a:lnTo>
                      <a:pt x="16833" y="18133"/>
                    </a:lnTo>
                    <a:lnTo>
                      <a:pt x="15076" y="16961"/>
                    </a:lnTo>
                    <a:cubicBezTo>
                      <a:pt x="14851" y="16811"/>
                      <a:pt x="14590" y="16734"/>
                      <a:pt x="14327" y="16734"/>
                    </a:cubicBezTo>
                    <a:cubicBezTo>
                      <a:pt x="14127" y="16734"/>
                      <a:pt x="13925" y="16779"/>
                      <a:pt x="13739" y="16869"/>
                    </a:cubicBezTo>
                    <a:cubicBezTo>
                      <a:pt x="13505" y="16982"/>
                      <a:pt x="13263" y="17084"/>
                      <a:pt x="13013" y="17171"/>
                    </a:cubicBezTo>
                    <a:cubicBezTo>
                      <a:pt x="12562" y="17328"/>
                      <a:pt x="12227" y="17713"/>
                      <a:pt x="12134" y="18181"/>
                    </a:cubicBezTo>
                    <a:lnTo>
                      <a:pt x="11718" y="20250"/>
                    </a:lnTo>
                    <a:lnTo>
                      <a:pt x="9881" y="20250"/>
                    </a:lnTo>
                    <a:lnTo>
                      <a:pt x="9467" y="18181"/>
                    </a:lnTo>
                    <a:cubicBezTo>
                      <a:pt x="9373" y="17713"/>
                      <a:pt x="9039" y="17328"/>
                      <a:pt x="8588" y="17171"/>
                    </a:cubicBezTo>
                    <a:cubicBezTo>
                      <a:pt x="8339" y="17084"/>
                      <a:pt x="8096" y="16984"/>
                      <a:pt x="7861" y="16870"/>
                    </a:cubicBezTo>
                    <a:cubicBezTo>
                      <a:pt x="7675" y="16779"/>
                      <a:pt x="7474" y="16734"/>
                      <a:pt x="7273" y="16734"/>
                    </a:cubicBezTo>
                    <a:cubicBezTo>
                      <a:pt x="7011" y="16734"/>
                      <a:pt x="6750" y="16811"/>
                      <a:pt x="6525" y="16961"/>
                    </a:cubicBezTo>
                    <a:lnTo>
                      <a:pt x="4767" y="18133"/>
                    </a:lnTo>
                    <a:lnTo>
                      <a:pt x="3468" y="16834"/>
                    </a:lnTo>
                    <a:lnTo>
                      <a:pt x="4639" y="15076"/>
                    </a:lnTo>
                    <a:cubicBezTo>
                      <a:pt x="4904" y="14678"/>
                      <a:pt x="4939" y="14170"/>
                      <a:pt x="4732" y="13739"/>
                    </a:cubicBezTo>
                    <a:cubicBezTo>
                      <a:pt x="4618" y="13505"/>
                      <a:pt x="4516" y="13264"/>
                      <a:pt x="4429" y="13014"/>
                    </a:cubicBezTo>
                    <a:cubicBezTo>
                      <a:pt x="4273" y="12562"/>
                      <a:pt x="3888" y="12228"/>
                      <a:pt x="3419" y="12134"/>
                    </a:cubicBezTo>
                    <a:lnTo>
                      <a:pt x="1350" y="11719"/>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8" y="1350"/>
                    </a:lnTo>
                    <a:lnTo>
                      <a:pt x="12132" y="3420"/>
                    </a:lnTo>
                    <a:cubicBezTo>
                      <a:pt x="12226" y="3888"/>
                      <a:pt x="12561" y="4272"/>
                      <a:pt x="13013" y="4430"/>
                    </a:cubicBezTo>
                    <a:cubicBezTo>
                      <a:pt x="13262" y="4517"/>
                      <a:pt x="13503" y="4617"/>
                      <a:pt x="13738" y="4731"/>
                    </a:cubicBezTo>
                    <a:cubicBezTo>
                      <a:pt x="13925" y="4822"/>
                      <a:pt x="14126" y="4866"/>
                      <a:pt x="14327" y="4866"/>
                    </a:cubicBezTo>
                    <a:cubicBezTo>
                      <a:pt x="14590" y="4866"/>
                      <a:pt x="14851" y="4790"/>
                      <a:pt x="15076" y="4639"/>
                    </a:cubicBezTo>
                    <a:lnTo>
                      <a:pt x="16833" y="3468"/>
                    </a:lnTo>
                    <a:lnTo>
                      <a:pt x="18132" y="4767"/>
                    </a:lnTo>
                    <a:lnTo>
                      <a:pt x="16960" y="6524"/>
                    </a:lnTo>
                    <a:cubicBezTo>
                      <a:pt x="16695" y="6923"/>
                      <a:pt x="16661" y="7431"/>
                      <a:pt x="16868" y="7861"/>
                    </a:cubicBezTo>
                    <a:cubicBezTo>
                      <a:pt x="16981" y="8096"/>
                      <a:pt x="17084" y="8337"/>
                      <a:pt x="17171" y="8587"/>
                    </a:cubicBezTo>
                    <a:cubicBezTo>
                      <a:pt x="17328" y="9039"/>
                      <a:pt x="17711" y="9373"/>
                      <a:pt x="18181" y="9467"/>
                    </a:cubicBezTo>
                    <a:lnTo>
                      <a:pt x="20249" y="9882"/>
                    </a:lnTo>
                    <a:lnTo>
                      <a:pt x="20251" y="11719"/>
                    </a:lnTo>
                    <a:cubicBezTo>
                      <a:pt x="20251" y="11719"/>
                      <a:pt x="18181" y="12133"/>
                      <a:pt x="18181" y="12133"/>
                    </a:cubicBezTo>
                    <a:close/>
                    <a:moveTo>
                      <a:pt x="20514" y="8558"/>
                    </a:moveTo>
                    <a:lnTo>
                      <a:pt x="18446" y="8143"/>
                    </a:lnTo>
                    <a:cubicBezTo>
                      <a:pt x="18342" y="7844"/>
                      <a:pt x="18219" y="7554"/>
                      <a:pt x="18083" y="7273"/>
                    </a:cubicBezTo>
                    <a:lnTo>
                      <a:pt x="19255" y="5516"/>
                    </a:lnTo>
                    <a:cubicBezTo>
                      <a:pt x="19612" y="4980"/>
                      <a:pt x="19541" y="4268"/>
                      <a:pt x="19086" y="3813"/>
                    </a:cubicBezTo>
                    <a:lnTo>
                      <a:pt x="17788" y="2514"/>
                    </a:lnTo>
                    <a:cubicBezTo>
                      <a:pt x="17527" y="2253"/>
                      <a:pt x="17182" y="2118"/>
                      <a:pt x="16832" y="2118"/>
                    </a:cubicBezTo>
                    <a:cubicBezTo>
                      <a:pt x="16574" y="2118"/>
                      <a:pt x="16313" y="2193"/>
                      <a:pt x="16085" y="2345"/>
                    </a:cubicBezTo>
                    <a:lnTo>
                      <a:pt x="14327" y="3516"/>
                    </a:lnTo>
                    <a:cubicBezTo>
                      <a:pt x="14045" y="3380"/>
                      <a:pt x="13755" y="3258"/>
                      <a:pt x="13456" y="3155"/>
                    </a:cubicBezTo>
                    <a:lnTo>
                      <a:pt x="13042" y="1085"/>
                    </a:lnTo>
                    <a:cubicBezTo>
                      <a:pt x="12917" y="454"/>
                      <a:pt x="12362" y="0"/>
                      <a:pt x="11718"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9"/>
                    </a:lnTo>
                    <a:cubicBezTo>
                      <a:pt x="0" y="12362"/>
                      <a:pt x="454" y="12917"/>
                      <a:pt x="1085" y="13043"/>
                    </a:cubicBezTo>
                    <a:lnTo>
                      <a:pt x="3154" y="13457"/>
                    </a:lnTo>
                    <a:cubicBezTo>
                      <a:pt x="3258" y="13756"/>
                      <a:pt x="3380" y="14047"/>
                      <a:pt x="3516" y="14327"/>
                    </a:cubicBezTo>
                    <a:lnTo>
                      <a:pt x="2345" y="16084"/>
                    </a:lnTo>
                    <a:cubicBezTo>
                      <a:pt x="1988" y="16620"/>
                      <a:pt x="2059" y="17333"/>
                      <a:pt x="2514" y="17788"/>
                    </a:cubicBezTo>
                    <a:lnTo>
                      <a:pt x="3812" y="19087"/>
                    </a:lnTo>
                    <a:cubicBezTo>
                      <a:pt x="4073" y="19347"/>
                      <a:pt x="4419" y="19483"/>
                      <a:pt x="4767" y="19483"/>
                    </a:cubicBezTo>
                    <a:cubicBezTo>
                      <a:pt x="5026" y="19483"/>
                      <a:pt x="5287" y="19407"/>
                      <a:pt x="5516" y="19255"/>
                    </a:cubicBezTo>
                    <a:lnTo>
                      <a:pt x="7273" y="18084"/>
                    </a:lnTo>
                    <a:cubicBezTo>
                      <a:pt x="7554" y="18221"/>
                      <a:pt x="7843" y="18342"/>
                      <a:pt x="8143" y="18446"/>
                    </a:cubicBezTo>
                    <a:lnTo>
                      <a:pt x="8557" y="20515"/>
                    </a:lnTo>
                    <a:cubicBezTo>
                      <a:pt x="8684" y="21147"/>
                      <a:pt x="9238" y="21600"/>
                      <a:pt x="9881" y="21600"/>
                    </a:cubicBezTo>
                    <a:lnTo>
                      <a:pt x="11718" y="21600"/>
                    </a:lnTo>
                    <a:cubicBezTo>
                      <a:pt x="12362" y="21600"/>
                      <a:pt x="12917" y="21147"/>
                      <a:pt x="13042" y="20515"/>
                    </a:cubicBezTo>
                    <a:lnTo>
                      <a:pt x="13457" y="18446"/>
                    </a:lnTo>
                    <a:cubicBezTo>
                      <a:pt x="13756" y="18342"/>
                      <a:pt x="14047" y="18220"/>
                      <a:pt x="14327" y="18084"/>
                    </a:cubicBezTo>
                    <a:lnTo>
                      <a:pt x="16085" y="19255"/>
                    </a:lnTo>
                    <a:cubicBezTo>
                      <a:pt x="16313" y="19407"/>
                      <a:pt x="16574" y="19483"/>
                      <a:pt x="16832" y="19483"/>
                    </a:cubicBezTo>
                    <a:cubicBezTo>
                      <a:pt x="17182" y="19483"/>
                      <a:pt x="17527" y="19347"/>
                      <a:pt x="17788" y="19087"/>
                    </a:cubicBezTo>
                    <a:lnTo>
                      <a:pt x="19086" y="17788"/>
                    </a:lnTo>
                    <a:cubicBezTo>
                      <a:pt x="19541" y="17333"/>
                      <a:pt x="19612" y="16620"/>
                      <a:pt x="19255" y="16084"/>
                    </a:cubicBezTo>
                    <a:lnTo>
                      <a:pt x="18083" y="14327"/>
                    </a:lnTo>
                    <a:cubicBezTo>
                      <a:pt x="18220" y="14046"/>
                      <a:pt x="18342" y="13756"/>
                      <a:pt x="18446" y="13457"/>
                    </a:cubicBezTo>
                    <a:lnTo>
                      <a:pt x="20514" y="13043"/>
                    </a:lnTo>
                    <a:cubicBezTo>
                      <a:pt x="21146" y="12917"/>
                      <a:pt x="21600" y="12362"/>
                      <a:pt x="21600" y="11719"/>
                    </a:cubicBezTo>
                    <a:lnTo>
                      <a:pt x="21600" y="9882"/>
                    </a:lnTo>
                    <a:cubicBezTo>
                      <a:pt x="21600" y="9238"/>
                      <a:pt x="21146" y="8684"/>
                      <a:pt x="20514" y="8558"/>
                    </a:cubicBezTo>
                  </a:path>
                </a:pathLst>
              </a:custGeom>
              <a:solidFill>
                <a:srgbClr val="FFFFFF"/>
              </a:solid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cs typeface="+mn-ea"/>
                  <a:sym typeface="+mn-lt"/>
                </a:endParaRPr>
              </a:p>
            </p:txBody>
          </p:sp>
          <p:sp>
            <p:nvSpPr>
              <p:cNvPr id="697" name="Shape 697"/>
              <p:cNvSpPr/>
              <p:nvPr/>
            </p:nvSpPr>
            <p:spPr>
              <a:xfrm>
                <a:off x="143670" y="142800"/>
                <a:ext cx="222899" cy="222909"/>
              </a:xfrm>
              <a:custGeom>
                <a:avLst/>
                <a:gdLst/>
                <a:ahLst/>
                <a:cxnLst>
                  <a:cxn ang="0">
                    <a:pos x="wd2" y="hd2"/>
                  </a:cxn>
                  <a:cxn ang="5400000">
                    <a:pos x="wd2" y="hd2"/>
                  </a:cxn>
                  <a:cxn ang="10800000">
                    <a:pos x="wd2" y="hd2"/>
                  </a:cxn>
                  <a:cxn ang="16200000">
                    <a:pos x="wd2" y="hd2"/>
                  </a:cxn>
                </a:cxnLst>
                <a:rect l="0" t="0" r="r" b="b"/>
                <a:pathLst>
                  <a:path w="21600" h="21600" extrusionOk="0">
                    <a:moveTo>
                      <a:pt x="10800" y="20250"/>
                    </a:moveTo>
                    <a:cubicBezTo>
                      <a:pt x="5580" y="20250"/>
                      <a:pt x="1350" y="16017"/>
                      <a:pt x="1350" y="10800"/>
                    </a:cubicBezTo>
                    <a:cubicBezTo>
                      <a:pt x="1350" y="5582"/>
                      <a:pt x="5580" y="1349"/>
                      <a:pt x="10800" y="1349"/>
                    </a:cubicBezTo>
                    <a:cubicBezTo>
                      <a:pt x="16017" y="1349"/>
                      <a:pt x="20251" y="5582"/>
                      <a:pt x="20251" y="10800"/>
                    </a:cubicBezTo>
                    <a:cubicBezTo>
                      <a:pt x="20251" y="16017"/>
                      <a:pt x="16017" y="20250"/>
                      <a:pt x="10800" y="20250"/>
                    </a:cubicBezTo>
                    <a:moveTo>
                      <a:pt x="10800" y="0"/>
                    </a:moveTo>
                    <a:cubicBezTo>
                      <a:pt x="4836" y="0"/>
                      <a:pt x="0" y="4836"/>
                      <a:pt x="0" y="10800"/>
                    </a:cubicBezTo>
                    <a:cubicBezTo>
                      <a:pt x="0" y="16763"/>
                      <a:pt x="4836" y="21600"/>
                      <a:pt x="10800" y="21600"/>
                    </a:cubicBezTo>
                    <a:cubicBezTo>
                      <a:pt x="16764" y="21600"/>
                      <a:pt x="21600" y="16763"/>
                      <a:pt x="21600" y="10800"/>
                    </a:cubicBezTo>
                    <a:cubicBezTo>
                      <a:pt x="21600" y="4836"/>
                      <a:pt x="16764" y="0"/>
                      <a:pt x="10800" y="0"/>
                    </a:cubicBezTo>
                  </a:path>
                </a:pathLst>
              </a:custGeom>
              <a:solidFill>
                <a:srgbClr val="FFFFFF"/>
              </a:solid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cs typeface="+mn-ea"/>
                  <a:sym typeface="+mn-lt"/>
                </a:endParaRPr>
              </a:p>
            </p:txBody>
          </p:sp>
          <p:sp>
            <p:nvSpPr>
              <p:cNvPr id="698" name="Shape 698"/>
              <p:cNvSpPr/>
              <p:nvPr/>
            </p:nvSpPr>
            <p:spPr>
              <a:xfrm>
                <a:off x="190690" y="190690"/>
                <a:ext cx="127999" cy="127993"/>
              </a:xfrm>
              <a:custGeom>
                <a:avLst/>
                <a:gdLst/>
                <a:ahLst/>
                <a:cxnLst>
                  <a:cxn ang="0">
                    <a:pos x="wd2" y="hd2"/>
                  </a:cxn>
                  <a:cxn ang="5400000">
                    <a:pos x="wd2" y="hd2"/>
                  </a:cxn>
                  <a:cxn ang="10800000">
                    <a:pos x="wd2" y="hd2"/>
                  </a:cxn>
                  <a:cxn ang="16200000">
                    <a:pos x="wd2" y="hd2"/>
                  </a:cxn>
                </a:cxnLst>
                <a:rect l="0" t="0" r="r" b="b"/>
                <a:pathLst>
                  <a:path w="21600" h="21600" extrusionOk="0">
                    <a:moveTo>
                      <a:pt x="10800" y="18901"/>
                    </a:moveTo>
                    <a:cubicBezTo>
                      <a:pt x="6328" y="18901"/>
                      <a:pt x="2699" y="15272"/>
                      <a:pt x="2699" y="10800"/>
                    </a:cubicBezTo>
                    <a:cubicBezTo>
                      <a:pt x="2699" y="6329"/>
                      <a:pt x="6328" y="2700"/>
                      <a:pt x="10800" y="2700"/>
                    </a:cubicBezTo>
                    <a:cubicBezTo>
                      <a:pt x="15271" y="2700"/>
                      <a:pt x="18899" y="6329"/>
                      <a:pt x="18899" y="10800"/>
                    </a:cubicBezTo>
                    <a:cubicBezTo>
                      <a:pt x="18899" y="15272"/>
                      <a:pt x="15271" y="18901"/>
                      <a:pt x="10800" y="18901"/>
                    </a:cubicBezTo>
                    <a:moveTo>
                      <a:pt x="10800" y="0"/>
                    </a:moveTo>
                    <a:cubicBezTo>
                      <a:pt x="4830" y="0"/>
                      <a:pt x="0" y="4833"/>
                      <a:pt x="0" y="10800"/>
                    </a:cubicBezTo>
                    <a:cubicBezTo>
                      <a:pt x="0" y="16767"/>
                      <a:pt x="4830" y="21600"/>
                      <a:pt x="10800" y="21600"/>
                    </a:cubicBezTo>
                    <a:cubicBezTo>
                      <a:pt x="16764" y="21600"/>
                      <a:pt x="21600" y="16767"/>
                      <a:pt x="21600" y="10800"/>
                    </a:cubicBezTo>
                    <a:cubicBezTo>
                      <a:pt x="21600" y="4833"/>
                      <a:pt x="16764" y="0"/>
                      <a:pt x="10800" y="0"/>
                    </a:cubicBezTo>
                  </a:path>
                </a:pathLst>
              </a:custGeom>
              <a:solidFill>
                <a:srgbClr val="FFFFFF"/>
              </a:solid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cs typeface="+mn-ea"/>
                  <a:sym typeface="+mn-lt"/>
                </a:endParaRPr>
              </a:p>
            </p:txBody>
          </p:sp>
        </p:grpSp>
      </p:grpSp>
      <p:grpSp>
        <p:nvGrpSpPr>
          <p:cNvPr id="707" name="Group 707"/>
          <p:cNvGrpSpPr/>
          <p:nvPr/>
        </p:nvGrpSpPr>
        <p:grpSpPr>
          <a:xfrm>
            <a:off x="5757012" y="1773415"/>
            <a:ext cx="1087296" cy="1176340"/>
            <a:chOff x="0" y="0"/>
            <a:chExt cx="1087437" cy="1176338"/>
          </a:xfrm>
        </p:grpSpPr>
        <p:sp>
          <p:nvSpPr>
            <p:cNvPr id="701" name="Shape 701"/>
            <p:cNvSpPr/>
            <p:nvPr/>
          </p:nvSpPr>
          <p:spPr>
            <a:xfrm>
              <a:off x="103187" y="25400"/>
              <a:ext cx="984251" cy="115093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20" y="0"/>
                    <a:pt x="0" y="4146"/>
                    <a:pt x="0" y="9223"/>
                  </a:cubicBezTo>
                  <a:cubicBezTo>
                    <a:pt x="0" y="14330"/>
                    <a:pt x="4820" y="18476"/>
                    <a:pt x="10800" y="18476"/>
                  </a:cubicBezTo>
                  <a:cubicBezTo>
                    <a:pt x="10976" y="18476"/>
                    <a:pt x="11117" y="18476"/>
                    <a:pt x="11293" y="18446"/>
                  </a:cubicBezTo>
                  <a:cubicBezTo>
                    <a:pt x="15655" y="21600"/>
                    <a:pt x="15655" y="21600"/>
                    <a:pt x="15655" y="21600"/>
                  </a:cubicBezTo>
                  <a:cubicBezTo>
                    <a:pt x="16112" y="17274"/>
                    <a:pt x="16112" y="17274"/>
                    <a:pt x="16112" y="17274"/>
                  </a:cubicBezTo>
                  <a:cubicBezTo>
                    <a:pt x="19384" y="15682"/>
                    <a:pt x="21600" y="12678"/>
                    <a:pt x="21600" y="9223"/>
                  </a:cubicBezTo>
                  <a:cubicBezTo>
                    <a:pt x="21600" y="4146"/>
                    <a:pt x="16780" y="0"/>
                    <a:pt x="10800" y="0"/>
                  </a:cubicBezTo>
                </a:path>
              </a:pathLst>
            </a:custGeom>
            <a:solidFill>
              <a:srgbClr val="91958B"/>
            </a:solidFill>
            <a:ln w="12700" cap="flat">
              <a:noFill/>
              <a:miter lim="400000"/>
            </a:ln>
            <a:effectLst/>
          </p:spPr>
          <p:txBody>
            <a:bodyPr wrap="square" lIns="0" tIns="0" rIns="0" bIns="0" numCol="1" anchor="t">
              <a:noAutofit/>
            </a:bodyPr>
            <a:lstStyle/>
            <a:p>
              <a:pPr lvl="0"/>
              <a:endParaRPr>
                <a:cs typeface="+mn-ea"/>
                <a:sym typeface="+mn-lt"/>
              </a:endParaRPr>
            </a:p>
          </p:txBody>
        </p:sp>
        <p:sp>
          <p:nvSpPr>
            <p:cNvPr id="702" name="Shape 702"/>
            <p:cNvSpPr/>
            <p:nvPr/>
          </p:nvSpPr>
          <p:spPr>
            <a:xfrm>
              <a:off x="0" y="0"/>
              <a:ext cx="982663" cy="1150939"/>
            </a:xfrm>
            <a:custGeom>
              <a:avLst/>
              <a:gdLst/>
              <a:ahLst/>
              <a:cxnLst>
                <a:cxn ang="0">
                  <a:pos x="wd2" y="hd2"/>
                </a:cxn>
                <a:cxn ang="5400000">
                  <a:pos x="wd2" y="hd2"/>
                </a:cxn>
                <a:cxn ang="10800000">
                  <a:pos x="wd2" y="hd2"/>
                </a:cxn>
                <a:cxn ang="16200000">
                  <a:pos x="wd2" y="hd2"/>
                </a:cxn>
              </a:cxnLst>
              <a:rect l="0" t="0" r="r" b="b"/>
              <a:pathLst>
                <a:path w="21600" h="21600" extrusionOk="0">
                  <a:moveTo>
                    <a:pt x="21600" y="9223"/>
                  </a:moveTo>
                  <a:cubicBezTo>
                    <a:pt x="21600" y="4146"/>
                    <a:pt x="16780" y="0"/>
                    <a:pt x="10800" y="0"/>
                  </a:cubicBezTo>
                  <a:cubicBezTo>
                    <a:pt x="4820" y="0"/>
                    <a:pt x="0" y="4146"/>
                    <a:pt x="0" y="9223"/>
                  </a:cubicBezTo>
                  <a:cubicBezTo>
                    <a:pt x="0" y="14330"/>
                    <a:pt x="4820" y="18446"/>
                    <a:pt x="10800" y="18446"/>
                  </a:cubicBezTo>
                  <a:cubicBezTo>
                    <a:pt x="10976" y="18446"/>
                    <a:pt x="11117" y="18446"/>
                    <a:pt x="11293" y="18446"/>
                  </a:cubicBezTo>
                  <a:cubicBezTo>
                    <a:pt x="15655" y="21600"/>
                    <a:pt x="15655" y="21600"/>
                    <a:pt x="15655" y="21600"/>
                  </a:cubicBezTo>
                  <a:cubicBezTo>
                    <a:pt x="16112" y="17274"/>
                    <a:pt x="16112" y="17274"/>
                    <a:pt x="16112" y="17274"/>
                  </a:cubicBezTo>
                  <a:cubicBezTo>
                    <a:pt x="19384" y="15682"/>
                    <a:pt x="21600" y="12678"/>
                    <a:pt x="21600" y="9223"/>
                  </a:cubicBezTo>
                  <a:close/>
                </a:path>
              </a:pathLst>
            </a:custGeom>
          </p:spPr>
          <p:style>
            <a:lnRef idx="3">
              <a:schemeClr val="lt1"/>
            </a:lnRef>
            <a:fillRef idx="1">
              <a:schemeClr val="accent2"/>
            </a:fillRef>
            <a:effectRef idx="1">
              <a:schemeClr val="accent2"/>
            </a:effectRef>
            <a:fontRef idx="minor">
              <a:schemeClr val="lt1"/>
            </a:fontRef>
          </p:style>
          <p:txBody>
            <a:bodyPr lIns="91437" tIns="45718" rIns="91437" bIns="45718" rtlCol="0" anchor="ctr"/>
            <a:lstStyle/>
            <a:p>
              <a:pPr algn="ctr" rtl="0"/>
              <a:endParaRPr>
                <a:solidFill>
                  <a:schemeClr val="tx1">
                    <a:lumMod val="65000"/>
                    <a:lumOff val="35000"/>
                  </a:schemeClr>
                </a:solidFill>
                <a:cs typeface="+mn-ea"/>
                <a:sym typeface="+mn-lt"/>
              </a:endParaRPr>
            </a:p>
          </p:txBody>
        </p:sp>
        <p:grpSp>
          <p:nvGrpSpPr>
            <p:cNvPr id="706" name="Group 706"/>
            <p:cNvGrpSpPr/>
            <p:nvPr/>
          </p:nvGrpSpPr>
          <p:grpSpPr>
            <a:xfrm>
              <a:off x="268274" y="258970"/>
              <a:ext cx="509384" cy="509358"/>
              <a:chOff x="-12" y="0"/>
              <a:chExt cx="509383" cy="509356"/>
            </a:xfrm>
          </p:grpSpPr>
          <p:sp>
            <p:nvSpPr>
              <p:cNvPr id="703" name="Shape 703"/>
              <p:cNvSpPr/>
              <p:nvPr/>
            </p:nvSpPr>
            <p:spPr>
              <a:xfrm>
                <a:off x="270797" y="63563"/>
                <a:ext cx="167175" cy="167182"/>
              </a:xfrm>
              <a:custGeom>
                <a:avLst/>
                <a:gdLst/>
                <a:ahLst/>
                <a:cxnLst>
                  <a:cxn ang="0">
                    <a:pos x="wd2" y="hd2"/>
                  </a:cxn>
                  <a:cxn ang="5400000">
                    <a:pos x="wd2" y="hd2"/>
                  </a:cxn>
                  <a:cxn ang="10800000">
                    <a:pos x="wd2" y="hd2"/>
                  </a:cxn>
                  <a:cxn ang="16200000">
                    <a:pos x="wd2" y="hd2"/>
                  </a:cxn>
                </a:cxnLst>
                <a:rect l="0" t="0" r="r" b="b"/>
                <a:pathLst>
                  <a:path w="21600" h="21600" extrusionOk="0">
                    <a:moveTo>
                      <a:pt x="19539" y="20579"/>
                    </a:moveTo>
                    <a:lnTo>
                      <a:pt x="19543" y="20579"/>
                    </a:lnTo>
                    <a:cubicBezTo>
                      <a:pt x="19547" y="21142"/>
                      <a:pt x="20005" y="21600"/>
                      <a:pt x="20572" y="21600"/>
                    </a:cubicBezTo>
                    <a:cubicBezTo>
                      <a:pt x="21138" y="21600"/>
                      <a:pt x="21600" y="21138"/>
                      <a:pt x="21600" y="20571"/>
                    </a:cubicBezTo>
                    <a:cubicBezTo>
                      <a:pt x="21600" y="20565"/>
                      <a:pt x="21596" y="20561"/>
                      <a:pt x="21596" y="20555"/>
                    </a:cubicBezTo>
                    <a:cubicBezTo>
                      <a:pt x="21584" y="9221"/>
                      <a:pt x="12412" y="41"/>
                      <a:pt x="1080" y="12"/>
                    </a:cubicBezTo>
                    <a:cubicBezTo>
                      <a:pt x="1064" y="10"/>
                      <a:pt x="1048" y="0"/>
                      <a:pt x="1028" y="0"/>
                    </a:cubicBezTo>
                    <a:cubicBezTo>
                      <a:pt x="458" y="0"/>
                      <a:pt x="0" y="461"/>
                      <a:pt x="0" y="1028"/>
                    </a:cubicBezTo>
                    <a:cubicBezTo>
                      <a:pt x="0" y="1594"/>
                      <a:pt x="458" y="2055"/>
                      <a:pt x="1024" y="2057"/>
                    </a:cubicBezTo>
                    <a:lnTo>
                      <a:pt x="1024" y="2065"/>
                    </a:lnTo>
                    <a:cubicBezTo>
                      <a:pt x="11234" y="2065"/>
                      <a:pt x="19539" y="10370"/>
                      <a:pt x="19539" y="20579"/>
                    </a:cubicBezTo>
                  </a:path>
                </a:pathLst>
              </a:custGeom>
              <a:solidFill>
                <a:srgbClr val="FFFFFF"/>
              </a:solid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cs typeface="+mn-ea"/>
                  <a:sym typeface="+mn-lt"/>
                </a:endParaRPr>
              </a:p>
            </p:txBody>
          </p:sp>
          <p:sp>
            <p:nvSpPr>
              <p:cNvPr id="704" name="Shape 704"/>
              <p:cNvSpPr/>
              <p:nvPr/>
            </p:nvSpPr>
            <p:spPr>
              <a:xfrm>
                <a:off x="-12" y="-1"/>
                <a:ext cx="509384" cy="509358"/>
              </a:xfrm>
              <a:custGeom>
                <a:avLst/>
                <a:gdLst/>
                <a:ahLst/>
                <a:cxnLst>
                  <a:cxn ang="0">
                    <a:pos x="wd2" y="hd2"/>
                  </a:cxn>
                  <a:cxn ang="5400000">
                    <a:pos x="wd2" y="hd2"/>
                  </a:cxn>
                  <a:cxn ang="10800000">
                    <a:pos x="wd2" y="hd2"/>
                  </a:cxn>
                  <a:cxn ang="16200000">
                    <a:pos x="wd2" y="hd2"/>
                  </a:cxn>
                </a:cxnLst>
                <a:rect l="0" t="0" r="r" b="b"/>
                <a:pathLst>
                  <a:path w="21248" h="21600" extrusionOk="0">
                    <a:moveTo>
                      <a:pt x="19869" y="17134"/>
                    </a:moveTo>
                    <a:cubicBezTo>
                      <a:pt x="19767" y="17387"/>
                      <a:pt x="19526" y="17550"/>
                      <a:pt x="19256" y="17550"/>
                    </a:cubicBezTo>
                    <a:lnTo>
                      <a:pt x="19059" y="17550"/>
                    </a:lnTo>
                    <a:lnTo>
                      <a:pt x="3984" y="2226"/>
                    </a:lnTo>
                    <a:lnTo>
                      <a:pt x="3984" y="2025"/>
                    </a:lnTo>
                    <a:cubicBezTo>
                      <a:pt x="3984" y="1750"/>
                      <a:pt x="4145" y="1506"/>
                      <a:pt x="4394" y="1401"/>
                    </a:cubicBezTo>
                    <a:cubicBezTo>
                      <a:pt x="4476" y="1367"/>
                      <a:pt x="4561" y="1350"/>
                      <a:pt x="4648" y="1350"/>
                    </a:cubicBezTo>
                    <a:cubicBezTo>
                      <a:pt x="4825" y="1350"/>
                      <a:pt x="4992" y="1420"/>
                      <a:pt x="5117" y="1547"/>
                    </a:cubicBezTo>
                    <a:lnTo>
                      <a:pt x="19725" y="16398"/>
                    </a:lnTo>
                    <a:cubicBezTo>
                      <a:pt x="19916" y="16592"/>
                      <a:pt x="19973" y="16881"/>
                      <a:pt x="19869" y="17134"/>
                    </a:cubicBezTo>
                    <a:moveTo>
                      <a:pt x="10122" y="17550"/>
                    </a:moveTo>
                    <a:cubicBezTo>
                      <a:pt x="10018" y="17550"/>
                      <a:pt x="9923" y="17587"/>
                      <a:pt x="9825" y="17610"/>
                    </a:cubicBezTo>
                    <a:lnTo>
                      <a:pt x="3924" y="11613"/>
                    </a:lnTo>
                    <a:cubicBezTo>
                      <a:pt x="3947" y="11513"/>
                      <a:pt x="3983" y="11416"/>
                      <a:pt x="3983" y="11312"/>
                    </a:cubicBezTo>
                    <a:lnTo>
                      <a:pt x="3984" y="3180"/>
                    </a:lnTo>
                    <a:lnTo>
                      <a:pt x="18120" y="17550"/>
                    </a:lnTo>
                    <a:cubicBezTo>
                      <a:pt x="18120" y="17550"/>
                      <a:pt x="10122" y="17550"/>
                      <a:pt x="10122" y="17550"/>
                    </a:cubicBezTo>
                    <a:close/>
                    <a:moveTo>
                      <a:pt x="9183" y="17946"/>
                    </a:moveTo>
                    <a:lnTo>
                      <a:pt x="7110" y="20053"/>
                    </a:lnTo>
                    <a:cubicBezTo>
                      <a:pt x="6940" y="20225"/>
                      <a:pt x="6743" y="20250"/>
                      <a:pt x="6641" y="20250"/>
                    </a:cubicBezTo>
                    <a:cubicBezTo>
                      <a:pt x="6538" y="20250"/>
                      <a:pt x="6340" y="20225"/>
                      <a:pt x="6171" y="20053"/>
                    </a:cubicBezTo>
                    <a:lnTo>
                      <a:pt x="1523" y="15328"/>
                    </a:lnTo>
                    <a:cubicBezTo>
                      <a:pt x="1353" y="15155"/>
                      <a:pt x="1328" y="14954"/>
                      <a:pt x="1328" y="14851"/>
                    </a:cubicBezTo>
                    <a:cubicBezTo>
                      <a:pt x="1328" y="14746"/>
                      <a:pt x="1353" y="14545"/>
                      <a:pt x="1523" y="14374"/>
                    </a:cubicBezTo>
                    <a:lnTo>
                      <a:pt x="3594" y="12267"/>
                    </a:lnTo>
                    <a:cubicBezTo>
                      <a:pt x="3600" y="12261"/>
                      <a:pt x="3602" y="12252"/>
                      <a:pt x="3608" y="12246"/>
                    </a:cubicBezTo>
                    <a:lnTo>
                      <a:pt x="9203" y="17933"/>
                    </a:lnTo>
                    <a:cubicBezTo>
                      <a:pt x="9197" y="17938"/>
                      <a:pt x="9188" y="17940"/>
                      <a:pt x="9183" y="17946"/>
                    </a:cubicBezTo>
                    <a:moveTo>
                      <a:pt x="6057" y="593"/>
                    </a:moveTo>
                    <a:cubicBezTo>
                      <a:pt x="5676" y="205"/>
                      <a:pt x="5166" y="0"/>
                      <a:pt x="4648" y="0"/>
                    </a:cubicBezTo>
                    <a:cubicBezTo>
                      <a:pt x="4391" y="0"/>
                      <a:pt x="4133" y="49"/>
                      <a:pt x="3886" y="154"/>
                    </a:cubicBezTo>
                    <a:cubicBezTo>
                      <a:pt x="3142" y="467"/>
                      <a:pt x="2656" y="1205"/>
                      <a:pt x="2656" y="2025"/>
                    </a:cubicBezTo>
                    <a:lnTo>
                      <a:pt x="2655" y="11312"/>
                    </a:lnTo>
                    <a:lnTo>
                      <a:pt x="584" y="13419"/>
                    </a:lnTo>
                    <a:cubicBezTo>
                      <a:pt x="-194" y="14209"/>
                      <a:pt x="-194" y="15492"/>
                      <a:pt x="584" y="16282"/>
                    </a:cubicBezTo>
                    <a:lnTo>
                      <a:pt x="5232" y="21007"/>
                    </a:lnTo>
                    <a:cubicBezTo>
                      <a:pt x="5621" y="21403"/>
                      <a:pt x="6132" y="21600"/>
                      <a:pt x="6641" y="21600"/>
                    </a:cubicBezTo>
                    <a:cubicBezTo>
                      <a:pt x="7151" y="21600"/>
                      <a:pt x="7660" y="21403"/>
                      <a:pt x="8049" y="21007"/>
                    </a:cubicBezTo>
                    <a:lnTo>
                      <a:pt x="10122" y="18901"/>
                    </a:lnTo>
                    <a:lnTo>
                      <a:pt x="19256" y="18901"/>
                    </a:lnTo>
                    <a:cubicBezTo>
                      <a:pt x="20063" y="18901"/>
                      <a:pt x="20789" y="18408"/>
                      <a:pt x="21096" y="17651"/>
                    </a:cubicBezTo>
                    <a:cubicBezTo>
                      <a:pt x="21406" y="16894"/>
                      <a:pt x="21235" y="16023"/>
                      <a:pt x="20664" y="15444"/>
                    </a:cubicBezTo>
                    <a:cubicBezTo>
                      <a:pt x="20664" y="15444"/>
                      <a:pt x="6057" y="593"/>
                      <a:pt x="6057" y="593"/>
                    </a:cubicBezTo>
                    <a:close/>
                  </a:path>
                </a:pathLst>
              </a:custGeom>
              <a:solidFill>
                <a:srgbClr val="FFFFFF"/>
              </a:solid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cs typeface="+mn-ea"/>
                  <a:sym typeface="+mn-lt"/>
                </a:endParaRPr>
              </a:p>
            </p:txBody>
          </p:sp>
          <p:sp>
            <p:nvSpPr>
              <p:cNvPr id="705" name="Shape 705"/>
              <p:cNvSpPr/>
              <p:nvPr/>
            </p:nvSpPr>
            <p:spPr>
              <a:xfrm>
                <a:off x="270797" y="0"/>
                <a:ext cx="238571" cy="238582"/>
              </a:xfrm>
              <a:custGeom>
                <a:avLst/>
                <a:gdLst/>
                <a:ahLst/>
                <a:cxnLst>
                  <a:cxn ang="0">
                    <a:pos x="wd2" y="hd2"/>
                  </a:cxn>
                  <a:cxn ang="5400000">
                    <a:pos x="wd2" y="hd2"/>
                  </a:cxn>
                  <a:cxn ang="10800000">
                    <a:pos x="wd2" y="hd2"/>
                  </a:cxn>
                  <a:cxn ang="16200000">
                    <a:pos x="wd2" y="hd2"/>
                  </a:cxn>
                </a:cxnLst>
                <a:rect l="0" t="0" r="r" b="b"/>
                <a:pathLst>
                  <a:path w="21600" h="21600" extrusionOk="0">
                    <a:moveTo>
                      <a:pt x="1437" y="2880"/>
                    </a:moveTo>
                    <a:lnTo>
                      <a:pt x="1437" y="2885"/>
                    </a:lnTo>
                    <a:cubicBezTo>
                      <a:pt x="10966" y="2885"/>
                      <a:pt x="18718" y="10637"/>
                      <a:pt x="18718" y="20165"/>
                    </a:cubicBezTo>
                    <a:lnTo>
                      <a:pt x="18721" y="20165"/>
                    </a:lnTo>
                    <a:cubicBezTo>
                      <a:pt x="18723" y="20959"/>
                      <a:pt x="19367" y="21600"/>
                      <a:pt x="20161" y="21600"/>
                    </a:cubicBezTo>
                    <a:cubicBezTo>
                      <a:pt x="20956" y="21600"/>
                      <a:pt x="21600" y="20956"/>
                      <a:pt x="21600" y="20160"/>
                    </a:cubicBezTo>
                    <a:cubicBezTo>
                      <a:pt x="21600" y="20155"/>
                      <a:pt x="21598" y="20152"/>
                      <a:pt x="21598" y="20148"/>
                    </a:cubicBezTo>
                    <a:cubicBezTo>
                      <a:pt x="21589" y="9034"/>
                      <a:pt x="12589" y="28"/>
                      <a:pt x="1476" y="8"/>
                    </a:cubicBezTo>
                    <a:cubicBezTo>
                      <a:pt x="1465" y="7"/>
                      <a:pt x="1454" y="0"/>
                      <a:pt x="1440" y="0"/>
                    </a:cubicBezTo>
                    <a:cubicBezTo>
                      <a:pt x="644" y="0"/>
                      <a:pt x="0" y="644"/>
                      <a:pt x="0" y="1440"/>
                    </a:cubicBezTo>
                    <a:cubicBezTo>
                      <a:pt x="0" y="2234"/>
                      <a:pt x="644" y="2878"/>
                      <a:pt x="1437" y="2880"/>
                    </a:cubicBezTo>
                  </a:path>
                </a:pathLst>
              </a:custGeom>
              <a:solidFill>
                <a:srgbClr val="FFFFFF"/>
              </a:solid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cs typeface="+mn-ea"/>
                  <a:sym typeface="+mn-lt"/>
                </a:endParaRPr>
              </a:p>
            </p:txBody>
          </p:sp>
        </p:grpSp>
      </p:gr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fill="hold"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a:srcRect t="22527" b="51199"/>
          <a:stretch>
            <a:fillRect/>
          </a:stretch>
        </p:blipFill>
        <p:spPr>
          <a:xfrm>
            <a:off x="0" y="0"/>
            <a:ext cx="12192000" cy="2616200"/>
          </a:xfrm>
          <a:prstGeom prst="rect">
            <a:avLst/>
          </a:prstGeom>
        </p:spPr>
      </p:pic>
      <p:sp>
        <p:nvSpPr>
          <p:cNvPr id="37" name="椭圆 36"/>
          <p:cNvSpPr/>
          <p:nvPr/>
        </p:nvSpPr>
        <p:spPr>
          <a:xfrm>
            <a:off x="5037268" y="1120067"/>
            <a:ext cx="1985194" cy="1985194"/>
          </a:xfrm>
          <a:prstGeom prst="ellipse">
            <a:avLst/>
          </a:prstGeom>
          <a:solidFill>
            <a:srgbClr val="FF4B4C"/>
          </a:solidFill>
          <a:ln w="25400">
            <a:noFill/>
          </a:ln>
          <a:effectLst>
            <a:outerShdw blurRad="254000" dist="190500" dir="8100000" algn="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zh-CN" altLang="en-US" sz="9600" b="1" spc="300" dirty="0">
              <a:solidFill>
                <a:srgbClr val="1200B6"/>
              </a:solidFill>
              <a:effectLst>
                <a:innerShdw blurRad="63500" dist="50800" dir="18900000">
                  <a:prstClr val="black">
                    <a:alpha val="30000"/>
                  </a:prstClr>
                </a:innerShdw>
              </a:effectLst>
              <a:cs typeface="+mn-ea"/>
              <a:sym typeface="+mn-lt"/>
            </a:endParaRPr>
          </a:p>
        </p:txBody>
      </p:sp>
      <p:sp>
        <p:nvSpPr>
          <p:cNvPr id="7" name="矩形 6"/>
          <p:cNvSpPr/>
          <p:nvPr/>
        </p:nvSpPr>
        <p:spPr>
          <a:xfrm>
            <a:off x="1984637" y="2663336"/>
            <a:ext cx="8222726" cy="1147036"/>
          </a:xfrm>
          <a:prstGeom prst="rect">
            <a:avLst/>
          </a:prstGeom>
          <a:solidFill>
            <a:srgbClr val="1200B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a:off x="2334662" y="2852133"/>
            <a:ext cx="7522676" cy="769441"/>
          </a:xfrm>
          <a:prstGeom prst="rect">
            <a:avLst/>
          </a:prstGeom>
          <a:noFill/>
        </p:spPr>
        <p:txBody>
          <a:bodyPr wrap="square" rtlCol="0">
            <a:spAutoFit/>
          </a:bodyPr>
          <a:lstStyle>
            <a:defPPr>
              <a:defRPr lang="zh-CN"/>
            </a:defPPr>
            <a:lvl1pPr>
              <a:defRPr>
                <a:solidFill>
                  <a:schemeClr val="accent4">
                    <a:lumMod val="40000"/>
                    <a:lumOff val="60000"/>
                  </a:schemeClr>
                </a:solidFill>
                <a:latin typeface="Impact" panose="020B0806030902050204" pitchFamily="34" charset="0"/>
                <a:ea typeface="微软雅黑" panose="020B0503020204020204" pitchFamily="34" charset="-122"/>
              </a:defRPr>
            </a:lvl1pPr>
          </a:lstStyle>
          <a:p>
            <a:pPr algn="ctr"/>
            <a:r>
              <a:rPr lang="zh-CN" altLang="en-US" sz="4400" b="1" dirty="0">
                <a:solidFill>
                  <a:schemeClr val="bg1"/>
                </a:solidFill>
                <a:latin typeface="思源宋体 CN Heavy" panose="02020900000000000000" pitchFamily="18" charset="-122"/>
                <a:ea typeface="思源宋体 CN Heavy" panose="02020900000000000000" pitchFamily="18" charset="-122"/>
                <a:cs typeface="+mn-ea"/>
                <a:sym typeface="+mn-lt"/>
              </a:rPr>
              <a:t>单击此处添加标题文本</a:t>
            </a:r>
            <a:endParaRPr lang="en-US" altLang="zh-CN" sz="4000" b="1" dirty="0">
              <a:solidFill>
                <a:schemeClr val="bg1"/>
              </a:solidFill>
              <a:latin typeface="思源宋体 CN Heavy" panose="02020900000000000000" pitchFamily="18" charset="-122"/>
              <a:ea typeface="思源宋体 CN Heavy" panose="02020900000000000000" pitchFamily="18" charset="-122"/>
              <a:cs typeface="+mn-ea"/>
              <a:sym typeface="+mn-lt"/>
            </a:endParaRPr>
          </a:p>
        </p:txBody>
      </p:sp>
      <p:grpSp>
        <p:nvGrpSpPr>
          <p:cNvPr id="14" name="组合 13"/>
          <p:cNvGrpSpPr/>
          <p:nvPr/>
        </p:nvGrpSpPr>
        <p:grpSpPr>
          <a:xfrm>
            <a:off x="1797293" y="3017879"/>
            <a:ext cx="947738" cy="364187"/>
            <a:chOff x="2728912" y="3445669"/>
            <a:chExt cx="947738" cy="364187"/>
          </a:xfrm>
        </p:grpSpPr>
        <p:sp>
          <p:nvSpPr>
            <p:cNvPr id="12" name="任意多边形 11"/>
            <p:cNvSpPr/>
            <p:nvPr/>
          </p:nvSpPr>
          <p:spPr>
            <a:xfrm>
              <a:off x="2728912" y="3445669"/>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30"/>
            <p:cNvSpPr/>
            <p:nvPr/>
          </p:nvSpPr>
          <p:spPr>
            <a:xfrm>
              <a:off x="2728912" y="3559897"/>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2728912" y="3674125"/>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 name="组合 32"/>
          <p:cNvGrpSpPr/>
          <p:nvPr/>
        </p:nvGrpSpPr>
        <p:grpSpPr>
          <a:xfrm>
            <a:off x="9434638" y="3017879"/>
            <a:ext cx="947738" cy="364187"/>
            <a:chOff x="2728912" y="3445669"/>
            <a:chExt cx="947738" cy="364187"/>
          </a:xfrm>
        </p:grpSpPr>
        <p:sp>
          <p:nvSpPr>
            <p:cNvPr id="34" name="任意多边形 33"/>
            <p:cNvSpPr/>
            <p:nvPr/>
          </p:nvSpPr>
          <p:spPr>
            <a:xfrm>
              <a:off x="2728912" y="3445669"/>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任意多边形 34"/>
            <p:cNvSpPr/>
            <p:nvPr/>
          </p:nvSpPr>
          <p:spPr>
            <a:xfrm>
              <a:off x="2728912" y="3559897"/>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任意多边形 35"/>
            <p:cNvSpPr/>
            <p:nvPr/>
          </p:nvSpPr>
          <p:spPr>
            <a:xfrm>
              <a:off x="2728912" y="3674125"/>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26" name="图片 25"/>
          <p:cNvPicPr>
            <a:picLocks noChangeAspect="1"/>
          </p:cNvPicPr>
          <p:nvPr/>
        </p:nvPicPr>
        <p:blipFill rotWithShape="1">
          <a:blip r:embed="rId2"/>
          <a:srcRect t="46694" b="24402"/>
          <a:stretch>
            <a:fillRect/>
          </a:stretch>
        </p:blipFill>
        <p:spPr>
          <a:xfrm>
            <a:off x="159274" y="3886199"/>
            <a:ext cx="11975688" cy="2971801"/>
          </a:xfrm>
          <a:prstGeom prst="rect">
            <a:avLst/>
          </a:prstGeom>
        </p:spPr>
      </p:pic>
      <p:grpSp>
        <p:nvGrpSpPr>
          <p:cNvPr id="23" name="组合 22"/>
          <p:cNvGrpSpPr/>
          <p:nvPr/>
        </p:nvGrpSpPr>
        <p:grpSpPr>
          <a:xfrm>
            <a:off x="11020931" y="3594322"/>
            <a:ext cx="357501" cy="947740"/>
            <a:chOff x="1466400" y="2337965"/>
            <a:chExt cx="357501" cy="947740"/>
          </a:xfrm>
        </p:grpSpPr>
        <p:sp>
          <p:nvSpPr>
            <p:cNvPr id="42" name="任意多边形 41"/>
            <p:cNvSpPr/>
            <p:nvPr/>
          </p:nvSpPr>
          <p:spPr>
            <a:xfrm rot="5400000">
              <a:off x="1282167" y="2743968"/>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rgbClr val="1200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63" name="任意多边形 62"/>
            <p:cNvSpPr/>
            <p:nvPr/>
          </p:nvSpPr>
          <p:spPr>
            <a:xfrm rot="5400000">
              <a:off x="1171282" y="2743969"/>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rgbClr val="1200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64" name="任意多边形 63"/>
            <p:cNvSpPr/>
            <p:nvPr/>
          </p:nvSpPr>
          <p:spPr>
            <a:xfrm rot="5400000">
              <a:off x="1060397" y="2743970"/>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rgbClr val="1200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grpSp>
      <p:sp>
        <p:nvSpPr>
          <p:cNvPr id="5" name="矩形 4"/>
          <p:cNvSpPr/>
          <p:nvPr/>
        </p:nvSpPr>
        <p:spPr>
          <a:xfrm>
            <a:off x="5336817" y="1389389"/>
            <a:ext cx="1518365" cy="1446550"/>
          </a:xfrm>
          <a:prstGeom prst="rect">
            <a:avLst/>
          </a:prstGeom>
        </p:spPr>
        <p:txBody>
          <a:bodyPr wrap="none">
            <a:spAutoFit/>
          </a:bodyPr>
          <a:lstStyle/>
          <a:p>
            <a:pPr algn="ctr"/>
            <a:r>
              <a:rPr lang="en-US" altLang="zh-CN" sz="8800" b="1" spc="300" dirty="0" smtClean="0">
                <a:solidFill>
                  <a:schemeClr val="bg1"/>
                </a:solidFill>
                <a:effectLst>
                  <a:innerShdw blurRad="63500" dist="50800" dir="18900000">
                    <a:prstClr val="black">
                      <a:alpha val="30000"/>
                    </a:prstClr>
                  </a:innerShdw>
                </a:effectLst>
                <a:cs typeface="+mn-ea"/>
                <a:sym typeface="+mn-lt"/>
              </a:rPr>
              <a:t>03</a:t>
            </a:r>
            <a:endParaRPr lang="zh-CN" altLang="en-US" sz="8800" b="1" spc="300" dirty="0">
              <a:solidFill>
                <a:schemeClr val="bg1"/>
              </a:solidFill>
              <a:effectLst>
                <a:innerShdw blurRad="63500" dist="50800" dir="18900000">
                  <a:prstClr val="black">
                    <a:alpha val="30000"/>
                  </a:prstClr>
                </a:innerShdw>
              </a:effectLst>
              <a:cs typeface="+mn-ea"/>
              <a:sym typeface="+mn-lt"/>
            </a:endParaRPr>
          </a:p>
        </p:txBody>
      </p:sp>
      <p:sp>
        <p:nvSpPr>
          <p:cNvPr id="8" name="矩形 7"/>
          <p:cNvSpPr/>
          <p:nvPr/>
        </p:nvSpPr>
        <p:spPr>
          <a:xfrm>
            <a:off x="3099118" y="3957487"/>
            <a:ext cx="6096000" cy="646331"/>
          </a:xfrm>
          <a:prstGeom prst="rect">
            <a:avLst/>
          </a:prstGeom>
        </p:spPr>
        <p:txBody>
          <a:bodyPr>
            <a:spAutoFit/>
          </a:bodyPr>
          <a:lstStyle/>
          <a:p>
            <a:pPr algn="ctr"/>
            <a:r>
              <a:rPr lang="zh-CN" altLang="en-US" dirty="0"/>
              <a:t>根据自己的需要添加适当的文字，此处添加详细文本描述，建议与标题相关尽量简洁... ...</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p:cNvSpPr>
            <a:spLocks noChangeArrowheads="1"/>
          </p:cNvSpPr>
          <p:nvPr/>
        </p:nvSpPr>
        <p:spPr bwMode="auto">
          <a:xfrm>
            <a:off x="3196354" y="2190347"/>
            <a:ext cx="5825131" cy="3638921"/>
          </a:xfrm>
          <a:prstGeom prst="roundRect">
            <a:avLst>
              <a:gd name="adj" fmla="val 9694"/>
            </a:avLst>
          </a:prstGeom>
          <a:noFill/>
          <a:ln w="19050">
            <a:solidFill>
              <a:schemeClr val="tx1">
                <a:lumMod val="50000"/>
                <a:lumOff val="50000"/>
              </a:schemeClr>
            </a:solidFill>
            <a:prstDash val="sysDot"/>
            <a:round/>
          </a:ln>
          <a:extLst>
            <a:ext uri="{909E8E84-426E-40DD-AFC4-6F175D3DCCD1}">
              <a14:hiddenFill xmlns:a14="http://schemas.microsoft.com/office/drawing/2010/main">
                <a:solidFill>
                  <a:srgbClr val="FFFFFF"/>
                </a:solidFill>
              </a14:hiddenFill>
            </a:ext>
          </a:extLst>
        </p:spPr>
        <p:txBody>
          <a:bodyPr wrap="none" lIns="116406" tIns="59261" rIns="116406" bIns="59261" anchor="ctr"/>
          <a:lstStyle/>
          <a:p>
            <a:pPr defTabSz="1218565">
              <a:defRPr/>
            </a:pPr>
            <a:endParaRPr lang="zh-CN" altLang="en-US" sz="1900" kern="0">
              <a:solidFill>
                <a:srgbClr val="FFFFFF"/>
              </a:solidFill>
              <a:cs typeface="+mn-ea"/>
              <a:sym typeface="+mn-lt"/>
            </a:endParaRPr>
          </a:p>
        </p:txBody>
      </p:sp>
      <p:sp>
        <p:nvSpPr>
          <p:cNvPr id="6" name="AutoShape 51"/>
          <p:cNvSpPr>
            <a:spLocks noChangeArrowheads="1"/>
          </p:cNvSpPr>
          <p:nvPr/>
        </p:nvSpPr>
        <p:spPr bwMode="auto">
          <a:xfrm rot="16200000">
            <a:off x="5970123" y="5652564"/>
            <a:ext cx="277593" cy="345603"/>
          </a:xfrm>
          <a:prstGeom prst="triangle">
            <a:avLst>
              <a:gd name="adj" fmla="val 50000"/>
            </a:avLst>
          </a:prstGeom>
          <a:solidFill>
            <a:schemeClr val="accent4"/>
          </a:solidFill>
          <a:ln w="19050">
            <a:solidFill>
              <a:srgbClr val="005DA2"/>
            </a:solidFill>
            <a:miter lim="800000"/>
          </a:ln>
        </p:spPr>
        <p:txBody>
          <a:bodyPr vert="eaVert" wrap="none" lIns="116406" tIns="59261" rIns="116406" bIns="59261" anchor="ctr"/>
          <a:lstStyle/>
          <a:p>
            <a:pPr defTabSz="1218565">
              <a:defRPr/>
            </a:pPr>
            <a:endParaRPr lang="zh-CN" altLang="en-US" sz="1900" kern="0">
              <a:solidFill>
                <a:srgbClr val="FFFFFF"/>
              </a:solidFill>
              <a:cs typeface="+mn-ea"/>
              <a:sym typeface="+mn-lt"/>
            </a:endParaRPr>
          </a:p>
        </p:txBody>
      </p:sp>
      <p:sp>
        <p:nvSpPr>
          <p:cNvPr id="7" name="AutoShape 52"/>
          <p:cNvSpPr>
            <a:spLocks noChangeArrowheads="1"/>
          </p:cNvSpPr>
          <p:nvPr/>
        </p:nvSpPr>
        <p:spPr bwMode="auto">
          <a:xfrm rot="5400000">
            <a:off x="8369654" y="2009486"/>
            <a:ext cx="277595" cy="345603"/>
          </a:xfrm>
          <a:prstGeom prst="triangle">
            <a:avLst>
              <a:gd name="adj" fmla="val 50000"/>
            </a:avLst>
          </a:prstGeom>
          <a:solidFill>
            <a:schemeClr val="accent2"/>
          </a:solidFill>
          <a:ln w="19050">
            <a:noFill/>
            <a:miter lim="800000"/>
          </a:ln>
        </p:spPr>
        <p:txBody>
          <a:bodyPr rot="10800000" vert="eaVert" wrap="none" lIns="116406" tIns="59261" rIns="116406" bIns="59261" anchor="ctr"/>
          <a:lstStyle/>
          <a:p>
            <a:pPr defTabSz="1218565">
              <a:defRPr/>
            </a:pPr>
            <a:endParaRPr lang="zh-CN" altLang="en-US" sz="1900" kern="0">
              <a:solidFill>
                <a:srgbClr val="FFFFFF"/>
              </a:solidFill>
              <a:cs typeface="+mn-ea"/>
              <a:sym typeface="+mn-lt"/>
            </a:endParaRPr>
          </a:p>
        </p:txBody>
      </p:sp>
      <p:grpSp>
        <p:nvGrpSpPr>
          <p:cNvPr id="8" name="组合 7"/>
          <p:cNvGrpSpPr/>
          <p:nvPr/>
        </p:nvGrpSpPr>
        <p:grpSpPr>
          <a:xfrm>
            <a:off x="4243910" y="1124745"/>
            <a:ext cx="3584972" cy="1554525"/>
            <a:chOff x="3015484" y="947682"/>
            <a:chExt cx="2689079" cy="1165894"/>
          </a:xfrm>
        </p:grpSpPr>
        <p:pic>
          <p:nvPicPr>
            <p:cNvPr id="9" name="Picture 8" descr="阴影5"/>
            <p:cNvPicPr>
              <a:picLocks noChangeAspect="1" noChangeArrowheads="1"/>
            </p:cNvPicPr>
            <p:nvPr/>
          </p:nvPicPr>
          <p:blipFill>
            <a:blip r:embed="rId1" cstate="screen"/>
            <a:srcRect/>
            <a:stretch>
              <a:fillRect/>
            </a:stretch>
          </p:blipFill>
          <p:spPr bwMode="auto">
            <a:xfrm>
              <a:off x="3015484" y="1972540"/>
              <a:ext cx="2689079" cy="141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AutoShape 9"/>
            <p:cNvSpPr>
              <a:spLocks noChangeArrowheads="1"/>
            </p:cNvSpPr>
            <p:nvPr/>
          </p:nvSpPr>
          <p:spPr bwMode="auto">
            <a:xfrm>
              <a:off x="3034288" y="1378848"/>
              <a:ext cx="2621919" cy="674285"/>
            </a:xfrm>
            <a:prstGeom prst="roundRect">
              <a:avLst>
                <a:gd name="adj" fmla="val 5630"/>
              </a:avLst>
            </a:prstGeom>
            <a:gradFill rotWithShape="1">
              <a:gsLst>
                <a:gs pos="0">
                  <a:srgbClr val="FFFFFF"/>
                </a:gs>
                <a:gs pos="100000">
                  <a:srgbClr val="D8D8D8"/>
                </a:gs>
              </a:gsLst>
              <a:lin ang="5400000" scaled="1"/>
            </a:gradFill>
            <a:ln w="6350">
              <a:solidFill>
                <a:srgbClr val="C0C0C0"/>
              </a:solidFill>
              <a:round/>
            </a:ln>
          </p:spPr>
          <p:txBody>
            <a:bodyPr wrap="none" anchor="ctr"/>
            <a:lstStyle/>
            <a:p>
              <a:pPr algn="ctr" defTabSz="1218565">
                <a:spcBef>
                  <a:spcPct val="20000"/>
                </a:spcBef>
                <a:buClr>
                  <a:srgbClr val="E1B40C"/>
                </a:buClr>
                <a:defRPr/>
              </a:pPr>
              <a:r>
                <a:rPr lang="zh-CN" altLang="en-US" sz="1200" kern="0">
                  <a:solidFill>
                    <a:sysClr val="windowText" lastClr="000000"/>
                  </a:solidFill>
                  <a:cs typeface="+mn-ea"/>
                  <a:sym typeface="+mn-lt"/>
                </a:rPr>
                <a:t>单击此处添加文字内容   单击此处添加文字内容</a:t>
              </a:r>
              <a:endParaRPr lang="zh-CN" altLang="en-US" sz="1200" kern="0">
                <a:solidFill>
                  <a:sysClr val="windowText" lastClr="000000"/>
                </a:solidFill>
                <a:cs typeface="+mn-ea"/>
                <a:sym typeface="+mn-lt"/>
              </a:endParaRPr>
            </a:p>
            <a:p>
              <a:pPr algn="ctr" defTabSz="1218565">
                <a:spcBef>
                  <a:spcPct val="20000"/>
                </a:spcBef>
                <a:buClr>
                  <a:srgbClr val="E1B40C"/>
                </a:buClr>
                <a:defRPr/>
              </a:pPr>
              <a:r>
                <a:rPr lang="zh-CN" altLang="en-US" sz="1200" kern="0">
                  <a:solidFill>
                    <a:sysClr val="windowText" lastClr="000000"/>
                  </a:solidFill>
                  <a:cs typeface="+mn-ea"/>
                  <a:sym typeface="+mn-lt"/>
                </a:rPr>
                <a:t>单击此处添加文字内容   单击此处添加文字内容</a:t>
              </a:r>
              <a:endParaRPr lang="zh-CN" altLang="en-US" sz="1200" kern="0">
                <a:solidFill>
                  <a:sysClr val="windowText" lastClr="000000"/>
                </a:solidFill>
                <a:cs typeface="+mn-ea"/>
                <a:sym typeface="+mn-lt"/>
              </a:endParaRPr>
            </a:p>
          </p:txBody>
        </p:sp>
        <p:sp>
          <p:nvSpPr>
            <p:cNvPr id="11" name="Oval 8"/>
            <p:cNvSpPr>
              <a:spLocks noChangeAspect="1" noChangeArrowheads="1"/>
            </p:cNvSpPr>
            <p:nvPr/>
          </p:nvSpPr>
          <p:spPr bwMode="auto">
            <a:xfrm>
              <a:off x="3132342" y="1329150"/>
              <a:ext cx="482207" cy="233716"/>
            </a:xfrm>
            <a:prstGeom prst="ellipse">
              <a:avLst/>
            </a:prstGeom>
            <a:gradFill rotWithShape="1">
              <a:gsLst>
                <a:gs pos="0">
                  <a:srgbClr val="000000">
                    <a:alpha val="59998"/>
                  </a:srgbClr>
                </a:gs>
                <a:gs pos="100000">
                  <a:srgbClr val="FFFFFF">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14:hiddenLine>
              </a:ext>
            </a:extLst>
          </p:spPr>
          <p:txBody>
            <a:bodyPr vert="eaVert" wrap="none" anchor="ctr"/>
            <a:lstStyle/>
            <a:p>
              <a:pPr defTabSz="1218565">
                <a:defRPr/>
              </a:pPr>
              <a:endParaRPr lang="zh-CN" altLang="en-US" sz="1600" kern="0">
                <a:solidFill>
                  <a:sysClr val="windowText" lastClr="000000"/>
                </a:solidFill>
                <a:cs typeface="+mn-ea"/>
                <a:sym typeface="+mn-lt"/>
              </a:endParaRPr>
            </a:p>
          </p:txBody>
        </p:sp>
        <p:sp>
          <p:nvSpPr>
            <p:cNvPr id="12" name="Arc 9"/>
            <p:cNvSpPr/>
            <p:nvPr/>
          </p:nvSpPr>
          <p:spPr bwMode="auto">
            <a:xfrm>
              <a:off x="3141744" y="1229753"/>
              <a:ext cx="466090" cy="256550"/>
            </a:xfrm>
            <a:custGeom>
              <a:avLst/>
              <a:gdLst>
                <a:gd name="T0" fmla="*/ 550850 w 43195"/>
                <a:gd name="T1" fmla="*/ 33244 h 23732"/>
                <a:gd name="T2" fmla="*/ 275463 w 43195"/>
                <a:gd name="T3" fmla="*/ 303212 h 23732"/>
                <a:gd name="T4" fmla="*/ 0 w 43195"/>
                <a:gd name="T5" fmla="*/ 27240 h 23732"/>
                <a:gd name="T6" fmla="*/ 1339 w 43195"/>
                <a:gd name="T7" fmla="*/ 0 h 23732"/>
                <a:gd name="T8" fmla="*/ 550850 w 43195"/>
                <a:gd name="T9" fmla="*/ 33244 h 23732"/>
                <a:gd name="T10" fmla="*/ 275463 w 43195"/>
                <a:gd name="T11" fmla="*/ 303212 h 23732"/>
                <a:gd name="T12" fmla="*/ 0 w 43195"/>
                <a:gd name="T13" fmla="*/ 27240 h 23732"/>
                <a:gd name="T14" fmla="*/ 1339 w 43195"/>
                <a:gd name="T15" fmla="*/ 0 h 23732"/>
                <a:gd name="T16" fmla="*/ 275463 w 43195"/>
                <a:gd name="T17" fmla="*/ 27240 h 23732"/>
                <a:gd name="T18" fmla="*/ 550850 w 43195"/>
                <a:gd name="T19" fmla="*/ 33244 h 237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195"/>
                <a:gd name="T31" fmla="*/ 0 h 23732"/>
                <a:gd name="T32" fmla="*/ 43195 w 43195"/>
                <a:gd name="T33" fmla="*/ 23732 h 237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195" h="23732" fill="none" extrusionOk="0">
                  <a:moveTo>
                    <a:pt x="43194" y="2602"/>
                  </a:moveTo>
                  <a:cubicBezTo>
                    <a:pt x="42938" y="14346"/>
                    <a:pt x="33345" y="23731"/>
                    <a:pt x="21600" y="23732"/>
                  </a:cubicBezTo>
                  <a:cubicBezTo>
                    <a:pt x="9670" y="23732"/>
                    <a:pt x="0" y="14061"/>
                    <a:pt x="0" y="2132"/>
                  </a:cubicBezTo>
                  <a:cubicBezTo>
                    <a:pt x="-1" y="1420"/>
                    <a:pt x="35" y="708"/>
                    <a:pt x="105" y="0"/>
                  </a:cubicBezTo>
                </a:path>
                <a:path w="43195" h="23732" stroke="0" extrusionOk="0">
                  <a:moveTo>
                    <a:pt x="43194" y="2602"/>
                  </a:moveTo>
                  <a:cubicBezTo>
                    <a:pt x="42938" y="14346"/>
                    <a:pt x="33345" y="23731"/>
                    <a:pt x="21600" y="23732"/>
                  </a:cubicBezTo>
                  <a:cubicBezTo>
                    <a:pt x="9670" y="23732"/>
                    <a:pt x="0" y="14061"/>
                    <a:pt x="0" y="2132"/>
                  </a:cubicBezTo>
                  <a:cubicBezTo>
                    <a:pt x="-1" y="1420"/>
                    <a:pt x="35" y="708"/>
                    <a:pt x="105" y="0"/>
                  </a:cubicBezTo>
                  <a:lnTo>
                    <a:pt x="21600" y="2132"/>
                  </a:lnTo>
                  <a:lnTo>
                    <a:pt x="43194" y="2602"/>
                  </a:lnTo>
                  <a:close/>
                </a:path>
              </a:pathLst>
            </a:custGeom>
            <a:solidFill>
              <a:schemeClr val="accent2"/>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1218565">
                <a:defRPr/>
              </a:pPr>
              <a:endParaRPr lang="zh-CN" altLang="en-US" sz="2100" kern="0">
                <a:solidFill>
                  <a:sysClr val="windowText" lastClr="000000"/>
                </a:solidFill>
                <a:cs typeface="+mn-ea"/>
                <a:sym typeface="+mn-lt"/>
              </a:endParaRPr>
            </a:p>
          </p:txBody>
        </p:sp>
        <p:sp>
          <p:nvSpPr>
            <p:cNvPr id="13" name="Oval 10"/>
            <p:cNvSpPr>
              <a:spLocks noChangeAspect="1" noChangeArrowheads="1"/>
            </p:cNvSpPr>
            <p:nvPr/>
          </p:nvSpPr>
          <p:spPr bwMode="auto">
            <a:xfrm>
              <a:off x="3132342" y="1134386"/>
              <a:ext cx="482207" cy="235060"/>
            </a:xfrm>
            <a:prstGeom prst="ellipse">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16200000" scaled="1"/>
              <a:tileRect/>
            </a:gra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1218565">
                <a:defRPr/>
              </a:pPr>
              <a:endParaRPr lang="zh-CN" altLang="en-US" sz="2100" kern="0">
                <a:solidFill>
                  <a:sysClr val="windowText" lastClr="000000"/>
                </a:solidFill>
                <a:cs typeface="+mn-ea"/>
                <a:sym typeface="+mn-lt"/>
              </a:endParaRPr>
            </a:p>
          </p:txBody>
        </p:sp>
        <p:grpSp>
          <p:nvGrpSpPr>
            <p:cNvPr id="14" name="Group 10"/>
            <p:cNvGrpSpPr/>
            <p:nvPr/>
          </p:nvGrpSpPr>
          <p:grpSpPr bwMode="auto">
            <a:xfrm>
              <a:off x="3321732" y="947682"/>
              <a:ext cx="108799" cy="300876"/>
              <a:chOff x="0" y="0"/>
              <a:chExt cx="203" cy="567"/>
            </a:xfrm>
          </p:grpSpPr>
          <p:grpSp>
            <p:nvGrpSpPr>
              <p:cNvPr id="16" name="Group 11"/>
              <p:cNvGrpSpPr/>
              <p:nvPr/>
            </p:nvGrpSpPr>
            <p:grpSpPr bwMode="auto">
              <a:xfrm>
                <a:off x="47" y="245"/>
                <a:ext cx="108" cy="322"/>
                <a:chOff x="0" y="0"/>
                <a:chExt cx="567" cy="1701"/>
              </a:xfrm>
            </p:grpSpPr>
            <p:sp>
              <p:nvSpPr>
                <p:cNvPr id="19" name="AutoShape 13"/>
                <p:cNvSpPr>
                  <a:spLocks noChangeArrowheads="1"/>
                </p:cNvSpPr>
                <p:nvPr/>
              </p:nvSpPr>
              <p:spPr bwMode="auto">
                <a:xfrm rot="5400000">
                  <a:off x="-726" y="726"/>
                  <a:ext cx="1701" cy="250"/>
                </a:xfrm>
                <a:prstGeom prst="roundRect">
                  <a:avLst>
                    <a:gd name="adj" fmla="val 16667"/>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ctr" defTabSz="1218565" latinLnBrk="1">
                    <a:defRPr/>
                  </a:pPr>
                  <a:endParaRPr lang="zh-CN" altLang="en-US" sz="1600" kern="0">
                    <a:solidFill>
                      <a:sysClr val="windowText" lastClr="000000"/>
                    </a:solidFill>
                    <a:cs typeface="+mn-ea"/>
                    <a:sym typeface="+mn-lt"/>
                  </a:endParaRPr>
                </a:p>
              </p:txBody>
            </p:sp>
            <p:sp>
              <p:nvSpPr>
                <p:cNvPr id="20" name="AutoShape 14"/>
                <p:cNvSpPr>
                  <a:spLocks noChangeArrowheads="1"/>
                </p:cNvSpPr>
                <p:nvPr/>
              </p:nvSpPr>
              <p:spPr bwMode="auto">
                <a:xfrm rot="5400000">
                  <a:off x="-409" y="726"/>
                  <a:ext cx="1701" cy="250"/>
                </a:xfrm>
                <a:prstGeom prst="roundRect">
                  <a:avLst>
                    <a:gd name="adj" fmla="val 16667"/>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ctr" defTabSz="1218565" latinLnBrk="1">
                    <a:defRPr/>
                  </a:pPr>
                  <a:endParaRPr lang="zh-CN" altLang="en-US" sz="1600" kern="0">
                    <a:solidFill>
                      <a:sysClr val="windowText" lastClr="000000"/>
                    </a:solidFill>
                    <a:cs typeface="+mn-ea"/>
                    <a:sym typeface="+mn-lt"/>
                  </a:endParaRPr>
                </a:p>
              </p:txBody>
            </p:sp>
          </p:grpSp>
          <p:sp>
            <p:nvSpPr>
              <p:cNvPr id="17" name="AutoShape 15"/>
              <p:cNvSpPr>
                <a:spLocks noChangeArrowheads="1"/>
              </p:cNvSpPr>
              <p:nvPr/>
            </p:nvSpPr>
            <p:spPr bwMode="auto">
              <a:xfrm rot="10800000">
                <a:off x="0" y="125"/>
                <a:ext cx="203" cy="206"/>
              </a:xfrm>
              <a:prstGeom prst="roundRect">
                <a:avLst>
                  <a:gd name="adj" fmla="val 16667"/>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rot="10800000" wrap="none" anchor="ctr"/>
              <a:lstStyle/>
              <a:p>
                <a:pPr algn="ctr" defTabSz="1218565" latinLnBrk="1">
                  <a:defRPr/>
                </a:pPr>
                <a:endParaRPr lang="zh-CN" altLang="en-US" sz="1600" kern="0">
                  <a:solidFill>
                    <a:sysClr val="windowText" lastClr="000000"/>
                  </a:solidFill>
                  <a:cs typeface="+mn-ea"/>
                  <a:sym typeface="+mn-lt"/>
                </a:endParaRPr>
              </a:p>
            </p:txBody>
          </p:sp>
          <p:sp>
            <p:nvSpPr>
              <p:cNvPr id="18" name="AutoShape 16"/>
              <p:cNvSpPr>
                <a:spLocks noChangeArrowheads="1"/>
              </p:cNvSpPr>
              <p:nvPr/>
            </p:nvSpPr>
            <p:spPr bwMode="auto">
              <a:xfrm rot="8100000">
                <a:off x="49" y="0"/>
                <a:ext cx="105" cy="107"/>
              </a:xfrm>
              <a:prstGeom prst="roundRect">
                <a:avLst>
                  <a:gd name="adj" fmla="val 50000"/>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rot="10800000" wrap="none" anchor="ctr"/>
              <a:lstStyle/>
              <a:p>
                <a:pPr algn="ctr" defTabSz="1218565" latinLnBrk="1">
                  <a:defRPr/>
                </a:pPr>
                <a:endParaRPr lang="zh-CN" altLang="en-US" sz="1600" kern="0">
                  <a:solidFill>
                    <a:sysClr val="windowText" lastClr="000000"/>
                  </a:solidFill>
                  <a:cs typeface="+mn-ea"/>
                  <a:sym typeface="+mn-lt"/>
                </a:endParaRPr>
              </a:p>
            </p:txBody>
          </p:sp>
        </p:grpSp>
        <p:sp>
          <p:nvSpPr>
            <p:cNvPr id="15" name="AutoShape 19"/>
            <p:cNvSpPr>
              <a:spLocks noChangeArrowheads="1"/>
            </p:cNvSpPr>
            <p:nvPr/>
          </p:nvSpPr>
          <p:spPr bwMode="auto">
            <a:xfrm>
              <a:off x="3750212" y="1201546"/>
              <a:ext cx="1681682" cy="253865"/>
            </a:xfrm>
            <a:prstGeom prst="roundRect">
              <a:avLst>
                <a:gd name="adj" fmla="val 5630"/>
              </a:avLst>
            </a:prstGeom>
            <a:solidFill>
              <a:schemeClr val="accent2"/>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defTabSz="1218565">
                <a:defRPr/>
              </a:pPr>
              <a:r>
                <a:rPr lang="zh-CN" altLang="en-US" sz="1500" kern="0" dirty="0">
                  <a:solidFill>
                    <a:srgbClr val="FFFFFF"/>
                  </a:solidFill>
                  <a:cs typeface="+mn-ea"/>
                  <a:sym typeface="+mn-lt"/>
                </a:rPr>
                <a:t>此处添加文字内容</a:t>
              </a:r>
              <a:endParaRPr lang="zh-CN" altLang="en-US" sz="1500" kern="0" dirty="0">
                <a:solidFill>
                  <a:srgbClr val="FFFFFF"/>
                </a:solidFill>
                <a:cs typeface="+mn-ea"/>
                <a:sym typeface="+mn-lt"/>
              </a:endParaRPr>
            </a:p>
          </p:txBody>
        </p:sp>
      </p:grpSp>
      <p:grpSp>
        <p:nvGrpSpPr>
          <p:cNvPr id="21" name="组合 20"/>
          <p:cNvGrpSpPr/>
          <p:nvPr/>
        </p:nvGrpSpPr>
        <p:grpSpPr>
          <a:xfrm>
            <a:off x="2095075" y="2568233"/>
            <a:ext cx="3584972" cy="1554525"/>
            <a:chOff x="1403648" y="2030298"/>
            <a:chExt cx="2689079" cy="1165894"/>
          </a:xfrm>
        </p:grpSpPr>
        <p:pic>
          <p:nvPicPr>
            <p:cNvPr id="22" name="Picture 21" descr="阴影5"/>
            <p:cNvPicPr>
              <a:picLocks noChangeAspect="1" noChangeArrowheads="1"/>
            </p:cNvPicPr>
            <p:nvPr/>
          </p:nvPicPr>
          <p:blipFill>
            <a:blip r:embed="rId1" cstate="screen"/>
            <a:srcRect/>
            <a:stretch>
              <a:fillRect/>
            </a:stretch>
          </p:blipFill>
          <p:spPr bwMode="auto">
            <a:xfrm>
              <a:off x="1403648" y="3055156"/>
              <a:ext cx="2689079" cy="141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AutoShape 22"/>
            <p:cNvSpPr>
              <a:spLocks noChangeArrowheads="1"/>
            </p:cNvSpPr>
            <p:nvPr/>
          </p:nvSpPr>
          <p:spPr bwMode="auto">
            <a:xfrm>
              <a:off x="1422453" y="2461464"/>
              <a:ext cx="2621919" cy="674285"/>
            </a:xfrm>
            <a:prstGeom prst="roundRect">
              <a:avLst>
                <a:gd name="adj" fmla="val 5630"/>
              </a:avLst>
            </a:prstGeom>
            <a:gradFill rotWithShape="1">
              <a:gsLst>
                <a:gs pos="0">
                  <a:srgbClr val="FFFFFF"/>
                </a:gs>
                <a:gs pos="100000">
                  <a:srgbClr val="D8D8D8"/>
                </a:gs>
              </a:gsLst>
              <a:lin ang="5400000" scaled="1"/>
            </a:gradFill>
            <a:ln w="6350">
              <a:solidFill>
                <a:srgbClr val="C0C0C0"/>
              </a:solidFill>
              <a:round/>
            </a:ln>
          </p:spPr>
          <p:txBody>
            <a:bodyPr wrap="none" anchor="ctr"/>
            <a:lstStyle/>
            <a:p>
              <a:pPr algn="ctr" defTabSz="1218565">
                <a:spcBef>
                  <a:spcPct val="20000"/>
                </a:spcBef>
                <a:buClr>
                  <a:srgbClr val="E1B40C"/>
                </a:buClr>
                <a:defRPr/>
              </a:pPr>
              <a:r>
                <a:rPr lang="zh-CN" altLang="en-US" sz="1200" kern="0">
                  <a:solidFill>
                    <a:sysClr val="windowText" lastClr="000000"/>
                  </a:solidFill>
                  <a:cs typeface="+mn-ea"/>
                  <a:sym typeface="+mn-lt"/>
                </a:rPr>
                <a:t>单击此处添加文字内容   单击此处添加文字内容</a:t>
              </a:r>
              <a:endParaRPr lang="zh-CN" altLang="en-US" sz="1200" kern="0">
                <a:solidFill>
                  <a:sysClr val="windowText" lastClr="000000"/>
                </a:solidFill>
                <a:cs typeface="+mn-ea"/>
                <a:sym typeface="+mn-lt"/>
              </a:endParaRPr>
            </a:p>
            <a:p>
              <a:pPr algn="ctr" defTabSz="1218565">
                <a:spcBef>
                  <a:spcPct val="20000"/>
                </a:spcBef>
                <a:buClr>
                  <a:srgbClr val="E1B40C"/>
                </a:buClr>
                <a:defRPr/>
              </a:pPr>
              <a:r>
                <a:rPr lang="zh-CN" altLang="en-US" sz="1200" kern="0">
                  <a:solidFill>
                    <a:sysClr val="windowText" lastClr="000000"/>
                  </a:solidFill>
                  <a:cs typeface="+mn-ea"/>
                  <a:sym typeface="+mn-lt"/>
                </a:rPr>
                <a:t>单击此处添加文字内容   单击此处添加文字内容</a:t>
              </a:r>
              <a:endParaRPr lang="zh-CN" altLang="en-US" sz="1200" kern="0">
                <a:solidFill>
                  <a:sysClr val="windowText" lastClr="000000"/>
                </a:solidFill>
                <a:cs typeface="+mn-ea"/>
                <a:sym typeface="+mn-lt"/>
              </a:endParaRPr>
            </a:p>
          </p:txBody>
        </p:sp>
        <p:sp>
          <p:nvSpPr>
            <p:cNvPr id="24" name="Oval 8"/>
            <p:cNvSpPr>
              <a:spLocks noChangeAspect="1" noChangeArrowheads="1"/>
            </p:cNvSpPr>
            <p:nvPr/>
          </p:nvSpPr>
          <p:spPr bwMode="auto">
            <a:xfrm>
              <a:off x="1520507" y="2411766"/>
              <a:ext cx="482207" cy="233716"/>
            </a:xfrm>
            <a:prstGeom prst="ellipse">
              <a:avLst/>
            </a:prstGeom>
            <a:gradFill rotWithShape="1">
              <a:gsLst>
                <a:gs pos="0">
                  <a:srgbClr val="000000">
                    <a:alpha val="59998"/>
                  </a:srgbClr>
                </a:gs>
                <a:gs pos="100000">
                  <a:srgbClr val="FFFFFF">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14:hiddenLine>
              </a:ext>
            </a:extLst>
          </p:spPr>
          <p:txBody>
            <a:bodyPr vert="eaVert" wrap="none" anchor="ctr"/>
            <a:lstStyle/>
            <a:p>
              <a:pPr defTabSz="1218565">
                <a:defRPr/>
              </a:pPr>
              <a:endParaRPr lang="zh-CN" altLang="en-US" sz="1600" kern="0">
                <a:solidFill>
                  <a:sysClr val="windowText" lastClr="000000"/>
                </a:solidFill>
                <a:cs typeface="+mn-ea"/>
                <a:sym typeface="+mn-lt"/>
              </a:endParaRPr>
            </a:p>
          </p:txBody>
        </p:sp>
        <p:sp>
          <p:nvSpPr>
            <p:cNvPr id="25" name="Arc 9"/>
            <p:cNvSpPr/>
            <p:nvPr/>
          </p:nvSpPr>
          <p:spPr bwMode="auto">
            <a:xfrm>
              <a:off x="1529908" y="2312369"/>
              <a:ext cx="466090" cy="256550"/>
            </a:xfrm>
            <a:custGeom>
              <a:avLst/>
              <a:gdLst>
                <a:gd name="T0" fmla="*/ 550850 w 43195"/>
                <a:gd name="T1" fmla="*/ 33244 h 23732"/>
                <a:gd name="T2" fmla="*/ 275463 w 43195"/>
                <a:gd name="T3" fmla="*/ 303212 h 23732"/>
                <a:gd name="T4" fmla="*/ 0 w 43195"/>
                <a:gd name="T5" fmla="*/ 27240 h 23732"/>
                <a:gd name="T6" fmla="*/ 1339 w 43195"/>
                <a:gd name="T7" fmla="*/ 0 h 23732"/>
                <a:gd name="T8" fmla="*/ 550850 w 43195"/>
                <a:gd name="T9" fmla="*/ 33244 h 23732"/>
                <a:gd name="T10" fmla="*/ 275463 w 43195"/>
                <a:gd name="T11" fmla="*/ 303212 h 23732"/>
                <a:gd name="T12" fmla="*/ 0 w 43195"/>
                <a:gd name="T13" fmla="*/ 27240 h 23732"/>
                <a:gd name="T14" fmla="*/ 1339 w 43195"/>
                <a:gd name="T15" fmla="*/ 0 h 23732"/>
                <a:gd name="T16" fmla="*/ 275463 w 43195"/>
                <a:gd name="T17" fmla="*/ 27240 h 23732"/>
                <a:gd name="T18" fmla="*/ 550850 w 43195"/>
                <a:gd name="T19" fmla="*/ 33244 h 237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195"/>
                <a:gd name="T31" fmla="*/ 0 h 23732"/>
                <a:gd name="T32" fmla="*/ 43195 w 43195"/>
                <a:gd name="T33" fmla="*/ 23732 h 237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195" h="23732" fill="none" extrusionOk="0">
                  <a:moveTo>
                    <a:pt x="43194" y="2602"/>
                  </a:moveTo>
                  <a:cubicBezTo>
                    <a:pt x="42938" y="14346"/>
                    <a:pt x="33345" y="23731"/>
                    <a:pt x="21600" y="23732"/>
                  </a:cubicBezTo>
                  <a:cubicBezTo>
                    <a:pt x="9670" y="23732"/>
                    <a:pt x="0" y="14061"/>
                    <a:pt x="0" y="2132"/>
                  </a:cubicBezTo>
                  <a:cubicBezTo>
                    <a:pt x="-1" y="1420"/>
                    <a:pt x="35" y="708"/>
                    <a:pt x="105" y="0"/>
                  </a:cubicBezTo>
                </a:path>
                <a:path w="43195" h="23732" stroke="0" extrusionOk="0">
                  <a:moveTo>
                    <a:pt x="43194" y="2602"/>
                  </a:moveTo>
                  <a:cubicBezTo>
                    <a:pt x="42938" y="14346"/>
                    <a:pt x="33345" y="23731"/>
                    <a:pt x="21600" y="23732"/>
                  </a:cubicBezTo>
                  <a:cubicBezTo>
                    <a:pt x="9670" y="23732"/>
                    <a:pt x="0" y="14061"/>
                    <a:pt x="0" y="2132"/>
                  </a:cubicBezTo>
                  <a:cubicBezTo>
                    <a:pt x="-1" y="1420"/>
                    <a:pt x="35" y="708"/>
                    <a:pt x="105" y="0"/>
                  </a:cubicBezTo>
                  <a:lnTo>
                    <a:pt x="21600" y="2132"/>
                  </a:lnTo>
                  <a:lnTo>
                    <a:pt x="43194" y="2602"/>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wrap="none" lIns="87313" tIns="44450" rIns="87313" bIns="44450" anchor="ctr"/>
            <a:lstStyle/>
            <a:p>
              <a:pPr defTabSz="1218565">
                <a:defRPr/>
              </a:pPr>
              <a:endParaRPr lang="zh-CN" altLang="en-US" sz="2100" kern="0">
                <a:solidFill>
                  <a:sysClr val="windowText" lastClr="000000"/>
                </a:solidFill>
                <a:cs typeface="+mn-ea"/>
                <a:sym typeface="+mn-lt"/>
              </a:endParaRPr>
            </a:p>
          </p:txBody>
        </p:sp>
        <p:sp>
          <p:nvSpPr>
            <p:cNvPr id="26" name="Oval 10"/>
            <p:cNvSpPr>
              <a:spLocks noChangeAspect="1" noChangeArrowheads="1"/>
            </p:cNvSpPr>
            <p:nvPr/>
          </p:nvSpPr>
          <p:spPr bwMode="auto">
            <a:xfrm>
              <a:off x="1520507" y="2217002"/>
              <a:ext cx="482207" cy="235060"/>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a:extLst>
              <a:ext uri="{91240B29-F687-4F45-9708-019B960494DF}">
                <a14:hiddenLine xmlns:a14="http://schemas.microsoft.com/office/drawing/2010/main" w="9525">
                  <a:solidFill>
                    <a:srgbClr val="000000"/>
                  </a:solidFill>
                  <a:round/>
                </a14:hiddenLine>
              </a:ext>
            </a:extLst>
          </p:spPr>
          <p:txBody>
            <a:bodyPr vert="eaVert" wrap="none" anchor="ctr"/>
            <a:lstStyle/>
            <a:p>
              <a:pPr defTabSz="1218565">
                <a:defRPr/>
              </a:pPr>
              <a:endParaRPr lang="zh-CN" altLang="en-US" sz="1600" kern="0">
                <a:solidFill>
                  <a:sysClr val="windowText" lastClr="000000"/>
                </a:solidFill>
                <a:cs typeface="+mn-ea"/>
                <a:sym typeface="+mn-lt"/>
              </a:endParaRPr>
            </a:p>
          </p:txBody>
        </p:sp>
        <p:grpSp>
          <p:nvGrpSpPr>
            <p:cNvPr id="27" name="Group 22"/>
            <p:cNvGrpSpPr/>
            <p:nvPr/>
          </p:nvGrpSpPr>
          <p:grpSpPr bwMode="auto">
            <a:xfrm>
              <a:off x="1709897" y="2030298"/>
              <a:ext cx="108799" cy="300876"/>
              <a:chOff x="0" y="0"/>
              <a:chExt cx="203" cy="567"/>
            </a:xfrm>
          </p:grpSpPr>
          <p:grpSp>
            <p:nvGrpSpPr>
              <p:cNvPr id="29" name="Group 23"/>
              <p:cNvGrpSpPr/>
              <p:nvPr/>
            </p:nvGrpSpPr>
            <p:grpSpPr bwMode="auto">
              <a:xfrm>
                <a:off x="47" y="245"/>
                <a:ext cx="108" cy="322"/>
                <a:chOff x="0" y="0"/>
                <a:chExt cx="567" cy="1701"/>
              </a:xfrm>
            </p:grpSpPr>
            <p:sp>
              <p:nvSpPr>
                <p:cNvPr id="32" name="AutoShape 13"/>
                <p:cNvSpPr>
                  <a:spLocks noChangeArrowheads="1"/>
                </p:cNvSpPr>
                <p:nvPr/>
              </p:nvSpPr>
              <p:spPr bwMode="auto">
                <a:xfrm rot="5400000">
                  <a:off x="-726" y="726"/>
                  <a:ext cx="1701" cy="250"/>
                </a:xfrm>
                <a:prstGeom prst="roundRect">
                  <a:avLst>
                    <a:gd name="adj" fmla="val 16667"/>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ctr" defTabSz="1218565" latinLnBrk="1">
                    <a:defRPr/>
                  </a:pPr>
                  <a:endParaRPr lang="zh-CN" altLang="en-US" sz="1600" kern="0">
                    <a:solidFill>
                      <a:sysClr val="windowText" lastClr="000000"/>
                    </a:solidFill>
                    <a:cs typeface="+mn-ea"/>
                    <a:sym typeface="+mn-lt"/>
                  </a:endParaRPr>
                </a:p>
              </p:txBody>
            </p:sp>
            <p:sp>
              <p:nvSpPr>
                <p:cNvPr id="33" name="AutoShape 14"/>
                <p:cNvSpPr>
                  <a:spLocks noChangeArrowheads="1"/>
                </p:cNvSpPr>
                <p:nvPr/>
              </p:nvSpPr>
              <p:spPr bwMode="auto">
                <a:xfrm rot="5400000">
                  <a:off x="-409" y="726"/>
                  <a:ext cx="1701" cy="250"/>
                </a:xfrm>
                <a:prstGeom prst="roundRect">
                  <a:avLst>
                    <a:gd name="adj" fmla="val 16667"/>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ctr" defTabSz="1218565" latinLnBrk="1">
                    <a:defRPr/>
                  </a:pPr>
                  <a:endParaRPr lang="zh-CN" altLang="en-US" sz="1600" kern="0">
                    <a:solidFill>
                      <a:sysClr val="windowText" lastClr="000000"/>
                    </a:solidFill>
                    <a:cs typeface="+mn-ea"/>
                    <a:sym typeface="+mn-lt"/>
                  </a:endParaRPr>
                </a:p>
              </p:txBody>
            </p:sp>
          </p:grpSp>
          <p:sp>
            <p:nvSpPr>
              <p:cNvPr id="30" name="AutoShape 15"/>
              <p:cNvSpPr>
                <a:spLocks noChangeArrowheads="1"/>
              </p:cNvSpPr>
              <p:nvPr/>
            </p:nvSpPr>
            <p:spPr bwMode="auto">
              <a:xfrm rot="10800000">
                <a:off x="0" y="125"/>
                <a:ext cx="203" cy="206"/>
              </a:xfrm>
              <a:prstGeom prst="roundRect">
                <a:avLst>
                  <a:gd name="adj" fmla="val 16667"/>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rot="10800000" wrap="none" anchor="ctr"/>
              <a:lstStyle/>
              <a:p>
                <a:pPr algn="ctr" defTabSz="1218565" latinLnBrk="1">
                  <a:defRPr/>
                </a:pPr>
                <a:endParaRPr lang="zh-CN" altLang="en-US" sz="1600" kern="0">
                  <a:solidFill>
                    <a:sysClr val="windowText" lastClr="000000"/>
                  </a:solidFill>
                  <a:cs typeface="+mn-ea"/>
                  <a:sym typeface="+mn-lt"/>
                </a:endParaRPr>
              </a:p>
            </p:txBody>
          </p:sp>
          <p:sp>
            <p:nvSpPr>
              <p:cNvPr id="31" name="AutoShape 16"/>
              <p:cNvSpPr>
                <a:spLocks noChangeArrowheads="1"/>
              </p:cNvSpPr>
              <p:nvPr/>
            </p:nvSpPr>
            <p:spPr bwMode="auto">
              <a:xfrm rot="8100000">
                <a:off x="49" y="0"/>
                <a:ext cx="105" cy="107"/>
              </a:xfrm>
              <a:prstGeom prst="roundRect">
                <a:avLst>
                  <a:gd name="adj" fmla="val 50000"/>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rot="10800000" wrap="none" anchor="ctr"/>
              <a:lstStyle/>
              <a:p>
                <a:pPr algn="ctr" defTabSz="1218565" latinLnBrk="1">
                  <a:defRPr/>
                </a:pPr>
                <a:endParaRPr lang="zh-CN" altLang="en-US" sz="1600" kern="0">
                  <a:solidFill>
                    <a:sysClr val="windowText" lastClr="000000"/>
                  </a:solidFill>
                  <a:cs typeface="+mn-ea"/>
                  <a:sym typeface="+mn-lt"/>
                </a:endParaRPr>
              </a:p>
            </p:txBody>
          </p:sp>
        </p:grpSp>
        <p:sp>
          <p:nvSpPr>
            <p:cNvPr id="28" name="AutoShape 32"/>
            <p:cNvSpPr>
              <a:spLocks noChangeArrowheads="1"/>
            </p:cNvSpPr>
            <p:nvPr/>
          </p:nvSpPr>
          <p:spPr bwMode="auto">
            <a:xfrm>
              <a:off x="2138377" y="2284162"/>
              <a:ext cx="1681682" cy="253865"/>
            </a:xfrm>
            <a:prstGeom prst="roundRect">
              <a:avLst>
                <a:gd name="adj" fmla="val 5630"/>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ctr" defTabSz="1218565">
                <a:spcBef>
                  <a:spcPct val="20000"/>
                </a:spcBef>
                <a:buClr>
                  <a:srgbClr val="E1B40C"/>
                </a:buClr>
                <a:defRPr/>
              </a:pPr>
              <a:r>
                <a:rPr lang="zh-CN" altLang="en-US" sz="1200" kern="0">
                  <a:solidFill>
                    <a:srgbClr val="FFFFFF"/>
                  </a:solidFill>
                  <a:cs typeface="+mn-ea"/>
                  <a:sym typeface="+mn-lt"/>
                </a:rPr>
                <a:t>此处添加文字内容</a:t>
              </a:r>
              <a:endParaRPr lang="zh-CN" altLang="en-US" sz="1200" kern="0">
                <a:solidFill>
                  <a:srgbClr val="FFFFFF"/>
                </a:solidFill>
                <a:effectLst>
                  <a:outerShdw blurRad="38100" dist="38100" dir="2700000" algn="tl">
                    <a:srgbClr val="000000"/>
                  </a:outerShdw>
                </a:effectLst>
                <a:cs typeface="+mn-ea"/>
                <a:sym typeface="+mn-lt"/>
              </a:endParaRPr>
            </a:p>
          </p:txBody>
        </p:sp>
      </p:grpSp>
      <p:grpSp>
        <p:nvGrpSpPr>
          <p:cNvPr id="34" name="组合 33"/>
          <p:cNvGrpSpPr/>
          <p:nvPr/>
        </p:nvGrpSpPr>
        <p:grpSpPr>
          <a:xfrm>
            <a:off x="2095075" y="4192605"/>
            <a:ext cx="3584972" cy="1554525"/>
            <a:chOff x="1403648" y="3248577"/>
            <a:chExt cx="2689079" cy="1165894"/>
          </a:xfrm>
        </p:grpSpPr>
        <p:pic>
          <p:nvPicPr>
            <p:cNvPr id="35" name="Picture 34" descr="阴影5"/>
            <p:cNvPicPr>
              <a:picLocks noChangeAspect="1" noChangeArrowheads="1"/>
            </p:cNvPicPr>
            <p:nvPr/>
          </p:nvPicPr>
          <p:blipFill>
            <a:blip r:embed="rId1" cstate="screen"/>
            <a:srcRect/>
            <a:stretch>
              <a:fillRect/>
            </a:stretch>
          </p:blipFill>
          <p:spPr bwMode="auto">
            <a:xfrm>
              <a:off x="1403648" y="4273436"/>
              <a:ext cx="2689079" cy="141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AutoShape 35"/>
            <p:cNvSpPr>
              <a:spLocks noChangeArrowheads="1"/>
            </p:cNvSpPr>
            <p:nvPr/>
          </p:nvSpPr>
          <p:spPr bwMode="auto">
            <a:xfrm>
              <a:off x="1422453" y="3679743"/>
              <a:ext cx="2621919" cy="674285"/>
            </a:xfrm>
            <a:prstGeom prst="roundRect">
              <a:avLst>
                <a:gd name="adj" fmla="val 5630"/>
              </a:avLst>
            </a:prstGeom>
            <a:gradFill rotWithShape="1">
              <a:gsLst>
                <a:gs pos="0">
                  <a:srgbClr val="FFFFFF"/>
                </a:gs>
                <a:gs pos="100000">
                  <a:srgbClr val="D8D8D8"/>
                </a:gs>
              </a:gsLst>
              <a:lin ang="5400000" scaled="1"/>
            </a:gradFill>
            <a:ln w="6350">
              <a:solidFill>
                <a:srgbClr val="C0C0C0"/>
              </a:solidFill>
              <a:round/>
            </a:ln>
          </p:spPr>
          <p:txBody>
            <a:bodyPr wrap="none" anchor="ctr"/>
            <a:lstStyle/>
            <a:p>
              <a:pPr algn="ctr" defTabSz="1218565">
                <a:spcBef>
                  <a:spcPct val="20000"/>
                </a:spcBef>
                <a:buClr>
                  <a:srgbClr val="E1B40C"/>
                </a:buClr>
                <a:defRPr/>
              </a:pPr>
              <a:r>
                <a:rPr lang="zh-CN" altLang="en-US" sz="1200" kern="0">
                  <a:solidFill>
                    <a:sysClr val="windowText" lastClr="000000"/>
                  </a:solidFill>
                  <a:cs typeface="+mn-ea"/>
                  <a:sym typeface="+mn-lt"/>
                </a:rPr>
                <a:t>单击此处添加文字内容   单击此处添加文字内容</a:t>
              </a:r>
              <a:endParaRPr lang="zh-CN" altLang="en-US" sz="1200" kern="0">
                <a:solidFill>
                  <a:sysClr val="windowText" lastClr="000000"/>
                </a:solidFill>
                <a:cs typeface="+mn-ea"/>
                <a:sym typeface="+mn-lt"/>
              </a:endParaRPr>
            </a:p>
            <a:p>
              <a:pPr algn="ctr" defTabSz="1218565">
                <a:spcBef>
                  <a:spcPct val="20000"/>
                </a:spcBef>
                <a:buClr>
                  <a:srgbClr val="E1B40C"/>
                </a:buClr>
                <a:defRPr/>
              </a:pPr>
              <a:r>
                <a:rPr lang="zh-CN" altLang="en-US" sz="1200" kern="0">
                  <a:solidFill>
                    <a:sysClr val="windowText" lastClr="000000"/>
                  </a:solidFill>
                  <a:cs typeface="+mn-ea"/>
                  <a:sym typeface="+mn-lt"/>
                </a:rPr>
                <a:t>单击此处添加文字内容   单击此处添加文字内容</a:t>
              </a:r>
              <a:endParaRPr lang="zh-CN" altLang="en-US" sz="1200" kern="0">
                <a:solidFill>
                  <a:sysClr val="windowText" lastClr="000000"/>
                </a:solidFill>
                <a:cs typeface="+mn-ea"/>
                <a:sym typeface="+mn-lt"/>
              </a:endParaRPr>
            </a:p>
          </p:txBody>
        </p:sp>
        <p:sp>
          <p:nvSpPr>
            <p:cNvPr id="37" name="Oval 8"/>
            <p:cNvSpPr>
              <a:spLocks noChangeAspect="1" noChangeArrowheads="1"/>
            </p:cNvSpPr>
            <p:nvPr/>
          </p:nvSpPr>
          <p:spPr bwMode="auto">
            <a:xfrm>
              <a:off x="1520507" y="3630044"/>
              <a:ext cx="482207" cy="233716"/>
            </a:xfrm>
            <a:prstGeom prst="ellipse">
              <a:avLst/>
            </a:prstGeom>
            <a:gradFill rotWithShape="1">
              <a:gsLst>
                <a:gs pos="0">
                  <a:srgbClr val="000000">
                    <a:alpha val="59998"/>
                  </a:srgbClr>
                </a:gs>
                <a:gs pos="100000">
                  <a:srgbClr val="FFFFFF">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14:hiddenLine>
              </a:ext>
            </a:extLst>
          </p:spPr>
          <p:txBody>
            <a:bodyPr vert="eaVert" wrap="none" anchor="ctr"/>
            <a:lstStyle/>
            <a:p>
              <a:pPr defTabSz="1218565">
                <a:defRPr/>
              </a:pPr>
              <a:endParaRPr lang="zh-CN" altLang="en-US" sz="1600" kern="0">
                <a:solidFill>
                  <a:sysClr val="windowText" lastClr="000000"/>
                </a:solidFill>
                <a:cs typeface="+mn-ea"/>
                <a:sym typeface="+mn-lt"/>
              </a:endParaRPr>
            </a:p>
          </p:txBody>
        </p:sp>
        <p:sp>
          <p:nvSpPr>
            <p:cNvPr id="38" name="Arc 9"/>
            <p:cNvSpPr/>
            <p:nvPr/>
          </p:nvSpPr>
          <p:spPr bwMode="auto">
            <a:xfrm>
              <a:off x="1529908" y="3530648"/>
              <a:ext cx="466090" cy="256551"/>
            </a:xfrm>
            <a:custGeom>
              <a:avLst/>
              <a:gdLst>
                <a:gd name="T0" fmla="*/ 550850 w 43195"/>
                <a:gd name="T1" fmla="*/ 33245 h 23732"/>
                <a:gd name="T2" fmla="*/ 275463 w 43195"/>
                <a:gd name="T3" fmla="*/ 303213 h 23732"/>
                <a:gd name="T4" fmla="*/ 0 w 43195"/>
                <a:gd name="T5" fmla="*/ 27240 h 23732"/>
                <a:gd name="T6" fmla="*/ 1339 w 43195"/>
                <a:gd name="T7" fmla="*/ 0 h 23732"/>
                <a:gd name="T8" fmla="*/ 550850 w 43195"/>
                <a:gd name="T9" fmla="*/ 33245 h 23732"/>
                <a:gd name="T10" fmla="*/ 275463 w 43195"/>
                <a:gd name="T11" fmla="*/ 303213 h 23732"/>
                <a:gd name="T12" fmla="*/ 0 w 43195"/>
                <a:gd name="T13" fmla="*/ 27240 h 23732"/>
                <a:gd name="T14" fmla="*/ 1339 w 43195"/>
                <a:gd name="T15" fmla="*/ 0 h 23732"/>
                <a:gd name="T16" fmla="*/ 275463 w 43195"/>
                <a:gd name="T17" fmla="*/ 27240 h 23732"/>
                <a:gd name="T18" fmla="*/ 550850 w 43195"/>
                <a:gd name="T19" fmla="*/ 33245 h 237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195"/>
                <a:gd name="T31" fmla="*/ 0 h 23732"/>
                <a:gd name="T32" fmla="*/ 43195 w 43195"/>
                <a:gd name="T33" fmla="*/ 23732 h 237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195" h="23732" fill="none" extrusionOk="0">
                  <a:moveTo>
                    <a:pt x="43194" y="2602"/>
                  </a:moveTo>
                  <a:cubicBezTo>
                    <a:pt x="42938" y="14346"/>
                    <a:pt x="33345" y="23731"/>
                    <a:pt x="21600" y="23732"/>
                  </a:cubicBezTo>
                  <a:cubicBezTo>
                    <a:pt x="9670" y="23732"/>
                    <a:pt x="0" y="14061"/>
                    <a:pt x="0" y="2132"/>
                  </a:cubicBezTo>
                  <a:cubicBezTo>
                    <a:pt x="-1" y="1420"/>
                    <a:pt x="35" y="708"/>
                    <a:pt x="105" y="0"/>
                  </a:cubicBezTo>
                </a:path>
                <a:path w="43195" h="23732" stroke="0" extrusionOk="0">
                  <a:moveTo>
                    <a:pt x="43194" y="2602"/>
                  </a:moveTo>
                  <a:cubicBezTo>
                    <a:pt x="42938" y="14346"/>
                    <a:pt x="33345" y="23731"/>
                    <a:pt x="21600" y="23732"/>
                  </a:cubicBezTo>
                  <a:cubicBezTo>
                    <a:pt x="9670" y="23732"/>
                    <a:pt x="0" y="14061"/>
                    <a:pt x="0" y="2132"/>
                  </a:cubicBezTo>
                  <a:cubicBezTo>
                    <a:pt x="-1" y="1420"/>
                    <a:pt x="35" y="708"/>
                    <a:pt x="105" y="0"/>
                  </a:cubicBezTo>
                  <a:lnTo>
                    <a:pt x="21600" y="2132"/>
                  </a:lnTo>
                  <a:lnTo>
                    <a:pt x="43194" y="2602"/>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wrap="none" lIns="87313" tIns="44450" rIns="87313" bIns="44450" anchor="ctr"/>
            <a:lstStyle/>
            <a:p>
              <a:pPr defTabSz="1218565">
                <a:defRPr/>
              </a:pPr>
              <a:endParaRPr lang="zh-CN" altLang="en-US" sz="2100" kern="0">
                <a:solidFill>
                  <a:sysClr val="windowText" lastClr="000000"/>
                </a:solidFill>
                <a:cs typeface="+mn-ea"/>
                <a:sym typeface="+mn-lt"/>
              </a:endParaRPr>
            </a:p>
          </p:txBody>
        </p:sp>
        <p:sp>
          <p:nvSpPr>
            <p:cNvPr id="39" name="Oval 10"/>
            <p:cNvSpPr>
              <a:spLocks noChangeAspect="1" noChangeArrowheads="1"/>
            </p:cNvSpPr>
            <p:nvPr/>
          </p:nvSpPr>
          <p:spPr bwMode="auto">
            <a:xfrm>
              <a:off x="1520507" y="3435281"/>
              <a:ext cx="482207" cy="235059"/>
            </a:xfrm>
            <a:prstGeom prst="ellipse">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lin ang="16200000" scaled="1"/>
              <a:tileRect/>
            </a:gradFill>
            <a:ln>
              <a:noFill/>
            </a:ln>
            <a:extLst>
              <a:ext uri="{91240B29-F687-4F45-9708-019B960494DF}">
                <a14:hiddenLine xmlns:a14="http://schemas.microsoft.com/office/drawing/2010/main" w="9525">
                  <a:solidFill>
                    <a:srgbClr val="000000"/>
                  </a:solidFill>
                  <a:round/>
                </a14:hiddenLine>
              </a:ext>
            </a:extLst>
          </p:spPr>
          <p:txBody>
            <a:bodyPr vert="eaVert" wrap="none" anchor="ctr"/>
            <a:lstStyle/>
            <a:p>
              <a:pPr defTabSz="1218565">
                <a:defRPr/>
              </a:pPr>
              <a:endParaRPr lang="zh-CN" altLang="en-US" sz="1600" kern="0">
                <a:solidFill>
                  <a:sysClr val="windowText" lastClr="000000"/>
                </a:solidFill>
                <a:cs typeface="+mn-ea"/>
                <a:sym typeface="+mn-lt"/>
              </a:endParaRPr>
            </a:p>
          </p:txBody>
        </p:sp>
        <p:grpSp>
          <p:nvGrpSpPr>
            <p:cNvPr id="40" name="Group 34"/>
            <p:cNvGrpSpPr/>
            <p:nvPr/>
          </p:nvGrpSpPr>
          <p:grpSpPr bwMode="auto">
            <a:xfrm>
              <a:off x="1709897" y="3248577"/>
              <a:ext cx="108799" cy="300876"/>
              <a:chOff x="0" y="0"/>
              <a:chExt cx="203" cy="567"/>
            </a:xfrm>
          </p:grpSpPr>
          <p:grpSp>
            <p:nvGrpSpPr>
              <p:cNvPr id="42" name="Group 35"/>
              <p:cNvGrpSpPr/>
              <p:nvPr/>
            </p:nvGrpSpPr>
            <p:grpSpPr bwMode="auto">
              <a:xfrm>
                <a:off x="47" y="245"/>
                <a:ext cx="108" cy="322"/>
                <a:chOff x="0" y="0"/>
                <a:chExt cx="567" cy="1701"/>
              </a:xfrm>
            </p:grpSpPr>
            <p:sp>
              <p:nvSpPr>
                <p:cNvPr id="45" name="AutoShape 13"/>
                <p:cNvSpPr>
                  <a:spLocks noChangeArrowheads="1"/>
                </p:cNvSpPr>
                <p:nvPr/>
              </p:nvSpPr>
              <p:spPr bwMode="auto">
                <a:xfrm rot="5400000">
                  <a:off x="-726" y="726"/>
                  <a:ext cx="1701" cy="250"/>
                </a:xfrm>
                <a:prstGeom prst="roundRect">
                  <a:avLst>
                    <a:gd name="adj" fmla="val 16667"/>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ctr" defTabSz="1218565" latinLnBrk="1">
                    <a:defRPr/>
                  </a:pPr>
                  <a:endParaRPr lang="zh-CN" altLang="en-US" sz="1600" kern="0">
                    <a:solidFill>
                      <a:sysClr val="windowText" lastClr="000000"/>
                    </a:solidFill>
                    <a:cs typeface="+mn-ea"/>
                    <a:sym typeface="+mn-lt"/>
                  </a:endParaRPr>
                </a:p>
              </p:txBody>
            </p:sp>
            <p:sp>
              <p:nvSpPr>
                <p:cNvPr id="46" name="AutoShape 14"/>
                <p:cNvSpPr>
                  <a:spLocks noChangeArrowheads="1"/>
                </p:cNvSpPr>
                <p:nvPr/>
              </p:nvSpPr>
              <p:spPr bwMode="auto">
                <a:xfrm rot="5400000">
                  <a:off x="-409" y="726"/>
                  <a:ext cx="1701" cy="250"/>
                </a:xfrm>
                <a:prstGeom prst="roundRect">
                  <a:avLst>
                    <a:gd name="adj" fmla="val 16667"/>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ctr" defTabSz="1218565" latinLnBrk="1">
                    <a:defRPr/>
                  </a:pPr>
                  <a:endParaRPr lang="zh-CN" altLang="en-US" sz="1600" kern="0">
                    <a:solidFill>
                      <a:sysClr val="windowText" lastClr="000000"/>
                    </a:solidFill>
                    <a:cs typeface="+mn-ea"/>
                    <a:sym typeface="+mn-lt"/>
                  </a:endParaRPr>
                </a:p>
              </p:txBody>
            </p:sp>
          </p:grpSp>
          <p:sp>
            <p:nvSpPr>
              <p:cNvPr id="43" name="AutoShape 15"/>
              <p:cNvSpPr>
                <a:spLocks noChangeArrowheads="1"/>
              </p:cNvSpPr>
              <p:nvPr/>
            </p:nvSpPr>
            <p:spPr bwMode="auto">
              <a:xfrm rot="10800000">
                <a:off x="0" y="125"/>
                <a:ext cx="203" cy="206"/>
              </a:xfrm>
              <a:prstGeom prst="roundRect">
                <a:avLst>
                  <a:gd name="adj" fmla="val 16667"/>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rot="10800000" wrap="none" anchor="ctr"/>
              <a:lstStyle/>
              <a:p>
                <a:pPr algn="ctr" defTabSz="1218565" latinLnBrk="1">
                  <a:defRPr/>
                </a:pPr>
                <a:endParaRPr lang="zh-CN" altLang="en-US" sz="1600" kern="0">
                  <a:solidFill>
                    <a:sysClr val="windowText" lastClr="000000"/>
                  </a:solidFill>
                  <a:cs typeface="+mn-ea"/>
                  <a:sym typeface="+mn-lt"/>
                </a:endParaRPr>
              </a:p>
            </p:txBody>
          </p:sp>
          <p:sp>
            <p:nvSpPr>
              <p:cNvPr id="44" name="AutoShape 16"/>
              <p:cNvSpPr>
                <a:spLocks noChangeArrowheads="1"/>
              </p:cNvSpPr>
              <p:nvPr/>
            </p:nvSpPr>
            <p:spPr bwMode="auto">
              <a:xfrm rot="8100000">
                <a:off x="49" y="0"/>
                <a:ext cx="105" cy="107"/>
              </a:xfrm>
              <a:prstGeom prst="roundRect">
                <a:avLst>
                  <a:gd name="adj" fmla="val 50000"/>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rot="10800000" wrap="none" anchor="ctr"/>
              <a:lstStyle/>
              <a:p>
                <a:pPr algn="ctr" defTabSz="1218565" latinLnBrk="1">
                  <a:defRPr/>
                </a:pPr>
                <a:endParaRPr lang="zh-CN" altLang="en-US" sz="1600" kern="0">
                  <a:solidFill>
                    <a:sysClr val="windowText" lastClr="000000"/>
                  </a:solidFill>
                  <a:cs typeface="+mn-ea"/>
                  <a:sym typeface="+mn-lt"/>
                </a:endParaRPr>
              </a:p>
            </p:txBody>
          </p:sp>
        </p:grpSp>
        <p:sp>
          <p:nvSpPr>
            <p:cNvPr id="41" name="AutoShape 45"/>
            <p:cNvSpPr>
              <a:spLocks noChangeArrowheads="1"/>
            </p:cNvSpPr>
            <p:nvPr/>
          </p:nvSpPr>
          <p:spPr bwMode="auto">
            <a:xfrm>
              <a:off x="2138377" y="3502441"/>
              <a:ext cx="1681682" cy="253864"/>
            </a:xfrm>
            <a:prstGeom prst="roundRect">
              <a:avLst>
                <a:gd name="adj" fmla="val 5630"/>
              </a:avLst>
            </a:pr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ctr" defTabSz="1218565">
                <a:spcBef>
                  <a:spcPct val="20000"/>
                </a:spcBef>
                <a:buClr>
                  <a:srgbClr val="E1B40C"/>
                </a:buClr>
                <a:defRPr/>
              </a:pPr>
              <a:r>
                <a:rPr lang="zh-CN" altLang="en-US" sz="1200" kern="0" dirty="0">
                  <a:solidFill>
                    <a:srgbClr val="FFFFFF"/>
                  </a:solidFill>
                  <a:cs typeface="+mn-ea"/>
                  <a:sym typeface="+mn-lt"/>
                </a:rPr>
                <a:t>此处添加文字内容</a:t>
              </a:r>
              <a:endParaRPr lang="zh-CN" altLang="en-US" sz="1200" kern="0" dirty="0">
                <a:solidFill>
                  <a:srgbClr val="FFFFFF"/>
                </a:solidFill>
                <a:effectLst>
                  <a:outerShdw blurRad="38100" dist="38100" dir="2700000" algn="tl">
                    <a:srgbClr val="000000"/>
                  </a:outerShdw>
                </a:effectLst>
                <a:cs typeface="+mn-ea"/>
                <a:sym typeface="+mn-lt"/>
              </a:endParaRPr>
            </a:p>
          </p:txBody>
        </p:sp>
      </p:grpSp>
      <p:grpSp>
        <p:nvGrpSpPr>
          <p:cNvPr id="47" name="组合 46"/>
          <p:cNvGrpSpPr/>
          <p:nvPr/>
        </p:nvGrpSpPr>
        <p:grpSpPr>
          <a:xfrm>
            <a:off x="6564651" y="2568233"/>
            <a:ext cx="3584972" cy="1554525"/>
            <a:chOff x="4756266" y="2030298"/>
            <a:chExt cx="2689079" cy="1165894"/>
          </a:xfrm>
        </p:grpSpPr>
        <p:pic>
          <p:nvPicPr>
            <p:cNvPr id="48" name="Picture 47" descr="阴影5"/>
            <p:cNvPicPr>
              <a:picLocks noChangeAspect="1" noChangeArrowheads="1"/>
            </p:cNvPicPr>
            <p:nvPr/>
          </p:nvPicPr>
          <p:blipFill>
            <a:blip r:embed="rId1" cstate="screen"/>
            <a:srcRect/>
            <a:stretch>
              <a:fillRect/>
            </a:stretch>
          </p:blipFill>
          <p:spPr bwMode="auto">
            <a:xfrm>
              <a:off x="4756266" y="3055156"/>
              <a:ext cx="2689079" cy="141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 name="AutoShape 48"/>
            <p:cNvSpPr>
              <a:spLocks noChangeArrowheads="1"/>
            </p:cNvSpPr>
            <p:nvPr/>
          </p:nvSpPr>
          <p:spPr bwMode="auto">
            <a:xfrm>
              <a:off x="4775071" y="2461464"/>
              <a:ext cx="2621919" cy="674285"/>
            </a:xfrm>
            <a:prstGeom prst="roundRect">
              <a:avLst>
                <a:gd name="adj" fmla="val 5630"/>
              </a:avLst>
            </a:prstGeom>
            <a:gradFill rotWithShape="1">
              <a:gsLst>
                <a:gs pos="0">
                  <a:srgbClr val="FFFFFF"/>
                </a:gs>
                <a:gs pos="100000">
                  <a:srgbClr val="D8D8D8"/>
                </a:gs>
              </a:gsLst>
              <a:lin ang="5400000" scaled="1"/>
            </a:gradFill>
            <a:ln w="6350">
              <a:solidFill>
                <a:srgbClr val="C0C0C0"/>
              </a:solidFill>
              <a:round/>
            </a:ln>
          </p:spPr>
          <p:txBody>
            <a:bodyPr wrap="none" anchor="ctr"/>
            <a:lstStyle/>
            <a:p>
              <a:pPr algn="ctr" defTabSz="1218565">
                <a:spcBef>
                  <a:spcPct val="20000"/>
                </a:spcBef>
                <a:buClr>
                  <a:srgbClr val="E1B40C"/>
                </a:buClr>
                <a:defRPr/>
              </a:pPr>
              <a:r>
                <a:rPr lang="zh-CN" altLang="en-US" sz="1200" kern="0">
                  <a:solidFill>
                    <a:sysClr val="windowText" lastClr="000000"/>
                  </a:solidFill>
                  <a:cs typeface="+mn-ea"/>
                  <a:sym typeface="+mn-lt"/>
                </a:rPr>
                <a:t>单击此处添加文字内容   单击此处添加文字内容</a:t>
              </a:r>
              <a:endParaRPr lang="zh-CN" altLang="en-US" sz="1200" kern="0">
                <a:solidFill>
                  <a:sysClr val="windowText" lastClr="000000"/>
                </a:solidFill>
                <a:cs typeface="+mn-ea"/>
                <a:sym typeface="+mn-lt"/>
              </a:endParaRPr>
            </a:p>
            <a:p>
              <a:pPr algn="ctr" defTabSz="1218565">
                <a:spcBef>
                  <a:spcPct val="20000"/>
                </a:spcBef>
                <a:buClr>
                  <a:srgbClr val="E1B40C"/>
                </a:buClr>
                <a:defRPr/>
              </a:pPr>
              <a:r>
                <a:rPr lang="zh-CN" altLang="en-US" sz="1200" kern="0">
                  <a:solidFill>
                    <a:sysClr val="windowText" lastClr="000000"/>
                  </a:solidFill>
                  <a:cs typeface="+mn-ea"/>
                  <a:sym typeface="+mn-lt"/>
                </a:rPr>
                <a:t>单击此处添加文字内容   单击此处添加文字内容</a:t>
              </a:r>
              <a:endParaRPr lang="zh-CN" altLang="en-US" sz="1200" kern="0">
                <a:solidFill>
                  <a:sysClr val="windowText" lastClr="000000"/>
                </a:solidFill>
                <a:cs typeface="+mn-ea"/>
                <a:sym typeface="+mn-lt"/>
              </a:endParaRPr>
            </a:p>
          </p:txBody>
        </p:sp>
        <p:sp>
          <p:nvSpPr>
            <p:cNvPr id="50" name="Oval 8"/>
            <p:cNvSpPr>
              <a:spLocks noChangeAspect="1" noChangeArrowheads="1"/>
            </p:cNvSpPr>
            <p:nvPr/>
          </p:nvSpPr>
          <p:spPr bwMode="auto">
            <a:xfrm>
              <a:off x="4873124" y="2411766"/>
              <a:ext cx="482207" cy="233716"/>
            </a:xfrm>
            <a:prstGeom prst="ellipse">
              <a:avLst/>
            </a:prstGeom>
            <a:gradFill rotWithShape="1">
              <a:gsLst>
                <a:gs pos="0">
                  <a:srgbClr val="000000">
                    <a:alpha val="59998"/>
                  </a:srgbClr>
                </a:gs>
                <a:gs pos="100000">
                  <a:srgbClr val="FFFFFF">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14:hiddenLine>
              </a:ext>
            </a:extLst>
          </p:spPr>
          <p:txBody>
            <a:bodyPr vert="eaVert" wrap="none" anchor="ctr"/>
            <a:lstStyle/>
            <a:p>
              <a:pPr defTabSz="1218565">
                <a:defRPr/>
              </a:pPr>
              <a:endParaRPr lang="zh-CN" altLang="en-US" sz="1600" kern="0">
                <a:solidFill>
                  <a:sysClr val="windowText" lastClr="000000"/>
                </a:solidFill>
                <a:cs typeface="+mn-ea"/>
                <a:sym typeface="+mn-lt"/>
              </a:endParaRPr>
            </a:p>
          </p:txBody>
        </p:sp>
        <p:sp>
          <p:nvSpPr>
            <p:cNvPr id="51" name="Arc 9"/>
            <p:cNvSpPr/>
            <p:nvPr/>
          </p:nvSpPr>
          <p:spPr bwMode="auto">
            <a:xfrm>
              <a:off x="4882526" y="2312369"/>
              <a:ext cx="466090" cy="256550"/>
            </a:xfrm>
            <a:custGeom>
              <a:avLst/>
              <a:gdLst>
                <a:gd name="T0" fmla="*/ 550850 w 43195"/>
                <a:gd name="T1" fmla="*/ 33244 h 23732"/>
                <a:gd name="T2" fmla="*/ 275463 w 43195"/>
                <a:gd name="T3" fmla="*/ 303212 h 23732"/>
                <a:gd name="T4" fmla="*/ 0 w 43195"/>
                <a:gd name="T5" fmla="*/ 27240 h 23732"/>
                <a:gd name="T6" fmla="*/ 1339 w 43195"/>
                <a:gd name="T7" fmla="*/ 0 h 23732"/>
                <a:gd name="T8" fmla="*/ 550850 w 43195"/>
                <a:gd name="T9" fmla="*/ 33244 h 23732"/>
                <a:gd name="T10" fmla="*/ 275463 w 43195"/>
                <a:gd name="T11" fmla="*/ 303212 h 23732"/>
                <a:gd name="T12" fmla="*/ 0 w 43195"/>
                <a:gd name="T13" fmla="*/ 27240 h 23732"/>
                <a:gd name="T14" fmla="*/ 1339 w 43195"/>
                <a:gd name="T15" fmla="*/ 0 h 23732"/>
                <a:gd name="T16" fmla="*/ 275463 w 43195"/>
                <a:gd name="T17" fmla="*/ 27240 h 23732"/>
                <a:gd name="T18" fmla="*/ 550850 w 43195"/>
                <a:gd name="T19" fmla="*/ 33244 h 237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195"/>
                <a:gd name="T31" fmla="*/ 0 h 23732"/>
                <a:gd name="T32" fmla="*/ 43195 w 43195"/>
                <a:gd name="T33" fmla="*/ 23732 h 237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195" h="23732" fill="none" extrusionOk="0">
                  <a:moveTo>
                    <a:pt x="43194" y="2602"/>
                  </a:moveTo>
                  <a:cubicBezTo>
                    <a:pt x="42938" y="14346"/>
                    <a:pt x="33345" y="23731"/>
                    <a:pt x="21600" y="23732"/>
                  </a:cubicBezTo>
                  <a:cubicBezTo>
                    <a:pt x="9670" y="23732"/>
                    <a:pt x="0" y="14061"/>
                    <a:pt x="0" y="2132"/>
                  </a:cubicBezTo>
                  <a:cubicBezTo>
                    <a:pt x="-1" y="1420"/>
                    <a:pt x="35" y="708"/>
                    <a:pt x="105" y="0"/>
                  </a:cubicBezTo>
                </a:path>
                <a:path w="43195" h="23732" stroke="0" extrusionOk="0">
                  <a:moveTo>
                    <a:pt x="43194" y="2602"/>
                  </a:moveTo>
                  <a:cubicBezTo>
                    <a:pt x="42938" y="14346"/>
                    <a:pt x="33345" y="23731"/>
                    <a:pt x="21600" y="23732"/>
                  </a:cubicBezTo>
                  <a:cubicBezTo>
                    <a:pt x="9670" y="23732"/>
                    <a:pt x="0" y="14061"/>
                    <a:pt x="0" y="2132"/>
                  </a:cubicBezTo>
                  <a:cubicBezTo>
                    <a:pt x="-1" y="1420"/>
                    <a:pt x="35" y="708"/>
                    <a:pt x="105" y="0"/>
                  </a:cubicBezTo>
                  <a:lnTo>
                    <a:pt x="21600" y="2132"/>
                  </a:lnTo>
                  <a:lnTo>
                    <a:pt x="43194" y="2602"/>
                  </a:ln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wrap="none" lIns="87313" tIns="44450" rIns="87313" bIns="44450" anchor="ctr"/>
            <a:lstStyle/>
            <a:p>
              <a:pPr defTabSz="1218565">
                <a:defRPr/>
              </a:pPr>
              <a:endParaRPr lang="zh-CN" altLang="en-US" sz="2100" kern="0">
                <a:solidFill>
                  <a:sysClr val="windowText" lastClr="000000"/>
                </a:solidFill>
                <a:cs typeface="+mn-ea"/>
                <a:sym typeface="+mn-lt"/>
              </a:endParaRPr>
            </a:p>
          </p:txBody>
        </p:sp>
        <p:sp>
          <p:nvSpPr>
            <p:cNvPr id="52" name="Oval 10"/>
            <p:cNvSpPr>
              <a:spLocks noChangeAspect="1" noChangeArrowheads="1"/>
            </p:cNvSpPr>
            <p:nvPr/>
          </p:nvSpPr>
          <p:spPr bwMode="auto">
            <a:xfrm>
              <a:off x="4873124" y="2217002"/>
              <a:ext cx="482207" cy="235060"/>
            </a:xfrm>
            <a:prstGeom prst="ellipse">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6200000" scaled="1"/>
              <a:tileRect/>
            </a:gradFill>
            <a:ln>
              <a:noFill/>
            </a:ln>
            <a:extLst>
              <a:ext uri="{91240B29-F687-4F45-9708-019B960494DF}">
                <a14:hiddenLine xmlns:a14="http://schemas.microsoft.com/office/drawing/2010/main" w="9525">
                  <a:solidFill>
                    <a:srgbClr val="000000"/>
                  </a:solidFill>
                  <a:round/>
                </a14:hiddenLine>
              </a:ext>
            </a:extLst>
          </p:spPr>
          <p:txBody>
            <a:bodyPr vert="eaVert" wrap="none" anchor="ctr"/>
            <a:lstStyle/>
            <a:p>
              <a:pPr defTabSz="1218565">
                <a:defRPr/>
              </a:pPr>
              <a:endParaRPr lang="zh-CN" altLang="en-US" sz="1600" kern="0">
                <a:solidFill>
                  <a:sysClr val="windowText" lastClr="000000"/>
                </a:solidFill>
                <a:cs typeface="+mn-ea"/>
                <a:sym typeface="+mn-lt"/>
              </a:endParaRPr>
            </a:p>
          </p:txBody>
        </p:sp>
        <p:grpSp>
          <p:nvGrpSpPr>
            <p:cNvPr id="53" name="Group 46"/>
            <p:cNvGrpSpPr/>
            <p:nvPr/>
          </p:nvGrpSpPr>
          <p:grpSpPr bwMode="auto">
            <a:xfrm>
              <a:off x="5062515" y="2030298"/>
              <a:ext cx="108799" cy="300876"/>
              <a:chOff x="0" y="0"/>
              <a:chExt cx="203" cy="567"/>
            </a:xfrm>
          </p:grpSpPr>
          <p:grpSp>
            <p:nvGrpSpPr>
              <p:cNvPr id="55" name="Group 47"/>
              <p:cNvGrpSpPr/>
              <p:nvPr/>
            </p:nvGrpSpPr>
            <p:grpSpPr bwMode="auto">
              <a:xfrm>
                <a:off x="47" y="245"/>
                <a:ext cx="108" cy="322"/>
                <a:chOff x="0" y="0"/>
                <a:chExt cx="567" cy="1701"/>
              </a:xfrm>
            </p:grpSpPr>
            <p:sp>
              <p:nvSpPr>
                <p:cNvPr id="58" name="AutoShape 13"/>
                <p:cNvSpPr>
                  <a:spLocks noChangeArrowheads="1"/>
                </p:cNvSpPr>
                <p:nvPr/>
              </p:nvSpPr>
              <p:spPr bwMode="auto">
                <a:xfrm rot="5400000">
                  <a:off x="-726" y="726"/>
                  <a:ext cx="1701" cy="250"/>
                </a:xfrm>
                <a:prstGeom prst="roundRect">
                  <a:avLst>
                    <a:gd name="adj" fmla="val 16667"/>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ctr" defTabSz="1218565" latinLnBrk="1">
                    <a:defRPr/>
                  </a:pPr>
                  <a:endParaRPr lang="zh-CN" altLang="en-US" sz="1600" kern="0">
                    <a:solidFill>
                      <a:sysClr val="windowText" lastClr="000000"/>
                    </a:solidFill>
                    <a:cs typeface="+mn-ea"/>
                    <a:sym typeface="+mn-lt"/>
                  </a:endParaRPr>
                </a:p>
              </p:txBody>
            </p:sp>
            <p:sp>
              <p:nvSpPr>
                <p:cNvPr id="59" name="AutoShape 14"/>
                <p:cNvSpPr>
                  <a:spLocks noChangeArrowheads="1"/>
                </p:cNvSpPr>
                <p:nvPr/>
              </p:nvSpPr>
              <p:spPr bwMode="auto">
                <a:xfrm rot="5400000">
                  <a:off x="-409" y="726"/>
                  <a:ext cx="1701" cy="250"/>
                </a:xfrm>
                <a:prstGeom prst="roundRect">
                  <a:avLst>
                    <a:gd name="adj" fmla="val 16667"/>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ctr" defTabSz="1218565" latinLnBrk="1">
                    <a:defRPr/>
                  </a:pPr>
                  <a:endParaRPr lang="zh-CN" altLang="en-US" sz="1600" kern="0">
                    <a:solidFill>
                      <a:sysClr val="windowText" lastClr="000000"/>
                    </a:solidFill>
                    <a:cs typeface="+mn-ea"/>
                    <a:sym typeface="+mn-lt"/>
                  </a:endParaRPr>
                </a:p>
              </p:txBody>
            </p:sp>
          </p:grpSp>
          <p:sp>
            <p:nvSpPr>
              <p:cNvPr id="56" name="AutoShape 15"/>
              <p:cNvSpPr>
                <a:spLocks noChangeArrowheads="1"/>
              </p:cNvSpPr>
              <p:nvPr/>
            </p:nvSpPr>
            <p:spPr bwMode="auto">
              <a:xfrm rot="10800000">
                <a:off x="0" y="125"/>
                <a:ext cx="203" cy="206"/>
              </a:xfrm>
              <a:prstGeom prst="roundRect">
                <a:avLst>
                  <a:gd name="adj" fmla="val 16667"/>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rot="10800000" wrap="none" anchor="ctr"/>
              <a:lstStyle/>
              <a:p>
                <a:pPr algn="ctr" defTabSz="1218565" latinLnBrk="1">
                  <a:defRPr/>
                </a:pPr>
                <a:endParaRPr lang="zh-CN" altLang="en-US" sz="1600" kern="0">
                  <a:solidFill>
                    <a:sysClr val="windowText" lastClr="000000"/>
                  </a:solidFill>
                  <a:cs typeface="+mn-ea"/>
                  <a:sym typeface="+mn-lt"/>
                </a:endParaRPr>
              </a:p>
            </p:txBody>
          </p:sp>
          <p:sp>
            <p:nvSpPr>
              <p:cNvPr id="57" name="AutoShape 16"/>
              <p:cNvSpPr>
                <a:spLocks noChangeArrowheads="1"/>
              </p:cNvSpPr>
              <p:nvPr/>
            </p:nvSpPr>
            <p:spPr bwMode="auto">
              <a:xfrm rot="8100000">
                <a:off x="49" y="0"/>
                <a:ext cx="105" cy="107"/>
              </a:xfrm>
              <a:prstGeom prst="roundRect">
                <a:avLst>
                  <a:gd name="adj" fmla="val 50000"/>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rot="10800000" wrap="none" anchor="ctr"/>
              <a:lstStyle/>
              <a:p>
                <a:pPr algn="ctr" defTabSz="1218565" latinLnBrk="1">
                  <a:defRPr/>
                </a:pPr>
                <a:endParaRPr lang="zh-CN" altLang="en-US" sz="1600" kern="0">
                  <a:solidFill>
                    <a:sysClr val="windowText" lastClr="000000"/>
                  </a:solidFill>
                  <a:cs typeface="+mn-ea"/>
                  <a:sym typeface="+mn-lt"/>
                </a:endParaRPr>
              </a:p>
            </p:txBody>
          </p:sp>
        </p:grpSp>
        <p:sp>
          <p:nvSpPr>
            <p:cNvPr id="54" name="AutoShape 58"/>
            <p:cNvSpPr>
              <a:spLocks noChangeArrowheads="1"/>
            </p:cNvSpPr>
            <p:nvPr/>
          </p:nvSpPr>
          <p:spPr bwMode="auto">
            <a:xfrm>
              <a:off x="5490995" y="2284162"/>
              <a:ext cx="1681682" cy="253865"/>
            </a:xfrm>
            <a:prstGeom prst="roundRect">
              <a:avLst>
                <a:gd name="adj" fmla="val 5630"/>
              </a:avLst>
            </a:pr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ctr" defTabSz="1218565">
                <a:spcBef>
                  <a:spcPct val="20000"/>
                </a:spcBef>
                <a:buClr>
                  <a:srgbClr val="E1B40C"/>
                </a:buClr>
                <a:defRPr/>
              </a:pPr>
              <a:r>
                <a:rPr lang="zh-CN" altLang="en-US" sz="1200" kern="0">
                  <a:solidFill>
                    <a:srgbClr val="FFFFFF"/>
                  </a:solidFill>
                  <a:cs typeface="+mn-ea"/>
                  <a:sym typeface="+mn-lt"/>
                </a:rPr>
                <a:t>此处添加文字内容</a:t>
              </a:r>
              <a:endParaRPr lang="zh-CN" altLang="en-US" sz="1200" kern="0">
                <a:solidFill>
                  <a:srgbClr val="FFFFFF"/>
                </a:solidFill>
                <a:effectLst>
                  <a:outerShdw blurRad="38100" dist="38100" dir="2700000" algn="tl">
                    <a:srgbClr val="000000"/>
                  </a:outerShdw>
                </a:effectLst>
                <a:cs typeface="+mn-ea"/>
                <a:sym typeface="+mn-lt"/>
              </a:endParaRPr>
            </a:p>
          </p:txBody>
        </p:sp>
      </p:grpSp>
      <p:grpSp>
        <p:nvGrpSpPr>
          <p:cNvPr id="60" name="组合 59"/>
          <p:cNvGrpSpPr/>
          <p:nvPr/>
        </p:nvGrpSpPr>
        <p:grpSpPr>
          <a:xfrm>
            <a:off x="6564651" y="4192605"/>
            <a:ext cx="3584972" cy="1554525"/>
            <a:chOff x="4756266" y="3248577"/>
            <a:chExt cx="2689079" cy="1165894"/>
          </a:xfrm>
        </p:grpSpPr>
        <p:pic>
          <p:nvPicPr>
            <p:cNvPr id="61" name="Picture 60" descr="阴影5"/>
            <p:cNvPicPr>
              <a:picLocks noChangeAspect="1" noChangeArrowheads="1"/>
            </p:cNvPicPr>
            <p:nvPr/>
          </p:nvPicPr>
          <p:blipFill>
            <a:blip r:embed="rId1" cstate="screen"/>
            <a:srcRect/>
            <a:stretch>
              <a:fillRect/>
            </a:stretch>
          </p:blipFill>
          <p:spPr bwMode="auto">
            <a:xfrm>
              <a:off x="4756266" y="4273436"/>
              <a:ext cx="2689079" cy="141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 name="AutoShape 61"/>
            <p:cNvSpPr>
              <a:spLocks noChangeArrowheads="1"/>
            </p:cNvSpPr>
            <p:nvPr/>
          </p:nvSpPr>
          <p:spPr bwMode="auto">
            <a:xfrm>
              <a:off x="4775071" y="3679743"/>
              <a:ext cx="2621919" cy="674285"/>
            </a:xfrm>
            <a:prstGeom prst="roundRect">
              <a:avLst>
                <a:gd name="adj" fmla="val 5630"/>
              </a:avLst>
            </a:prstGeom>
            <a:gradFill rotWithShape="1">
              <a:gsLst>
                <a:gs pos="0">
                  <a:srgbClr val="FFFFFF"/>
                </a:gs>
                <a:gs pos="100000">
                  <a:srgbClr val="D8D8D8"/>
                </a:gs>
              </a:gsLst>
              <a:lin ang="5400000" scaled="1"/>
            </a:gradFill>
            <a:ln w="6350">
              <a:solidFill>
                <a:srgbClr val="C0C0C0"/>
              </a:solidFill>
              <a:round/>
            </a:ln>
          </p:spPr>
          <p:txBody>
            <a:bodyPr wrap="none" anchor="ctr"/>
            <a:lstStyle/>
            <a:p>
              <a:pPr algn="ctr" defTabSz="1218565">
                <a:spcBef>
                  <a:spcPct val="20000"/>
                </a:spcBef>
                <a:buClr>
                  <a:srgbClr val="E1B40C"/>
                </a:buClr>
                <a:defRPr/>
              </a:pPr>
              <a:r>
                <a:rPr lang="zh-CN" altLang="en-US" sz="1200" kern="0">
                  <a:solidFill>
                    <a:sysClr val="windowText" lastClr="000000"/>
                  </a:solidFill>
                  <a:cs typeface="+mn-ea"/>
                  <a:sym typeface="+mn-lt"/>
                </a:rPr>
                <a:t>单击此处添加文字内容   单击此处添加文字内容</a:t>
              </a:r>
              <a:endParaRPr lang="zh-CN" altLang="en-US" sz="1200" kern="0">
                <a:solidFill>
                  <a:sysClr val="windowText" lastClr="000000"/>
                </a:solidFill>
                <a:cs typeface="+mn-ea"/>
                <a:sym typeface="+mn-lt"/>
              </a:endParaRPr>
            </a:p>
            <a:p>
              <a:pPr algn="ctr" defTabSz="1218565">
                <a:spcBef>
                  <a:spcPct val="20000"/>
                </a:spcBef>
                <a:buClr>
                  <a:srgbClr val="E1B40C"/>
                </a:buClr>
                <a:defRPr/>
              </a:pPr>
              <a:r>
                <a:rPr lang="zh-CN" altLang="en-US" sz="1200" kern="0">
                  <a:solidFill>
                    <a:sysClr val="windowText" lastClr="000000"/>
                  </a:solidFill>
                  <a:cs typeface="+mn-ea"/>
                  <a:sym typeface="+mn-lt"/>
                </a:rPr>
                <a:t>单击此处添加文字内容   单击此处添加文字内容</a:t>
              </a:r>
              <a:endParaRPr lang="zh-CN" altLang="en-US" sz="1200" kern="0">
                <a:solidFill>
                  <a:sysClr val="windowText" lastClr="000000"/>
                </a:solidFill>
                <a:cs typeface="+mn-ea"/>
                <a:sym typeface="+mn-lt"/>
              </a:endParaRPr>
            </a:p>
          </p:txBody>
        </p:sp>
        <p:sp>
          <p:nvSpPr>
            <p:cNvPr id="63" name="Oval 8"/>
            <p:cNvSpPr>
              <a:spLocks noChangeAspect="1" noChangeArrowheads="1"/>
            </p:cNvSpPr>
            <p:nvPr/>
          </p:nvSpPr>
          <p:spPr bwMode="auto">
            <a:xfrm>
              <a:off x="4873124" y="3630044"/>
              <a:ext cx="482207" cy="233716"/>
            </a:xfrm>
            <a:prstGeom prst="ellipse">
              <a:avLst/>
            </a:prstGeom>
            <a:gradFill rotWithShape="1">
              <a:gsLst>
                <a:gs pos="0">
                  <a:srgbClr val="000000">
                    <a:alpha val="59998"/>
                  </a:srgbClr>
                </a:gs>
                <a:gs pos="100000">
                  <a:srgbClr val="FFFFFF">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14:hiddenLine>
              </a:ext>
            </a:extLst>
          </p:spPr>
          <p:txBody>
            <a:bodyPr vert="eaVert" wrap="none" anchor="ctr"/>
            <a:lstStyle/>
            <a:p>
              <a:pPr defTabSz="1218565">
                <a:defRPr/>
              </a:pPr>
              <a:endParaRPr lang="zh-CN" altLang="en-US" sz="1600" kern="0">
                <a:solidFill>
                  <a:sysClr val="windowText" lastClr="000000"/>
                </a:solidFill>
                <a:cs typeface="+mn-ea"/>
                <a:sym typeface="+mn-lt"/>
              </a:endParaRPr>
            </a:p>
          </p:txBody>
        </p:sp>
        <p:sp>
          <p:nvSpPr>
            <p:cNvPr id="64" name="Arc 9"/>
            <p:cNvSpPr/>
            <p:nvPr/>
          </p:nvSpPr>
          <p:spPr bwMode="auto">
            <a:xfrm>
              <a:off x="4882526" y="3530648"/>
              <a:ext cx="466090" cy="256551"/>
            </a:xfrm>
            <a:custGeom>
              <a:avLst/>
              <a:gdLst>
                <a:gd name="T0" fmla="*/ 550850 w 43195"/>
                <a:gd name="T1" fmla="*/ 33245 h 23732"/>
                <a:gd name="T2" fmla="*/ 275463 w 43195"/>
                <a:gd name="T3" fmla="*/ 303213 h 23732"/>
                <a:gd name="T4" fmla="*/ 0 w 43195"/>
                <a:gd name="T5" fmla="*/ 27240 h 23732"/>
                <a:gd name="T6" fmla="*/ 1339 w 43195"/>
                <a:gd name="T7" fmla="*/ 0 h 23732"/>
                <a:gd name="T8" fmla="*/ 550850 w 43195"/>
                <a:gd name="T9" fmla="*/ 33245 h 23732"/>
                <a:gd name="T10" fmla="*/ 275463 w 43195"/>
                <a:gd name="T11" fmla="*/ 303213 h 23732"/>
                <a:gd name="T12" fmla="*/ 0 w 43195"/>
                <a:gd name="T13" fmla="*/ 27240 h 23732"/>
                <a:gd name="T14" fmla="*/ 1339 w 43195"/>
                <a:gd name="T15" fmla="*/ 0 h 23732"/>
                <a:gd name="T16" fmla="*/ 275463 w 43195"/>
                <a:gd name="T17" fmla="*/ 27240 h 23732"/>
                <a:gd name="T18" fmla="*/ 550850 w 43195"/>
                <a:gd name="T19" fmla="*/ 33245 h 237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195"/>
                <a:gd name="T31" fmla="*/ 0 h 23732"/>
                <a:gd name="T32" fmla="*/ 43195 w 43195"/>
                <a:gd name="T33" fmla="*/ 23732 h 237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195" h="23732" fill="none" extrusionOk="0">
                  <a:moveTo>
                    <a:pt x="43194" y="2602"/>
                  </a:moveTo>
                  <a:cubicBezTo>
                    <a:pt x="42938" y="14346"/>
                    <a:pt x="33345" y="23731"/>
                    <a:pt x="21600" y="23732"/>
                  </a:cubicBezTo>
                  <a:cubicBezTo>
                    <a:pt x="9670" y="23732"/>
                    <a:pt x="0" y="14061"/>
                    <a:pt x="0" y="2132"/>
                  </a:cubicBezTo>
                  <a:cubicBezTo>
                    <a:pt x="-1" y="1420"/>
                    <a:pt x="35" y="708"/>
                    <a:pt x="105" y="0"/>
                  </a:cubicBezTo>
                </a:path>
                <a:path w="43195" h="23732" stroke="0" extrusionOk="0">
                  <a:moveTo>
                    <a:pt x="43194" y="2602"/>
                  </a:moveTo>
                  <a:cubicBezTo>
                    <a:pt x="42938" y="14346"/>
                    <a:pt x="33345" y="23731"/>
                    <a:pt x="21600" y="23732"/>
                  </a:cubicBezTo>
                  <a:cubicBezTo>
                    <a:pt x="9670" y="23732"/>
                    <a:pt x="0" y="14061"/>
                    <a:pt x="0" y="2132"/>
                  </a:cubicBezTo>
                  <a:cubicBezTo>
                    <a:pt x="-1" y="1420"/>
                    <a:pt x="35" y="708"/>
                    <a:pt x="105" y="0"/>
                  </a:cubicBezTo>
                  <a:lnTo>
                    <a:pt x="21600" y="2132"/>
                  </a:lnTo>
                  <a:lnTo>
                    <a:pt x="43194" y="2602"/>
                  </a:lnTo>
                  <a:close/>
                </a:path>
              </a:pathLst>
            </a:cu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wrap="none" lIns="87313" tIns="44450" rIns="87313" bIns="44450" anchor="ctr"/>
            <a:lstStyle/>
            <a:p>
              <a:pPr defTabSz="1218565">
                <a:defRPr/>
              </a:pPr>
              <a:endParaRPr lang="zh-CN" altLang="en-US" sz="2100" kern="0">
                <a:solidFill>
                  <a:sysClr val="windowText" lastClr="000000"/>
                </a:solidFill>
                <a:cs typeface="+mn-ea"/>
                <a:sym typeface="+mn-lt"/>
              </a:endParaRPr>
            </a:p>
          </p:txBody>
        </p:sp>
        <p:sp>
          <p:nvSpPr>
            <p:cNvPr id="65" name="Oval 10"/>
            <p:cNvSpPr>
              <a:spLocks noChangeAspect="1" noChangeArrowheads="1"/>
            </p:cNvSpPr>
            <p:nvPr/>
          </p:nvSpPr>
          <p:spPr bwMode="auto">
            <a:xfrm>
              <a:off x="4873124" y="3435281"/>
              <a:ext cx="482207" cy="235059"/>
            </a:xfrm>
            <a:prstGeom prst="ellipse">
              <a:avLst/>
            </a:prstGeom>
            <a:gradFill flip="none" rotWithShape="1">
              <a:gsLst>
                <a:gs pos="0">
                  <a:schemeClr val="accent4">
                    <a:tint val="66000"/>
                    <a:satMod val="160000"/>
                  </a:schemeClr>
                </a:gs>
                <a:gs pos="50000">
                  <a:schemeClr val="accent4">
                    <a:tint val="44500"/>
                    <a:satMod val="160000"/>
                  </a:schemeClr>
                </a:gs>
                <a:gs pos="100000">
                  <a:schemeClr val="accent4">
                    <a:tint val="23500"/>
                    <a:satMod val="160000"/>
                  </a:schemeClr>
                </a:gs>
              </a:gsLst>
              <a:lin ang="16200000" scaled="1"/>
              <a:tileRect/>
            </a:gradFill>
            <a:ln>
              <a:noFill/>
            </a:ln>
            <a:extLst>
              <a:ext uri="{91240B29-F687-4F45-9708-019B960494DF}">
                <a14:hiddenLine xmlns:a14="http://schemas.microsoft.com/office/drawing/2010/main" w="9525">
                  <a:solidFill>
                    <a:srgbClr val="000000"/>
                  </a:solidFill>
                  <a:round/>
                </a14:hiddenLine>
              </a:ext>
            </a:extLst>
          </p:spPr>
          <p:txBody>
            <a:bodyPr vert="eaVert" wrap="none" anchor="ctr"/>
            <a:lstStyle/>
            <a:p>
              <a:pPr defTabSz="1218565">
                <a:defRPr/>
              </a:pPr>
              <a:endParaRPr lang="zh-CN" altLang="en-US" sz="1600" kern="0">
                <a:solidFill>
                  <a:sysClr val="windowText" lastClr="000000"/>
                </a:solidFill>
                <a:cs typeface="+mn-ea"/>
                <a:sym typeface="+mn-lt"/>
              </a:endParaRPr>
            </a:p>
          </p:txBody>
        </p:sp>
        <p:grpSp>
          <p:nvGrpSpPr>
            <p:cNvPr id="66" name="Group 58"/>
            <p:cNvGrpSpPr/>
            <p:nvPr/>
          </p:nvGrpSpPr>
          <p:grpSpPr bwMode="auto">
            <a:xfrm>
              <a:off x="5062515" y="3248577"/>
              <a:ext cx="108799" cy="300876"/>
              <a:chOff x="0" y="0"/>
              <a:chExt cx="203" cy="567"/>
            </a:xfrm>
          </p:grpSpPr>
          <p:grpSp>
            <p:nvGrpSpPr>
              <p:cNvPr id="68" name="Group 59"/>
              <p:cNvGrpSpPr/>
              <p:nvPr/>
            </p:nvGrpSpPr>
            <p:grpSpPr bwMode="auto">
              <a:xfrm>
                <a:off x="47" y="245"/>
                <a:ext cx="108" cy="322"/>
                <a:chOff x="0" y="0"/>
                <a:chExt cx="567" cy="1701"/>
              </a:xfrm>
            </p:grpSpPr>
            <p:sp>
              <p:nvSpPr>
                <p:cNvPr id="71" name="AutoShape 13"/>
                <p:cNvSpPr>
                  <a:spLocks noChangeArrowheads="1"/>
                </p:cNvSpPr>
                <p:nvPr/>
              </p:nvSpPr>
              <p:spPr bwMode="auto">
                <a:xfrm rot="5400000">
                  <a:off x="-726" y="726"/>
                  <a:ext cx="1701" cy="250"/>
                </a:xfrm>
                <a:prstGeom prst="roundRect">
                  <a:avLst>
                    <a:gd name="adj" fmla="val 16667"/>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ctr" defTabSz="1218565" latinLnBrk="1">
                    <a:defRPr/>
                  </a:pPr>
                  <a:endParaRPr lang="zh-CN" altLang="en-US" sz="1600" kern="0">
                    <a:solidFill>
                      <a:sysClr val="windowText" lastClr="000000"/>
                    </a:solidFill>
                    <a:cs typeface="+mn-ea"/>
                    <a:sym typeface="+mn-lt"/>
                  </a:endParaRPr>
                </a:p>
              </p:txBody>
            </p:sp>
            <p:sp>
              <p:nvSpPr>
                <p:cNvPr id="72" name="AutoShape 14"/>
                <p:cNvSpPr>
                  <a:spLocks noChangeArrowheads="1"/>
                </p:cNvSpPr>
                <p:nvPr/>
              </p:nvSpPr>
              <p:spPr bwMode="auto">
                <a:xfrm rot="5400000">
                  <a:off x="-409" y="726"/>
                  <a:ext cx="1701" cy="250"/>
                </a:xfrm>
                <a:prstGeom prst="roundRect">
                  <a:avLst>
                    <a:gd name="adj" fmla="val 16667"/>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ctr" defTabSz="1218565" latinLnBrk="1">
                    <a:defRPr/>
                  </a:pPr>
                  <a:endParaRPr lang="zh-CN" altLang="en-US" sz="1600" kern="0">
                    <a:solidFill>
                      <a:sysClr val="windowText" lastClr="000000"/>
                    </a:solidFill>
                    <a:cs typeface="+mn-ea"/>
                    <a:sym typeface="+mn-lt"/>
                  </a:endParaRPr>
                </a:p>
              </p:txBody>
            </p:sp>
          </p:grpSp>
          <p:sp>
            <p:nvSpPr>
              <p:cNvPr id="69" name="AutoShape 15"/>
              <p:cNvSpPr>
                <a:spLocks noChangeArrowheads="1"/>
              </p:cNvSpPr>
              <p:nvPr/>
            </p:nvSpPr>
            <p:spPr bwMode="auto">
              <a:xfrm rot="10800000">
                <a:off x="0" y="125"/>
                <a:ext cx="203" cy="206"/>
              </a:xfrm>
              <a:prstGeom prst="roundRect">
                <a:avLst>
                  <a:gd name="adj" fmla="val 16667"/>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rot="10800000" wrap="none" anchor="ctr"/>
              <a:lstStyle/>
              <a:p>
                <a:pPr algn="ctr" defTabSz="1218565" latinLnBrk="1">
                  <a:defRPr/>
                </a:pPr>
                <a:endParaRPr lang="zh-CN" altLang="en-US" sz="1600" kern="0">
                  <a:solidFill>
                    <a:sysClr val="windowText" lastClr="000000"/>
                  </a:solidFill>
                  <a:cs typeface="+mn-ea"/>
                  <a:sym typeface="+mn-lt"/>
                </a:endParaRPr>
              </a:p>
            </p:txBody>
          </p:sp>
          <p:sp>
            <p:nvSpPr>
              <p:cNvPr id="70" name="AutoShape 16"/>
              <p:cNvSpPr>
                <a:spLocks noChangeArrowheads="1"/>
              </p:cNvSpPr>
              <p:nvPr/>
            </p:nvSpPr>
            <p:spPr bwMode="auto">
              <a:xfrm rot="8100000">
                <a:off x="49" y="0"/>
                <a:ext cx="105" cy="107"/>
              </a:xfrm>
              <a:prstGeom prst="roundRect">
                <a:avLst>
                  <a:gd name="adj" fmla="val 50000"/>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rot="10800000" wrap="none" anchor="ctr"/>
              <a:lstStyle/>
              <a:p>
                <a:pPr algn="ctr" defTabSz="1218565" latinLnBrk="1">
                  <a:defRPr/>
                </a:pPr>
                <a:endParaRPr lang="zh-CN" altLang="en-US" sz="1600" kern="0">
                  <a:solidFill>
                    <a:sysClr val="windowText" lastClr="000000"/>
                  </a:solidFill>
                  <a:cs typeface="+mn-ea"/>
                  <a:sym typeface="+mn-lt"/>
                </a:endParaRPr>
              </a:p>
            </p:txBody>
          </p:sp>
        </p:grpSp>
        <p:sp>
          <p:nvSpPr>
            <p:cNvPr id="67" name="AutoShape 71"/>
            <p:cNvSpPr>
              <a:spLocks noChangeArrowheads="1"/>
            </p:cNvSpPr>
            <p:nvPr/>
          </p:nvSpPr>
          <p:spPr bwMode="auto">
            <a:xfrm>
              <a:off x="5490995" y="3502441"/>
              <a:ext cx="1681682" cy="253864"/>
            </a:xfrm>
            <a:prstGeom prst="roundRect">
              <a:avLst>
                <a:gd name="adj" fmla="val 5630"/>
              </a:avLst>
            </a:pr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pPr algn="ctr" defTabSz="1218565">
                <a:spcBef>
                  <a:spcPct val="20000"/>
                </a:spcBef>
                <a:buClr>
                  <a:srgbClr val="E1B40C"/>
                </a:buClr>
                <a:defRPr/>
              </a:pPr>
              <a:r>
                <a:rPr lang="zh-CN" altLang="en-US" sz="1200" kern="0">
                  <a:solidFill>
                    <a:srgbClr val="FFFFFF"/>
                  </a:solidFill>
                  <a:cs typeface="+mn-ea"/>
                  <a:sym typeface="+mn-lt"/>
                </a:rPr>
                <a:t>此处添加文字内容</a:t>
              </a:r>
              <a:endParaRPr lang="zh-CN" altLang="en-US" sz="1200" kern="0">
                <a:solidFill>
                  <a:srgbClr val="FFFFFF"/>
                </a:solidFill>
                <a:effectLst>
                  <a:outerShdw blurRad="38100" dist="38100" dir="2700000" algn="tl">
                    <a:srgbClr val="000000"/>
                  </a:outerShdw>
                </a:effectLst>
                <a:cs typeface="+mn-ea"/>
                <a:sym typeface="+mn-lt"/>
              </a:endParaRPr>
            </a:p>
          </p:txBody>
        </p:sp>
      </p:grpSp>
      <p:sp>
        <p:nvSpPr>
          <p:cNvPr id="73" name="AutoShape 52"/>
          <p:cNvSpPr>
            <a:spLocks noChangeArrowheads="1"/>
          </p:cNvSpPr>
          <p:nvPr/>
        </p:nvSpPr>
        <p:spPr bwMode="auto">
          <a:xfrm rot="5400000">
            <a:off x="3611776" y="2009486"/>
            <a:ext cx="277595" cy="345604"/>
          </a:xfrm>
          <a:prstGeom prst="triangle">
            <a:avLst>
              <a:gd name="adj" fmla="val 50000"/>
            </a:avLst>
          </a:prstGeom>
          <a:solidFill>
            <a:schemeClr val="accent1"/>
          </a:solidFill>
          <a:ln w="19050">
            <a:noFill/>
            <a:miter lim="800000"/>
          </a:ln>
        </p:spPr>
        <p:txBody>
          <a:bodyPr rot="10800000" vert="eaVert" wrap="none" lIns="116406" tIns="59261" rIns="116406" bIns="59261" anchor="ctr"/>
          <a:lstStyle/>
          <a:p>
            <a:pPr defTabSz="1218565">
              <a:defRPr/>
            </a:pPr>
            <a:endParaRPr lang="zh-CN" altLang="en-US" sz="1900" kern="0">
              <a:solidFill>
                <a:srgbClr val="FFFFFF"/>
              </a:solidFill>
              <a:cs typeface="+mn-ea"/>
              <a:sym typeface="+mn-lt"/>
            </a:endParaRPr>
          </a:p>
        </p:txBody>
      </p:sp>
      <p:sp>
        <p:nvSpPr>
          <p:cNvPr id="2" name="标题 1"/>
          <p:cNvSpPr>
            <a:spLocks noGrp="1"/>
          </p:cNvSpPr>
          <p:nvPr>
            <p:ph type="title"/>
          </p:nvPr>
        </p:nvSpPr>
        <p:spPr/>
        <p:txBody>
          <a:bodyPr>
            <a:normAutofit/>
          </a:bodyPr>
          <a:lstStyle/>
          <a:p>
            <a:r>
              <a:rPr lang="zh-CN" altLang="en-US" dirty="0">
                <a:latin typeface="+mn-lt"/>
                <a:ea typeface="+mn-ea"/>
                <a:cs typeface="+mn-ea"/>
                <a:sym typeface="+mn-lt"/>
              </a:rPr>
              <a:t>单击此处添加标题</a:t>
            </a:r>
            <a:endParaRPr lang="zh-CN" altLang="en-US" dirty="0">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6948532" y="1186092"/>
            <a:ext cx="465078" cy="533400"/>
            <a:chOff x="5211482" y="630575"/>
            <a:chExt cx="348854" cy="400050"/>
          </a:xfrm>
        </p:grpSpPr>
        <p:sp>
          <p:nvSpPr>
            <p:cNvPr id="53" name="Freeform 74"/>
            <p:cNvSpPr/>
            <p:nvPr/>
          </p:nvSpPr>
          <p:spPr bwMode="auto">
            <a:xfrm>
              <a:off x="5211482" y="630575"/>
              <a:ext cx="348854" cy="400050"/>
            </a:xfrm>
            <a:custGeom>
              <a:avLst/>
              <a:gdLst>
                <a:gd name="T0" fmla="*/ 0 w 293"/>
                <a:gd name="T1" fmla="*/ 85 h 336"/>
                <a:gd name="T2" fmla="*/ 144 w 293"/>
                <a:gd name="T3" fmla="*/ 0 h 336"/>
                <a:gd name="T4" fmla="*/ 291 w 293"/>
                <a:gd name="T5" fmla="*/ 80 h 336"/>
                <a:gd name="T6" fmla="*/ 293 w 293"/>
                <a:gd name="T7" fmla="*/ 249 h 336"/>
                <a:gd name="T8" fmla="*/ 149 w 293"/>
                <a:gd name="T9" fmla="*/ 336 h 336"/>
                <a:gd name="T10" fmla="*/ 2 w 293"/>
                <a:gd name="T11" fmla="*/ 253 h 336"/>
                <a:gd name="T12" fmla="*/ 0 w 293"/>
                <a:gd name="T13" fmla="*/ 85 h 336"/>
              </a:gdLst>
              <a:ahLst/>
              <a:cxnLst>
                <a:cxn ang="0">
                  <a:pos x="T0" y="T1"/>
                </a:cxn>
                <a:cxn ang="0">
                  <a:pos x="T2" y="T3"/>
                </a:cxn>
                <a:cxn ang="0">
                  <a:pos x="T4" y="T5"/>
                </a:cxn>
                <a:cxn ang="0">
                  <a:pos x="T6" y="T7"/>
                </a:cxn>
                <a:cxn ang="0">
                  <a:pos x="T8" y="T9"/>
                </a:cxn>
                <a:cxn ang="0">
                  <a:pos x="T10" y="T11"/>
                </a:cxn>
                <a:cxn ang="0">
                  <a:pos x="T12" y="T13"/>
                </a:cxn>
              </a:cxnLst>
              <a:rect l="0" t="0" r="r" b="b"/>
              <a:pathLst>
                <a:path w="293" h="336">
                  <a:moveTo>
                    <a:pt x="0" y="85"/>
                  </a:moveTo>
                  <a:lnTo>
                    <a:pt x="144" y="0"/>
                  </a:lnTo>
                  <a:lnTo>
                    <a:pt x="291" y="80"/>
                  </a:lnTo>
                  <a:lnTo>
                    <a:pt x="293" y="249"/>
                  </a:lnTo>
                  <a:lnTo>
                    <a:pt x="149" y="336"/>
                  </a:lnTo>
                  <a:lnTo>
                    <a:pt x="2" y="253"/>
                  </a:lnTo>
                  <a:lnTo>
                    <a:pt x="0" y="85"/>
                  </a:lnTo>
                  <a:close/>
                </a:path>
              </a:pathLst>
            </a:custGeom>
            <a:solidFill>
              <a:srgbClr val="1200B6"/>
            </a:solidFill>
            <a:ln>
              <a:noFill/>
            </a:ln>
          </p:spPr>
          <p:txBody>
            <a:bodyPr vert="horz" wrap="square" lIns="68580" tIns="34290" rIns="68580" bIns="34290" numCol="1" anchor="t" anchorCtr="0" compatLnSpc="1"/>
            <a:lstStyle/>
            <a:p>
              <a:endParaRPr lang="zh-CN" altLang="en-US">
                <a:cs typeface="+mn-ea"/>
                <a:sym typeface="+mn-lt"/>
              </a:endParaRPr>
            </a:p>
          </p:txBody>
        </p:sp>
        <p:grpSp>
          <p:nvGrpSpPr>
            <p:cNvPr id="54" name="组合 53"/>
            <p:cNvGrpSpPr/>
            <p:nvPr/>
          </p:nvGrpSpPr>
          <p:grpSpPr>
            <a:xfrm>
              <a:off x="5275776" y="721063"/>
              <a:ext cx="217885" cy="194072"/>
              <a:chOff x="10034270" y="674688"/>
              <a:chExt cx="290513" cy="258763"/>
            </a:xfrm>
          </p:grpSpPr>
          <p:sp>
            <p:nvSpPr>
              <p:cNvPr id="55" name="Freeform 75"/>
              <p:cNvSpPr/>
              <p:nvPr/>
            </p:nvSpPr>
            <p:spPr bwMode="auto">
              <a:xfrm>
                <a:off x="10061258" y="722313"/>
                <a:ext cx="239713" cy="211138"/>
              </a:xfrm>
              <a:custGeom>
                <a:avLst/>
                <a:gdLst>
                  <a:gd name="T0" fmla="*/ 34 w 64"/>
                  <a:gd name="T1" fmla="*/ 1 h 56"/>
                  <a:gd name="T2" fmla="*/ 28 w 64"/>
                  <a:gd name="T3" fmla="*/ 1 h 56"/>
                  <a:gd name="T4" fmla="*/ 3 w 64"/>
                  <a:gd name="T5" fmla="*/ 16 h 56"/>
                  <a:gd name="T6" fmla="*/ 0 w 64"/>
                  <a:gd name="T7" fmla="*/ 21 h 56"/>
                  <a:gd name="T8" fmla="*/ 0 w 64"/>
                  <a:gd name="T9" fmla="*/ 53 h 56"/>
                  <a:gd name="T10" fmla="*/ 4 w 64"/>
                  <a:gd name="T11" fmla="*/ 56 h 56"/>
                  <a:gd name="T12" fmla="*/ 19 w 64"/>
                  <a:gd name="T13" fmla="*/ 56 h 56"/>
                  <a:gd name="T14" fmla="*/ 22 w 64"/>
                  <a:gd name="T15" fmla="*/ 53 h 56"/>
                  <a:gd name="T16" fmla="*/ 22 w 64"/>
                  <a:gd name="T17" fmla="*/ 38 h 56"/>
                  <a:gd name="T18" fmla="*/ 26 w 64"/>
                  <a:gd name="T19" fmla="*/ 35 h 56"/>
                  <a:gd name="T20" fmla="*/ 39 w 64"/>
                  <a:gd name="T21" fmla="*/ 35 h 56"/>
                  <a:gd name="T22" fmla="*/ 42 w 64"/>
                  <a:gd name="T23" fmla="*/ 38 h 56"/>
                  <a:gd name="T24" fmla="*/ 42 w 64"/>
                  <a:gd name="T25" fmla="*/ 53 h 56"/>
                  <a:gd name="T26" fmla="*/ 46 w 64"/>
                  <a:gd name="T27" fmla="*/ 56 h 56"/>
                  <a:gd name="T28" fmla="*/ 60 w 64"/>
                  <a:gd name="T29" fmla="*/ 56 h 56"/>
                  <a:gd name="T30" fmla="*/ 64 w 64"/>
                  <a:gd name="T31" fmla="*/ 53 h 56"/>
                  <a:gd name="T32" fmla="*/ 64 w 64"/>
                  <a:gd name="T33" fmla="*/ 21 h 56"/>
                  <a:gd name="T34" fmla="*/ 61 w 64"/>
                  <a:gd name="T35" fmla="*/ 16 h 56"/>
                  <a:gd name="T36" fmla="*/ 34 w 64"/>
                  <a:gd name="T37" fmla="*/ 1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 h="56">
                    <a:moveTo>
                      <a:pt x="34" y="1"/>
                    </a:moveTo>
                    <a:cubicBezTo>
                      <a:pt x="33" y="0"/>
                      <a:pt x="30" y="0"/>
                      <a:pt x="28" y="1"/>
                    </a:cubicBezTo>
                    <a:cubicBezTo>
                      <a:pt x="3" y="16"/>
                      <a:pt x="3" y="16"/>
                      <a:pt x="3" y="16"/>
                    </a:cubicBezTo>
                    <a:cubicBezTo>
                      <a:pt x="2" y="17"/>
                      <a:pt x="0" y="19"/>
                      <a:pt x="0" y="21"/>
                    </a:cubicBezTo>
                    <a:cubicBezTo>
                      <a:pt x="0" y="53"/>
                      <a:pt x="0" y="53"/>
                      <a:pt x="0" y="53"/>
                    </a:cubicBezTo>
                    <a:cubicBezTo>
                      <a:pt x="0" y="54"/>
                      <a:pt x="2" y="56"/>
                      <a:pt x="4" y="56"/>
                    </a:cubicBezTo>
                    <a:cubicBezTo>
                      <a:pt x="19" y="56"/>
                      <a:pt x="19" y="56"/>
                      <a:pt x="19" y="56"/>
                    </a:cubicBezTo>
                    <a:cubicBezTo>
                      <a:pt x="21" y="56"/>
                      <a:pt x="22" y="54"/>
                      <a:pt x="22" y="53"/>
                    </a:cubicBezTo>
                    <a:cubicBezTo>
                      <a:pt x="22" y="38"/>
                      <a:pt x="22" y="38"/>
                      <a:pt x="22" y="38"/>
                    </a:cubicBezTo>
                    <a:cubicBezTo>
                      <a:pt x="22" y="36"/>
                      <a:pt x="24" y="35"/>
                      <a:pt x="26" y="35"/>
                    </a:cubicBezTo>
                    <a:cubicBezTo>
                      <a:pt x="39" y="35"/>
                      <a:pt x="39" y="35"/>
                      <a:pt x="39" y="35"/>
                    </a:cubicBezTo>
                    <a:cubicBezTo>
                      <a:pt x="40" y="35"/>
                      <a:pt x="42" y="36"/>
                      <a:pt x="42" y="38"/>
                    </a:cubicBezTo>
                    <a:cubicBezTo>
                      <a:pt x="42" y="53"/>
                      <a:pt x="42" y="53"/>
                      <a:pt x="42" y="53"/>
                    </a:cubicBezTo>
                    <a:cubicBezTo>
                      <a:pt x="42" y="54"/>
                      <a:pt x="44" y="56"/>
                      <a:pt x="46" y="56"/>
                    </a:cubicBezTo>
                    <a:cubicBezTo>
                      <a:pt x="60" y="56"/>
                      <a:pt x="60" y="56"/>
                      <a:pt x="60" y="56"/>
                    </a:cubicBezTo>
                    <a:cubicBezTo>
                      <a:pt x="62" y="56"/>
                      <a:pt x="64" y="54"/>
                      <a:pt x="64" y="53"/>
                    </a:cubicBezTo>
                    <a:cubicBezTo>
                      <a:pt x="64" y="21"/>
                      <a:pt x="64" y="21"/>
                      <a:pt x="64" y="21"/>
                    </a:cubicBezTo>
                    <a:cubicBezTo>
                      <a:pt x="64" y="19"/>
                      <a:pt x="62" y="17"/>
                      <a:pt x="61" y="16"/>
                    </a:cubicBezTo>
                    <a:lnTo>
                      <a:pt x="34" y="1"/>
                    </a:lnTo>
                    <a:close/>
                  </a:path>
                </a:pathLst>
              </a:custGeom>
              <a:solidFill>
                <a:srgbClr val="F0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56" name="Freeform 76"/>
              <p:cNvSpPr/>
              <p:nvPr/>
            </p:nvSpPr>
            <p:spPr bwMode="auto">
              <a:xfrm>
                <a:off x="10034270" y="674688"/>
                <a:ext cx="290513" cy="96838"/>
              </a:xfrm>
              <a:custGeom>
                <a:avLst/>
                <a:gdLst>
                  <a:gd name="T0" fmla="*/ 76 w 77"/>
                  <a:gd name="T1" fmla="*/ 25 h 26"/>
                  <a:gd name="T2" fmla="*/ 72 w 77"/>
                  <a:gd name="T3" fmla="*/ 25 h 26"/>
                  <a:gd name="T4" fmla="*/ 41 w 77"/>
                  <a:gd name="T5" fmla="*/ 7 h 26"/>
                  <a:gd name="T6" fmla="*/ 35 w 77"/>
                  <a:gd name="T7" fmla="*/ 7 h 26"/>
                  <a:gd name="T8" fmla="*/ 5 w 77"/>
                  <a:gd name="T9" fmla="*/ 25 h 26"/>
                  <a:gd name="T10" fmla="*/ 1 w 77"/>
                  <a:gd name="T11" fmla="*/ 25 h 26"/>
                  <a:gd name="T12" fmla="*/ 3 w 77"/>
                  <a:gd name="T13" fmla="*/ 21 h 26"/>
                  <a:gd name="T14" fmla="*/ 35 w 77"/>
                  <a:gd name="T15" fmla="*/ 2 h 26"/>
                  <a:gd name="T16" fmla="*/ 41 w 77"/>
                  <a:gd name="T17" fmla="*/ 1 h 26"/>
                  <a:gd name="T18" fmla="*/ 75 w 77"/>
                  <a:gd name="T19" fmla="*/ 21 h 26"/>
                  <a:gd name="T20" fmla="*/ 76 w 77"/>
                  <a:gd name="T21" fmla="*/ 25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 h="26">
                    <a:moveTo>
                      <a:pt x="76" y="25"/>
                    </a:moveTo>
                    <a:cubicBezTo>
                      <a:pt x="76" y="26"/>
                      <a:pt x="74" y="26"/>
                      <a:pt x="72" y="25"/>
                    </a:cubicBezTo>
                    <a:cubicBezTo>
                      <a:pt x="41" y="7"/>
                      <a:pt x="41" y="7"/>
                      <a:pt x="41" y="7"/>
                    </a:cubicBezTo>
                    <a:cubicBezTo>
                      <a:pt x="39" y="6"/>
                      <a:pt x="37" y="6"/>
                      <a:pt x="35" y="7"/>
                    </a:cubicBezTo>
                    <a:cubicBezTo>
                      <a:pt x="5" y="25"/>
                      <a:pt x="5" y="25"/>
                      <a:pt x="5" y="25"/>
                    </a:cubicBezTo>
                    <a:cubicBezTo>
                      <a:pt x="4" y="26"/>
                      <a:pt x="2" y="26"/>
                      <a:pt x="1" y="25"/>
                    </a:cubicBezTo>
                    <a:cubicBezTo>
                      <a:pt x="0" y="24"/>
                      <a:pt x="1" y="22"/>
                      <a:pt x="3" y="21"/>
                    </a:cubicBezTo>
                    <a:cubicBezTo>
                      <a:pt x="35" y="2"/>
                      <a:pt x="35" y="2"/>
                      <a:pt x="35" y="2"/>
                    </a:cubicBezTo>
                    <a:cubicBezTo>
                      <a:pt x="37" y="1"/>
                      <a:pt x="39" y="0"/>
                      <a:pt x="41" y="1"/>
                    </a:cubicBezTo>
                    <a:cubicBezTo>
                      <a:pt x="75" y="21"/>
                      <a:pt x="75" y="21"/>
                      <a:pt x="75" y="21"/>
                    </a:cubicBezTo>
                    <a:cubicBezTo>
                      <a:pt x="76" y="22"/>
                      <a:pt x="77" y="24"/>
                      <a:pt x="76" y="25"/>
                    </a:cubicBezTo>
                    <a:close/>
                  </a:path>
                </a:pathLst>
              </a:custGeom>
              <a:solidFill>
                <a:srgbClr val="F0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grpSp>
        <p:nvGrpSpPr>
          <p:cNvPr id="11" name="组合 10"/>
          <p:cNvGrpSpPr/>
          <p:nvPr/>
        </p:nvGrpSpPr>
        <p:grpSpPr>
          <a:xfrm>
            <a:off x="8421187" y="4833381"/>
            <a:ext cx="466665" cy="533400"/>
            <a:chOff x="6316116" y="3366042"/>
            <a:chExt cx="350044" cy="400050"/>
          </a:xfrm>
        </p:grpSpPr>
        <p:sp>
          <p:nvSpPr>
            <p:cNvPr id="57" name="Freeform 77"/>
            <p:cNvSpPr/>
            <p:nvPr/>
          </p:nvSpPr>
          <p:spPr bwMode="auto">
            <a:xfrm>
              <a:off x="6316116" y="3366042"/>
              <a:ext cx="350044" cy="400050"/>
            </a:xfrm>
            <a:custGeom>
              <a:avLst/>
              <a:gdLst>
                <a:gd name="T0" fmla="*/ 0 w 294"/>
                <a:gd name="T1" fmla="*/ 87 h 336"/>
                <a:gd name="T2" fmla="*/ 145 w 294"/>
                <a:gd name="T3" fmla="*/ 0 h 336"/>
                <a:gd name="T4" fmla="*/ 292 w 294"/>
                <a:gd name="T5" fmla="*/ 82 h 336"/>
                <a:gd name="T6" fmla="*/ 294 w 294"/>
                <a:gd name="T7" fmla="*/ 250 h 336"/>
                <a:gd name="T8" fmla="*/ 152 w 294"/>
                <a:gd name="T9" fmla="*/ 336 h 336"/>
                <a:gd name="T10" fmla="*/ 5 w 294"/>
                <a:gd name="T11" fmla="*/ 255 h 336"/>
                <a:gd name="T12" fmla="*/ 0 w 294"/>
                <a:gd name="T13" fmla="*/ 87 h 336"/>
              </a:gdLst>
              <a:ahLst/>
              <a:cxnLst>
                <a:cxn ang="0">
                  <a:pos x="T0" y="T1"/>
                </a:cxn>
                <a:cxn ang="0">
                  <a:pos x="T2" y="T3"/>
                </a:cxn>
                <a:cxn ang="0">
                  <a:pos x="T4" y="T5"/>
                </a:cxn>
                <a:cxn ang="0">
                  <a:pos x="T6" y="T7"/>
                </a:cxn>
                <a:cxn ang="0">
                  <a:pos x="T8" y="T9"/>
                </a:cxn>
                <a:cxn ang="0">
                  <a:pos x="T10" y="T11"/>
                </a:cxn>
                <a:cxn ang="0">
                  <a:pos x="T12" y="T13"/>
                </a:cxn>
              </a:cxnLst>
              <a:rect l="0" t="0" r="r" b="b"/>
              <a:pathLst>
                <a:path w="294" h="336">
                  <a:moveTo>
                    <a:pt x="0" y="87"/>
                  </a:moveTo>
                  <a:lnTo>
                    <a:pt x="145" y="0"/>
                  </a:lnTo>
                  <a:lnTo>
                    <a:pt x="292" y="82"/>
                  </a:lnTo>
                  <a:lnTo>
                    <a:pt x="294" y="250"/>
                  </a:lnTo>
                  <a:lnTo>
                    <a:pt x="152" y="336"/>
                  </a:lnTo>
                  <a:lnTo>
                    <a:pt x="5" y="255"/>
                  </a:lnTo>
                  <a:lnTo>
                    <a:pt x="0" y="87"/>
                  </a:lnTo>
                  <a:close/>
                </a:path>
              </a:pathLst>
            </a:custGeom>
            <a:solidFill>
              <a:srgbClr val="6485E3"/>
            </a:solidFill>
            <a:ln>
              <a:noFill/>
            </a:ln>
          </p:spPr>
          <p:txBody>
            <a:bodyPr vert="horz" wrap="square" lIns="91440" tIns="45720" rIns="91440" bIns="45720" numCol="1" anchor="t" anchorCtr="0" compatLnSpc="1"/>
            <a:lstStyle/>
            <a:p>
              <a:endParaRPr lang="zh-CN" altLang="en-US">
                <a:cs typeface="+mn-ea"/>
                <a:sym typeface="+mn-lt"/>
              </a:endParaRPr>
            </a:p>
          </p:txBody>
        </p:sp>
        <p:grpSp>
          <p:nvGrpSpPr>
            <p:cNvPr id="58" name="组合 57"/>
            <p:cNvGrpSpPr/>
            <p:nvPr/>
          </p:nvGrpSpPr>
          <p:grpSpPr>
            <a:xfrm>
              <a:off x="6367313" y="3461292"/>
              <a:ext cx="236934" cy="247650"/>
              <a:chOff x="9734233" y="5894388"/>
              <a:chExt cx="315912" cy="330200"/>
            </a:xfrm>
          </p:grpSpPr>
          <p:sp>
            <p:nvSpPr>
              <p:cNvPr id="59" name="Freeform 78"/>
              <p:cNvSpPr/>
              <p:nvPr/>
            </p:nvSpPr>
            <p:spPr bwMode="auto">
              <a:xfrm>
                <a:off x="9734233" y="5916613"/>
                <a:ext cx="282575" cy="307975"/>
              </a:xfrm>
              <a:custGeom>
                <a:avLst/>
                <a:gdLst>
                  <a:gd name="T0" fmla="*/ 59 w 75"/>
                  <a:gd name="T1" fmla="*/ 44 h 82"/>
                  <a:gd name="T2" fmla="*/ 38 w 75"/>
                  <a:gd name="T3" fmla="*/ 40 h 82"/>
                  <a:gd name="T4" fmla="*/ 35 w 75"/>
                  <a:gd name="T5" fmla="*/ 18 h 82"/>
                  <a:gd name="T6" fmla="*/ 20 w 75"/>
                  <a:gd name="T7" fmla="*/ 0 h 82"/>
                  <a:gd name="T8" fmla="*/ 28 w 75"/>
                  <a:gd name="T9" fmla="*/ 49 h 82"/>
                  <a:gd name="T10" fmla="*/ 75 w 75"/>
                  <a:gd name="T11" fmla="*/ 63 h 82"/>
                  <a:gd name="T12" fmla="*/ 59 w 75"/>
                  <a:gd name="T13" fmla="*/ 44 h 82"/>
                </a:gdLst>
                <a:ahLst/>
                <a:cxnLst>
                  <a:cxn ang="0">
                    <a:pos x="T0" y="T1"/>
                  </a:cxn>
                  <a:cxn ang="0">
                    <a:pos x="T2" y="T3"/>
                  </a:cxn>
                  <a:cxn ang="0">
                    <a:pos x="T4" y="T5"/>
                  </a:cxn>
                  <a:cxn ang="0">
                    <a:pos x="T6" y="T7"/>
                  </a:cxn>
                  <a:cxn ang="0">
                    <a:pos x="T8" y="T9"/>
                  </a:cxn>
                  <a:cxn ang="0">
                    <a:pos x="T10" y="T11"/>
                  </a:cxn>
                  <a:cxn ang="0">
                    <a:pos x="T12" y="T13"/>
                  </a:cxn>
                </a:cxnLst>
                <a:rect l="0" t="0" r="r" b="b"/>
                <a:pathLst>
                  <a:path w="75" h="82">
                    <a:moveTo>
                      <a:pt x="59" y="44"/>
                    </a:moveTo>
                    <a:cubicBezTo>
                      <a:pt x="59" y="44"/>
                      <a:pt x="53" y="55"/>
                      <a:pt x="38" y="40"/>
                    </a:cubicBezTo>
                    <a:cubicBezTo>
                      <a:pt x="23" y="23"/>
                      <a:pt x="35" y="18"/>
                      <a:pt x="35" y="18"/>
                    </a:cubicBezTo>
                    <a:cubicBezTo>
                      <a:pt x="20" y="0"/>
                      <a:pt x="20" y="0"/>
                      <a:pt x="20" y="0"/>
                    </a:cubicBezTo>
                    <a:cubicBezTo>
                      <a:pt x="20" y="0"/>
                      <a:pt x="0" y="18"/>
                      <a:pt x="28" y="49"/>
                    </a:cubicBezTo>
                    <a:cubicBezTo>
                      <a:pt x="58" y="82"/>
                      <a:pt x="75" y="63"/>
                      <a:pt x="75" y="63"/>
                    </a:cubicBezTo>
                    <a:lnTo>
                      <a:pt x="59" y="44"/>
                    </a:lnTo>
                    <a:close/>
                  </a:path>
                </a:pathLst>
              </a:custGeom>
              <a:solidFill>
                <a:srgbClr val="F0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0" name="Freeform 79"/>
              <p:cNvSpPr/>
              <p:nvPr/>
            </p:nvSpPr>
            <p:spPr bwMode="auto">
              <a:xfrm>
                <a:off x="9970770" y="6059488"/>
                <a:ext cx="79375" cy="87313"/>
              </a:xfrm>
              <a:custGeom>
                <a:avLst/>
                <a:gdLst>
                  <a:gd name="T0" fmla="*/ 50 w 50"/>
                  <a:gd name="T1" fmla="*/ 45 h 55"/>
                  <a:gd name="T2" fmla="*/ 38 w 50"/>
                  <a:gd name="T3" fmla="*/ 55 h 55"/>
                  <a:gd name="T4" fmla="*/ 0 w 50"/>
                  <a:gd name="T5" fmla="*/ 10 h 55"/>
                  <a:gd name="T6" fmla="*/ 10 w 50"/>
                  <a:gd name="T7" fmla="*/ 0 h 55"/>
                  <a:gd name="T8" fmla="*/ 50 w 50"/>
                  <a:gd name="T9" fmla="*/ 45 h 55"/>
                </a:gdLst>
                <a:ahLst/>
                <a:cxnLst>
                  <a:cxn ang="0">
                    <a:pos x="T0" y="T1"/>
                  </a:cxn>
                  <a:cxn ang="0">
                    <a:pos x="T2" y="T3"/>
                  </a:cxn>
                  <a:cxn ang="0">
                    <a:pos x="T4" y="T5"/>
                  </a:cxn>
                  <a:cxn ang="0">
                    <a:pos x="T6" y="T7"/>
                  </a:cxn>
                  <a:cxn ang="0">
                    <a:pos x="T8" y="T9"/>
                  </a:cxn>
                </a:cxnLst>
                <a:rect l="0" t="0" r="r" b="b"/>
                <a:pathLst>
                  <a:path w="50" h="55">
                    <a:moveTo>
                      <a:pt x="50" y="45"/>
                    </a:moveTo>
                    <a:lnTo>
                      <a:pt x="38" y="55"/>
                    </a:lnTo>
                    <a:lnTo>
                      <a:pt x="0" y="10"/>
                    </a:lnTo>
                    <a:lnTo>
                      <a:pt x="10" y="0"/>
                    </a:lnTo>
                    <a:lnTo>
                      <a:pt x="50" y="45"/>
                    </a:lnTo>
                    <a:close/>
                  </a:path>
                </a:pathLst>
              </a:custGeom>
              <a:solidFill>
                <a:srgbClr val="F0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1" name="Freeform 80"/>
              <p:cNvSpPr/>
              <p:nvPr/>
            </p:nvSpPr>
            <p:spPr bwMode="auto">
              <a:xfrm>
                <a:off x="9819958" y="5894388"/>
                <a:ext cx="76200" cy="82550"/>
              </a:xfrm>
              <a:custGeom>
                <a:avLst/>
                <a:gdLst>
                  <a:gd name="T0" fmla="*/ 48 w 48"/>
                  <a:gd name="T1" fmla="*/ 43 h 52"/>
                  <a:gd name="T2" fmla="*/ 38 w 48"/>
                  <a:gd name="T3" fmla="*/ 52 h 52"/>
                  <a:gd name="T4" fmla="*/ 0 w 48"/>
                  <a:gd name="T5" fmla="*/ 9 h 52"/>
                  <a:gd name="T6" fmla="*/ 10 w 48"/>
                  <a:gd name="T7" fmla="*/ 0 h 52"/>
                  <a:gd name="T8" fmla="*/ 48 w 48"/>
                  <a:gd name="T9" fmla="*/ 43 h 52"/>
                </a:gdLst>
                <a:ahLst/>
                <a:cxnLst>
                  <a:cxn ang="0">
                    <a:pos x="T0" y="T1"/>
                  </a:cxn>
                  <a:cxn ang="0">
                    <a:pos x="T2" y="T3"/>
                  </a:cxn>
                  <a:cxn ang="0">
                    <a:pos x="T4" y="T5"/>
                  </a:cxn>
                  <a:cxn ang="0">
                    <a:pos x="T6" y="T7"/>
                  </a:cxn>
                  <a:cxn ang="0">
                    <a:pos x="T8" y="T9"/>
                  </a:cxn>
                </a:cxnLst>
                <a:rect l="0" t="0" r="r" b="b"/>
                <a:pathLst>
                  <a:path w="48" h="52">
                    <a:moveTo>
                      <a:pt x="48" y="43"/>
                    </a:moveTo>
                    <a:lnTo>
                      <a:pt x="38" y="52"/>
                    </a:lnTo>
                    <a:lnTo>
                      <a:pt x="0" y="9"/>
                    </a:lnTo>
                    <a:lnTo>
                      <a:pt x="10" y="0"/>
                    </a:lnTo>
                    <a:lnTo>
                      <a:pt x="48" y="43"/>
                    </a:lnTo>
                    <a:close/>
                  </a:path>
                </a:pathLst>
              </a:custGeom>
              <a:solidFill>
                <a:srgbClr val="F0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grpSp>
        <p:nvGrpSpPr>
          <p:cNvPr id="9" name="组合 8"/>
          <p:cNvGrpSpPr/>
          <p:nvPr/>
        </p:nvGrpSpPr>
        <p:grpSpPr>
          <a:xfrm>
            <a:off x="3517377" y="3140940"/>
            <a:ext cx="466665" cy="533400"/>
            <a:chOff x="2637780" y="2096711"/>
            <a:chExt cx="350044" cy="400050"/>
          </a:xfrm>
        </p:grpSpPr>
        <p:sp>
          <p:nvSpPr>
            <p:cNvPr id="62" name="Freeform 81"/>
            <p:cNvSpPr/>
            <p:nvPr/>
          </p:nvSpPr>
          <p:spPr bwMode="auto">
            <a:xfrm>
              <a:off x="2637780" y="2096711"/>
              <a:ext cx="350044" cy="400050"/>
            </a:xfrm>
            <a:custGeom>
              <a:avLst/>
              <a:gdLst>
                <a:gd name="T0" fmla="*/ 0 w 294"/>
                <a:gd name="T1" fmla="*/ 85 h 336"/>
                <a:gd name="T2" fmla="*/ 144 w 294"/>
                <a:gd name="T3" fmla="*/ 0 h 336"/>
                <a:gd name="T4" fmla="*/ 291 w 294"/>
                <a:gd name="T5" fmla="*/ 80 h 336"/>
                <a:gd name="T6" fmla="*/ 294 w 294"/>
                <a:gd name="T7" fmla="*/ 248 h 336"/>
                <a:gd name="T8" fmla="*/ 152 w 294"/>
                <a:gd name="T9" fmla="*/ 336 h 336"/>
                <a:gd name="T10" fmla="*/ 5 w 294"/>
                <a:gd name="T11" fmla="*/ 253 h 336"/>
                <a:gd name="T12" fmla="*/ 0 w 294"/>
                <a:gd name="T13" fmla="*/ 85 h 336"/>
              </a:gdLst>
              <a:ahLst/>
              <a:cxnLst>
                <a:cxn ang="0">
                  <a:pos x="T0" y="T1"/>
                </a:cxn>
                <a:cxn ang="0">
                  <a:pos x="T2" y="T3"/>
                </a:cxn>
                <a:cxn ang="0">
                  <a:pos x="T4" y="T5"/>
                </a:cxn>
                <a:cxn ang="0">
                  <a:pos x="T6" y="T7"/>
                </a:cxn>
                <a:cxn ang="0">
                  <a:pos x="T8" y="T9"/>
                </a:cxn>
                <a:cxn ang="0">
                  <a:pos x="T10" y="T11"/>
                </a:cxn>
                <a:cxn ang="0">
                  <a:pos x="T12" y="T13"/>
                </a:cxn>
              </a:cxnLst>
              <a:rect l="0" t="0" r="r" b="b"/>
              <a:pathLst>
                <a:path w="294" h="336">
                  <a:moveTo>
                    <a:pt x="0" y="85"/>
                  </a:moveTo>
                  <a:lnTo>
                    <a:pt x="144" y="0"/>
                  </a:lnTo>
                  <a:lnTo>
                    <a:pt x="291" y="80"/>
                  </a:lnTo>
                  <a:lnTo>
                    <a:pt x="294" y="248"/>
                  </a:lnTo>
                  <a:lnTo>
                    <a:pt x="152" y="336"/>
                  </a:lnTo>
                  <a:lnTo>
                    <a:pt x="5" y="253"/>
                  </a:lnTo>
                  <a:lnTo>
                    <a:pt x="0" y="85"/>
                  </a:lnTo>
                  <a:close/>
                </a:path>
              </a:pathLst>
            </a:custGeom>
            <a:solidFill>
              <a:srgbClr val="FF4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63" name="组合 62"/>
            <p:cNvGrpSpPr/>
            <p:nvPr/>
          </p:nvGrpSpPr>
          <p:grpSpPr>
            <a:xfrm>
              <a:off x="2705645" y="2228870"/>
              <a:ext cx="214313" cy="132160"/>
              <a:chOff x="6213158" y="2928938"/>
              <a:chExt cx="285750" cy="176213"/>
            </a:xfrm>
          </p:grpSpPr>
          <p:sp>
            <p:nvSpPr>
              <p:cNvPr id="64" name="Freeform 82"/>
              <p:cNvSpPr/>
              <p:nvPr/>
            </p:nvSpPr>
            <p:spPr bwMode="auto">
              <a:xfrm>
                <a:off x="6227445" y="2928938"/>
                <a:ext cx="255588" cy="71438"/>
              </a:xfrm>
              <a:custGeom>
                <a:avLst/>
                <a:gdLst>
                  <a:gd name="T0" fmla="*/ 39 w 68"/>
                  <a:gd name="T1" fmla="*/ 18 h 19"/>
                  <a:gd name="T2" fmla="*/ 68 w 68"/>
                  <a:gd name="T3" fmla="*/ 1 h 19"/>
                  <a:gd name="T4" fmla="*/ 66 w 68"/>
                  <a:gd name="T5" fmla="*/ 0 h 19"/>
                  <a:gd name="T6" fmla="*/ 3 w 68"/>
                  <a:gd name="T7" fmla="*/ 0 h 19"/>
                  <a:gd name="T8" fmla="*/ 0 w 68"/>
                  <a:gd name="T9" fmla="*/ 1 h 19"/>
                  <a:gd name="T10" fmla="*/ 30 w 68"/>
                  <a:gd name="T11" fmla="*/ 18 h 19"/>
                  <a:gd name="T12" fmla="*/ 39 w 68"/>
                  <a:gd name="T13" fmla="*/ 18 h 19"/>
                </a:gdLst>
                <a:ahLst/>
                <a:cxnLst>
                  <a:cxn ang="0">
                    <a:pos x="T0" y="T1"/>
                  </a:cxn>
                  <a:cxn ang="0">
                    <a:pos x="T2" y="T3"/>
                  </a:cxn>
                  <a:cxn ang="0">
                    <a:pos x="T4" y="T5"/>
                  </a:cxn>
                  <a:cxn ang="0">
                    <a:pos x="T6" y="T7"/>
                  </a:cxn>
                  <a:cxn ang="0">
                    <a:pos x="T8" y="T9"/>
                  </a:cxn>
                  <a:cxn ang="0">
                    <a:pos x="T10" y="T11"/>
                  </a:cxn>
                  <a:cxn ang="0">
                    <a:pos x="T12" y="T13"/>
                  </a:cxn>
                </a:cxnLst>
                <a:rect l="0" t="0" r="r" b="b"/>
                <a:pathLst>
                  <a:path w="68" h="19">
                    <a:moveTo>
                      <a:pt x="39" y="18"/>
                    </a:moveTo>
                    <a:cubicBezTo>
                      <a:pt x="68" y="1"/>
                      <a:pt x="68" y="1"/>
                      <a:pt x="68" y="1"/>
                    </a:cubicBezTo>
                    <a:cubicBezTo>
                      <a:pt x="68" y="0"/>
                      <a:pt x="67" y="0"/>
                      <a:pt x="66" y="0"/>
                    </a:cubicBezTo>
                    <a:cubicBezTo>
                      <a:pt x="3" y="0"/>
                      <a:pt x="3" y="0"/>
                      <a:pt x="3" y="0"/>
                    </a:cubicBezTo>
                    <a:cubicBezTo>
                      <a:pt x="2" y="0"/>
                      <a:pt x="1" y="0"/>
                      <a:pt x="0" y="1"/>
                    </a:cubicBezTo>
                    <a:cubicBezTo>
                      <a:pt x="30" y="18"/>
                      <a:pt x="30" y="18"/>
                      <a:pt x="30" y="18"/>
                    </a:cubicBezTo>
                    <a:cubicBezTo>
                      <a:pt x="32" y="19"/>
                      <a:pt x="36" y="19"/>
                      <a:pt x="39" y="18"/>
                    </a:cubicBezTo>
                    <a:close/>
                  </a:path>
                </a:pathLst>
              </a:custGeom>
              <a:solidFill>
                <a:srgbClr val="F0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65" name="Freeform 83"/>
              <p:cNvSpPr/>
              <p:nvPr/>
            </p:nvSpPr>
            <p:spPr bwMode="auto">
              <a:xfrm>
                <a:off x="6213158" y="2947988"/>
                <a:ext cx="285750" cy="157163"/>
              </a:xfrm>
              <a:custGeom>
                <a:avLst/>
                <a:gdLst>
                  <a:gd name="T0" fmla="*/ 45 w 76"/>
                  <a:gd name="T1" fmla="*/ 18 h 42"/>
                  <a:gd name="T2" fmla="*/ 38 w 76"/>
                  <a:gd name="T3" fmla="*/ 20 h 42"/>
                  <a:gd name="T4" fmla="*/ 32 w 76"/>
                  <a:gd name="T5" fmla="*/ 18 h 42"/>
                  <a:gd name="T6" fmla="*/ 1 w 76"/>
                  <a:gd name="T7" fmla="*/ 0 h 42"/>
                  <a:gd name="T8" fmla="*/ 0 w 76"/>
                  <a:gd name="T9" fmla="*/ 1 h 42"/>
                  <a:gd name="T10" fmla="*/ 0 w 76"/>
                  <a:gd name="T11" fmla="*/ 38 h 42"/>
                  <a:gd name="T12" fmla="*/ 7 w 76"/>
                  <a:gd name="T13" fmla="*/ 42 h 42"/>
                  <a:gd name="T14" fmla="*/ 70 w 76"/>
                  <a:gd name="T15" fmla="*/ 42 h 42"/>
                  <a:gd name="T16" fmla="*/ 76 w 76"/>
                  <a:gd name="T17" fmla="*/ 38 h 42"/>
                  <a:gd name="T18" fmla="*/ 76 w 76"/>
                  <a:gd name="T19" fmla="*/ 1 h 42"/>
                  <a:gd name="T20" fmla="*/ 76 w 76"/>
                  <a:gd name="T21" fmla="*/ 0 h 42"/>
                  <a:gd name="T22" fmla="*/ 45 w 76"/>
                  <a:gd name="T23" fmla="*/ 18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 h="42">
                    <a:moveTo>
                      <a:pt x="45" y="18"/>
                    </a:moveTo>
                    <a:cubicBezTo>
                      <a:pt x="43" y="19"/>
                      <a:pt x="41" y="20"/>
                      <a:pt x="38" y="20"/>
                    </a:cubicBezTo>
                    <a:cubicBezTo>
                      <a:pt x="36" y="20"/>
                      <a:pt x="34" y="19"/>
                      <a:pt x="32" y="18"/>
                    </a:cubicBezTo>
                    <a:cubicBezTo>
                      <a:pt x="1" y="0"/>
                      <a:pt x="1" y="0"/>
                      <a:pt x="1" y="0"/>
                    </a:cubicBezTo>
                    <a:cubicBezTo>
                      <a:pt x="0" y="1"/>
                      <a:pt x="0" y="1"/>
                      <a:pt x="0" y="1"/>
                    </a:cubicBezTo>
                    <a:cubicBezTo>
                      <a:pt x="0" y="38"/>
                      <a:pt x="0" y="38"/>
                      <a:pt x="0" y="38"/>
                    </a:cubicBezTo>
                    <a:cubicBezTo>
                      <a:pt x="0" y="40"/>
                      <a:pt x="3" y="42"/>
                      <a:pt x="7" y="42"/>
                    </a:cubicBezTo>
                    <a:cubicBezTo>
                      <a:pt x="70" y="42"/>
                      <a:pt x="70" y="42"/>
                      <a:pt x="70" y="42"/>
                    </a:cubicBezTo>
                    <a:cubicBezTo>
                      <a:pt x="73" y="42"/>
                      <a:pt x="76" y="40"/>
                      <a:pt x="76" y="38"/>
                    </a:cubicBezTo>
                    <a:cubicBezTo>
                      <a:pt x="76" y="1"/>
                      <a:pt x="76" y="1"/>
                      <a:pt x="76" y="1"/>
                    </a:cubicBezTo>
                    <a:cubicBezTo>
                      <a:pt x="76" y="1"/>
                      <a:pt x="76" y="0"/>
                      <a:pt x="76" y="0"/>
                    </a:cubicBezTo>
                    <a:lnTo>
                      <a:pt x="45" y="18"/>
                    </a:lnTo>
                    <a:close/>
                  </a:path>
                </a:pathLst>
              </a:custGeom>
              <a:solidFill>
                <a:srgbClr val="F0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grpSp>
      <p:sp>
        <p:nvSpPr>
          <p:cNvPr id="68" name="文本框 58"/>
          <p:cNvSpPr txBox="1"/>
          <p:nvPr/>
        </p:nvSpPr>
        <p:spPr>
          <a:xfrm>
            <a:off x="476554" y="3155069"/>
            <a:ext cx="2879945" cy="986029"/>
          </a:xfrm>
          <a:prstGeom prst="rect">
            <a:avLst/>
          </a:prstGeom>
          <a:noFill/>
        </p:spPr>
        <p:txBody>
          <a:bodyPr wrap="square" lIns="91431" tIns="45715" rIns="91431" bIns="45715" rtlCol="0">
            <a:spAutoFit/>
          </a:bodyPr>
          <a:lstStyle/>
          <a:p>
            <a:pPr algn="just">
              <a:lnSpc>
                <a:spcPct val="121000"/>
              </a:lnSpc>
              <a:spcAft>
                <a:spcPts val="800"/>
              </a:spcAft>
            </a:pPr>
            <a:r>
              <a:rPr lang="zh-CN" altLang="en-US" sz="1600" dirty="0"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600" dirty="0" smtClean="0">
                <a:solidFill>
                  <a:schemeClr val="tx1">
                    <a:lumMod val="50000"/>
                    <a:lumOff val="50000"/>
                  </a:schemeClr>
                </a:solidFill>
                <a:cs typeface="+mn-ea"/>
                <a:sym typeface="+mn-lt"/>
              </a:rPr>
              <a:t>... ...</a:t>
            </a:r>
            <a:endParaRPr lang="en-US" altLang="zh-CN" sz="1600" dirty="0">
              <a:solidFill>
                <a:schemeClr val="tx1">
                  <a:lumMod val="50000"/>
                  <a:lumOff val="50000"/>
                </a:schemeClr>
              </a:solidFill>
              <a:cs typeface="+mn-ea"/>
              <a:sym typeface="+mn-lt"/>
            </a:endParaRPr>
          </a:p>
        </p:txBody>
      </p:sp>
      <p:grpSp>
        <p:nvGrpSpPr>
          <p:cNvPr id="8" name="组合 7"/>
          <p:cNvGrpSpPr/>
          <p:nvPr/>
        </p:nvGrpSpPr>
        <p:grpSpPr>
          <a:xfrm>
            <a:off x="6028191" y="3289232"/>
            <a:ext cx="2201553" cy="2554135"/>
            <a:chOff x="4521135" y="2207929"/>
            <a:chExt cx="1651380" cy="1915601"/>
          </a:xfrm>
        </p:grpSpPr>
        <p:sp>
          <p:nvSpPr>
            <p:cNvPr id="50" name="六边形 49"/>
            <p:cNvSpPr/>
            <p:nvPr/>
          </p:nvSpPr>
          <p:spPr>
            <a:xfrm rot="16200000">
              <a:off x="4389024" y="2340040"/>
              <a:ext cx="1915601" cy="1651380"/>
            </a:xfrm>
            <a:prstGeom prst="hexagon">
              <a:avLst/>
            </a:prstGeom>
            <a:solidFill>
              <a:srgbClr val="6485E3"/>
            </a:solidFill>
            <a:ln>
              <a:noFill/>
            </a:ln>
          </p:spPr>
          <p:txBody>
            <a:bodyPr vert="horz" wrap="square" lIns="91440" tIns="45720" rIns="91440" bIns="45720" numCol="1" anchor="t" anchorCtr="0" compatLnSpc="1"/>
            <a:lstStyle/>
            <a:p>
              <a:endParaRPr lang="zh-CN" altLang="en-US">
                <a:cs typeface="+mn-ea"/>
                <a:sym typeface="+mn-lt"/>
              </a:endParaRPr>
            </a:p>
          </p:txBody>
        </p:sp>
        <p:sp>
          <p:nvSpPr>
            <p:cNvPr id="69" name="任意多边形 68"/>
            <p:cNvSpPr>
              <a:spLocks noChangeAspect="1"/>
            </p:cNvSpPr>
            <p:nvPr/>
          </p:nvSpPr>
          <p:spPr>
            <a:xfrm rot="16200000">
              <a:off x="5140075" y="1588992"/>
              <a:ext cx="413502" cy="1651378"/>
            </a:xfrm>
            <a:custGeom>
              <a:avLst/>
              <a:gdLst>
                <a:gd name="connsiteX0" fmla="*/ 623528 w 623528"/>
                <a:gd name="connsiteY0" fmla="*/ 1245074 h 2490148"/>
                <a:gd name="connsiteX1" fmla="*/ 991 w 623528"/>
                <a:gd name="connsiteY1" fmla="*/ 2490148 h 2490148"/>
                <a:gd name="connsiteX2" fmla="*/ 0 w 623528"/>
                <a:gd name="connsiteY2" fmla="*/ 2490148 h 2490148"/>
                <a:gd name="connsiteX3" fmla="*/ 0 w 623528"/>
                <a:gd name="connsiteY3" fmla="*/ 0 h 2490148"/>
                <a:gd name="connsiteX4" fmla="*/ 991 w 623528"/>
                <a:gd name="connsiteY4" fmla="*/ 0 h 2490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528" h="2490148">
                  <a:moveTo>
                    <a:pt x="623528" y="1245074"/>
                  </a:moveTo>
                  <a:lnTo>
                    <a:pt x="991" y="2490148"/>
                  </a:lnTo>
                  <a:lnTo>
                    <a:pt x="0" y="2490148"/>
                  </a:lnTo>
                  <a:lnTo>
                    <a:pt x="0" y="0"/>
                  </a:lnTo>
                  <a:lnTo>
                    <a:pt x="991" y="0"/>
                  </a:lnTo>
                  <a:close/>
                </a:path>
              </a:pathLst>
            </a:custGeom>
            <a:solidFill>
              <a:srgbClr val="0D0D0D">
                <a:alpha val="20000"/>
              </a:srgbClr>
            </a:solidFill>
            <a:ln>
              <a:noFill/>
            </a:ln>
          </p:spPr>
          <p:txBody>
            <a:bodyPr vert="horz" wrap="square" lIns="68580" tIns="34290" rIns="68580" bIns="34290" numCol="1" anchor="t" anchorCtr="0" compatLnSpc="1">
              <a:noAutofit/>
            </a:bodyPr>
            <a:lstStyle/>
            <a:p>
              <a:endParaRPr lang="zh-CN" altLang="en-US">
                <a:cs typeface="+mn-ea"/>
                <a:sym typeface="+mn-lt"/>
              </a:endParaRPr>
            </a:p>
          </p:txBody>
        </p:sp>
      </p:grpSp>
      <p:grpSp>
        <p:nvGrpSpPr>
          <p:cNvPr id="7" name="组合 6"/>
          <p:cNvGrpSpPr/>
          <p:nvPr/>
        </p:nvGrpSpPr>
        <p:grpSpPr>
          <a:xfrm>
            <a:off x="3826233" y="3289232"/>
            <a:ext cx="2201959" cy="2554135"/>
            <a:chOff x="2869452" y="2207929"/>
            <a:chExt cx="1651684" cy="1915601"/>
          </a:xfrm>
        </p:grpSpPr>
        <p:sp>
          <p:nvSpPr>
            <p:cNvPr id="51" name="六边形 50"/>
            <p:cNvSpPr/>
            <p:nvPr/>
          </p:nvSpPr>
          <p:spPr>
            <a:xfrm rot="16200000">
              <a:off x="2737645" y="2340040"/>
              <a:ext cx="1915601" cy="1651380"/>
            </a:xfrm>
            <a:prstGeom prst="hexagon">
              <a:avLst/>
            </a:prstGeom>
            <a:solidFill>
              <a:srgbClr val="FF4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0" name="任意多边形 69"/>
            <p:cNvSpPr/>
            <p:nvPr/>
          </p:nvSpPr>
          <p:spPr>
            <a:xfrm rot="16200000">
              <a:off x="3488390" y="1588992"/>
              <a:ext cx="413502" cy="1651378"/>
            </a:xfrm>
            <a:custGeom>
              <a:avLst/>
              <a:gdLst>
                <a:gd name="connsiteX0" fmla="*/ 623528 w 623528"/>
                <a:gd name="connsiteY0" fmla="*/ 1245074 h 2490148"/>
                <a:gd name="connsiteX1" fmla="*/ 991 w 623528"/>
                <a:gd name="connsiteY1" fmla="*/ 2490148 h 2490148"/>
                <a:gd name="connsiteX2" fmla="*/ 0 w 623528"/>
                <a:gd name="connsiteY2" fmla="*/ 2490148 h 2490148"/>
                <a:gd name="connsiteX3" fmla="*/ 0 w 623528"/>
                <a:gd name="connsiteY3" fmla="*/ 0 h 2490148"/>
                <a:gd name="connsiteX4" fmla="*/ 991 w 623528"/>
                <a:gd name="connsiteY4" fmla="*/ 0 h 2490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528" h="2490148">
                  <a:moveTo>
                    <a:pt x="623528" y="1245074"/>
                  </a:moveTo>
                  <a:lnTo>
                    <a:pt x="991" y="2490148"/>
                  </a:lnTo>
                  <a:lnTo>
                    <a:pt x="0" y="2490148"/>
                  </a:lnTo>
                  <a:lnTo>
                    <a:pt x="0" y="0"/>
                  </a:lnTo>
                  <a:lnTo>
                    <a:pt x="991"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6" name="组合 5"/>
          <p:cNvGrpSpPr/>
          <p:nvPr/>
        </p:nvGrpSpPr>
        <p:grpSpPr>
          <a:xfrm>
            <a:off x="4927415" y="1292008"/>
            <a:ext cx="2201553" cy="2554135"/>
            <a:chOff x="3695446" y="710011"/>
            <a:chExt cx="1651380" cy="1915601"/>
          </a:xfrm>
        </p:grpSpPr>
        <p:sp>
          <p:nvSpPr>
            <p:cNvPr id="52" name="六边形 51"/>
            <p:cNvSpPr/>
            <p:nvPr/>
          </p:nvSpPr>
          <p:spPr>
            <a:xfrm rot="16200000">
              <a:off x="3563335" y="842122"/>
              <a:ext cx="1915601" cy="1651380"/>
            </a:xfrm>
            <a:prstGeom prst="hexagon">
              <a:avLst/>
            </a:prstGeom>
            <a:solidFill>
              <a:srgbClr val="1200B6"/>
            </a:solidFill>
            <a:ln>
              <a:noFill/>
            </a:ln>
          </p:spPr>
          <p:txBody>
            <a:bodyPr vert="horz" wrap="square" lIns="68580" tIns="34290" rIns="68580" bIns="34290" numCol="1" anchor="t" anchorCtr="0" compatLnSpc="1"/>
            <a:lstStyle/>
            <a:p>
              <a:endParaRPr lang="zh-CN" altLang="en-US">
                <a:cs typeface="+mn-ea"/>
                <a:sym typeface="+mn-lt"/>
              </a:endParaRPr>
            </a:p>
          </p:txBody>
        </p:sp>
        <p:sp>
          <p:nvSpPr>
            <p:cNvPr id="71" name="任意多边形 70"/>
            <p:cNvSpPr>
              <a:spLocks noChangeAspect="1"/>
            </p:cNvSpPr>
            <p:nvPr/>
          </p:nvSpPr>
          <p:spPr>
            <a:xfrm rot="5400000" flipV="1">
              <a:off x="4314385" y="1593172"/>
              <a:ext cx="413502" cy="1651378"/>
            </a:xfrm>
            <a:custGeom>
              <a:avLst/>
              <a:gdLst>
                <a:gd name="connsiteX0" fmla="*/ 623528 w 623528"/>
                <a:gd name="connsiteY0" fmla="*/ 1245074 h 2490148"/>
                <a:gd name="connsiteX1" fmla="*/ 991 w 623528"/>
                <a:gd name="connsiteY1" fmla="*/ 2490148 h 2490148"/>
                <a:gd name="connsiteX2" fmla="*/ 0 w 623528"/>
                <a:gd name="connsiteY2" fmla="*/ 2490148 h 2490148"/>
                <a:gd name="connsiteX3" fmla="*/ 0 w 623528"/>
                <a:gd name="connsiteY3" fmla="*/ 0 h 2490148"/>
                <a:gd name="connsiteX4" fmla="*/ 991 w 623528"/>
                <a:gd name="connsiteY4" fmla="*/ 0 h 2490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528" h="2490148">
                  <a:moveTo>
                    <a:pt x="623528" y="1245074"/>
                  </a:moveTo>
                  <a:lnTo>
                    <a:pt x="991" y="2490148"/>
                  </a:lnTo>
                  <a:lnTo>
                    <a:pt x="0" y="2490148"/>
                  </a:lnTo>
                  <a:lnTo>
                    <a:pt x="0" y="0"/>
                  </a:lnTo>
                  <a:lnTo>
                    <a:pt x="991" y="0"/>
                  </a:lnTo>
                  <a:close/>
                </a:path>
              </a:pathLst>
            </a:custGeom>
            <a:solidFill>
              <a:srgbClr val="0D0D0D">
                <a:alpha val="20000"/>
              </a:srgbClr>
            </a:solidFill>
            <a:ln>
              <a:noFill/>
            </a:ln>
          </p:spPr>
          <p:txBody>
            <a:bodyPr vert="horz" wrap="square" lIns="68580" tIns="34290" rIns="68580" bIns="34290" numCol="1" anchor="t" anchorCtr="0" compatLnSpc="1">
              <a:noAutofit/>
            </a:bodyPr>
            <a:lstStyle/>
            <a:p>
              <a:endParaRPr lang="zh-CN" altLang="en-US">
                <a:cs typeface="+mn-ea"/>
                <a:sym typeface="+mn-lt"/>
              </a:endParaRPr>
            </a:p>
          </p:txBody>
        </p:sp>
      </p:grpSp>
      <p:grpSp>
        <p:nvGrpSpPr>
          <p:cNvPr id="12" name="组合 11"/>
          <p:cNvGrpSpPr/>
          <p:nvPr/>
        </p:nvGrpSpPr>
        <p:grpSpPr>
          <a:xfrm>
            <a:off x="5049182" y="1470374"/>
            <a:ext cx="2027165" cy="1195629"/>
            <a:chOff x="3786783" y="843786"/>
            <a:chExt cx="1520572" cy="896722"/>
          </a:xfrm>
        </p:grpSpPr>
        <p:sp>
          <p:nvSpPr>
            <p:cNvPr id="72" name="文本框 62"/>
            <p:cNvSpPr txBox="1"/>
            <p:nvPr/>
          </p:nvSpPr>
          <p:spPr>
            <a:xfrm>
              <a:off x="4280512" y="843786"/>
              <a:ext cx="563209" cy="548227"/>
            </a:xfrm>
            <a:prstGeom prst="rect">
              <a:avLst/>
            </a:prstGeom>
            <a:noFill/>
          </p:spPr>
          <p:txBody>
            <a:bodyPr wrap="none" lIns="68580" tIns="34290" rIns="68580" bIns="34290" rtlCol="0">
              <a:spAutoFit/>
            </a:bodyPr>
            <a:lstStyle/>
            <a:p>
              <a:r>
                <a:rPr lang="en-US" altLang="zh-CN" sz="4300" b="1" dirty="0">
                  <a:solidFill>
                    <a:schemeClr val="bg1"/>
                  </a:solidFill>
                  <a:cs typeface="+mn-ea"/>
                  <a:sym typeface="+mn-lt"/>
                </a:rPr>
                <a:t>01</a:t>
              </a:r>
              <a:endParaRPr lang="zh-CN" altLang="en-US" sz="4300" b="1" dirty="0">
                <a:solidFill>
                  <a:schemeClr val="bg1"/>
                </a:solidFill>
                <a:cs typeface="+mn-ea"/>
                <a:sym typeface="+mn-lt"/>
              </a:endParaRPr>
            </a:p>
          </p:txBody>
        </p:sp>
        <p:sp>
          <p:nvSpPr>
            <p:cNvPr id="75" name="文本框 76"/>
            <p:cNvSpPr txBox="1"/>
            <p:nvPr/>
          </p:nvSpPr>
          <p:spPr>
            <a:xfrm>
              <a:off x="3786783" y="1480821"/>
              <a:ext cx="1520572" cy="259687"/>
            </a:xfrm>
            <a:prstGeom prst="rect">
              <a:avLst/>
            </a:prstGeom>
            <a:noFill/>
          </p:spPr>
          <p:txBody>
            <a:bodyPr wrap="square" lIns="68580" tIns="34290" rIns="68580" bIns="34290" rtlCol="0">
              <a:spAutoFit/>
            </a:bodyPr>
            <a:lstStyle/>
            <a:p>
              <a:pPr algn="ctr"/>
              <a:r>
                <a:rPr lang="zh-CN" altLang="en-US" b="1" spc="400">
                  <a:solidFill>
                    <a:schemeClr val="bg1"/>
                  </a:solidFill>
                  <a:cs typeface="+mn-ea"/>
                  <a:sym typeface="+mn-lt"/>
                </a:rPr>
                <a:t>我是标题</a:t>
              </a:r>
              <a:endParaRPr lang="zh-CN" altLang="en-US" b="1" spc="400" dirty="0">
                <a:solidFill>
                  <a:schemeClr val="bg1"/>
                </a:solidFill>
                <a:cs typeface="+mn-ea"/>
                <a:sym typeface="+mn-lt"/>
              </a:endParaRPr>
            </a:p>
          </p:txBody>
        </p:sp>
      </p:grpSp>
      <p:grpSp>
        <p:nvGrpSpPr>
          <p:cNvPr id="13" name="组合 12"/>
          <p:cNvGrpSpPr/>
          <p:nvPr/>
        </p:nvGrpSpPr>
        <p:grpSpPr>
          <a:xfrm>
            <a:off x="3882461" y="4204176"/>
            <a:ext cx="2027165" cy="1500219"/>
            <a:chOff x="2911628" y="2894136"/>
            <a:chExt cx="1520572" cy="1125164"/>
          </a:xfrm>
        </p:grpSpPr>
        <p:sp>
          <p:nvSpPr>
            <p:cNvPr id="74" name="文本框 75"/>
            <p:cNvSpPr txBox="1"/>
            <p:nvPr/>
          </p:nvSpPr>
          <p:spPr>
            <a:xfrm>
              <a:off x="3434094" y="3471073"/>
              <a:ext cx="563209" cy="548227"/>
            </a:xfrm>
            <a:prstGeom prst="rect">
              <a:avLst/>
            </a:prstGeom>
            <a:noFill/>
          </p:spPr>
          <p:txBody>
            <a:bodyPr wrap="none" lIns="68580" tIns="34290" rIns="68580" bIns="34290" rtlCol="0">
              <a:spAutoFit/>
            </a:bodyPr>
            <a:lstStyle/>
            <a:p>
              <a:r>
                <a:rPr lang="en-US" altLang="zh-CN" sz="4300" b="1" dirty="0">
                  <a:solidFill>
                    <a:schemeClr val="bg1"/>
                  </a:solidFill>
                  <a:cs typeface="+mn-ea"/>
                  <a:sym typeface="+mn-lt"/>
                </a:rPr>
                <a:t>02</a:t>
              </a:r>
              <a:endParaRPr lang="zh-CN" altLang="en-US" sz="4300" b="1" dirty="0">
                <a:solidFill>
                  <a:schemeClr val="bg1"/>
                </a:solidFill>
                <a:cs typeface="+mn-ea"/>
                <a:sym typeface="+mn-lt"/>
              </a:endParaRPr>
            </a:p>
          </p:txBody>
        </p:sp>
        <p:sp>
          <p:nvSpPr>
            <p:cNvPr id="76" name="文本框 77"/>
            <p:cNvSpPr txBox="1"/>
            <p:nvPr/>
          </p:nvSpPr>
          <p:spPr>
            <a:xfrm>
              <a:off x="2911628" y="2894136"/>
              <a:ext cx="1520572" cy="259687"/>
            </a:xfrm>
            <a:prstGeom prst="rect">
              <a:avLst/>
            </a:prstGeom>
            <a:noFill/>
          </p:spPr>
          <p:txBody>
            <a:bodyPr wrap="square" lIns="68580" tIns="34290" rIns="68580" bIns="34290" rtlCol="0">
              <a:spAutoFit/>
            </a:bodyPr>
            <a:lstStyle/>
            <a:p>
              <a:pPr algn="ctr"/>
              <a:r>
                <a:rPr lang="zh-CN" altLang="en-US" b="1" spc="400">
                  <a:solidFill>
                    <a:schemeClr val="bg1"/>
                  </a:solidFill>
                  <a:cs typeface="+mn-ea"/>
                  <a:sym typeface="+mn-lt"/>
                </a:rPr>
                <a:t>我是标题</a:t>
              </a:r>
              <a:endParaRPr lang="zh-CN" altLang="en-US" b="1" spc="400" dirty="0">
                <a:solidFill>
                  <a:schemeClr val="bg1"/>
                </a:solidFill>
                <a:cs typeface="+mn-ea"/>
                <a:sym typeface="+mn-lt"/>
              </a:endParaRPr>
            </a:p>
          </p:txBody>
        </p:sp>
      </p:grpSp>
      <p:grpSp>
        <p:nvGrpSpPr>
          <p:cNvPr id="14" name="组合 13"/>
          <p:cNvGrpSpPr/>
          <p:nvPr/>
        </p:nvGrpSpPr>
        <p:grpSpPr>
          <a:xfrm>
            <a:off x="6107020" y="4204176"/>
            <a:ext cx="2027165" cy="1500219"/>
            <a:chOff x="4580265" y="2894136"/>
            <a:chExt cx="1520572" cy="1125164"/>
          </a:xfrm>
        </p:grpSpPr>
        <p:sp>
          <p:nvSpPr>
            <p:cNvPr id="73" name="文本框 71"/>
            <p:cNvSpPr txBox="1"/>
            <p:nvPr/>
          </p:nvSpPr>
          <p:spPr>
            <a:xfrm>
              <a:off x="5066049" y="3471073"/>
              <a:ext cx="563209" cy="548227"/>
            </a:xfrm>
            <a:prstGeom prst="rect">
              <a:avLst/>
            </a:prstGeom>
            <a:noFill/>
          </p:spPr>
          <p:txBody>
            <a:bodyPr wrap="none" lIns="68580" tIns="34290" rIns="68580" bIns="34290" rtlCol="0">
              <a:spAutoFit/>
            </a:bodyPr>
            <a:lstStyle/>
            <a:p>
              <a:r>
                <a:rPr lang="en-US" altLang="zh-CN" sz="4300" b="1" dirty="0">
                  <a:solidFill>
                    <a:schemeClr val="bg1"/>
                  </a:solidFill>
                  <a:cs typeface="+mn-ea"/>
                  <a:sym typeface="+mn-lt"/>
                </a:rPr>
                <a:t>03</a:t>
              </a:r>
              <a:endParaRPr lang="zh-CN" altLang="en-US" sz="4300" b="1" dirty="0">
                <a:solidFill>
                  <a:schemeClr val="bg1"/>
                </a:solidFill>
                <a:cs typeface="+mn-ea"/>
                <a:sym typeface="+mn-lt"/>
              </a:endParaRPr>
            </a:p>
          </p:txBody>
        </p:sp>
        <p:sp>
          <p:nvSpPr>
            <p:cNvPr id="77" name="文本框 78"/>
            <p:cNvSpPr txBox="1"/>
            <p:nvPr/>
          </p:nvSpPr>
          <p:spPr>
            <a:xfrm>
              <a:off x="4580265" y="2894136"/>
              <a:ext cx="1520572" cy="259687"/>
            </a:xfrm>
            <a:prstGeom prst="rect">
              <a:avLst/>
            </a:prstGeom>
            <a:noFill/>
          </p:spPr>
          <p:txBody>
            <a:bodyPr wrap="square" lIns="68580" tIns="34290" rIns="68580" bIns="34290" rtlCol="0">
              <a:spAutoFit/>
            </a:bodyPr>
            <a:lstStyle>
              <a:defPPr>
                <a:defRPr lang="zh-CN"/>
              </a:defPPr>
              <a:lvl1pPr algn="ctr">
                <a:defRPr b="1" spc="300">
                  <a:solidFill>
                    <a:schemeClr val="bg1"/>
                  </a:solidFill>
                  <a:latin typeface="微软雅黑" panose="020B0503020204020204" pitchFamily="34" charset="-122"/>
                  <a:ea typeface="微软雅黑" panose="020B0503020204020204" pitchFamily="34" charset="-122"/>
                </a:defRPr>
              </a:lvl1pPr>
            </a:lstStyle>
            <a:p>
              <a:r>
                <a:rPr lang="zh-CN" altLang="en-US">
                  <a:latin typeface="+mn-lt"/>
                  <a:ea typeface="+mn-ea"/>
                  <a:cs typeface="+mn-ea"/>
                  <a:sym typeface="+mn-lt"/>
                </a:rPr>
                <a:t>我是标题</a:t>
              </a:r>
              <a:endParaRPr lang="zh-CN" altLang="en-US" dirty="0">
                <a:latin typeface="+mn-lt"/>
                <a:ea typeface="+mn-ea"/>
                <a:cs typeface="+mn-ea"/>
                <a:sym typeface="+mn-lt"/>
              </a:endParaRPr>
            </a:p>
          </p:txBody>
        </p:sp>
      </p:grpSp>
      <p:sp>
        <p:nvSpPr>
          <p:cNvPr id="41" name="文本框 58"/>
          <p:cNvSpPr txBox="1"/>
          <p:nvPr/>
        </p:nvSpPr>
        <p:spPr>
          <a:xfrm>
            <a:off x="7512501" y="1174024"/>
            <a:ext cx="2879945" cy="986029"/>
          </a:xfrm>
          <a:prstGeom prst="rect">
            <a:avLst/>
          </a:prstGeom>
          <a:noFill/>
        </p:spPr>
        <p:txBody>
          <a:bodyPr wrap="square" lIns="91431" tIns="45715" rIns="91431" bIns="45715" rtlCol="0">
            <a:spAutoFit/>
          </a:bodyPr>
          <a:lstStyle/>
          <a:p>
            <a:pPr algn="just">
              <a:lnSpc>
                <a:spcPct val="121000"/>
              </a:lnSpc>
              <a:spcAft>
                <a:spcPts val="800"/>
              </a:spcAft>
            </a:pPr>
            <a:r>
              <a:rPr lang="zh-CN" altLang="en-US" sz="1600" dirty="0"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600" dirty="0" smtClean="0">
                <a:solidFill>
                  <a:schemeClr val="tx1">
                    <a:lumMod val="50000"/>
                    <a:lumOff val="50000"/>
                  </a:schemeClr>
                </a:solidFill>
                <a:cs typeface="+mn-ea"/>
                <a:sym typeface="+mn-lt"/>
              </a:rPr>
              <a:t>... ...</a:t>
            </a:r>
            <a:endParaRPr lang="en-US" altLang="zh-CN" sz="1600" dirty="0">
              <a:solidFill>
                <a:schemeClr val="tx1">
                  <a:lumMod val="50000"/>
                  <a:lumOff val="50000"/>
                </a:schemeClr>
              </a:solidFill>
              <a:cs typeface="+mn-ea"/>
              <a:sym typeface="+mn-lt"/>
            </a:endParaRPr>
          </a:p>
        </p:txBody>
      </p:sp>
      <p:sp>
        <p:nvSpPr>
          <p:cNvPr id="42" name="文本框 58"/>
          <p:cNvSpPr txBox="1"/>
          <p:nvPr/>
        </p:nvSpPr>
        <p:spPr>
          <a:xfrm>
            <a:off x="8421187" y="3701302"/>
            <a:ext cx="2894513" cy="986029"/>
          </a:xfrm>
          <a:prstGeom prst="rect">
            <a:avLst/>
          </a:prstGeom>
          <a:noFill/>
        </p:spPr>
        <p:txBody>
          <a:bodyPr wrap="square" lIns="91431" tIns="45715" rIns="91431" bIns="45715" rtlCol="0">
            <a:spAutoFit/>
          </a:bodyPr>
          <a:lstStyle/>
          <a:p>
            <a:pPr algn="just">
              <a:lnSpc>
                <a:spcPct val="121000"/>
              </a:lnSpc>
              <a:spcAft>
                <a:spcPts val="800"/>
              </a:spcAft>
            </a:pPr>
            <a:r>
              <a:rPr lang="zh-CN" altLang="en-US" sz="1600" dirty="0"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600" dirty="0" smtClean="0">
                <a:solidFill>
                  <a:schemeClr val="tx1">
                    <a:lumMod val="50000"/>
                    <a:lumOff val="50000"/>
                  </a:schemeClr>
                </a:solidFill>
                <a:cs typeface="+mn-ea"/>
                <a:sym typeface="+mn-lt"/>
              </a:rPr>
              <a:t>... ...</a:t>
            </a:r>
            <a:endParaRPr lang="en-US" altLang="zh-CN" sz="1600" dirty="0">
              <a:solidFill>
                <a:schemeClr val="tx1">
                  <a:lumMod val="50000"/>
                  <a:lumOff val="50000"/>
                </a:schemeClr>
              </a:solidFill>
              <a:cs typeface="+mn-ea"/>
              <a:sym typeface="+mn-lt"/>
            </a:endParaRPr>
          </a:p>
        </p:txBody>
      </p:sp>
      <p:sp>
        <p:nvSpPr>
          <p:cNvPr id="2" name="标题 1"/>
          <p:cNvSpPr>
            <a:spLocks noGrp="1"/>
          </p:cNvSpPr>
          <p:nvPr>
            <p:ph type="title"/>
          </p:nvPr>
        </p:nvSpPr>
        <p:spPr/>
        <p:txBody>
          <a:bodyPr>
            <a:normAutofit/>
          </a:bodyPr>
          <a:lstStyle/>
          <a:p>
            <a:r>
              <a:rPr lang="zh-CN" altLang="en-US" dirty="0">
                <a:latin typeface="+mn-lt"/>
                <a:ea typeface="+mn-ea"/>
                <a:cs typeface="+mn-ea"/>
                <a:sym typeface="+mn-lt"/>
              </a:rPr>
              <a:t>单击此处添加标题</a:t>
            </a:r>
            <a:endParaRPr lang="zh-CN" altLang="en-US" dirty="0">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等腰三角形 67"/>
          <p:cNvSpPr/>
          <p:nvPr/>
        </p:nvSpPr>
        <p:spPr>
          <a:xfrm>
            <a:off x="1199769" y="4778894"/>
            <a:ext cx="1471682" cy="216024"/>
          </a:xfrm>
          <a:prstGeom prst="triangle">
            <a:avLst/>
          </a:prstGeom>
          <a:solidFill>
            <a:schemeClr val="bg1">
              <a:lumMod val="5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cs typeface="+mn-ea"/>
              <a:sym typeface="+mn-lt"/>
            </a:endParaRPr>
          </a:p>
        </p:txBody>
      </p:sp>
      <p:sp>
        <p:nvSpPr>
          <p:cNvPr id="81" name="等腰三角形 80"/>
          <p:cNvSpPr/>
          <p:nvPr/>
        </p:nvSpPr>
        <p:spPr>
          <a:xfrm>
            <a:off x="2344410" y="4058814"/>
            <a:ext cx="1471682" cy="936104"/>
          </a:xfrm>
          <a:prstGeom prst="triangle">
            <a:avLst/>
          </a:prstGeom>
          <a:solidFill>
            <a:srgbClr val="FF9B9B">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cs typeface="+mn-ea"/>
              <a:sym typeface="+mn-lt"/>
            </a:endParaRPr>
          </a:p>
        </p:txBody>
      </p:sp>
      <p:sp>
        <p:nvSpPr>
          <p:cNvPr id="82" name="等腰三角形 81"/>
          <p:cNvSpPr/>
          <p:nvPr/>
        </p:nvSpPr>
        <p:spPr>
          <a:xfrm>
            <a:off x="3489052" y="3050702"/>
            <a:ext cx="1471682" cy="1944216"/>
          </a:xfrm>
          <a:prstGeom prst="triangle">
            <a:avLst/>
          </a:prstGeom>
          <a:solidFill>
            <a:srgbClr val="FF4B4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cs typeface="+mn-ea"/>
              <a:sym typeface="+mn-lt"/>
            </a:endParaRPr>
          </a:p>
        </p:txBody>
      </p:sp>
      <p:sp>
        <p:nvSpPr>
          <p:cNvPr id="83" name="等腰三角形 82"/>
          <p:cNvSpPr/>
          <p:nvPr/>
        </p:nvSpPr>
        <p:spPr>
          <a:xfrm>
            <a:off x="4633693" y="1826566"/>
            <a:ext cx="1471682" cy="3168352"/>
          </a:xfrm>
          <a:prstGeom prst="triangle">
            <a:avLst/>
          </a:prstGeom>
          <a:solidFill>
            <a:srgbClr val="1200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cs typeface="+mn-ea"/>
              <a:sym typeface="+mn-lt"/>
            </a:endParaRPr>
          </a:p>
        </p:txBody>
      </p:sp>
      <p:sp>
        <p:nvSpPr>
          <p:cNvPr id="84" name="等腰三角形 83"/>
          <p:cNvSpPr/>
          <p:nvPr/>
        </p:nvSpPr>
        <p:spPr>
          <a:xfrm>
            <a:off x="5778334" y="3395416"/>
            <a:ext cx="1471682" cy="1599502"/>
          </a:xfrm>
          <a:prstGeom prst="triangle">
            <a:avLst/>
          </a:prstGeom>
          <a:solidFill>
            <a:srgbClr val="6485E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cs typeface="+mn-ea"/>
              <a:sym typeface="+mn-lt"/>
            </a:endParaRPr>
          </a:p>
        </p:txBody>
      </p:sp>
      <p:sp>
        <p:nvSpPr>
          <p:cNvPr id="85" name="TextBox 84"/>
          <p:cNvSpPr txBox="1"/>
          <p:nvPr/>
        </p:nvSpPr>
        <p:spPr>
          <a:xfrm>
            <a:off x="1563814" y="5201650"/>
            <a:ext cx="743590" cy="369332"/>
          </a:xfrm>
          <a:prstGeom prst="rect">
            <a:avLst/>
          </a:prstGeom>
          <a:noFill/>
        </p:spPr>
        <p:txBody>
          <a:bodyPr wrap="square" rtlCol="0">
            <a:spAutoFit/>
          </a:bodyPr>
          <a:lstStyle/>
          <a:p>
            <a:pPr algn="ctr"/>
            <a:r>
              <a:rPr lang="zh-CN" altLang="en-US">
                <a:solidFill>
                  <a:schemeClr val="tx1">
                    <a:lumMod val="50000"/>
                    <a:lumOff val="50000"/>
                  </a:schemeClr>
                </a:solidFill>
                <a:cs typeface="+mn-ea"/>
                <a:sym typeface="+mn-lt"/>
              </a:rPr>
              <a:t>标题</a:t>
            </a:r>
            <a:endParaRPr lang="zh-CN" altLang="en-US">
              <a:solidFill>
                <a:schemeClr val="tx1">
                  <a:lumMod val="50000"/>
                  <a:lumOff val="50000"/>
                </a:schemeClr>
              </a:solidFill>
              <a:cs typeface="+mn-ea"/>
              <a:sym typeface="+mn-lt"/>
            </a:endParaRPr>
          </a:p>
        </p:txBody>
      </p:sp>
      <p:sp>
        <p:nvSpPr>
          <p:cNvPr id="86" name="TextBox 85"/>
          <p:cNvSpPr txBox="1"/>
          <p:nvPr/>
        </p:nvSpPr>
        <p:spPr>
          <a:xfrm>
            <a:off x="2708455" y="5201650"/>
            <a:ext cx="743590" cy="369332"/>
          </a:xfrm>
          <a:prstGeom prst="rect">
            <a:avLst/>
          </a:prstGeom>
          <a:noFill/>
        </p:spPr>
        <p:txBody>
          <a:bodyPr wrap="square" rtlCol="0">
            <a:spAutoFit/>
          </a:bodyPr>
          <a:lstStyle/>
          <a:p>
            <a:pPr algn="ctr"/>
            <a:r>
              <a:rPr lang="zh-CN" altLang="en-US">
                <a:solidFill>
                  <a:schemeClr val="tx1">
                    <a:lumMod val="50000"/>
                    <a:lumOff val="50000"/>
                  </a:schemeClr>
                </a:solidFill>
                <a:cs typeface="+mn-ea"/>
                <a:sym typeface="+mn-lt"/>
              </a:rPr>
              <a:t>标题</a:t>
            </a:r>
            <a:endParaRPr lang="zh-CN" altLang="en-US">
              <a:solidFill>
                <a:schemeClr val="tx1">
                  <a:lumMod val="50000"/>
                  <a:lumOff val="50000"/>
                </a:schemeClr>
              </a:solidFill>
              <a:cs typeface="+mn-ea"/>
              <a:sym typeface="+mn-lt"/>
            </a:endParaRPr>
          </a:p>
        </p:txBody>
      </p:sp>
      <p:sp>
        <p:nvSpPr>
          <p:cNvPr id="87" name="TextBox 86"/>
          <p:cNvSpPr txBox="1"/>
          <p:nvPr/>
        </p:nvSpPr>
        <p:spPr>
          <a:xfrm>
            <a:off x="3853097" y="5201650"/>
            <a:ext cx="743590" cy="369332"/>
          </a:xfrm>
          <a:prstGeom prst="rect">
            <a:avLst/>
          </a:prstGeom>
          <a:noFill/>
        </p:spPr>
        <p:txBody>
          <a:bodyPr wrap="square" rtlCol="0">
            <a:spAutoFit/>
          </a:bodyPr>
          <a:lstStyle/>
          <a:p>
            <a:pPr algn="ctr"/>
            <a:r>
              <a:rPr lang="zh-CN" altLang="en-US">
                <a:solidFill>
                  <a:schemeClr val="tx1">
                    <a:lumMod val="50000"/>
                    <a:lumOff val="50000"/>
                  </a:schemeClr>
                </a:solidFill>
                <a:cs typeface="+mn-ea"/>
                <a:sym typeface="+mn-lt"/>
              </a:rPr>
              <a:t>标题</a:t>
            </a:r>
            <a:endParaRPr lang="zh-CN" altLang="en-US">
              <a:solidFill>
                <a:schemeClr val="tx1">
                  <a:lumMod val="50000"/>
                  <a:lumOff val="50000"/>
                </a:schemeClr>
              </a:solidFill>
              <a:cs typeface="+mn-ea"/>
              <a:sym typeface="+mn-lt"/>
            </a:endParaRPr>
          </a:p>
        </p:txBody>
      </p:sp>
      <p:sp>
        <p:nvSpPr>
          <p:cNvPr id="88" name="TextBox 87"/>
          <p:cNvSpPr txBox="1"/>
          <p:nvPr/>
        </p:nvSpPr>
        <p:spPr>
          <a:xfrm>
            <a:off x="4997738" y="5201650"/>
            <a:ext cx="743590" cy="369332"/>
          </a:xfrm>
          <a:prstGeom prst="rect">
            <a:avLst/>
          </a:prstGeom>
          <a:noFill/>
        </p:spPr>
        <p:txBody>
          <a:bodyPr wrap="square" rtlCol="0">
            <a:spAutoFit/>
          </a:bodyPr>
          <a:lstStyle/>
          <a:p>
            <a:pPr algn="ctr"/>
            <a:r>
              <a:rPr lang="zh-CN" altLang="en-US">
                <a:solidFill>
                  <a:schemeClr val="tx1">
                    <a:lumMod val="50000"/>
                    <a:lumOff val="50000"/>
                  </a:schemeClr>
                </a:solidFill>
                <a:cs typeface="+mn-ea"/>
                <a:sym typeface="+mn-lt"/>
              </a:rPr>
              <a:t>标题</a:t>
            </a:r>
            <a:endParaRPr lang="zh-CN" altLang="en-US">
              <a:solidFill>
                <a:schemeClr val="tx1">
                  <a:lumMod val="50000"/>
                  <a:lumOff val="50000"/>
                </a:schemeClr>
              </a:solidFill>
              <a:cs typeface="+mn-ea"/>
              <a:sym typeface="+mn-lt"/>
            </a:endParaRPr>
          </a:p>
        </p:txBody>
      </p:sp>
      <p:sp>
        <p:nvSpPr>
          <p:cNvPr id="89" name="TextBox 88"/>
          <p:cNvSpPr txBox="1"/>
          <p:nvPr/>
        </p:nvSpPr>
        <p:spPr>
          <a:xfrm>
            <a:off x="6142379" y="5201650"/>
            <a:ext cx="743590" cy="369332"/>
          </a:xfrm>
          <a:prstGeom prst="rect">
            <a:avLst/>
          </a:prstGeom>
          <a:noFill/>
        </p:spPr>
        <p:txBody>
          <a:bodyPr wrap="square" rtlCol="0">
            <a:spAutoFit/>
          </a:bodyPr>
          <a:lstStyle/>
          <a:p>
            <a:pPr algn="ctr"/>
            <a:r>
              <a:rPr lang="zh-CN" altLang="en-US">
                <a:solidFill>
                  <a:schemeClr val="tx1">
                    <a:lumMod val="50000"/>
                    <a:lumOff val="50000"/>
                  </a:schemeClr>
                </a:solidFill>
                <a:cs typeface="+mn-ea"/>
                <a:sym typeface="+mn-lt"/>
              </a:rPr>
              <a:t>标题</a:t>
            </a:r>
            <a:endParaRPr lang="zh-CN" altLang="en-US">
              <a:solidFill>
                <a:schemeClr val="tx1">
                  <a:lumMod val="50000"/>
                  <a:lumOff val="50000"/>
                </a:schemeClr>
              </a:solidFill>
              <a:cs typeface="+mn-ea"/>
              <a:sym typeface="+mn-lt"/>
            </a:endParaRPr>
          </a:p>
        </p:txBody>
      </p:sp>
      <p:sp>
        <p:nvSpPr>
          <p:cNvPr id="90" name="TextBox 89"/>
          <p:cNvSpPr txBox="1"/>
          <p:nvPr/>
        </p:nvSpPr>
        <p:spPr>
          <a:xfrm>
            <a:off x="1662867" y="4233498"/>
            <a:ext cx="545484" cy="338554"/>
          </a:xfrm>
          <a:prstGeom prst="rect">
            <a:avLst/>
          </a:prstGeom>
          <a:noFill/>
        </p:spPr>
        <p:txBody>
          <a:bodyPr wrap="none" rtlCol="0">
            <a:spAutoFit/>
          </a:bodyPr>
          <a:lstStyle/>
          <a:p>
            <a:r>
              <a:rPr lang="en-US" altLang="zh-CN" sz="1600">
                <a:solidFill>
                  <a:schemeClr val="tx1">
                    <a:lumMod val="50000"/>
                    <a:lumOff val="50000"/>
                  </a:schemeClr>
                </a:solidFill>
                <a:cs typeface="+mn-ea"/>
                <a:sym typeface="+mn-lt"/>
              </a:rPr>
              <a:t>500</a:t>
            </a:r>
            <a:endParaRPr lang="zh-CN" altLang="en-US" sz="1600">
              <a:solidFill>
                <a:schemeClr val="tx1">
                  <a:lumMod val="50000"/>
                  <a:lumOff val="50000"/>
                </a:schemeClr>
              </a:solidFill>
              <a:cs typeface="+mn-ea"/>
              <a:sym typeface="+mn-lt"/>
            </a:endParaRPr>
          </a:p>
        </p:txBody>
      </p:sp>
      <p:sp>
        <p:nvSpPr>
          <p:cNvPr id="91" name="TextBox 90"/>
          <p:cNvSpPr txBox="1"/>
          <p:nvPr/>
        </p:nvSpPr>
        <p:spPr>
          <a:xfrm>
            <a:off x="2747381" y="3504236"/>
            <a:ext cx="639919" cy="338554"/>
          </a:xfrm>
          <a:prstGeom prst="rect">
            <a:avLst/>
          </a:prstGeom>
          <a:noFill/>
        </p:spPr>
        <p:txBody>
          <a:bodyPr wrap="none" rtlCol="0">
            <a:spAutoFit/>
          </a:bodyPr>
          <a:lstStyle/>
          <a:p>
            <a:r>
              <a:rPr lang="en-US" altLang="zh-CN" sz="1600">
                <a:solidFill>
                  <a:schemeClr val="tx1">
                    <a:lumMod val="50000"/>
                    <a:lumOff val="50000"/>
                  </a:schemeClr>
                </a:solidFill>
                <a:cs typeface="+mn-ea"/>
                <a:sym typeface="+mn-lt"/>
              </a:rPr>
              <a:t>1000</a:t>
            </a:r>
            <a:endParaRPr lang="zh-CN" altLang="en-US" sz="1600">
              <a:solidFill>
                <a:schemeClr val="tx1">
                  <a:lumMod val="50000"/>
                  <a:lumOff val="50000"/>
                </a:schemeClr>
              </a:solidFill>
              <a:cs typeface="+mn-ea"/>
              <a:sym typeface="+mn-lt"/>
            </a:endParaRPr>
          </a:p>
        </p:txBody>
      </p:sp>
      <p:sp>
        <p:nvSpPr>
          <p:cNvPr id="92" name="TextBox 91"/>
          <p:cNvSpPr txBox="1"/>
          <p:nvPr/>
        </p:nvSpPr>
        <p:spPr>
          <a:xfrm>
            <a:off x="3892023" y="2564904"/>
            <a:ext cx="639919" cy="338554"/>
          </a:xfrm>
          <a:prstGeom prst="rect">
            <a:avLst/>
          </a:prstGeom>
          <a:noFill/>
        </p:spPr>
        <p:txBody>
          <a:bodyPr wrap="none" rtlCol="0">
            <a:spAutoFit/>
          </a:bodyPr>
          <a:lstStyle/>
          <a:p>
            <a:r>
              <a:rPr lang="en-US" altLang="zh-CN" sz="1600">
                <a:solidFill>
                  <a:schemeClr val="tx1">
                    <a:lumMod val="50000"/>
                    <a:lumOff val="50000"/>
                  </a:schemeClr>
                </a:solidFill>
                <a:cs typeface="+mn-ea"/>
                <a:sym typeface="+mn-lt"/>
              </a:rPr>
              <a:t>2000</a:t>
            </a:r>
            <a:endParaRPr lang="zh-CN" altLang="en-US" sz="1600">
              <a:solidFill>
                <a:schemeClr val="tx1">
                  <a:lumMod val="50000"/>
                  <a:lumOff val="50000"/>
                </a:schemeClr>
              </a:solidFill>
              <a:cs typeface="+mn-ea"/>
              <a:sym typeface="+mn-lt"/>
            </a:endParaRPr>
          </a:p>
        </p:txBody>
      </p:sp>
      <p:sp>
        <p:nvSpPr>
          <p:cNvPr id="93" name="TextBox 92"/>
          <p:cNvSpPr txBox="1"/>
          <p:nvPr/>
        </p:nvSpPr>
        <p:spPr>
          <a:xfrm>
            <a:off x="5036664" y="1340768"/>
            <a:ext cx="639919" cy="338554"/>
          </a:xfrm>
          <a:prstGeom prst="rect">
            <a:avLst/>
          </a:prstGeom>
          <a:noFill/>
        </p:spPr>
        <p:txBody>
          <a:bodyPr wrap="none" rtlCol="0">
            <a:spAutoFit/>
          </a:bodyPr>
          <a:lstStyle/>
          <a:p>
            <a:r>
              <a:rPr lang="en-US" altLang="zh-CN" sz="1600">
                <a:solidFill>
                  <a:schemeClr val="tx1">
                    <a:lumMod val="50000"/>
                    <a:lumOff val="50000"/>
                  </a:schemeClr>
                </a:solidFill>
                <a:cs typeface="+mn-ea"/>
                <a:sym typeface="+mn-lt"/>
              </a:rPr>
              <a:t>3000</a:t>
            </a:r>
            <a:endParaRPr lang="zh-CN" altLang="en-US" sz="1600">
              <a:solidFill>
                <a:schemeClr val="tx1">
                  <a:lumMod val="50000"/>
                  <a:lumOff val="50000"/>
                </a:schemeClr>
              </a:solidFill>
              <a:cs typeface="+mn-ea"/>
              <a:sym typeface="+mn-lt"/>
            </a:endParaRPr>
          </a:p>
        </p:txBody>
      </p:sp>
      <p:sp>
        <p:nvSpPr>
          <p:cNvPr id="94" name="TextBox 93"/>
          <p:cNvSpPr txBox="1"/>
          <p:nvPr/>
        </p:nvSpPr>
        <p:spPr>
          <a:xfrm>
            <a:off x="6181305" y="2872681"/>
            <a:ext cx="639919" cy="338554"/>
          </a:xfrm>
          <a:prstGeom prst="rect">
            <a:avLst/>
          </a:prstGeom>
          <a:noFill/>
        </p:spPr>
        <p:txBody>
          <a:bodyPr wrap="none" rtlCol="0">
            <a:spAutoFit/>
          </a:bodyPr>
          <a:lstStyle/>
          <a:p>
            <a:r>
              <a:rPr lang="en-US" altLang="zh-CN" sz="1600">
                <a:solidFill>
                  <a:schemeClr val="tx1">
                    <a:lumMod val="50000"/>
                    <a:lumOff val="50000"/>
                  </a:schemeClr>
                </a:solidFill>
                <a:cs typeface="+mn-ea"/>
                <a:sym typeface="+mn-lt"/>
              </a:rPr>
              <a:t>1500</a:t>
            </a:r>
            <a:endParaRPr lang="zh-CN" altLang="en-US" sz="1600">
              <a:solidFill>
                <a:schemeClr val="tx1">
                  <a:lumMod val="50000"/>
                  <a:lumOff val="50000"/>
                </a:schemeClr>
              </a:solidFill>
              <a:cs typeface="+mn-ea"/>
              <a:sym typeface="+mn-lt"/>
            </a:endParaRPr>
          </a:p>
        </p:txBody>
      </p:sp>
      <p:sp>
        <p:nvSpPr>
          <p:cNvPr id="95" name="Rectangle 5"/>
          <p:cNvSpPr>
            <a:spLocks noChangeArrowheads="1"/>
          </p:cNvSpPr>
          <p:nvPr/>
        </p:nvSpPr>
        <p:spPr bwMode="gray">
          <a:xfrm>
            <a:off x="7863104" y="1689280"/>
            <a:ext cx="2938881"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108000" rIns="144000" bIns="72000" anchor="ctr"/>
          <a:lstStyle/>
          <a:p>
            <a:pPr marL="285750" indent="-285750">
              <a:spcAft>
                <a:spcPct val="40000"/>
              </a:spcAft>
              <a:buClr>
                <a:srgbClr val="292929"/>
              </a:buClr>
              <a:buFont typeface="Wingdings" panose="05000000000000000000" pitchFamily="2" charset="2"/>
              <a:buChar char="n"/>
            </a:pPr>
            <a:r>
              <a:rPr lang="zh-CN" altLang="en-US" sz="1600" b="1" noProof="1">
                <a:solidFill>
                  <a:schemeClr val="tx1">
                    <a:lumMod val="50000"/>
                    <a:lumOff val="50000"/>
                  </a:schemeClr>
                </a:solidFill>
                <a:cs typeface="+mn-ea"/>
                <a:sym typeface="+mn-lt"/>
              </a:rPr>
              <a:t>点击添加标题</a:t>
            </a:r>
            <a:endParaRPr lang="en-US" altLang="zh-CN" sz="1600" b="1" noProof="1">
              <a:solidFill>
                <a:schemeClr val="tx1">
                  <a:lumMod val="50000"/>
                  <a:lumOff val="50000"/>
                </a:schemeClr>
              </a:solidFill>
              <a:cs typeface="+mn-ea"/>
              <a:sym typeface="+mn-lt"/>
            </a:endParaRPr>
          </a:p>
          <a:p>
            <a:pPr lvl="0">
              <a:spcAft>
                <a:spcPct val="40000"/>
              </a:spcAft>
              <a:buClr>
                <a:srgbClr val="292929"/>
              </a:buClr>
            </a:pPr>
            <a:r>
              <a:rPr lang="zh-CN" altLang="en-US" sz="1400" noProof="1"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400" noProof="1" smtClean="0">
                <a:solidFill>
                  <a:schemeClr val="tx1">
                    <a:lumMod val="50000"/>
                    <a:lumOff val="50000"/>
                  </a:schemeClr>
                </a:solidFill>
                <a:cs typeface="+mn-ea"/>
                <a:sym typeface="+mn-lt"/>
              </a:rPr>
              <a:t>... ...</a:t>
            </a:r>
            <a:endParaRPr lang="en-US" altLang="zh-CN" sz="1400" noProof="1">
              <a:solidFill>
                <a:schemeClr val="tx1">
                  <a:lumMod val="50000"/>
                  <a:lumOff val="50000"/>
                </a:schemeClr>
              </a:solidFill>
              <a:cs typeface="+mn-ea"/>
              <a:sym typeface="+mn-lt"/>
            </a:endParaRPr>
          </a:p>
        </p:txBody>
      </p:sp>
      <p:sp>
        <p:nvSpPr>
          <p:cNvPr id="96" name="Rectangle 5"/>
          <p:cNvSpPr>
            <a:spLocks noChangeArrowheads="1"/>
          </p:cNvSpPr>
          <p:nvPr/>
        </p:nvSpPr>
        <p:spPr bwMode="gray">
          <a:xfrm>
            <a:off x="7863104" y="2982497"/>
            <a:ext cx="2938881"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108000" rIns="144000" bIns="72000" anchor="ctr"/>
          <a:lstStyle/>
          <a:p>
            <a:pPr marL="285750" indent="-285750">
              <a:spcAft>
                <a:spcPct val="40000"/>
              </a:spcAft>
              <a:buClr>
                <a:srgbClr val="292929"/>
              </a:buClr>
              <a:buFont typeface="Wingdings" panose="05000000000000000000" pitchFamily="2" charset="2"/>
              <a:buChar char="n"/>
            </a:pPr>
            <a:r>
              <a:rPr lang="zh-CN" altLang="en-US" sz="1600" b="1" noProof="1">
                <a:solidFill>
                  <a:schemeClr val="tx1">
                    <a:lumMod val="50000"/>
                    <a:lumOff val="50000"/>
                  </a:schemeClr>
                </a:solidFill>
                <a:cs typeface="+mn-ea"/>
                <a:sym typeface="+mn-lt"/>
              </a:rPr>
              <a:t>点击添加标题</a:t>
            </a:r>
            <a:endParaRPr lang="en-US" altLang="zh-CN" sz="1600" b="1" noProof="1">
              <a:solidFill>
                <a:schemeClr val="tx1">
                  <a:lumMod val="50000"/>
                  <a:lumOff val="50000"/>
                </a:schemeClr>
              </a:solidFill>
              <a:cs typeface="+mn-ea"/>
              <a:sym typeface="+mn-lt"/>
            </a:endParaRPr>
          </a:p>
          <a:p>
            <a:pPr>
              <a:spcAft>
                <a:spcPct val="40000"/>
              </a:spcAft>
              <a:buClr>
                <a:srgbClr val="292929"/>
              </a:buClr>
            </a:pPr>
            <a:r>
              <a:rPr lang="zh-CN" altLang="en-US" sz="1400" noProof="1"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400" noProof="1" smtClean="0">
                <a:solidFill>
                  <a:schemeClr val="tx1">
                    <a:lumMod val="50000"/>
                    <a:lumOff val="50000"/>
                  </a:schemeClr>
                </a:solidFill>
                <a:cs typeface="+mn-ea"/>
                <a:sym typeface="+mn-lt"/>
              </a:rPr>
              <a:t>... ...</a:t>
            </a:r>
            <a:endParaRPr lang="en-US" altLang="zh-CN" sz="1400" noProof="1">
              <a:solidFill>
                <a:schemeClr val="tx1">
                  <a:lumMod val="50000"/>
                  <a:lumOff val="50000"/>
                </a:schemeClr>
              </a:solidFill>
              <a:cs typeface="+mn-ea"/>
              <a:sym typeface="+mn-lt"/>
            </a:endParaRPr>
          </a:p>
        </p:txBody>
      </p:sp>
      <p:sp>
        <p:nvSpPr>
          <p:cNvPr id="97" name="Rectangle 5"/>
          <p:cNvSpPr>
            <a:spLocks noChangeArrowheads="1"/>
          </p:cNvSpPr>
          <p:nvPr/>
        </p:nvSpPr>
        <p:spPr bwMode="gray">
          <a:xfrm>
            <a:off x="7863104" y="4275714"/>
            <a:ext cx="2938881"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08000" tIns="108000" rIns="144000" bIns="72000" anchor="ctr"/>
          <a:lstStyle/>
          <a:p>
            <a:pPr marL="285750" indent="-285750">
              <a:spcAft>
                <a:spcPct val="40000"/>
              </a:spcAft>
              <a:buClr>
                <a:srgbClr val="292929"/>
              </a:buClr>
              <a:buFont typeface="Wingdings" panose="05000000000000000000" pitchFamily="2" charset="2"/>
              <a:buChar char="n"/>
            </a:pPr>
            <a:r>
              <a:rPr lang="zh-CN" altLang="en-US" sz="1600" b="1" noProof="1">
                <a:solidFill>
                  <a:schemeClr val="tx1">
                    <a:lumMod val="50000"/>
                    <a:lumOff val="50000"/>
                  </a:schemeClr>
                </a:solidFill>
                <a:cs typeface="+mn-ea"/>
                <a:sym typeface="+mn-lt"/>
              </a:rPr>
              <a:t>点击添加标题</a:t>
            </a:r>
            <a:endParaRPr lang="en-US" altLang="zh-CN" sz="1600" b="1" noProof="1">
              <a:solidFill>
                <a:schemeClr val="tx1">
                  <a:lumMod val="50000"/>
                  <a:lumOff val="50000"/>
                </a:schemeClr>
              </a:solidFill>
              <a:cs typeface="+mn-ea"/>
              <a:sym typeface="+mn-lt"/>
            </a:endParaRPr>
          </a:p>
          <a:p>
            <a:pPr lvl="0">
              <a:spcAft>
                <a:spcPct val="40000"/>
              </a:spcAft>
              <a:buClr>
                <a:srgbClr val="292929"/>
              </a:buClr>
            </a:pPr>
            <a:r>
              <a:rPr lang="zh-CN" altLang="en-US" sz="1400" noProof="1"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400" noProof="1" smtClean="0">
                <a:solidFill>
                  <a:schemeClr val="tx1">
                    <a:lumMod val="50000"/>
                    <a:lumOff val="50000"/>
                  </a:schemeClr>
                </a:solidFill>
                <a:cs typeface="+mn-ea"/>
                <a:sym typeface="+mn-lt"/>
              </a:rPr>
              <a:t>... ...</a:t>
            </a:r>
            <a:endParaRPr lang="en-US" altLang="zh-CN" sz="1400" noProof="1">
              <a:solidFill>
                <a:schemeClr val="tx1">
                  <a:lumMod val="50000"/>
                  <a:lumOff val="50000"/>
                </a:schemeClr>
              </a:solidFill>
              <a:cs typeface="+mn-ea"/>
              <a:sym typeface="+mn-lt"/>
            </a:endParaRPr>
          </a:p>
        </p:txBody>
      </p:sp>
      <p:sp>
        <p:nvSpPr>
          <p:cNvPr id="2" name="标题 1"/>
          <p:cNvSpPr>
            <a:spLocks noGrp="1"/>
          </p:cNvSpPr>
          <p:nvPr>
            <p:ph type="title"/>
          </p:nvPr>
        </p:nvSpPr>
        <p:spPr/>
        <p:txBody>
          <a:bodyPr>
            <a:normAutofit/>
          </a:bodyPr>
          <a:lstStyle/>
          <a:p>
            <a:r>
              <a:rPr lang="zh-CN" altLang="en-US" dirty="0">
                <a:latin typeface="+mn-lt"/>
                <a:ea typeface="+mn-ea"/>
                <a:cs typeface="+mn-ea"/>
                <a:sym typeface="+mn-lt"/>
              </a:rPr>
              <a:t>单击此处添加标题</a:t>
            </a:r>
            <a:endParaRPr lang="zh-CN" altLang="en-US" dirty="0">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a:off x="1281940" y="1406608"/>
            <a:ext cx="9640060" cy="4374383"/>
          </a:xfrm>
          <a:prstGeom prst="roundRect">
            <a:avLst>
              <a:gd name="adj" fmla="val 4910"/>
            </a:avLst>
          </a:prstGeom>
          <a:solidFill>
            <a:sysClr val="window" lastClr="FFFFFF"/>
          </a:solidFill>
          <a:ln w="25400" cap="flat" cmpd="sng" algn="ctr">
            <a:noFill/>
            <a:prstDash val="solid"/>
          </a:ln>
          <a:effectLst>
            <a:outerShdw blurRad="50800" dist="38100" dir="2700000" algn="tl" rotWithShape="0">
              <a:prstClr val="black">
                <a:alpha val="40000"/>
              </a:prstClr>
            </a:outerShdw>
          </a:effectLst>
        </p:spPr>
        <p:txBody>
          <a:bodyPr lIns="121908" tIns="60954" rIns="121908" bIns="60954" rtlCol="0" anchor="ctr"/>
          <a:lstStyle/>
          <a:p>
            <a:pPr algn="ctr" defTabSz="1218565">
              <a:defRPr/>
            </a:pPr>
            <a:endParaRPr lang="en-US" sz="1600" kern="0">
              <a:solidFill>
                <a:sysClr val="window" lastClr="FFFFFF"/>
              </a:solidFill>
              <a:cs typeface="+mn-ea"/>
              <a:sym typeface="+mn-lt"/>
            </a:endParaRPr>
          </a:p>
        </p:txBody>
      </p:sp>
      <p:pic>
        <p:nvPicPr>
          <p:cNvPr id="81" name="图片 80"/>
          <p:cNvPicPr>
            <a:picLocks noChangeAspect="1"/>
          </p:cNvPicPr>
          <p:nvPr/>
        </p:nvPicPr>
        <p:blipFill rotWithShape="1">
          <a:blip r:embed="rId1" cstate="print">
            <a:extLst>
              <a:ext uri="{28A0092B-C50C-407E-A947-70E740481C1C}">
                <a14:useLocalDpi xmlns:a14="http://schemas.microsoft.com/office/drawing/2010/main" val="0"/>
              </a:ext>
            </a:extLst>
          </a:blip>
          <a:srcRect r="24286"/>
          <a:stretch>
            <a:fillRect/>
          </a:stretch>
        </p:blipFill>
        <p:spPr>
          <a:xfrm>
            <a:off x="6276280" y="1587740"/>
            <a:ext cx="4391720" cy="3969274"/>
          </a:xfrm>
          <a:prstGeom prst="rect">
            <a:avLst/>
          </a:prstGeom>
        </p:spPr>
      </p:pic>
      <p:sp>
        <p:nvSpPr>
          <p:cNvPr id="4" name="圆角矩形 3"/>
          <p:cNvSpPr/>
          <p:nvPr/>
        </p:nvSpPr>
        <p:spPr>
          <a:xfrm>
            <a:off x="1281941" y="1406608"/>
            <a:ext cx="6221293" cy="4374383"/>
          </a:xfrm>
          <a:prstGeom prst="roundRect">
            <a:avLst>
              <a:gd name="adj" fmla="val 4910"/>
            </a:avLst>
          </a:prstGeom>
          <a:solidFill>
            <a:srgbClr val="6485E3"/>
          </a:solidFill>
          <a:ln w="25400" cap="flat" cmpd="sng" algn="ctr">
            <a:noFill/>
            <a:prstDash val="solid"/>
          </a:ln>
          <a:effectLst>
            <a:outerShdw blurRad="50800" dist="38100" dir="2700000" algn="tl" rotWithShape="0">
              <a:prstClr val="black">
                <a:alpha val="40000"/>
              </a:prstClr>
            </a:outerShdw>
          </a:effectLst>
        </p:spPr>
        <p:txBody>
          <a:bodyPr lIns="121908" tIns="60954" rIns="121908" bIns="60954" rtlCol="0" anchor="ctr"/>
          <a:lstStyle/>
          <a:p>
            <a:pPr algn="ctr" defTabSz="1218565">
              <a:defRPr/>
            </a:pPr>
            <a:endParaRPr lang="en-US" sz="1600" kern="0">
              <a:solidFill>
                <a:sysClr val="window" lastClr="FFFFFF"/>
              </a:solidFill>
              <a:cs typeface="+mn-ea"/>
              <a:sym typeface="+mn-lt"/>
            </a:endParaRPr>
          </a:p>
        </p:txBody>
      </p:sp>
      <p:sp>
        <p:nvSpPr>
          <p:cNvPr id="10" name="TextBox 9"/>
          <p:cNvSpPr txBox="1"/>
          <p:nvPr/>
        </p:nvSpPr>
        <p:spPr>
          <a:xfrm>
            <a:off x="2165367" y="1660669"/>
            <a:ext cx="1165734" cy="486286"/>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defTabSz="1218565">
              <a:defRPr/>
            </a:pPr>
            <a:r>
              <a:rPr lang="en-US" altLang="zh-CN" sz="3200" b="0" dirty="0">
                <a:solidFill>
                  <a:schemeClr val="bg1"/>
                </a:solidFill>
                <a:latin typeface="+mn-lt"/>
                <a:ea typeface="+mn-ea"/>
                <a:cs typeface="+mn-ea"/>
                <a:sym typeface="+mn-lt"/>
              </a:rPr>
              <a:t>01</a:t>
            </a:r>
            <a:endParaRPr lang="zh-CN" altLang="en-US" sz="3200" b="0" dirty="0">
              <a:solidFill>
                <a:schemeClr val="bg1"/>
              </a:solidFill>
              <a:latin typeface="+mn-lt"/>
              <a:ea typeface="+mn-ea"/>
              <a:cs typeface="+mn-ea"/>
              <a:sym typeface="+mn-lt"/>
            </a:endParaRPr>
          </a:p>
        </p:txBody>
      </p:sp>
      <p:sp>
        <p:nvSpPr>
          <p:cNvPr id="11" name="TextBox 10"/>
          <p:cNvSpPr txBox="1"/>
          <p:nvPr/>
        </p:nvSpPr>
        <p:spPr>
          <a:xfrm>
            <a:off x="3678557" y="1600626"/>
            <a:ext cx="4467519" cy="523220"/>
          </a:xfrm>
          <a:prstGeom prst="rect">
            <a:avLst/>
          </a:prstGeom>
          <a:noFill/>
        </p:spPr>
        <p:txBody>
          <a:bodyPr wrap="square" rtlCol="0">
            <a:spAutoFit/>
          </a:bodyPr>
          <a:lstStyle/>
          <a:p>
            <a:r>
              <a:rPr lang="zh-CN" altLang="en-US" sz="1400" dirty="0">
                <a:solidFill>
                  <a:schemeClr val="bg1"/>
                </a:solidFill>
                <a:cs typeface="+mn-ea"/>
                <a:sym typeface="+mn-lt"/>
              </a:rPr>
              <a:t>请在此粘贴或者输入你的文字内容</a:t>
            </a:r>
            <a:endParaRPr lang="en-US" altLang="zh-CN" sz="1400" dirty="0">
              <a:solidFill>
                <a:schemeClr val="bg1"/>
              </a:solidFill>
              <a:cs typeface="+mn-ea"/>
              <a:sym typeface="+mn-lt"/>
            </a:endParaRPr>
          </a:p>
          <a:p>
            <a:r>
              <a:rPr lang="zh-CN" altLang="en-US" sz="1400" dirty="0">
                <a:solidFill>
                  <a:schemeClr val="bg1"/>
                </a:solidFill>
                <a:cs typeface="+mn-ea"/>
                <a:sym typeface="+mn-lt"/>
              </a:rPr>
              <a:t>请在此粘贴或者输入你的文字内容</a:t>
            </a:r>
            <a:endParaRPr lang="en-US" altLang="zh-CN" sz="1400" dirty="0">
              <a:solidFill>
                <a:schemeClr val="bg1"/>
              </a:solidFill>
              <a:cs typeface="+mn-ea"/>
              <a:sym typeface="+mn-lt"/>
            </a:endParaRPr>
          </a:p>
        </p:txBody>
      </p:sp>
      <p:sp>
        <p:nvSpPr>
          <p:cNvPr id="15" name="TextBox 14"/>
          <p:cNvSpPr txBox="1"/>
          <p:nvPr/>
        </p:nvSpPr>
        <p:spPr>
          <a:xfrm>
            <a:off x="2165366" y="2557032"/>
            <a:ext cx="1165734" cy="486286"/>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defTabSz="1218565">
              <a:defRPr/>
            </a:pPr>
            <a:r>
              <a:rPr lang="en-US" altLang="zh-CN" sz="3200" b="0" dirty="0">
                <a:solidFill>
                  <a:schemeClr val="bg1"/>
                </a:solidFill>
                <a:latin typeface="+mn-lt"/>
                <a:ea typeface="+mn-ea"/>
                <a:cs typeface="+mn-ea"/>
                <a:sym typeface="+mn-lt"/>
              </a:rPr>
              <a:t>02</a:t>
            </a:r>
            <a:endParaRPr lang="zh-CN" altLang="en-US" sz="3200" b="0" dirty="0">
              <a:solidFill>
                <a:schemeClr val="bg1"/>
              </a:solidFill>
              <a:latin typeface="+mn-lt"/>
              <a:ea typeface="+mn-ea"/>
              <a:cs typeface="+mn-ea"/>
              <a:sym typeface="+mn-lt"/>
            </a:endParaRPr>
          </a:p>
        </p:txBody>
      </p:sp>
      <p:sp>
        <p:nvSpPr>
          <p:cNvPr id="16" name="TextBox 15"/>
          <p:cNvSpPr txBox="1"/>
          <p:nvPr/>
        </p:nvSpPr>
        <p:spPr>
          <a:xfrm>
            <a:off x="3640461" y="2400725"/>
            <a:ext cx="4467519" cy="523220"/>
          </a:xfrm>
          <a:prstGeom prst="rect">
            <a:avLst/>
          </a:prstGeom>
          <a:noFill/>
        </p:spPr>
        <p:txBody>
          <a:bodyPr wrap="square" rtlCol="0">
            <a:spAutoFit/>
          </a:bodyPr>
          <a:lstStyle/>
          <a:p>
            <a:r>
              <a:rPr lang="zh-CN" altLang="en-US" sz="1400" dirty="0">
                <a:solidFill>
                  <a:schemeClr val="bg1"/>
                </a:solidFill>
                <a:cs typeface="+mn-ea"/>
                <a:sym typeface="+mn-lt"/>
              </a:rPr>
              <a:t>请在此粘贴或者输入你的文字内容</a:t>
            </a:r>
            <a:endParaRPr lang="en-US" altLang="zh-CN" sz="1400" dirty="0">
              <a:solidFill>
                <a:schemeClr val="bg1"/>
              </a:solidFill>
              <a:cs typeface="+mn-ea"/>
              <a:sym typeface="+mn-lt"/>
            </a:endParaRPr>
          </a:p>
          <a:p>
            <a:r>
              <a:rPr lang="zh-CN" altLang="en-US" sz="1400" dirty="0">
                <a:solidFill>
                  <a:schemeClr val="bg1"/>
                </a:solidFill>
                <a:cs typeface="+mn-ea"/>
                <a:sym typeface="+mn-lt"/>
              </a:rPr>
              <a:t>请在此粘贴或者输入你的文字内容</a:t>
            </a:r>
            <a:endParaRPr lang="en-US" altLang="zh-CN" sz="1400" dirty="0">
              <a:solidFill>
                <a:schemeClr val="bg1"/>
              </a:solidFill>
              <a:cs typeface="+mn-ea"/>
              <a:sym typeface="+mn-lt"/>
            </a:endParaRPr>
          </a:p>
        </p:txBody>
      </p:sp>
      <p:sp>
        <p:nvSpPr>
          <p:cNvPr id="22" name="TextBox 21"/>
          <p:cNvSpPr txBox="1"/>
          <p:nvPr/>
        </p:nvSpPr>
        <p:spPr>
          <a:xfrm>
            <a:off x="2165367" y="3382679"/>
            <a:ext cx="1165734" cy="486287"/>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defTabSz="1218565">
              <a:defRPr/>
            </a:pPr>
            <a:r>
              <a:rPr lang="en-US" altLang="zh-CN" sz="3200" b="0" dirty="0">
                <a:solidFill>
                  <a:schemeClr val="bg1"/>
                </a:solidFill>
                <a:latin typeface="+mn-lt"/>
                <a:ea typeface="+mn-ea"/>
                <a:cs typeface="+mn-ea"/>
                <a:sym typeface="+mn-lt"/>
              </a:rPr>
              <a:t>03</a:t>
            </a:r>
            <a:endParaRPr lang="zh-CN" altLang="en-US" sz="3200" b="0" dirty="0">
              <a:solidFill>
                <a:schemeClr val="bg1"/>
              </a:solidFill>
              <a:latin typeface="+mn-lt"/>
              <a:ea typeface="+mn-ea"/>
              <a:cs typeface="+mn-ea"/>
              <a:sym typeface="+mn-lt"/>
            </a:endParaRPr>
          </a:p>
        </p:txBody>
      </p:sp>
      <p:sp>
        <p:nvSpPr>
          <p:cNvPr id="23" name="TextBox 22"/>
          <p:cNvSpPr txBox="1"/>
          <p:nvPr/>
        </p:nvSpPr>
        <p:spPr>
          <a:xfrm>
            <a:off x="3627763" y="3251627"/>
            <a:ext cx="4467519" cy="523220"/>
          </a:xfrm>
          <a:prstGeom prst="rect">
            <a:avLst/>
          </a:prstGeom>
          <a:noFill/>
        </p:spPr>
        <p:txBody>
          <a:bodyPr wrap="square" rtlCol="0">
            <a:spAutoFit/>
          </a:bodyPr>
          <a:lstStyle/>
          <a:p>
            <a:r>
              <a:rPr lang="zh-CN" altLang="en-US" sz="1400" dirty="0">
                <a:solidFill>
                  <a:schemeClr val="bg1"/>
                </a:solidFill>
                <a:cs typeface="+mn-ea"/>
                <a:sym typeface="+mn-lt"/>
              </a:rPr>
              <a:t>请在此粘贴或者输入你的文字内容</a:t>
            </a:r>
            <a:endParaRPr lang="en-US" altLang="zh-CN" sz="1400" dirty="0">
              <a:solidFill>
                <a:schemeClr val="bg1"/>
              </a:solidFill>
              <a:cs typeface="+mn-ea"/>
              <a:sym typeface="+mn-lt"/>
            </a:endParaRPr>
          </a:p>
          <a:p>
            <a:r>
              <a:rPr lang="zh-CN" altLang="en-US" sz="1400" dirty="0">
                <a:solidFill>
                  <a:schemeClr val="bg1"/>
                </a:solidFill>
                <a:cs typeface="+mn-ea"/>
                <a:sym typeface="+mn-lt"/>
              </a:rPr>
              <a:t>请在此粘贴或者输入你的文字内容</a:t>
            </a:r>
            <a:endParaRPr lang="en-US" altLang="zh-CN" sz="1400" dirty="0">
              <a:solidFill>
                <a:schemeClr val="bg1"/>
              </a:solidFill>
              <a:cs typeface="+mn-ea"/>
              <a:sym typeface="+mn-lt"/>
            </a:endParaRPr>
          </a:p>
        </p:txBody>
      </p:sp>
      <p:sp>
        <p:nvSpPr>
          <p:cNvPr id="28" name="TextBox 27"/>
          <p:cNvSpPr txBox="1"/>
          <p:nvPr/>
        </p:nvSpPr>
        <p:spPr>
          <a:xfrm>
            <a:off x="2165367" y="4226698"/>
            <a:ext cx="1165734" cy="486286"/>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defTabSz="1218565">
              <a:defRPr/>
            </a:pPr>
            <a:r>
              <a:rPr lang="en-US" altLang="zh-CN" sz="3200" b="0" dirty="0">
                <a:solidFill>
                  <a:schemeClr val="bg1"/>
                </a:solidFill>
                <a:latin typeface="+mn-lt"/>
                <a:ea typeface="+mn-ea"/>
                <a:cs typeface="+mn-ea"/>
                <a:sym typeface="+mn-lt"/>
              </a:rPr>
              <a:t>04</a:t>
            </a:r>
            <a:endParaRPr lang="zh-CN" altLang="en-US" sz="3200" b="0" dirty="0">
              <a:solidFill>
                <a:schemeClr val="bg1"/>
              </a:solidFill>
              <a:latin typeface="+mn-lt"/>
              <a:ea typeface="+mn-ea"/>
              <a:cs typeface="+mn-ea"/>
              <a:sym typeface="+mn-lt"/>
            </a:endParaRPr>
          </a:p>
        </p:txBody>
      </p:sp>
      <p:sp>
        <p:nvSpPr>
          <p:cNvPr id="29" name="TextBox 28"/>
          <p:cNvSpPr txBox="1"/>
          <p:nvPr/>
        </p:nvSpPr>
        <p:spPr>
          <a:xfrm>
            <a:off x="3615065" y="4102523"/>
            <a:ext cx="4467519" cy="523220"/>
          </a:xfrm>
          <a:prstGeom prst="rect">
            <a:avLst/>
          </a:prstGeom>
          <a:noFill/>
        </p:spPr>
        <p:txBody>
          <a:bodyPr wrap="square" rtlCol="0">
            <a:spAutoFit/>
          </a:bodyPr>
          <a:lstStyle/>
          <a:p>
            <a:r>
              <a:rPr lang="zh-CN" altLang="en-US" sz="1400" dirty="0">
                <a:solidFill>
                  <a:schemeClr val="bg1"/>
                </a:solidFill>
                <a:cs typeface="+mn-ea"/>
                <a:sym typeface="+mn-lt"/>
              </a:rPr>
              <a:t>请在此粘贴或者输入你的文字内容</a:t>
            </a:r>
            <a:endParaRPr lang="en-US" altLang="zh-CN" sz="1400" dirty="0">
              <a:solidFill>
                <a:schemeClr val="bg1"/>
              </a:solidFill>
              <a:cs typeface="+mn-ea"/>
              <a:sym typeface="+mn-lt"/>
            </a:endParaRPr>
          </a:p>
          <a:p>
            <a:r>
              <a:rPr lang="zh-CN" altLang="en-US" sz="1400" dirty="0">
                <a:solidFill>
                  <a:schemeClr val="bg1"/>
                </a:solidFill>
                <a:cs typeface="+mn-ea"/>
                <a:sym typeface="+mn-lt"/>
              </a:rPr>
              <a:t>请在此粘贴或者输入你的文字内容</a:t>
            </a:r>
            <a:endParaRPr lang="en-US" altLang="zh-CN" sz="1400" dirty="0">
              <a:solidFill>
                <a:schemeClr val="bg1"/>
              </a:solidFill>
              <a:cs typeface="+mn-ea"/>
              <a:sym typeface="+mn-lt"/>
            </a:endParaRPr>
          </a:p>
        </p:txBody>
      </p:sp>
      <p:sp>
        <p:nvSpPr>
          <p:cNvPr id="35" name="TextBox 34"/>
          <p:cNvSpPr txBox="1"/>
          <p:nvPr/>
        </p:nvSpPr>
        <p:spPr>
          <a:xfrm>
            <a:off x="2165367" y="5070727"/>
            <a:ext cx="1165734" cy="486287"/>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defTabSz="1218565">
              <a:defRPr/>
            </a:pPr>
            <a:r>
              <a:rPr lang="en-US" altLang="zh-CN" sz="3200" b="0" dirty="0">
                <a:solidFill>
                  <a:schemeClr val="bg1"/>
                </a:solidFill>
                <a:latin typeface="+mn-lt"/>
                <a:ea typeface="+mn-ea"/>
                <a:cs typeface="+mn-ea"/>
                <a:sym typeface="+mn-lt"/>
              </a:rPr>
              <a:t>05</a:t>
            </a:r>
            <a:endParaRPr lang="zh-CN" altLang="en-US" sz="3200" b="0" dirty="0">
              <a:solidFill>
                <a:schemeClr val="bg1"/>
              </a:solidFill>
              <a:latin typeface="+mn-lt"/>
              <a:ea typeface="+mn-ea"/>
              <a:cs typeface="+mn-ea"/>
              <a:sym typeface="+mn-lt"/>
            </a:endParaRPr>
          </a:p>
        </p:txBody>
      </p:sp>
      <p:sp>
        <p:nvSpPr>
          <p:cNvPr id="36" name="TextBox 35"/>
          <p:cNvSpPr txBox="1"/>
          <p:nvPr/>
        </p:nvSpPr>
        <p:spPr>
          <a:xfrm>
            <a:off x="3615065" y="4928031"/>
            <a:ext cx="4467519" cy="523220"/>
          </a:xfrm>
          <a:prstGeom prst="rect">
            <a:avLst/>
          </a:prstGeom>
          <a:noFill/>
        </p:spPr>
        <p:txBody>
          <a:bodyPr wrap="square" rtlCol="0">
            <a:spAutoFit/>
          </a:bodyPr>
          <a:lstStyle/>
          <a:p>
            <a:r>
              <a:rPr lang="zh-CN" altLang="en-US" sz="1400" dirty="0">
                <a:solidFill>
                  <a:schemeClr val="bg1"/>
                </a:solidFill>
                <a:cs typeface="+mn-ea"/>
                <a:sym typeface="+mn-lt"/>
              </a:rPr>
              <a:t>请在此粘贴或者输入你的文字内容</a:t>
            </a:r>
            <a:endParaRPr lang="en-US" altLang="zh-CN" sz="1400" dirty="0">
              <a:solidFill>
                <a:schemeClr val="bg1"/>
              </a:solidFill>
              <a:cs typeface="+mn-ea"/>
              <a:sym typeface="+mn-lt"/>
            </a:endParaRPr>
          </a:p>
          <a:p>
            <a:r>
              <a:rPr lang="zh-CN" altLang="en-US" sz="1400" dirty="0">
                <a:solidFill>
                  <a:schemeClr val="bg1"/>
                </a:solidFill>
                <a:cs typeface="+mn-ea"/>
                <a:sym typeface="+mn-lt"/>
              </a:rPr>
              <a:t>请在此粘贴或者输入你的文字内容</a:t>
            </a:r>
            <a:endParaRPr lang="en-US" altLang="zh-CN" sz="1400" dirty="0">
              <a:solidFill>
                <a:schemeClr val="bg1"/>
              </a:solidFill>
              <a:cs typeface="+mn-ea"/>
              <a:sym typeface="+mn-lt"/>
            </a:endParaRPr>
          </a:p>
        </p:txBody>
      </p:sp>
      <p:grpSp>
        <p:nvGrpSpPr>
          <p:cNvPr id="38" name="组合 37"/>
          <p:cNvGrpSpPr/>
          <p:nvPr/>
        </p:nvGrpSpPr>
        <p:grpSpPr>
          <a:xfrm>
            <a:off x="1763384" y="1537916"/>
            <a:ext cx="253970" cy="4038968"/>
            <a:chOff x="2994962" y="701248"/>
            <a:chExt cx="324036" cy="4692862"/>
          </a:xfrm>
          <a:solidFill>
            <a:schemeClr val="bg1"/>
          </a:solidFill>
        </p:grpSpPr>
        <p:grpSp>
          <p:nvGrpSpPr>
            <p:cNvPr id="39" name="组合 38"/>
            <p:cNvGrpSpPr/>
            <p:nvPr/>
          </p:nvGrpSpPr>
          <p:grpSpPr>
            <a:xfrm>
              <a:off x="2994962" y="701248"/>
              <a:ext cx="324036" cy="263280"/>
              <a:chOff x="2994962" y="557232"/>
              <a:chExt cx="324036" cy="263280"/>
            </a:xfrm>
            <a:grpFill/>
          </p:grpSpPr>
          <p:sp>
            <p:nvSpPr>
              <p:cNvPr id="79" name="空心弧 78"/>
              <p:cNvSpPr/>
              <p:nvPr/>
            </p:nvSpPr>
            <p:spPr>
              <a:xfrm>
                <a:off x="2994962" y="55723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sp>
            <p:nvSpPr>
              <p:cNvPr id="80" name="空心弧 79"/>
              <p:cNvSpPr/>
              <p:nvPr/>
            </p:nvSpPr>
            <p:spPr>
              <a:xfrm>
                <a:off x="2994962" y="64499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grpSp>
        <p:grpSp>
          <p:nvGrpSpPr>
            <p:cNvPr id="40" name="组合 39"/>
            <p:cNvGrpSpPr/>
            <p:nvPr/>
          </p:nvGrpSpPr>
          <p:grpSpPr>
            <a:xfrm>
              <a:off x="2994962" y="1041704"/>
              <a:ext cx="324036" cy="263280"/>
              <a:chOff x="2994962" y="557232"/>
              <a:chExt cx="324036" cy="263280"/>
            </a:xfrm>
            <a:grpFill/>
          </p:grpSpPr>
          <p:sp>
            <p:nvSpPr>
              <p:cNvPr id="77" name="空心弧 76"/>
              <p:cNvSpPr/>
              <p:nvPr/>
            </p:nvSpPr>
            <p:spPr>
              <a:xfrm>
                <a:off x="2994962" y="55723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sp>
            <p:nvSpPr>
              <p:cNvPr id="78" name="空心弧 77"/>
              <p:cNvSpPr/>
              <p:nvPr/>
            </p:nvSpPr>
            <p:spPr>
              <a:xfrm>
                <a:off x="2994962" y="64499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grpSp>
        <p:grpSp>
          <p:nvGrpSpPr>
            <p:cNvPr id="41" name="组合 40"/>
            <p:cNvGrpSpPr/>
            <p:nvPr/>
          </p:nvGrpSpPr>
          <p:grpSpPr>
            <a:xfrm>
              <a:off x="2994962" y="1382769"/>
              <a:ext cx="324036" cy="263280"/>
              <a:chOff x="2994962" y="557232"/>
              <a:chExt cx="324036" cy="263280"/>
            </a:xfrm>
            <a:grpFill/>
          </p:grpSpPr>
          <p:sp>
            <p:nvSpPr>
              <p:cNvPr id="75" name="空心弧 74"/>
              <p:cNvSpPr/>
              <p:nvPr/>
            </p:nvSpPr>
            <p:spPr>
              <a:xfrm>
                <a:off x="2994962" y="55723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sp>
            <p:nvSpPr>
              <p:cNvPr id="76" name="空心弧 75"/>
              <p:cNvSpPr/>
              <p:nvPr/>
            </p:nvSpPr>
            <p:spPr>
              <a:xfrm>
                <a:off x="2994962" y="64499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grpSp>
        <p:grpSp>
          <p:nvGrpSpPr>
            <p:cNvPr id="42" name="组合 41"/>
            <p:cNvGrpSpPr/>
            <p:nvPr/>
          </p:nvGrpSpPr>
          <p:grpSpPr>
            <a:xfrm>
              <a:off x="2994962" y="1723225"/>
              <a:ext cx="324036" cy="263280"/>
              <a:chOff x="2994962" y="557232"/>
              <a:chExt cx="324036" cy="263280"/>
            </a:xfrm>
            <a:grpFill/>
          </p:grpSpPr>
          <p:sp>
            <p:nvSpPr>
              <p:cNvPr id="73" name="空心弧 72"/>
              <p:cNvSpPr/>
              <p:nvPr/>
            </p:nvSpPr>
            <p:spPr>
              <a:xfrm>
                <a:off x="2994962" y="55723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sp>
            <p:nvSpPr>
              <p:cNvPr id="74" name="空心弧 73"/>
              <p:cNvSpPr/>
              <p:nvPr/>
            </p:nvSpPr>
            <p:spPr>
              <a:xfrm>
                <a:off x="2994962" y="64499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grpSp>
        <p:grpSp>
          <p:nvGrpSpPr>
            <p:cNvPr id="43" name="组合 42"/>
            <p:cNvGrpSpPr/>
            <p:nvPr/>
          </p:nvGrpSpPr>
          <p:grpSpPr>
            <a:xfrm>
              <a:off x="2994962" y="2064290"/>
              <a:ext cx="324036" cy="263280"/>
              <a:chOff x="2994962" y="557232"/>
              <a:chExt cx="324036" cy="263280"/>
            </a:xfrm>
            <a:grpFill/>
          </p:grpSpPr>
          <p:sp>
            <p:nvSpPr>
              <p:cNvPr id="71" name="空心弧 70"/>
              <p:cNvSpPr/>
              <p:nvPr/>
            </p:nvSpPr>
            <p:spPr>
              <a:xfrm>
                <a:off x="2994962" y="55723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sp>
            <p:nvSpPr>
              <p:cNvPr id="72" name="空心弧 71"/>
              <p:cNvSpPr/>
              <p:nvPr/>
            </p:nvSpPr>
            <p:spPr>
              <a:xfrm>
                <a:off x="2994962" y="64499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grpSp>
        <p:grpSp>
          <p:nvGrpSpPr>
            <p:cNvPr id="44" name="组合 43"/>
            <p:cNvGrpSpPr/>
            <p:nvPr/>
          </p:nvGrpSpPr>
          <p:grpSpPr>
            <a:xfrm>
              <a:off x="2994962" y="2404746"/>
              <a:ext cx="324036" cy="263280"/>
              <a:chOff x="2994962" y="557232"/>
              <a:chExt cx="324036" cy="263280"/>
            </a:xfrm>
            <a:grpFill/>
          </p:grpSpPr>
          <p:sp>
            <p:nvSpPr>
              <p:cNvPr id="69" name="空心弧 68"/>
              <p:cNvSpPr/>
              <p:nvPr/>
            </p:nvSpPr>
            <p:spPr>
              <a:xfrm>
                <a:off x="2994962" y="55723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sp>
            <p:nvSpPr>
              <p:cNvPr id="70" name="空心弧 69"/>
              <p:cNvSpPr/>
              <p:nvPr/>
            </p:nvSpPr>
            <p:spPr>
              <a:xfrm>
                <a:off x="2994962" y="64499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grpSp>
        <p:grpSp>
          <p:nvGrpSpPr>
            <p:cNvPr id="45" name="组合 44"/>
            <p:cNvGrpSpPr/>
            <p:nvPr/>
          </p:nvGrpSpPr>
          <p:grpSpPr>
            <a:xfrm>
              <a:off x="2994962" y="2745811"/>
              <a:ext cx="324036" cy="263280"/>
              <a:chOff x="2994962" y="557232"/>
              <a:chExt cx="324036" cy="263280"/>
            </a:xfrm>
            <a:grpFill/>
          </p:grpSpPr>
          <p:sp>
            <p:nvSpPr>
              <p:cNvPr id="67" name="空心弧 66"/>
              <p:cNvSpPr/>
              <p:nvPr/>
            </p:nvSpPr>
            <p:spPr>
              <a:xfrm>
                <a:off x="2994962" y="55723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sp>
            <p:nvSpPr>
              <p:cNvPr id="68" name="空心弧 67"/>
              <p:cNvSpPr/>
              <p:nvPr/>
            </p:nvSpPr>
            <p:spPr>
              <a:xfrm>
                <a:off x="2994962" y="64499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grpSp>
        <p:grpSp>
          <p:nvGrpSpPr>
            <p:cNvPr id="46" name="组合 45"/>
            <p:cNvGrpSpPr/>
            <p:nvPr/>
          </p:nvGrpSpPr>
          <p:grpSpPr>
            <a:xfrm>
              <a:off x="2994962" y="3086267"/>
              <a:ext cx="324036" cy="263280"/>
              <a:chOff x="2994962" y="557232"/>
              <a:chExt cx="324036" cy="263280"/>
            </a:xfrm>
            <a:grpFill/>
          </p:grpSpPr>
          <p:sp>
            <p:nvSpPr>
              <p:cNvPr id="65" name="空心弧 64"/>
              <p:cNvSpPr/>
              <p:nvPr/>
            </p:nvSpPr>
            <p:spPr>
              <a:xfrm>
                <a:off x="2994962" y="55723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sp>
            <p:nvSpPr>
              <p:cNvPr id="66" name="空心弧 65"/>
              <p:cNvSpPr/>
              <p:nvPr/>
            </p:nvSpPr>
            <p:spPr>
              <a:xfrm>
                <a:off x="2994962" y="64499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grpSp>
        <p:grpSp>
          <p:nvGrpSpPr>
            <p:cNvPr id="47" name="组合 46"/>
            <p:cNvGrpSpPr/>
            <p:nvPr/>
          </p:nvGrpSpPr>
          <p:grpSpPr>
            <a:xfrm>
              <a:off x="2994962" y="3427332"/>
              <a:ext cx="324036" cy="263280"/>
              <a:chOff x="2994962" y="557232"/>
              <a:chExt cx="324036" cy="263280"/>
            </a:xfrm>
            <a:grpFill/>
          </p:grpSpPr>
          <p:sp>
            <p:nvSpPr>
              <p:cNvPr id="63" name="空心弧 62"/>
              <p:cNvSpPr/>
              <p:nvPr/>
            </p:nvSpPr>
            <p:spPr>
              <a:xfrm>
                <a:off x="2994962" y="55723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sp>
            <p:nvSpPr>
              <p:cNvPr id="64" name="空心弧 63"/>
              <p:cNvSpPr/>
              <p:nvPr/>
            </p:nvSpPr>
            <p:spPr>
              <a:xfrm>
                <a:off x="2994962" y="64499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grpSp>
        <p:grpSp>
          <p:nvGrpSpPr>
            <p:cNvPr id="48" name="组合 47"/>
            <p:cNvGrpSpPr/>
            <p:nvPr/>
          </p:nvGrpSpPr>
          <p:grpSpPr>
            <a:xfrm>
              <a:off x="2994962" y="3767788"/>
              <a:ext cx="324036" cy="263280"/>
              <a:chOff x="2994962" y="557232"/>
              <a:chExt cx="324036" cy="263280"/>
            </a:xfrm>
            <a:grpFill/>
          </p:grpSpPr>
          <p:sp>
            <p:nvSpPr>
              <p:cNvPr id="61" name="空心弧 60"/>
              <p:cNvSpPr/>
              <p:nvPr/>
            </p:nvSpPr>
            <p:spPr>
              <a:xfrm>
                <a:off x="2994962" y="55723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sp>
            <p:nvSpPr>
              <p:cNvPr id="62" name="空心弧 61"/>
              <p:cNvSpPr/>
              <p:nvPr/>
            </p:nvSpPr>
            <p:spPr>
              <a:xfrm>
                <a:off x="2994962" y="64499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grpSp>
        <p:grpSp>
          <p:nvGrpSpPr>
            <p:cNvPr id="49" name="组合 48"/>
            <p:cNvGrpSpPr/>
            <p:nvPr/>
          </p:nvGrpSpPr>
          <p:grpSpPr>
            <a:xfrm>
              <a:off x="2994962" y="4108853"/>
              <a:ext cx="324036" cy="263280"/>
              <a:chOff x="2994962" y="557232"/>
              <a:chExt cx="324036" cy="263280"/>
            </a:xfrm>
            <a:grpFill/>
          </p:grpSpPr>
          <p:sp>
            <p:nvSpPr>
              <p:cNvPr id="59" name="空心弧 58"/>
              <p:cNvSpPr/>
              <p:nvPr/>
            </p:nvSpPr>
            <p:spPr>
              <a:xfrm>
                <a:off x="2994962" y="55723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sp>
            <p:nvSpPr>
              <p:cNvPr id="60" name="空心弧 59"/>
              <p:cNvSpPr/>
              <p:nvPr/>
            </p:nvSpPr>
            <p:spPr>
              <a:xfrm>
                <a:off x="2994962" y="64499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grpSp>
        <p:grpSp>
          <p:nvGrpSpPr>
            <p:cNvPr id="50" name="组合 49"/>
            <p:cNvGrpSpPr/>
            <p:nvPr/>
          </p:nvGrpSpPr>
          <p:grpSpPr>
            <a:xfrm>
              <a:off x="2994962" y="4449309"/>
              <a:ext cx="324036" cy="263280"/>
              <a:chOff x="2994962" y="557232"/>
              <a:chExt cx="324036" cy="263280"/>
            </a:xfrm>
            <a:grpFill/>
          </p:grpSpPr>
          <p:sp>
            <p:nvSpPr>
              <p:cNvPr id="57" name="空心弧 56"/>
              <p:cNvSpPr/>
              <p:nvPr/>
            </p:nvSpPr>
            <p:spPr>
              <a:xfrm>
                <a:off x="2994962" y="55723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sp>
            <p:nvSpPr>
              <p:cNvPr id="58" name="空心弧 57"/>
              <p:cNvSpPr/>
              <p:nvPr/>
            </p:nvSpPr>
            <p:spPr>
              <a:xfrm>
                <a:off x="2994962" y="64499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grpSp>
        <p:grpSp>
          <p:nvGrpSpPr>
            <p:cNvPr id="51" name="组合 50"/>
            <p:cNvGrpSpPr/>
            <p:nvPr/>
          </p:nvGrpSpPr>
          <p:grpSpPr>
            <a:xfrm>
              <a:off x="2994962" y="4790374"/>
              <a:ext cx="324036" cy="263280"/>
              <a:chOff x="2994962" y="557232"/>
              <a:chExt cx="324036" cy="263280"/>
            </a:xfrm>
            <a:grpFill/>
          </p:grpSpPr>
          <p:sp>
            <p:nvSpPr>
              <p:cNvPr id="55" name="空心弧 54"/>
              <p:cNvSpPr/>
              <p:nvPr/>
            </p:nvSpPr>
            <p:spPr>
              <a:xfrm>
                <a:off x="2994962" y="55723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sp>
            <p:nvSpPr>
              <p:cNvPr id="56" name="空心弧 55"/>
              <p:cNvSpPr/>
              <p:nvPr/>
            </p:nvSpPr>
            <p:spPr>
              <a:xfrm>
                <a:off x="2994962" y="64499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grpSp>
        <p:grpSp>
          <p:nvGrpSpPr>
            <p:cNvPr id="52" name="组合 51"/>
            <p:cNvGrpSpPr/>
            <p:nvPr/>
          </p:nvGrpSpPr>
          <p:grpSpPr>
            <a:xfrm>
              <a:off x="2994962" y="5130830"/>
              <a:ext cx="324036" cy="263280"/>
              <a:chOff x="2994962" y="557232"/>
              <a:chExt cx="324036" cy="263280"/>
            </a:xfrm>
            <a:grpFill/>
          </p:grpSpPr>
          <p:sp>
            <p:nvSpPr>
              <p:cNvPr id="53" name="空心弧 52"/>
              <p:cNvSpPr/>
              <p:nvPr/>
            </p:nvSpPr>
            <p:spPr>
              <a:xfrm>
                <a:off x="2994962" y="55723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sp>
            <p:nvSpPr>
              <p:cNvPr id="54" name="空心弧 53"/>
              <p:cNvSpPr/>
              <p:nvPr/>
            </p:nvSpPr>
            <p:spPr>
              <a:xfrm>
                <a:off x="2994962" y="644992"/>
                <a:ext cx="324036" cy="175520"/>
              </a:xfrm>
              <a:prstGeom prst="blockArc">
                <a:avLst/>
              </a:prstGeom>
              <a:grpFill/>
              <a:ln w="25400" cap="flat" cmpd="sng" algn="ctr">
                <a:noFill/>
                <a:prstDash val="solid"/>
              </a:ln>
              <a:effectLst/>
              <a:scene3d>
                <a:camera prst="orthographicFront">
                  <a:rot lat="0" lon="0" rev="0"/>
                </a:camera>
                <a:lightRig rig="balanced" dir="t">
                  <a:rot lat="0" lon="0" rev="8700000"/>
                </a:lightRig>
              </a:scene3d>
              <a:sp3d>
                <a:bevelT w="190500" h="38100"/>
              </a:sp3d>
            </p:spPr>
            <p:txBody>
              <a:bodyPr rtlCol="0" anchor="ctr"/>
              <a:lstStyle/>
              <a:p>
                <a:pPr algn="ctr" defTabSz="1218565">
                  <a:defRPr/>
                </a:pPr>
                <a:endParaRPr lang="en-US" sz="1600" kern="0">
                  <a:solidFill>
                    <a:schemeClr val="bg1"/>
                  </a:solidFill>
                  <a:cs typeface="+mn-ea"/>
                  <a:sym typeface="+mn-lt"/>
                </a:endParaRPr>
              </a:p>
            </p:txBody>
          </p:sp>
        </p:grpSp>
      </p:grpSp>
      <p:sp>
        <p:nvSpPr>
          <p:cNvPr id="2" name="标题 1"/>
          <p:cNvSpPr>
            <a:spLocks noGrp="1"/>
          </p:cNvSpPr>
          <p:nvPr>
            <p:ph type="title"/>
          </p:nvPr>
        </p:nvSpPr>
        <p:spPr/>
        <p:txBody>
          <a:bodyPr>
            <a:normAutofit/>
          </a:bodyPr>
          <a:lstStyle/>
          <a:p>
            <a:r>
              <a:rPr lang="zh-CN" altLang="en-US" dirty="0">
                <a:latin typeface="+mn-lt"/>
                <a:ea typeface="+mn-ea"/>
                <a:cs typeface="+mn-ea"/>
                <a:sym typeface="+mn-lt"/>
              </a:rPr>
              <a:t>单击此处添加标题</a:t>
            </a:r>
            <a:endParaRPr lang="zh-CN" altLang="en-US" dirty="0">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a:srcRect t="22527" b="51199"/>
          <a:stretch>
            <a:fillRect/>
          </a:stretch>
        </p:blipFill>
        <p:spPr>
          <a:xfrm>
            <a:off x="0" y="0"/>
            <a:ext cx="12192000" cy="2616200"/>
          </a:xfrm>
          <a:prstGeom prst="rect">
            <a:avLst/>
          </a:prstGeom>
        </p:spPr>
      </p:pic>
      <p:sp>
        <p:nvSpPr>
          <p:cNvPr id="37" name="椭圆 36"/>
          <p:cNvSpPr/>
          <p:nvPr/>
        </p:nvSpPr>
        <p:spPr>
          <a:xfrm>
            <a:off x="5037268" y="1120067"/>
            <a:ext cx="1985194" cy="1985194"/>
          </a:xfrm>
          <a:prstGeom prst="ellipse">
            <a:avLst/>
          </a:prstGeom>
          <a:solidFill>
            <a:srgbClr val="FF4B4C"/>
          </a:solidFill>
          <a:ln w="25400">
            <a:noFill/>
          </a:ln>
          <a:effectLst>
            <a:outerShdw blurRad="254000" dist="190500" dir="8100000" algn="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zh-CN" altLang="en-US" sz="9600" b="1" spc="300" dirty="0">
              <a:solidFill>
                <a:srgbClr val="1200B6"/>
              </a:solidFill>
              <a:effectLst>
                <a:innerShdw blurRad="63500" dist="50800" dir="18900000">
                  <a:prstClr val="black">
                    <a:alpha val="30000"/>
                  </a:prstClr>
                </a:innerShdw>
              </a:effectLst>
              <a:cs typeface="+mn-ea"/>
              <a:sym typeface="+mn-lt"/>
            </a:endParaRPr>
          </a:p>
        </p:txBody>
      </p:sp>
      <p:sp>
        <p:nvSpPr>
          <p:cNvPr id="7" name="矩形 6"/>
          <p:cNvSpPr/>
          <p:nvPr/>
        </p:nvSpPr>
        <p:spPr>
          <a:xfrm>
            <a:off x="1984637" y="2663336"/>
            <a:ext cx="8222726" cy="1147036"/>
          </a:xfrm>
          <a:prstGeom prst="rect">
            <a:avLst/>
          </a:prstGeom>
          <a:solidFill>
            <a:srgbClr val="1200B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a:off x="2334662" y="2852133"/>
            <a:ext cx="7522676" cy="769441"/>
          </a:xfrm>
          <a:prstGeom prst="rect">
            <a:avLst/>
          </a:prstGeom>
          <a:noFill/>
        </p:spPr>
        <p:txBody>
          <a:bodyPr wrap="square" rtlCol="0">
            <a:spAutoFit/>
          </a:bodyPr>
          <a:lstStyle>
            <a:defPPr>
              <a:defRPr lang="zh-CN"/>
            </a:defPPr>
            <a:lvl1pPr>
              <a:defRPr>
                <a:solidFill>
                  <a:schemeClr val="accent4">
                    <a:lumMod val="40000"/>
                    <a:lumOff val="60000"/>
                  </a:schemeClr>
                </a:solidFill>
                <a:latin typeface="Impact" panose="020B0806030902050204" pitchFamily="34" charset="0"/>
                <a:ea typeface="微软雅黑" panose="020B0503020204020204" pitchFamily="34" charset="-122"/>
              </a:defRPr>
            </a:lvl1pPr>
          </a:lstStyle>
          <a:p>
            <a:pPr algn="ctr"/>
            <a:r>
              <a:rPr lang="zh-CN" altLang="en-US" sz="4400" b="1" dirty="0">
                <a:solidFill>
                  <a:schemeClr val="bg1"/>
                </a:solidFill>
                <a:latin typeface="思源宋体 CN Heavy" panose="02020900000000000000" pitchFamily="18" charset="-122"/>
                <a:ea typeface="思源宋体 CN Heavy" panose="02020900000000000000" pitchFamily="18" charset="-122"/>
                <a:cs typeface="+mn-ea"/>
                <a:sym typeface="+mn-lt"/>
              </a:rPr>
              <a:t>单击此处添加标题文本</a:t>
            </a:r>
            <a:endParaRPr lang="en-US" altLang="zh-CN" sz="4000" b="1" dirty="0">
              <a:solidFill>
                <a:schemeClr val="bg1"/>
              </a:solidFill>
              <a:latin typeface="思源宋体 CN Heavy" panose="02020900000000000000" pitchFamily="18" charset="-122"/>
              <a:ea typeface="思源宋体 CN Heavy" panose="02020900000000000000" pitchFamily="18" charset="-122"/>
              <a:cs typeface="+mn-ea"/>
              <a:sym typeface="+mn-lt"/>
            </a:endParaRPr>
          </a:p>
        </p:txBody>
      </p:sp>
      <p:grpSp>
        <p:nvGrpSpPr>
          <p:cNvPr id="14" name="组合 13"/>
          <p:cNvGrpSpPr/>
          <p:nvPr/>
        </p:nvGrpSpPr>
        <p:grpSpPr>
          <a:xfrm>
            <a:off x="1797293" y="3017879"/>
            <a:ext cx="947738" cy="364187"/>
            <a:chOff x="2728912" y="3445669"/>
            <a:chExt cx="947738" cy="364187"/>
          </a:xfrm>
        </p:grpSpPr>
        <p:sp>
          <p:nvSpPr>
            <p:cNvPr id="12" name="任意多边形 11"/>
            <p:cNvSpPr/>
            <p:nvPr/>
          </p:nvSpPr>
          <p:spPr>
            <a:xfrm>
              <a:off x="2728912" y="3445669"/>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30"/>
            <p:cNvSpPr/>
            <p:nvPr/>
          </p:nvSpPr>
          <p:spPr>
            <a:xfrm>
              <a:off x="2728912" y="3559897"/>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2728912" y="3674125"/>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 name="组合 32"/>
          <p:cNvGrpSpPr/>
          <p:nvPr/>
        </p:nvGrpSpPr>
        <p:grpSpPr>
          <a:xfrm>
            <a:off x="9434638" y="3017879"/>
            <a:ext cx="947738" cy="364187"/>
            <a:chOff x="2728912" y="3445669"/>
            <a:chExt cx="947738" cy="364187"/>
          </a:xfrm>
        </p:grpSpPr>
        <p:sp>
          <p:nvSpPr>
            <p:cNvPr id="34" name="任意多边形 33"/>
            <p:cNvSpPr/>
            <p:nvPr/>
          </p:nvSpPr>
          <p:spPr>
            <a:xfrm>
              <a:off x="2728912" y="3445669"/>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任意多边形 34"/>
            <p:cNvSpPr/>
            <p:nvPr/>
          </p:nvSpPr>
          <p:spPr>
            <a:xfrm>
              <a:off x="2728912" y="3559897"/>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任意多边形 35"/>
            <p:cNvSpPr/>
            <p:nvPr/>
          </p:nvSpPr>
          <p:spPr>
            <a:xfrm>
              <a:off x="2728912" y="3674125"/>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26" name="图片 25"/>
          <p:cNvPicPr>
            <a:picLocks noChangeAspect="1"/>
          </p:cNvPicPr>
          <p:nvPr/>
        </p:nvPicPr>
        <p:blipFill rotWithShape="1">
          <a:blip r:embed="rId2"/>
          <a:srcRect t="46694" b="24402"/>
          <a:stretch>
            <a:fillRect/>
          </a:stretch>
        </p:blipFill>
        <p:spPr>
          <a:xfrm>
            <a:off x="159274" y="3886199"/>
            <a:ext cx="11975688" cy="2971801"/>
          </a:xfrm>
          <a:prstGeom prst="rect">
            <a:avLst/>
          </a:prstGeom>
        </p:spPr>
      </p:pic>
      <p:grpSp>
        <p:nvGrpSpPr>
          <p:cNvPr id="23" name="组合 22"/>
          <p:cNvGrpSpPr/>
          <p:nvPr/>
        </p:nvGrpSpPr>
        <p:grpSpPr>
          <a:xfrm>
            <a:off x="11020931" y="3594322"/>
            <a:ext cx="357501" cy="947740"/>
            <a:chOff x="1466400" y="2337965"/>
            <a:chExt cx="357501" cy="947740"/>
          </a:xfrm>
        </p:grpSpPr>
        <p:sp>
          <p:nvSpPr>
            <p:cNvPr id="42" name="任意多边形 41"/>
            <p:cNvSpPr/>
            <p:nvPr/>
          </p:nvSpPr>
          <p:spPr>
            <a:xfrm rot="5400000">
              <a:off x="1282167" y="2743968"/>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rgbClr val="1200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63" name="任意多边形 62"/>
            <p:cNvSpPr/>
            <p:nvPr/>
          </p:nvSpPr>
          <p:spPr>
            <a:xfrm rot="5400000">
              <a:off x="1171282" y="2743969"/>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rgbClr val="1200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64" name="任意多边形 63"/>
            <p:cNvSpPr/>
            <p:nvPr/>
          </p:nvSpPr>
          <p:spPr>
            <a:xfrm rot="5400000">
              <a:off x="1060397" y="2743970"/>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rgbClr val="1200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grpSp>
      <p:sp>
        <p:nvSpPr>
          <p:cNvPr id="5" name="矩形 4"/>
          <p:cNvSpPr/>
          <p:nvPr/>
        </p:nvSpPr>
        <p:spPr>
          <a:xfrm>
            <a:off x="5336817" y="1389389"/>
            <a:ext cx="1518365" cy="1446550"/>
          </a:xfrm>
          <a:prstGeom prst="rect">
            <a:avLst/>
          </a:prstGeom>
        </p:spPr>
        <p:txBody>
          <a:bodyPr wrap="none">
            <a:spAutoFit/>
          </a:bodyPr>
          <a:lstStyle/>
          <a:p>
            <a:pPr algn="ctr"/>
            <a:r>
              <a:rPr lang="en-US" altLang="zh-CN" sz="8800" b="1" spc="300" dirty="0" smtClean="0">
                <a:solidFill>
                  <a:schemeClr val="bg1"/>
                </a:solidFill>
                <a:effectLst>
                  <a:innerShdw blurRad="63500" dist="50800" dir="18900000">
                    <a:prstClr val="black">
                      <a:alpha val="30000"/>
                    </a:prstClr>
                  </a:innerShdw>
                </a:effectLst>
                <a:cs typeface="+mn-ea"/>
                <a:sym typeface="+mn-lt"/>
              </a:rPr>
              <a:t>04</a:t>
            </a:r>
            <a:endParaRPr lang="zh-CN" altLang="en-US" sz="8800" b="1" spc="300" dirty="0">
              <a:solidFill>
                <a:schemeClr val="bg1"/>
              </a:solidFill>
              <a:effectLst>
                <a:innerShdw blurRad="63500" dist="50800" dir="18900000">
                  <a:prstClr val="black">
                    <a:alpha val="30000"/>
                  </a:prstClr>
                </a:innerShdw>
              </a:effectLst>
              <a:cs typeface="+mn-ea"/>
              <a:sym typeface="+mn-lt"/>
            </a:endParaRPr>
          </a:p>
        </p:txBody>
      </p:sp>
      <p:sp>
        <p:nvSpPr>
          <p:cNvPr id="8" name="矩形 7"/>
          <p:cNvSpPr/>
          <p:nvPr/>
        </p:nvSpPr>
        <p:spPr>
          <a:xfrm>
            <a:off x="3099118" y="3957487"/>
            <a:ext cx="6096000" cy="646331"/>
          </a:xfrm>
          <a:prstGeom prst="rect">
            <a:avLst/>
          </a:prstGeom>
        </p:spPr>
        <p:txBody>
          <a:bodyPr>
            <a:spAutoFit/>
          </a:bodyPr>
          <a:lstStyle/>
          <a:p>
            <a:pPr algn="ctr"/>
            <a:r>
              <a:rPr lang="zh-CN" altLang="en-US" dirty="0"/>
              <a:t>根据自己的需要添加适当的文字，此处添加详细文本描述，建议与标题相关尽量简洁... ...</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直接连接符 24"/>
          <p:cNvCxnSpPr>
            <a:stCxn id="13" idx="1"/>
          </p:cNvCxnSpPr>
          <p:nvPr/>
        </p:nvCxnSpPr>
        <p:spPr>
          <a:xfrm flipV="1">
            <a:off x="1397047" y="2032318"/>
            <a:ext cx="0" cy="2919363"/>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27"/>
          <p:cNvCxnSpPr>
            <a:stCxn id="15" idx="1"/>
          </p:cNvCxnSpPr>
          <p:nvPr/>
        </p:nvCxnSpPr>
        <p:spPr>
          <a:xfrm flipV="1">
            <a:off x="3860999" y="2032318"/>
            <a:ext cx="0" cy="2919363"/>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9" name="直接连接符 28"/>
          <p:cNvCxnSpPr>
            <a:stCxn id="16" idx="1"/>
          </p:cNvCxnSpPr>
          <p:nvPr/>
        </p:nvCxnSpPr>
        <p:spPr>
          <a:xfrm flipV="1">
            <a:off x="6324952" y="2032318"/>
            <a:ext cx="0" cy="2919363"/>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30" name="直接连接符 29"/>
          <p:cNvCxnSpPr>
            <a:stCxn id="17" idx="1"/>
          </p:cNvCxnSpPr>
          <p:nvPr/>
        </p:nvCxnSpPr>
        <p:spPr>
          <a:xfrm flipV="1">
            <a:off x="8788906" y="2032318"/>
            <a:ext cx="0" cy="2919363"/>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520227" y="1988841"/>
            <a:ext cx="1196778" cy="692485"/>
          </a:xfrm>
          <a:prstGeom prst="rect">
            <a:avLst/>
          </a:prstGeom>
          <a:noFill/>
        </p:spPr>
        <p:txBody>
          <a:bodyPr wrap="none" lIns="121908" tIns="60954" rIns="121908" bIns="60954" rtlCol="0">
            <a:spAutoFit/>
          </a:bodyPr>
          <a:lstStyle/>
          <a:p>
            <a:r>
              <a:rPr lang="en-US" altLang="zh-CN" sz="3700" dirty="0">
                <a:solidFill>
                  <a:schemeClr val="accent1"/>
                </a:solidFill>
                <a:cs typeface="+mn-ea"/>
                <a:sym typeface="+mn-lt"/>
              </a:rPr>
              <a:t>86%</a:t>
            </a:r>
            <a:endParaRPr lang="zh-CN" altLang="en-US" sz="3700" dirty="0">
              <a:solidFill>
                <a:schemeClr val="accent1"/>
              </a:solidFill>
              <a:cs typeface="+mn-ea"/>
              <a:sym typeface="+mn-lt"/>
            </a:endParaRPr>
          </a:p>
        </p:txBody>
      </p:sp>
      <p:sp>
        <p:nvSpPr>
          <p:cNvPr id="31" name="TextBox 30"/>
          <p:cNvSpPr txBox="1"/>
          <p:nvPr/>
        </p:nvSpPr>
        <p:spPr>
          <a:xfrm>
            <a:off x="1477980" y="3084177"/>
            <a:ext cx="2122068" cy="1293355"/>
          </a:xfrm>
          <a:prstGeom prst="rect">
            <a:avLst/>
          </a:prstGeom>
          <a:noFill/>
        </p:spPr>
        <p:txBody>
          <a:bodyPr wrap="square" lIns="121908" tIns="60954" rIns="121908" bIns="60954" rtlCol="0">
            <a:spAutoFit/>
          </a:bodyPr>
          <a:lstStyle/>
          <a:p>
            <a:pPr>
              <a:lnSpc>
                <a:spcPct val="150000"/>
              </a:lnSpc>
            </a:pPr>
            <a:r>
              <a:rPr lang="zh-CN" altLang="en-US" sz="1300" dirty="0">
                <a:solidFill>
                  <a:schemeClr val="bg1">
                    <a:lumMod val="65000"/>
                  </a:schemeClr>
                </a:solidFill>
                <a:cs typeface="+mn-ea"/>
                <a:sym typeface="+mn-lt"/>
              </a:rPr>
              <a:t>单击此处添加段落文本</a:t>
            </a:r>
            <a:endParaRPr lang="en-US" altLang="zh-CN" sz="1300" dirty="0">
              <a:solidFill>
                <a:schemeClr val="bg1">
                  <a:lumMod val="65000"/>
                </a:schemeClr>
              </a:solidFill>
              <a:cs typeface="+mn-ea"/>
              <a:sym typeface="+mn-lt"/>
            </a:endParaRPr>
          </a:p>
          <a:p>
            <a:pPr>
              <a:lnSpc>
                <a:spcPct val="150000"/>
              </a:lnSpc>
            </a:pPr>
            <a:r>
              <a:rPr lang="zh-CN" altLang="en-US" sz="1300" dirty="0">
                <a:solidFill>
                  <a:schemeClr val="bg1">
                    <a:lumMod val="65000"/>
                  </a:schemeClr>
                </a:solidFill>
                <a:cs typeface="+mn-ea"/>
                <a:sym typeface="+mn-lt"/>
              </a:rPr>
              <a:t>单击此处添加段落文本</a:t>
            </a:r>
            <a:endParaRPr lang="en-US" altLang="zh-CN" sz="1300" dirty="0">
              <a:solidFill>
                <a:schemeClr val="bg1">
                  <a:lumMod val="65000"/>
                </a:schemeClr>
              </a:solidFill>
              <a:cs typeface="+mn-ea"/>
              <a:sym typeface="+mn-lt"/>
            </a:endParaRPr>
          </a:p>
          <a:p>
            <a:pPr>
              <a:lnSpc>
                <a:spcPct val="150000"/>
              </a:lnSpc>
            </a:pPr>
            <a:r>
              <a:rPr lang="zh-CN" altLang="en-US" sz="1300" dirty="0">
                <a:solidFill>
                  <a:schemeClr val="bg1">
                    <a:lumMod val="65000"/>
                  </a:schemeClr>
                </a:solidFill>
                <a:cs typeface="+mn-ea"/>
                <a:sym typeface="+mn-lt"/>
              </a:rPr>
              <a:t>单击此处添加段落文本</a:t>
            </a:r>
            <a:endParaRPr lang="en-US" altLang="zh-CN" sz="1300" dirty="0">
              <a:solidFill>
                <a:schemeClr val="bg1">
                  <a:lumMod val="65000"/>
                </a:schemeClr>
              </a:solidFill>
              <a:cs typeface="+mn-ea"/>
              <a:sym typeface="+mn-lt"/>
            </a:endParaRPr>
          </a:p>
          <a:p>
            <a:pPr>
              <a:lnSpc>
                <a:spcPct val="150000"/>
              </a:lnSpc>
            </a:pPr>
            <a:r>
              <a:rPr lang="zh-CN" altLang="en-US" sz="1300" dirty="0">
                <a:solidFill>
                  <a:schemeClr val="bg1">
                    <a:lumMod val="65000"/>
                  </a:schemeClr>
                </a:solidFill>
                <a:cs typeface="+mn-ea"/>
                <a:sym typeface="+mn-lt"/>
              </a:rPr>
              <a:t>单击此处添加段落文本</a:t>
            </a:r>
            <a:endParaRPr lang="en-US" altLang="zh-CN" sz="1300" dirty="0">
              <a:solidFill>
                <a:schemeClr val="bg1">
                  <a:lumMod val="65000"/>
                </a:schemeClr>
              </a:solidFill>
              <a:cs typeface="+mn-ea"/>
              <a:sym typeface="+mn-lt"/>
            </a:endParaRPr>
          </a:p>
        </p:txBody>
      </p:sp>
      <p:sp>
        <p:nvSpPr>
          <p:cNvPr id="33" name="TextBox 32"/>
          <p:cNvSpPr txBox="1"/>
          <p:nvPr/>
        </p:nvSpPr>
        <p:spPr>
          <a:xfrm>
            <a:off x="3963825" y="3084177"/>
            <a:ext cx="2122068" cy="1293355"/>
          </a:xfrm>
          <a:prstGeom prst="rect">
            <a:avLst/>
          </a:prstGeom>
          <a:noFill/>
        </p:spPr>
        <p:txBody>
          <a:bodyPr wrap="square" lIns="121908" tIns="60954" rIns="121908" bIns="60954" rtlCol="0">
            <a:spAutoFit/>
          </a:bodyPr>
          <a:lstStyle/>
          <a:p>
            <a:pPr>
              <a:lnSpc>
                <a:spcPct val="150000"/>
              </a:lnSpc>
            </a:pPr>
            <a:r>
              <a:rPr lang="zh-CN" altLang="en-US" sz="1300" dirty="0">
                <a:solidFill>
                  <a:schemeClr val="bg1">
                    <a:lumMod val="65000"/>
                  </a:schemeClr>
                </a:solidFill>
                <a:cs typeface="+mn-ea"/>
                <a:sym typeface="+mn-lt"/>
              </a:rPr>
              <a:t>单击此处添加段落文本</a:t>
            </a:r>
            <a:endParaRPr lang="en-US" altLang="zh-CN" sz="1300" dirty="0">
              <a:solidFill>
                <a:schemeClr val="bg1">
                  <a:lumMod val="65000"/>
                </a:schemeClr>
              </a:solidFill>
              <a:cs typeface="+mn-ea"/>
              <a:sym typeface="+mn-lt"/>
            </a:endParaRPr>
          </a:p>
          <a:p>
            <a:pPr>
              <a:lnSpc>
                <a:spcPct val="150000"/>
              </a:lnSpc>
            </a:pPr>
            <a:r>
              <a:rPr lang="zh-CN" altLang="en-US" sz="1300" dirty="0">
                <a:solidFill>
                  <a:schemeClr val="bg1">
                    <a:lumMod val="65000"/>
                  </a:schemeClr>
                </a:solidFill>
                <a:cs typeface="+mn-ea"/>
                <a:sym typeface="+mn-lt"/>
              </a:rPr>
              <a:t>单击此处添加段落文本</a:t>
            </a:r>
            <a:endParaRPr lang="en-US" altLang="zh-CN" sz="1300" dirty="0">
              <a:solidFill>
                <a:schemeClr val="bg1">
                  <a:lumMod val="65000"/>
                </a:schemeClr>
              </a:solidFill>
              <a:cs typeface="+mn-ea"/>
              <a:sym typeface="+mn-lt"/>
            </a:endParaRPr>
          </a:p>
          <a:p>
            <a:pPr>
              <a:lnSpc>
                <a:spcPct val="150000"/>
              </a:lnSpc>
            </a:pPr>
            <a:r>
              <a:rPr lang="zh-CN" altLang="en-US" sz="1300" dirty="0">
                <a:solidFill>
                  <a:schemeClr val="bg1">
                    <a:lumMod val="65000"/>
                  </a:schemeClr>
                </a:solidFill>
                <a:cs typeface="+mn-ea"/>
                <a:sym typeface="+mn-lt"/>
              </a:rPr>
              <a:t>单击此处添加段落文本</a:t>
            </a:r>
            <a:endParaRPr lang="en-US" altLang="zh-CN" sz="1300" dirty="0">
              <a:solidFill>
                <a:schemeClr val="bg1">
                  <a:lumMod val="65000"/>
                </a:schemeClr>
              </a:solidFill>
              <a:cs typeface="+mn-ea"/>
              <a:sym typeface="+mn-lt"/>
            </a:endParaRPr>
          </a:p>
          <a:p>
            <a:pPr>
              <a:lnSpc>
                <a:spcPct val="150000"/>
              </a:lnSpc>
            </a:pPr>
            <a:r>
              <a:rPr lang="zh-CN" altLang="en-US" sz="1300" dirty="0">
                <a:solidFill>
                  <a:schemeClr val="bg1">
                    <a:lumMod val="65000"/>
                  </a:schemeClr>
                </a:solidFill>
                <a:cs typeface="+mn-ea"/>
                <a:sym typeface="+mn-lt"/>
              </a:rPr>
              <a:t>单击此处添加段落文本</a:t>
            </a:r>
            <a:endParaRPr lang="en-US" altLang="zh-CN" sz="1300" dirty="0">
              <a:solidFill>
                <a:schemeClr val="bg1">
                  <a:lumMod val="65000"/>
                </a:schemeClr>
              </a:solidFill>
              <a:cs typeface="+mn-ea"/>
              <a:sym typeface="+mn-lt"/>
            </a:endParaRPr>
          </a:p>
        </p:txBody>
      </p:sp>
      <p:sp>
        <p:nvSpPr>
          <p:cNvPr id="34" name="TextBox 33"/>
          <p:cNvSpPr txBox="1"/>
          <p:nvPr/>
        </p:nvSpPr>
        <p:spPr>
          <a:xfrm>
            <a:off x="6373887" y="3102473"/>
            <a:ext cx="2122068" cy="1293355"/>
          </a:xfrm>
          <a:prstGeom prst="rect">
            <a:avLst/>
          </a:prstGeom>
          <a:noFill/>
        </p:spPr>
        <p:txBody>
          <a:bodyPr wrap="square" lIns="121908" tIns="60954" rIns="121908" bIns="60954" rtlCol="0">
            <a:spAutoFit/>
          </a:bodyPr>
          <a:lstStyle/>
          <a:p>
            <a:pPr>
              <a:lnSpc>
                <a:spcPct val="150000"/>
              </a:lnSpc>
            </a:pPr>
            <a:r>
              <a:rPr lang="zh-CN" altLang="en-US" sz="1300" dirty="0">
                <a:solidFill>
                  <a:schemeClr val="bg1">
                    <a:lumMod val="65000"/>
                  </a:schemeClr>
                </a:solidFill>
                <a:cs typeface="+mn-ea"/>
                <a:sym typeface="+mn-lt"/>
              </a:rPr>
              <a:t>单击此处添加段落文本</a:t>
            </a:r>
            <a:endParaRPr lang="en-US" altLang="zh-CN" sz="1300" dirty="0">
              <a:solidFill>
                <a:schemeClr val="bg1">
                  <a:lumMod val="65000"/>
                </a:schemeClr>
              </a:solidFill>
              <a:cs typeface="+mn-ea"/>
              <a:sym typeface="+mn-lt"/>
            </a:endParaRPr>
          </a:p>
          <a:p>
            <a:pPr>
              <a:lnSpc>
                <a:spcPct val="150000"/>
              </a:lnSpc>
            </a:pPr>
            <a:r>
              <a:rPr lang="zh-CN" altLang="en-US" sz="1300" dirty="0">
                <a:solidFill>
                  <a:schemeClr val="bg1">
                    <a:lumMod val="65000"/>
                  </a:schemeClr>
                </a:solidFill>
                <a:cs typeface="+mn-ea"/>
                <a:sym typeface="+mn-lt"/>
              </a:rPr>
              <a:t>单击此处添加段落文本</a:t>
            </a:r>
            <a:endParaRPr lang="en-US" altLang="zh-CN" sz="1300" dirty="0">
              <a:solidFill>
                <a:schemeClr val="bg1">
                  <a:lumMod val="65000"/>
                </a:schemeClr>
              </a:solidFill>
              <a:cs typeface="+mn-ea"/>
              <a:sym typeface="+mn-lt"/>
            </a:endParaRPr>
          </a:p>
          <a:p>
            <a:pPr>
              <a:lnSpc>
                <a:spcPct val="150000"/>
              </a:lnSpc>
            </a:pPr>
            <a:r>
              <a:rPr lang="zh-CN" altLang="en-US" sz="1300" dirty="0">
                <a:solidFill>
                  <a:schemeClr val="bg1">
                    <a:lumMod val="65000"/>
                  </a:schemeClr>
                </a:solidFill>
                <a:cs typeface="+mn-ea"/>
                <a:sym typeface="+mn-lt"/>
              </a:rPr>
              <a:t>单击此处添加段落文本</a:t>
            </a:r>
            <a:endParaRPr lang="en-US" altLang="zh-CN" sz="1300" dirty="0">
              <a:solidFill>
                <a:schemeClr val="bg1">
                  <a:lumMod val="65000"/>
                </a:schemeClr>
              </a:solidFill>
              <a:cs typeface="+mn-ea"/>
              <a:sym typeface="+mn-lt"/>
            </a:endParaRPr>
          </a:p>
          <a:p>
            <a:pPr>
              <a:lnSpc>
                <a:spcPct val="150000"/>
              </a:lnSpc>
            </a:pPr>
            <a:r>
              <a:rPr lang="zh-CN" altLang="en-US" sz="1300" dirty="0">
                <a:solidFill>
                  <a:schemeClr val="bg1">
                    <a:lumMod val="65000"/>
                  </a:schemeClr>
                </a:solidFill>
                <a:cs typeface="+mn-ea"/>
                <a:sym typeface="+mn-lt"/>
              </a:rPr>
              <a:t>单击此处添加段落文本</a:t>
            </a:r>
            <a:endParaRPr lang="en-US" altLang="zh-CN" sz="1300" dirty="0">
              <a:solidFill>
                <a:schemeClr val="bg1">
                  <a:lumMod val="65000"/>
                </a:schemeClr>
              </a:solidFill>
              <a:cs typeface="+mn-ea"/>
              <a:sym typeface="+mn-lt"/>
            </a:endParaRPr>
          </a:p>
        </p:txBody>
      </p:sp>
      <p:sp>
        <p:nvSpPr>
          <p:cNvPr id="35" name="TextBox 34"/>
          <p:cNvSpPr txBox="1"/>
          <p:nvPr/>
        </p:nvSpPr>
        <p:spPr>
          <a:xfrm>
            <a:off x="8869839" y="3084177"/>
            <a:ext cx="2122068" cy="1293355"/>
          </a:xfrm>
          <a:prstGeom prst="rect">
            <a:avLst/>
          </a:prstGeom>
          <a:noFill/>
        </p:spPr>
        <p:txBody>
          <a:bodyPr wrap="square" lIns="121908" tIns="60954" rIns="121908" bIns="60954" rtlCol="0">
            <a:spAutoFit/>
          </a:bodyPr>
          <a:lstStyle/>
          <a:p>
            <a:pPr>
              <a:lnSpc>
                <a:spcPct val="150000"/>
              </a:lnSpc>
            </a:pPr>
            <a:r>
              <a:rPr lang="zh-CN" altLang="en-US" sz="1300" dirty="0">
                <a:solidFill>
                  <a:schemeClr val="bg1">
                    <a:lumMod val="65000"/>
                  </a:schemeClr>
                </a:solidFill>
                <a:cs typeface="+mn-ea"/>
                <a:sym typeface="+mn-lt"/>
              </a:rPr>
              <a:t>单击此处添加段落文本</a:t>
            </a:r>
            <a:endParaRPr lang="en-US" altLang="zh-CN" sz="1300" dirty="0">
              <a:solidFill>
                <a:schemeClr val="bg1">
                  <a:lumMod val="65000"/>
                </a:schemeClr>
              </a:solidFill>
              <a:cs typeface="+mn-ea"/>
              <a:sym typeface="+mn-lt"/>
            </a:endParaRPr>
          </a:p>
          <a:p>
            <a:pPr>
              <a:lnSpc>
                <a:spcPct val="150000"/>
              </a:lnSpc>
            </a:pPr>
            <a:r>
              <a:rPr lang="zh-CN" altLang="en-US" sz="1300" dirty="0">
                <a:solidFill>
                  <a:schemeClr val="bg1">
                    <a:lumMod val="65000"/>
                  </a:schemeClr>
                </a:solidFill>
                <a:cs typeface="+mn-ea"/>
                <a:sym typeface="+mn-lt"/>
              </a:rPr>
              <a:t>单击此处添加段落文本</a:t>
            </a:r>
            <a:endParaRPr lang="en-US" altLang="zh-CN" sz="1300" dirty="0">
              <a:solidFill>
                <a:schemeClr val="bg1">
                  <a:lumMod val="65000"/>
                </a:schemeClr>
              </a:solidFill>
              <a:cs typeface="+mn-ea"/>
              <a:sym typeface="+mn-lt"/>
            </a:endParaRPr>
          </a:p>
          <a:p>
            <a:pPr>
              <a:lnSpc>
                <a:spcPct val="150000"/>
              </a:lnSpc>
            </a:pPr>
            <a:r>
              <a:rPr lang="zh-CN" altLang="en-US" sz="1300" dirty="0">
                <a:solidFill>
                  <a:schemeClr val="bg1">
                    <a:lumMod val="65000"/>
                  </a:schemeClr>
                </a:solidFill>
                <a:cs typeface="+mn-ea"/>
                <a:sym typeface="+mn-lt"/>
              </a:rPr>
              <a:t>单击此处添加段落文本</a:t>
            </a:r>
            <a:endParaRPr lang="en-US" altLang="zh-CN" sz="1300" dirty="0">
              <a:solidFill>
                <a:schemeClr val="bg1">
                  <a:lumMod val="65000"/>
                </a:schemeClr>
              </a:solidFill>
              <a:cs typeface="+mn-ea"/>
              <a:sym typeface="+mn-lt"/>
            </a:endParaRPr>
          </a:p>
          <a:p>
            <a:pPr>
              <a:lnSpc>
                <a:spcPct val="150000"/>
              </a:lnSpc>
            </a:pPr>
            <a:r>
              <a:rPr lang="zh-CN" altLang="en-US" sz="1300" dirty="0">
                <a:solidFill>
                  <a:schemeClr val="bg1">
                    <a:lumMod val="65000"/>
                  </a:schemeClr>
                </a:solidFill>
                <a:cs typeface="+mn-ea"/>
                <a:sym typeface="+mn-lt"/>
              </a:rPr>
              <a:t>单击此处添加段落文本</a:t>
            </a:r>
            <a:endParaRPr lang="en-US" altLang="zh-CN" sz="1300" dirty="0">
              <a:solidFill>
                <a:schemeClr val="bg1">
                  <a:lumMod val="65000"/>
                </a:schemeClr>
              </a:solidFill>
              <a:cs typeface="+mn-ea"/>
              <a:sym typeface="+mn-lt"/>
            </a:endParaRPr>
          </a:p>
        </p:txBody>
      </p:sp>
      <p:sp>
        <p:nvSpPr>
          <p:cNvPr id="36" name="TextBox 35"/>
          <p:cNvSpPr txBox="1"/>
          <p:nvPr/>
        </p:nvSpPr>
        <p:spPr>
          <a:xfrm>
            <a:off x="4018588" y="2014393"/>
            <a:ext cx="992023" cy="697627"/>
          </a:xfrm>
          <a:prstGeom prst="rect">
            <a:avLst/>
          </a:prstGeom>
          <a:noFill/>
        </p:spPr>
        <p:txBody>
          <a:bodyPr wrap="none" lIns="121908" tIns="60954" rIns="121908" bIns="60954" rtlCol="0">
            <a:spAutoFit/>
          </a:bodyPr>
          <a:lstStyle/>
          <a:p>
            <a:r>
              <a:rPr lang="en-US" altLang="zh-CN" sz="3700" dirty="0">
                <a:solidFill>
                  <a:schemeClr val="accent2"/>
                </a:solidFill>
                <a:cs typeface="+mn-ea"/>
                <a:sym typeface="+mn-lt"/>
              </a:rPr>
              <a:t>3</a:t>
            </a:r>
            <a:r>
              <a:rPr lang="zh-CN" altLang="en-US" sz="3700" dirty="0">
                <a:solidFill>
                  <a:schemeClr val="accent2"/>
                </a:solidFill>
                <a:cs typeface="+mn-ea"/>
                <a:sym typeface="+mn-lt"/>
              </a:rPr>
              <a:t>件</a:t>
            </a:r>
            <a:endParaRPr lang="zh-CN" altLang="en-US" sz="3700" dirty="0">
              <a:solidFill>
                <a:schemeClr val="accent2"/>
              </a:solidFill>
              <a:cs typeface="+mn-ea"/>
              <a:sym typeface="+mn-lt"/>
            </a:endParaRPr>
          </a:p>
        </p:txBody>
      </p:sp>
      <p:sp>
        <p:nvSpPr>
          <p:cNvPr id="37" name="TextBox 36"/>
          <p:cNvSpPr txBox="1"/>
          <p:nvPr/>
        </p:nvSpPr>
        <p:spPr>
          <a:xfrm>
            <a:off x="6482019" y="1988841"/>
            <a:ext cx="992023" cy="697627"/>
          </a:xfrm>
          <a:prstGeom prst="rect">
            <a:avLst/>
          </a:prstGeom>
          <a:noFill/>
        </p:spPr>
        <p:txBody>
          <a:bodyPr wrap="none" lIns="121908" tIns="60954" rIns="121908" bIns="60954" rtlCol="0">
            <a:spAutoFit/>
          </a:bodyPr>
          <a:lstStyle/>
          <a:p>
            <a:r>
              <a:rPr lang="en-US" altLang="zh-CN" sz="3700" dirty="0">
                <a:solidFill>
                  <a:schemeClr val="accent3"/>
                </a:solidFill>
                <a:cs typeface="+mn-ea"/>
                <a:sym typeface="+mn-lt"/>
              </a:rPr>
              <a:t>4</a:t>
            </a:r>
            <a:r>
              <a:rPr lang="zh-CN" altLang="en-US" sz="3700" dirty="0">
                <a:solidFill>
                  <a:schemeClr val="accent3"/>
                </a:solidFill>
                <a:cs typeface="+mn-ea"/>
                <a:sym typeface="+mn-lt"/>
              </a:rPr>
              <a:t>项</a:t>
            </a:r>
            <a:endParaRPr lang="zh-CN" altLang="en-US" sz="3700" dirty="0">
              <a:solidFill>
                <a:schemeClr val="accent3"/>
              </a:solidFill>
              <a:cs typeface="+mn-ea"/>
              <a:sym typeface="+mn-lt"/>
            </a:endParaRPr>
          </a:p>
        </p:txBody>
      </p:sp>
      <p:sp>
        <p:nvSpPr>
          <p:cNvPr id="38" name="TextBox 37"/>
          <p:cNvSpPr txBox="1"/>
          <p:nvPr/>
        </p:nvSpPr>
        <p:spPr>
          <a:xfrm>
            <a:off x="8938852" y="1988841"/>
            <a:ext cx="1514173" cy="692485"/>
          </a:xfrm>
          <a:prstGeom prst="rect">
            <a:avLst/>
          </a:prstGeom>
          <a:noFill/>
        </p:spPr>
        <p:txBody>
          <a:bodyPr wrap="none" lIns="121908" tIns="60954" rIns="121908" bIns="60954" rtlCol="0">
            <a:spAutoFit/>
          </a:bodyPr>
          <a:lstStyle/>
          <a:p>
            <a:r>
              <a:rPr lang="en-US" altLang="zh-CN" sz="3700" dirty="0">
                <a:solidFill>
                  <a:schemeClr val="accent4"/>
                </a:solidFill>
                <a:cs typeface="+mn-ea"/>
                <a:sym typeface="+mn-lt"/>
              </a:rPr>
              <a:t>500</a:t>
            </a:r>
            <a:r>
              <a:rPr lang="zh-CN" altLang="en-US" sz="3700" dirty="0">
                <a:solidFill>
                  <a:schemeClr val="accent4"/>
                </a:solidFill>
                <a:cs typeface="+mn-ea"/>
                <a:sym typeface="+mn-lt"/>
              </a:rPr>
              <a:t>万</a:t>
            </a:r>
            <a:endParaRPr lang="zh-CN" altLang="en-US" sz="3700" dirty="0">
              <a:solidFill>
                <a:schemeClr val="accent4"/>
              </a:solidFill>
              <a:cs typeface="+mn-ea"/>
              <a:sym typeface="+mn-lt"/>
            </a:endParaRPr>
          </a:p>
        </p:txBody>
      </p:sp>
      <p:grpSp>
        <p:nvGrpSpPr>
          <p:cNvPr id="4" name="组合 3"/>
          <p:cNvGrpSpPr/>
          <p:nvPr/>
        </p:nvGrpSpPr>
        <p:grpSpPr>
          <a:xfrm>
            <a:off x="6324953" y="4746168"/>
            <a:ext cx="2203001" cy="411024"/>
            <a:chOff x="4743736" y="3559626"/>
            <a:chExt cx="1652466" cy="308268"/>
          </a:xfrm>
        </p:grpSpPr>
        <p:sp>
          <p:nvSpPr>
            <p:cNvPr id="16" name="圆角矩形 15"/>
            <p:cNvSpPr/>
            <p:nvPr/>
          </p:nvSpPr>
          <p:spPr>
            <a:xfrm>
              <a:off x="4743736" y="3559626"/>
              <a:ext cx="1652466" cy="30826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zh-CN" altLang="en-US" sz="1600" dirty="0">
                  <a:cs typeface="+mn-ea"/>
                  <a:sym typeface="+mn-lt"/>
                </a:rPr>
                <a:t>获奖</a:t>
              </a:r>
              <a:endParaRPr lang="zh-CN" altLang="en-US" sz="1600" dirty="0">
                <a:cs typeface="+mn-ea"/>
                <a:sym typeface="+mn-lt"/>
              </a:endParaRPr>
            </a:p>
          </p:txBody>
        </p:sp>
        <p:sp>
          <p:nvSpPr>
            <p:cNvPr id="40" name="Freeform 7"/>
            <p:cNvSpPr>
              <a:spLocks noEditPoints="1"/>
            </p:cNvSpPr>
            <p:nvPr/>
          </p:nvSpPr>
          <p:spPr bwMode="auto">
            <a:xfrm>
              <a:off x="4827829" y="3621505"/>
              <a:ext cx="198396" cy="203560"/>
            </a:xfrm>
            <a:custGeom>
              <a:avLst/>
              <a:gdLst>
                <a:gd name="T0" fmla="*/ 161 w 195"/>
                <a:gd name="T1" fmla="*/ 101 h 200"/>
                <a:gd name="T2" fmla="*/ 152 w 195"/>
                <a:gd name="T3" fmla="*/ 99 h 200"/>
                <a:gd name="T4" fmla="*/ 159 w 195"/>
                <a:gd name="T5" fmla="*/ 87 h 200"/>
                <a:gd name="T6" fmla="*/ 161 w 195"/>
                <a:gd name="T7" fmla="*/ 87 h 200"/>
                <a:gd name="T8" fmla="*/ 184 w 195"/>
                <a:gd name="T9" fmla="*/ 46 h 200"/>
                <a:gd name="T10" fmla="*/ 164 w 195"/>
                <a:gd name="T11" fmla="*/ 23 h 200"/>
                <a:gd name="T12" fmla="*/ 164 w 195"/>
                <a:gd name="T13" fmla="*/ 9 h 200"/>
                <a:gd name="T14" fmla="*/ 195 w 195"/>
                <a:gd name="T15" fmla="*/ 46 h 200"/>
                <a:gd name="T16" fmla="*/ 161 w 195"/>
                <a:gd name="T17" fmla="*/ 101 h 200"/>
                <a:gd name="T18" fmla="*/ 98 w 195"/>
                <a:gd name="T19" fmla="*/ 130 h 200"/>
                <a:gd name="T20" fmla="*/ 36 w 195"/>
                <a:gd name="T21" fmla="*/ 40 h 200"/>
                <a:gd name="T22" fmla="*/ 36 w 195"/>
                <a:gd name="T23" fmla="*/ 0 h 200"/>
                <a:gd name="T24" fmla="*/ 160 w 195"/>
                <a:gd name="T25" fmla="*/ 0 h 200"/>
                <a:gd name="T26" fmla="*/ 160 w 195"/>
                <a:gd name="T27" fmla="*/ 40 h 200"/>
                <a:gd name="T28" fmla="*/ 98 w 195"/>
                <a:gd name="T29" fmla="*/ 130 h 200"/>
                <a:gd name="T30" fmla="*/ 67 w 195"/>
                <a:gd name="T31" fmla="*/ 12 h 200"/>
                <a:gd name="T32" fmla="*/ 52 w 195"/>
                <a:gd name="T33" fmla="*/ 12 h 200"/>
                <a:gd name="T34" fmla="*/ 99 w 195"/>
                <a:gd name="T35" fmla="*/ 119 h 200"/>
                <a:gd name="T36" fmla="*/ 67 w 195"/>
                <a:gd name="T37" fmla="*/ 12 h 200"/>
                <a:gd name="T38" fmla="*/ 34 w 195"/>
                <a:gd name="T39" fmla="*/ 87 h 200"/>
                <a:gd name="T40" fmla="*/ 36 w 195"/>
                <a:gd name="T41" fmla="*/ 87 h 200"/>
                <a:gd name="T42" fmla="*/ 43 w 195"/>
                <a:gd name="T43" fmla="*/ 99 h 200"/>
                <a:gd name="T44" fmla="*/ 34 w 195"/>
                <a:gd name="T45" fmla="*/ 101 h 200"/>
                <a:gd name="T46" fmla="*/ 0 w 195"/>
                <a:gd name="T47" fmla="*/ 46 h 200"/>
                <a:gd name="T48" fmla="*/ 31 w 195"/>
                <a:gd name="T49" fmla="*/ 9 h 200"/>
                <a:gd name="T50" fmla="*/ 31 w 195"/>
                <a:gd name="T51" fmla="*/ 23 h 200"/>
                <a:gd name="T52" fmla="*/ 11 w 195"/>
                <a:gd name="T53" fmla="*/ 46 h 200"/>
                <a:gd name="T54" fmla="*/ 34 w 195"/>
                <a:gd name="T55" fmla="*/ 87 h 200"/>
                <a:gd name="T56" fmla="*/ 87 w 195"/>
                <a:gd name="T57" fmla="*/ 147 h 200"/>
                <a:gd name="T58" fmla="*/ 97 w 195"/>
                <a:gd name="T59" fmla="*/ 136 h 200"/>
                <a:gd name="T60" fmla="*/ 108 w 195"/>
                <a:gd name="T61" fmla="*/ 147 h 200"/>
                <a:gd name="T62" fmla="*/ 97 w 195"/>
                <a:gd name="T63" fmla="*/ 157 h 200"/>
                <a:gd name="T64" fmla="*/ 87 w 195"/>
                <a:gd name="T65" fmla="*/ 147 h 200"/>
                <a:gd name="T66" fmla="*/ 128 w 195"/>
                <a:gd name="T67" fmla="*/ 170 h 200"/>
                <a:gd name="T68" fmla="*/ 118 w 195"/>
                <a:gd name="T69" fmla="*/ 180 h 200"/>
                <a:gd name="T70" fmla="*/ 78 w 195"/>
                <a:gd name="T71" fmla="*/ 180 h 200"/>
                <a:gd name="T72" fmla="*/ 68 w 195"/>
                <a:gd name="T73" fmla="*/ 170 h 200"/>
                <a:gd name="T74" fmla="*/ 78 w 195"/>
                <a:gd name="T75" fmla="*/ 160 h 200"/>
                <a:gd name="T76" fmla="*/ 118 w 195"/>
                <a:gd name="T77" fmla="*/ 160 h 200"/>
                <a:gd name="T78" fmla="*/ 128 w 195"/>
                <a:gd name="T79" fmla="*/ 170 h 200"/>
                <a:gd name="T80" fmla="*/ 58 w 195"/>
                <a:gd name="T81" fmla="*/ 184 h 200"/>
                <a:gd name="T82" fmla="*/ 134 w 195"/>
                <a:gd name="T83" fmla="*/ 184 h 200"/>
                <a:gd name="T84" fmla="*/ 144 w 195"/>
                <a:gd name="T85" fmla="*/ 200 h 200"/>
                <a:gd name="T86" fmla="*/ 48 w 195"/>
                <a:gd name="T87" fmla="*/ 200 h 200"/>
                <a:gd name="T88" fmla="*/ 58 w 195"/>
                <a:gd name="T89" fmla="*/ 18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5" h="200">
                  <a:moveTo>
                    <a:pt x="161" y="101"/>
                  </a:moveTo>
                  <a:cubicBezTo>
                    <a:pt x="158" y="101"/>
                    <a:pt x="155" y="100"/>
                    <a:pt x="152" y="99"/>
                  </a:cubicBezTo>
                  <a:cubicBezTo>
                    <a:pt x="155" y="96"/>
                    <a:pt x="157" y="92"/>
                    <a:pt x="159" y="87"/>
                  </a:cubicBezTo>
                  <a:cubicBezTo>
                    <a:pt x="159" y="87"/>
                    <a:pt x="160" y="87"/>
                    <a:pt x="161" y="87"/>
                  </a:cubicBezTo>
                  <a:cubicBezTo>
                    <a:pt x="176" y="87"/>
                    <a:pt x="184" y="64"/>
                    <a:pt x="184" y="46"/>
                  </a:cubicBezTo>
                  <a:cubicBezTo>
                    <a:pt x="184" y="31"/>
                    <a:pt x="175" y="23"/>
                    <a:pt x="164" y="23"/>
                  </a:cubicBezTo>
                  <a:cubicBezTo>
                    <a:pt x="164" y="18"/>
                    <a:pt x="164" y="13"/>
                    <a:pt x="164" y="9"/>
                  </a:cubicBezTo>
                  <a:cubicBezTo>
                    <a:pt x="181" y="9"/>
                    <a:pt x="195" y="23"/>
                    <a:pt x="195" y="46"/>
                  </a:cubicBezTo>
                  <a:cubicBezTo>
                    <a:pt x="195" y="71"/>
                    <a:pt x="182" y="101"/>
                    <a:pt x="161" y="101"/>
                  </a:cubicBezTo>
                  <a:close/>
                  <a:moveTo>
                    <a:pt x="98" y="130"/>
                  </a:moveTo>
                  <a:cubicBezTo>
                    <a:pt x="65" y="130"/>
                    <a:pt x="36" y="90"/>
                    <a:pt x="36" y="40"/>
                  </a:cubicBezTo>
                  <a:cubicBezTo>
                    <a:pt x="36" y="37"/>
                    <a:pt x="36" y="3"/>
                    <a:pt x="36" y="0"/>
                  </a:cubicBezTo>
                  <a:cubicBezTo>
                    <a:pt x="160" y="0"/>
                    <a:pt x="160" y="0"/>
                    <a:pt x="160" y="0"/>
                  </a:cubicBezTo>
                  <a:cubicBezTo>
                    <a:pt x="160" y="3"/>
                    <a:pt x="160" y="37"/>
                    <a:pt x="160" y="40"/>
                  </a:cubicBezTo>
                  <a:cubicBezTo>
                    <a:pt x="160" y="90"/>
                    <a:pt x="131" y="130"/>
                    <a:pt x="98" y="130"/>
                  </a:cubicBezTo>
                  <a:close/>
                  <a:moveTo>
                    <a:pt x="67" y="12"/>
                  </a:moveTo>
                  <a:cubicBezTo>
                    <a:pt x="52" y="12"/>
                    <a:pt x="52" y="12"/>
                    <a:pt x="52" y="12"/>
                  </a:cubicBezTo>
                  <a:cubicBezTo>
                    <a:pt x="52" y="12"/>
                    <a:pt x="50" y="116"/>
                    <a:pt x="99" y="119"/>
                  </a:cubicBezTo>
                  <a:cubicBezTo>
                    <a:pt x="62" y="92"/>
                    <a:pt x="67" y="12"/>
                    <a:pt x="67" y="12"/>
                  </a:cubicBezTo>
                  <a:close/>
                  <a:moveTo>
                    <a:pt x="34" y="87"/>
                  </a:moveTo>
                  <a:cubicBezTo>
                    <a:pt x="35" y="87"/>
                    <a:pt x="36" y="87"/>
                    <a:pt x="36" y="87"/>
                  </a:cubicBezTo>
                  <a:cubicBezTo>
                    <a:pt x="38" y="92"/>
                    <a:pt x="40" y="96"/>
                    <a:pt x="43" y="99"/>
                  </a:cubicBezTo>
                  <a:cubicBezTo>
                    <a:pt x="40" y="100"/>
                    <a:pt x="37" y="101"/>
                    <a:pt x="34" y="101"/>
                  </a:cubicBezTo>
                  <a:cubicBezTo>
                    <a:pt x="13" y="101"/>
                    <a:pt x="0" y="71"/>
                    <a:pt x="0" y="46"/>
                  </a:cubicBezTo>
                  <a:cubicBezTo>
                    <a:pt x="0" y="23"/>
                    <a:pt x="14" y="9"/>
                    <a:pt x="31" y="9"/>
                  </a:cubicBezTo>
                  <a:cubicBezTo>
                    <a:pt x="31" y="13"/>
                    <a:pt x="31" y="18"/>
                    <a:pt x="31" y="23"/>
                  </a:cubicBezTo>
                  <a:cubicBezTo>
                    <a:pt x="20" y="23"/>
                    <a:pt x="11" y="31"/>
                    <a:pt x="11" y="46"/>
                  </a:cubicBezTo>
                  <a:cubicBezTo>
                    <a:pt x="11" y="64"/>
                    <a:pt x="19" y="87"/>
                    <a:pt x="34" y="87"/>
                  </a:cubicBezTo>
                  <a:close/>
                  <a:moveTo>
                    <a:pt x="87" y="147"/>
                  </a:moveTo>
                  <a:cubicBezTo>
                    <a:pt x="87" y="141"/>
                    <a:pt x="91" y="136"/>
                    <a:pt x="97" y="136"/>
                  </a:cubicBezTo>
                  <a:cubicBezTo>
                    <a:pt x="103" y="136"/>
                    <a:pt x="108" y="141"/>
                    <a:pt x="108" y="147"/>
                  </a:cubicBezTo>
                  <a:cubicBezTo>
                    <a:pt x="108" y="153"/>
                    <a:pt x="103" y="157"/>
                    <a:pt x="97" y="157"/>
                  </a:cubicBezTo>
                  <a:cubicBezTo>
                    <a:pt x="91" y="157"/>
                    <a:pt x="87" y="153"/>
                    <a:pt x="87" y="147"/>
                  </a:cubicBezTo>
                  <a:close/>
                  <a:moveTo>
                    <a:pt x="128" y="170"/>
                  </a:moveTo>
                  <a:cubicBezTo>
                    <a:pt x="128" y="176"/>
                    <a:pt x="123" y="180"/>
                    <a:pt x="118" y="180"/>
                  </a:cubicBezTo>
                  <a:cubicBezTo>
                    <a:pt x="78" y="180"/>
                    <a:pt x="78" y="180"/>
                    <a:pt x="78" y="180"/>
                  </a:cubicBezTo>
                  <a:cubicBezTo>
                    <a:pt x="72" y="180"/>
                    <a:pt x="68" y="176"/>
                    <a:pt x="68" y="170"/>
                  </a:cubicBezTo>
                  <a:cubicBezTo>
                    <a:pt x="68" y="165"/>
                    <a:pt x="72" y="160"/>
                    <a:pt x="78" y="160"/>
                  </a:cubicBezTo>
                  <a:cubicBezTo>
                    <a:pt x="118" y="160"/>
                    <a:pt x="118" y="160"/>
                    <a:pt x="118" y="160"/>
                  </a:cubicBezTo>
                  <a:cubicBezTo>
                    <a:pt x="123" y="160"/>
                    <a:pt x="128" y="165"/>
                    <a:pt x="128" y="170"/>
                  </a:cubicBezTo>
                  <a:close/>
                  <a:moveTo>
                    <a:pt x="58" y="184"/>
                  </a:moveTo>
                  <a:cubicBezTo>
                    <a:pt x="134" y="184"/>
                    <a:pt x="134" y="184"/>
                    <a:pt x="134" y="184"/>
                  </a:cubicBezTo>
                  <a:cubicBezTo>
                    <a:pt x="143" y="184"/>
                    <a:pt x="144" y="195"/>
                    <a:pt x="144" y="200"/>
                  </a:cubicBezTo>
                  <a:cubicBezTo>
                    <a:pt x="102" y="200"/>
                    <a:pt x="88" y="200"/>
                    <a:pt x="48" y="200"/>
                  </a:cubicBezTo>
                  <a:cubicBezTo>
                    <a:pt x="48" y="195"/>
                    <a:pt x="48" y="184"/>
                    <a:pt x="58" y="184"/>
                  </a:cubicBezTo>
                  <a:close/>
                </a:path>
              </a:pathLst>
            </a:custGeom>
            <a:solidFill>
              <a:schemeClr val="bg1"/>
            </a:solidFill>
            <a:ln>
              <a:noFill/>
            </a:ln>
          </p:spPr>
          <p:txBody>
            <a:bodyPr vert="horz" wrap="square" lIns="91440" tIns="45720" rIns="91440" bIns="45720" numCol="1" anchor="t" anchorCtr="0" compatLnSpc="1"/>
            <a:lstStyle/>
            <a:p>
              <a:endParaRPr lang="zh-CN" altLang="en-US">
                <a:cs typeface="+mn-ea"/>
                <a:sym typeface="+mn-lt"/>
              </a:endParaRPr>
            </a:p>
          </p:txBody>
        </p:sp>
      </p:grpSp>
      <p:grpSp>
        <p:nvGrpSpPr>
          <p:cNvPr id="3" name="组合 2"/>
          <p:cNvGrpSpPr/>
          <p:nvPr/>
        </p:nvGrpSpPr>
        <p:grpSpPr>
          <a:xfrm>
            <a:off x="3861001" y="4746168"/>
            <a:ext cx="2203001" cy="411024"/>
            <a:chOff x="2895531" y="3559626"/>
            <a:chExt cx="1652466" cy="308268"/>
          </a:xfrm>
        </p:grpSpPr>
        <p:sp>
          <p:nvSpPr>
            <p:cNvPr id="15" name="圆角矩形 14"/>
            <p:cNvSpPr/>
            <p:nvPr/>
          </p:nvSpPr>
          <p:spPr>
            <a:xfrm>
              <a:off x="2895531" y="3559626"/>
              <a:ext cx="1652466" cy="308268"/>
            </a:xfrm>
            <a:prstGeom prst="roundRect">
              <a:avLst/>
            </a:prstGeom>
            <a:solidFill>
              <a:srgbClr val="1200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zh-CN" altLang="en-US" sz="1600" dirty="0">
                  <a:cs typeface="+mn-ea"/>
                  <a:sym typeface="+mn-lt"/>
                </a:rPr>
                <a:t>大事件</a:t>
              </a:r>
              <a:endParaRPr lang="zh-CN" altLang="en-US" sz="1600" dirty="0">
                <a:cs typeface="+mn-ea"/>
                <a:sym typeface="+mn-lt"/>
              </a:endParaRPr>
            </a:p>
          </p:txBody>
        </p:sp>
        <p:sp>
          <p:nvSpPr>
            <p:cNvPr id="43" name="Freeform 13"/>
            <p:cNvSpPr>
              <a:spLocks noEditPoints="1"/>
            </p:cNvSpPr>
            <p:nvPr/>
          </p:nvSpPr>
          <p:spPr bwMode="auto">
            <a:xfrm>
              <a:off x="2971391" y="3632825"/>
              <a:ext cx="210380" cy="170542"/>
            </a:xfrm>
            <a:custGeom>
              <a:avLst/>
              <a:gdLst>
                <a:gd name="T0" fmla="*/ 234 w 470"/>
                <a:gd name="T1" fmla="*/ 381 h 381"/>
                <a:gd name="T2" fmla="*/ 0 w 470"/>
                <a:gd name="T3" fmla="*/ 119 h 381"/>
                <a:gd name="T4" fmla="*/ 87 w 470"/>
                <a:gd name="T5" fmla="*/ 0 h 381"/>
                <a:gd name="T6" fmla="*/ 380 w 470"/>
                <a:gd name="T7" fmla="*/ 0 h 381"/>
                <a:gd name="T8" fmla="*/ 470 w 470"/>
                <a:gd name="T9" fmla="*/ 119 h 381"/>
                <a:gd name="T10" fmla="*/ 234 w 470"/>
                <a:gd name="T11" fmla="*/ 381 h 381"/>
                <a:gd name="T12" fmla="*/ 300 w 470"/>
                <a:gd name="T13" fmla="*/ 152 h 381"/>
                <a:gd name="T14" fmla="*/ 234 w 470"/>
                <a:gd name="T15" fmla="*/ 161 h 381"/>
                <a:gd name="T16" fmla="*/ 170 w 470"/>
                <a:gd name="T17" fmla="*/ 152 h 381"/>
                <a:gd name="T18" fmla="*/ 234 w 470"/>
                <a:gd name="T19" fmla="*/ 291 h 381"/>
                <a:gd name="T20" fmla="*/ 300 w 470"/>
                <a:gd name="T21" fmla="*/ 152 h 381"/>
                <a:gd name="T22" fmla="*/ 331 w 470"/>
                <a:gd name="T23" fmla="*/ 145 h 381"/>
                <a:gd name="T24" fmla="*/ 267 w 470"/>
                <a:gd name="T25" fmla="*/ 286 h 381"/>
                <a:gd name="T26" fmla="*/ 395 w 470"/>
                <a:gd name="T27" fmla="*/ 135 h 381"/>
                <a:gd name="T28" fmla="*/ 331 w 470"/>
                <a:gd name="T29" fmla="*/ 145 h 381"/>
                <a:gd name="T30" fmla="*/ 203 w 470"/>
                <a:gd name="T31" fmla="*/ 286 h 381"/>
                <a:gd name="T32" fmla="*/ 137 w 470"/>
                <a:gd name="T33" fmla="*/ 145 h 381"/>
                <a:gd name="T34" fmla="*/ 73 w 470"/>
                <a:gd name="T35" fmla="*/ 135 h 381"/>
                <a:gd name="T36" fmla="*/ 203 w 470"/>
                <a:gd name="T37" fmla="*/ 286 h 381"/>
                <a:gd name="T38" fmla="*/ 69 w 470"/>
                <a:gd name="T39" fmla="*/ 104 h 381"/>
                <a:gd name="T40" fmla="*/ 168 w 470"/>
                <a:gd name="T41" fmla="*/ 121 h 381"/>
                <a:gd name="T42" fmla="*/ 170 w 470"/>
                <a:gd name="T43" fmla="*/ 119 h 381"/>
                <a:gd name="T44" fmla="*/ 147 w 470"/>
                <a:gd name="T45" fmla="*/ 119 h 381"/>
                <a:gd name="T46" fmla="*/ 109 w 470"/>
                <a:gd name="T47" fmla="*/ 55 h 381"/>
                <a:gd name="T48" fmla="*/ 69 w 470"/>
                <a:gd name="T49" fmla="*/ 104 h 381"/>
                <a:gd name="T50" fmla="*/ 132 w 470"/>
                <a:gd name="T51" fmla="*/ 45 h 381"/>
                <a:gd name="T52" fmla="*/ 173 w 470"/>
                <a:gd name="T53" fmla="*/ 114 h 381"/>
                <a:gd name="T54" fmla="*/ 220 w 470"/>
                <a:gd name="T55" fmla="*/ 45 h 381"/>
                <a:gd name="T56" fmla="*/ 132 w 470"/>
                <a:gd name="T57" fmla="*/ 45 h 381"/>
                <a:gd name="T58" fmla="*/ 194 w 470"/>
                <a:gd name="T59" fmla="*/ 126 h 381"/>
                <a:gd name="T60" fmla="*/ 234 w 470"/>
                <a:gd name="T61" fmla="*/ 133 h 381"/>
                <a:gd name="T62" fmla="*/ 274 w 470"/>
                <a:gd name="T63" fmla="*/ 126 h 381"/>
                <a:gd name="T64" fmla="*/ 234 w 470"/>
                <a:gd name="T65" fmla="*/ 67 h 381"/>
                <a:gd name="T66" fmla="*/ 194 w 470"/>
                <a:gd name="T67" fmla="*/ 126 h 381"/>
                <a:gd name="T68" fmla="*/ 248 w 470"/>
                <a:gd name="T69" fmla="*/ 45 h 381"/>
                <a:gd name="T70" fmla="*/ 295 w 470"/>
                <a:gd name="T71" fmla="*/ 114 h 381"/>
                <a:gd name="T72" fmla="*/ 338 w 470"/>
                <a:gd name="T73" fmla="*/ 45 h 381"/>
                <a:gd name="T74" fmla="*/ 248 w 470"/>
                <a:gd name="T75" fmla="*/ 45 h 381"/>
                <a:gd name="T76" fmla="*/ 359 w 470"/>
                <a:gd name="T77" fmla="*/ 55 h 381"/>
                <a:gd name="T78" fmla="*/ 321 w 470"/>
                <a:gd name="T79" fmla="*/ 119 h 381"/>
                <a:gd name="T80" fmla="*/ 298 w 470"/>
                <a:gd name="T81" fmla="*/ 119 h 381"/>
                <a:gd name="T82" fmla="*/ 300 w 470"/>
                <a:gd name="T83" fmla="*/ 121 h 381"/>
                <a:gd name="T84" fmla="*/ 399 w 470"/>
                <a:gd name="T85" fmla="*/ 104 h 381"/>
                <a:gd name="T86" fmla="*/ 359 w 470"/>
                <a:gd name="T87" fmla="*/ 55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70" h="381">
                  <a:moveTo>
                    <a:pt x="234" y="381"/>
                  </a:moveTo>
                  <a:lnTo>
                    <a:pt x="0" y="119"/>
                  </a:lnTo>
                  <a:lnTo>
                    <a:pt x="87" y="0"/>
                  </a:lnTo>
                  <a:lnTo>
                    <a:pt x="380" y="0"/>
                  </a:lnTo>
                  <a:lnTo>
                    <a:pt x="470" y="119"/>
                  </a:lnTo>
                  <a:lnTo>
                    <a:pt x="234" y="381"/>
                  </a:lnTo>
                  <a:close/>
                  <a:moveTo>
                    <a:pt x="300" y="152"/>
                  </a:moveTo>
                  <a:lnTo>
                    <a:pt x="234" y="161"/>
                  </a:lnTo>
                  <a:lnTo>
                    <a:pt x="170" y="152"/>
                  </a:lnTo>
                  <a:lnTo>
                    <a:pt x="234" y="291"/>
                  </a:lnTo>
                  <a:lnTo>
                    <a:pt x="300" y="152"/>
                  </a:lnTo>
                  <a:close/>
                  <a:moveTo>
                    <a:pt x="331" y="145"/>
                  </a:moveTo>
                  <a:lnTo>
                    <a:pt x="267" y="286"/>
                  </a:lnTo>
                  <a:lnTo>
                    <a:pt x="395" y="135"/>
                  </a:lnTo>
                  <a:lnTo>
                    <a:pt x="331" y="145"/>
                  </a:lnTo>
                  <a:close/>
                  <a:moveTo>
                    <a:pt x="203" y="286"/>
                  </a:moveTo>
                  <a:lnTo>
                    <a:pt x="137" y="145"/>
                  </a:lnTo>
                  <a:lnTo>
                    <a:pt x="73" y="135"/>
                  </a:lnTo>
                  <a:lnTo>
                    <a:pt x="203" y="286"/>
                  </a:lnTo>
                  <a:close/>
                  <a:moveTo>
                    <a:pt x="69" y="104"/>
                  </a:moveTo>
                  <a:lnTo>
                    <a:pt x="168" y="121"/>
                  </a:lnTo>
                  <a:lnTo>
                    <a:pt x="170" y="119"/>
                  </a:lnTo>
                  <a:lnTo>
                    <a:pt x="147" y="119"/>
                  </a:lnTo>
                  <a:lnTo>
                    <a:pt x="109" y="55"/>
                  </a:lnTo>
                  <a:lnTo>
                    <a:pt x="69" y="104"/>
                  </a:lnTo>
                  <a:close/>
                  <a:moveTo>
                    <a:pt x="132" y="45"/>
                  </a:moveTo>
                  <a:lnTo>
                    <a:pt x="173" y="114"/>
                  </a:lnTo>
                  <a:lnTo>
                    <a:pt x="220" y="45"/>
                  </a:lnTo>
                  <a:lnTo>
                    <a:pt x="132" y="45"/>
                  </a:lnTo>
                  <a:close/>
                  <a:moveTo>
                    <a:pt x="194" y="126"/>
                  </a:moveTo>
                  <a:lnTo>
                    <a:pt x="234" y="133"/>
                  </a:lnTo>
                  <a:lnTo>
                    <a:pt x="274" y="126"/>
                  </a:lnTo>
                  <a:lnTo>
                    <a:pt x="234" y="67"/>
                  </a:lnTo>
                  <a:lnTo>
                    <a:pt x="194" y="126"/>
                  </a:lnTo>
                  <a:close/>
                  <a:moveTo>
                    <a:pt x="248" y="45"/>
                  </a:moveTo>
                  <a:lnTo>
                    <a:pt x="295" y="114"/>
                  </a:lnTo>
                  <a:lnTo>
                    <a:pt x="338" y="45"/>
                  </a:lnTo>
                  <a:lnTo>
                    <a:pt x="248" y="45"/>
                  </a:lnTo>
                  <a:close/>
                  <a:moveTo>
                    <a:pt x="359" y="55"/>
                  </a:moveTo>
                  <a:lnTo>
                    <a:pt x="321" y="119"/>
                  </a:lnTo>
                  <a:lnTo>
                    <a:pt x="298" y="119"/>
                  </a:lnTo>
                  <a:lnTo>
                    <a:pt x="300" y="121"/>
                  </a:lnTo>
                  <a:lnTo>
                    <a:pt x="399" y="104"/>
                  </a:lnTo>
                  <a:lnTo>
                    <a:pt x="359" y="55"/>
                  </a:lnTo>
                  <a:close/>
                </a:path>
              </a:pathLst>
            </a:custGeom>
            <a:solidFill>
              <a:schemeClr val="bg1"/>
            </a:solidFill>
            <a:ln>
              <a:noFill/>
            </a:ln>
          </p:spPr>
          <p:txBody>
            <a:bodyPr vert="horz" wrap="square" lIns="91440" tIns="45720" rIns="91440" bIns="45720" numCol="1" anchor="t" anchorCtr="0" compatLnSpc="1"/>
            <a:lstStyle/>
            <a:p>
              <a:endParaRPr lang="zh-CN" altLang="en-US">
                <a:cs typeface="+mn-ea"/>
                <a:sym typeface="+mn-lt"/>
              </a:endParaRPr>
            </a:p>
          </p:txBody>
        </p:sp>
      </p:grpSp>
      <p:grpSp>
        <p:nvGrpSpPr>
          <p:cNvPr id="2" name="组合 1"/>
          <p:cNvGrpSpPr/>
          <p:nvPr/>
        </p:nvGrpSpPr>
        <p:grpSpPr>
          <a:xfrm>
            <a:off x="1397048" y="4746168"/>
            <a:ext cx="2203001" cy="411024"/>
            <a:chOff x="1047326" y="3559626"/>
            <a:chExt cx="1652466" cy="308268"/>
          </a:xfrm>
        </p:grpSpPr>
        <p:sp>
          <p:nvSpPr>
            <p:cNvPr id="13" name="圆角矩形 12"/>
            <p:cNvSpPr/>
            <p:nvPr/>
          </p:nvSpPr>
          <p:spPr>
            <a:xfrm>
              <a:off x="1047326" y="3559626"/>
              <a:ext cx="1652466" cy="308268"/>
            </a:xfrm>
            <a:prstGeom prst="roundRect">
              <a:avLst/>
            </a:prstGeom>
            <a:solidFill>
              <a:srgbClr val="FF4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zh-CN" altLang="en-US" sz="1600" dirty="0">
                  <a:cs typeface="+mn-ea"/>
                  <a:sym typeface="+mn-lt"/>
                </a:rPr>
                <a:t>计划完成情况</a:t>
              </a:r>
              <a:endParaRPr lang="zh-CN" altLang="en-US" sz="1600" dirty="0">
                <a:cs typeface="+mn-ea"/>
                <a:sym typeface="+mn-lt"/>
              </a:endParaRPr>
            </a:p>
          </p:txBody>
        </p:sp>
        <p:sp>
          <p:nvSpPr>
            <p:cNvPr id="46" name="Freeform 18"/>
            <p:cNvSpPr>
              <a:spLocks noEditPoints="1"/>
            </p:cNvSpPr>
            <p:nvPr/>
          </p:nvSpPr>
          <p:spPr bwMode="auto">
            <a:xfrm>
              <a:off x="1130198" y="3600747"/>
              <a:ext cx="215851" cy="212145"/>
            </a:xfrm>
            <a:custGeom>
              <a:avLst/>
              <a:gdLst>
                <a:gd name="T0" fmla="*/ 197 w 197"/>
                <a:gd name="T1" fmla="*/ 95 h 194"/>
                <a:gd name="T2" fmla="*/ 138 w 197"/>
                <a:gd name="T3" fmla="*/ 89 h 194"/>
                <a:gd name="T4" fmla="*/ 100 w 197"/>
                <a:gd name="T5" fmla="*/ 76 h 194"/>
                <a:gd name="T6" fmla="*/ 100 w 197"/>
                <a:gd name="T7" fmla="*/ 172 h 194"/>
                <a:gd name="T8" fmla="*/ 84 w 197"/>
                <a:gd name="T9" fmla="*/ 172 h 194"/>
                <a:gd name="T10" fmla="*/ 84 w 197"/>
                <a:gd name="T11" fmla="*/ 0 h 194"/>
                <a:gd name="T12" fmla="*/ 100 w 197"/>
                <a:gd name="T13" fmla="*/ 0 h 194"/>
                <a:gd name="T14" fmla="*/ 100 w 197"/>
                <a:gd name="T15" fmla="*/ 10 h 194"/>
                <a:gd name="T16" fmla="*/ 138 w 197"/>
                <a:gd name="T17" fmla="*/ 23 h 194"/>
                <a:gd name="T18" fmla="*/ 197 w 197"/>
                <a:gd name="T19" fmla="*/ 30 h 194"/>
                <a:gd name="T20" fmla="*/ 178 w 197"/>
                <a:gd name="T21" fmla="*/ 63 h 194"/>
                <a:gd name="T22" fmla="*/ 197 w 197"/>
                <a:gd name="T23" fmla="*/ 95 h 194"/>
                <a:gd name="T24" fmla="*/ 25 w 197"/>
                <a:gd name="T25" fmla="*/ 164 h 194"/>
                <a:gd name="T26" fmla="*/ 92 w 197"/>
                <a:gd name="T27" fmla="*/ 184 h 194"/>
                <a:gd name="T28" fmla="*/ 160 w 197"/>
                <a:gd name="T29" fmla="*/ 164 h 194"/>
                <a:gd name="T30" fmla="*/ 120 w 197"/>
                <a:gd name="T31" fmla="*/ 147 h 194"/>
                <a:gd name="T32" fmla="*/ 121 w 197"/>
                <a:gd name="T33" fmla="*/ 136 h 194"/>
                <a:gd name="T34" fmla="*/ 185 w 197"/>
                <a:gd name="T35" fmla="*/ 164 h 194"/>
                <a:gd name="T36" fmla="*/ 92 w 197"/>
                <a:gd name="T37" fmla="*/ 194 h 194"/>
                <a:gd name="T38" fmla="*/ 0 w 197"/>
                <a:gd name="T39" fmla="*/ 164 h 194"/>
                <a:gd name="T40" fmla="*/ 63 w 197"/>
                <a:gd name="T41" fmla="*/ 136 h 194"/>
                <a:gd name="T42" fmla="*/ 64 w 197"/>
                <a:gd name="T43" fmla="*/ 147 h 194"/>
                <a:gd name="T44" fmla="*/ 25 w 197"/>
                <a:gd name="T45" fmla="*/ 164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97" h="194">
                  <a:moveTo>
                    <a:pt x="197" y="95"/>
                  </a:moveTo>
                  <a:cubicBezTo>
                    <a:pt x="197" y="95"/>
                    <a:pt x="164" y="89"/>
                    <a:pt x="138" y="89"/>
                  </a:cubicBezTo>
                  <a:cubicBezTo>
                    <a:pt x="112" y="89"/>
                    <a:pt x="100" y="76"/>
                    <a:pt x="100" y="76"/>
                  </a:cubicBezTo>
                  <a:cubicBezTo>
                    <a:pt x="100" y="172"/>
                    <a:pt x="100" y="172"/>
                    <a:pt x="100" y="172"/>
                  </a:cubicBezTo>
                  <a:cubicBezTo>
                    <a:pt x="84" y="172"/>
                    <a:pt x="84" y="172"/>
                    <a:pt x="84" y="172"/>
                  </a:cubicBezTo>
                  <a:cubicBezTo>
                    <a:pt x="84" y="0"/>
                    <a:pt x="84" y="0"/>
                    <a:pt x="84" y="0"/>
                  </a:cubicBezTo>
                  <a:cubicBezTo>
                    <a:pt x="100" y="0"/>
                    <a:pt x="100" y="0"/>
                    <a:pt x="100" y="0"/>
                  </a:cubicBezTo>
                  <a:cubicBezTo>
                    <a:pt x="100" y="10"/>
                    <a:pt x="100" y="10"/>
                    <a:pt x="100" y="10"/>
                  </a:cubicBezTo>
                  <a:cubicBezTo>
                    <a:pt x="100" y="10"/>
                    <a:pt x="112" y="23"/>
                    <a:pt x="138" y="23"/>
                  </a:cubicBezTo>
                  <a:cubicBezTo>
                    <a:pt x="164" y="23"/>
                    <a:pt x="197" y="30"/>
                    <a:pt x="197" y="30"/>
                  </a:cubicBezTo>
                  <a:cubicBezTo>
                    <a:pt x="178" y="63"/>
                    <a:pt x="178" y="63"/>
                    <a:pt x="178" y="63"/>
                  </a:cubicBezTo>
                  <a:lnTo>
                    <a:pt x="197" y="95"/>
                  </a:lnTo>
                  <a:close/>
                  <a:moveTo>
                    <a:pt x="25" y="164"/>
                  </a:moveTo>
                  <a:cubicBezTo>
                    <a:pt x="25" y="175"/>
                    <a:pt x="59" y="184"/>
                    <a:pt x="92" y="184"/>
                  </a:cubicBezTo>
                  <a:cubicBezTo>
                    <a:pt x="126" y="184"/>
                    <a:pt x="160" y="175"/>
                    <a:pt x="160" y="164"/>
                  </a:cubicBezTo>
                  <a:cubicBezTo>
                    <a:pt x="160" y="157"/>
                    <a:pt x="142" y="150"/>
                    <a:pt x="120" y="147"/>
                  </a:cubicBezTo>
                  <a:cubicBezTo>
                    <a:pt x="121" y="136"/>
                    <a:pt x="121" y="136"/>
                    <a:pt x="121" y="136"/>
                  </a:cubicBezTo>
                  <a:cubicBezTo>
                    <a:pt x="158" y="140"/>
                    <a:pt x="185" y="151"/>
                    <a:pt x="185" y="164"/>
                  </a:cubicBezTo>
                  <a:cubicBezTo>
                    <a:pt x="185" y="181"/>
                    <a:pt x="144" y="194"/>
                    <a:pt x="92" y="194"/>
                  </a:cubicBezTo>
                  <a:cubicBezTo>
                    <a:pt x="41" y="194"/>
                    <a:pt x="0" y="181"/>
                    <a:pt x="0" y="164"/>
                  </a:cubicBezTo>
                  <a:cubicBezTo>
                    <a:pt x="0" y="151"/>
                    <a:pt x="26" y="140"/>
                    <a:pt x="63" y="136"/>
                  </a:cubicBezTo>
                  <a:cubicBezTo>
                    <a:pt x="64" y="147"/>
                    <a:pt x="64" y="147"/>
                    <a:pt x="64" y="147"/>
                  </a:cubicBezTo>
                  <a:cubicBezTo>
                    <a:pt x="42" y="150"/>
                    <a:pt x="25" y="157"/>
                    <a:pt x="25" y="164"/>
                  </a:cubicBezTo>
                  <a:close/>
                </a:path>
              </a:pathLst>
            </a:custGeom>
            <a:solidFill>
              <a:schemeClr val="bg1"/>
            </a:solidFill>
            <a:ln>
              <a:noFill/>
            </a:ln>
          </p:spPr>
          <p:txBody>
            <a:bodyPr vert="horz" wrap="square" lIns="91440" tIns="45720" rIns="91440" bIns="45720" numCol="1" anchor="t" anchorCtr="0" compatLnSpc="1"/>
            <a:lstStyle/>
            <a:p>
              <a:endParaRPr lang="zh-CN" altLang="en-US">
                <a:cs typeface="+mn-ea"/>
                <a:sym typeface="+mn-lt"/>
              </a:endParaRPr>
            </a:p>
          </p:txBody>
        </p:sp>
      </p:grpSp>
      <p:grpSp>
        <p:nvGrpSpPr>
          <p:cNvPr id="5" name="组合 4"/>
          <p:cNvGrpSpPr/>
          <p:nvPr/>
        </p:nvGrpSpPr>
        <p:grpSpPr>
          <a:xfrm>
            <a:off x="8788907" y="4746168"/>
            <a:ext cx="2203001" cy="411024"/>
            <a:chOff x="6591942" y="3559626"/>
            <a:chExt cx="1652466" cy="308268"/>
          </a:xfrm>
        </p:grpSpPr>
        <p:sp>
          <p:nvSpPr>
            <p:cNvPr id="17" name="圆角矩形 16"/>
            <p:cNvSpPr/>
            <p:nvPr/>
          </p:nvSpPr>
          <p:spPr>
            <a:xfrm>
              <a:off x="6591942" y="3559626"/>
              <a:ext cx="1652466" cy="308268"/>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zh-CN" altLang="en-US" sz="1600" dirty="0">
                  <a:cs typeface="+mn-ea"/>
                  <a:sym typeface="+mn-lt"/>
                </a:rPr>
                <a:t>销售额</a:t>
              </a:r>
              <a:endParaRPr lang="zh-CN" altLang="en-US" sz="1600" dirty="0">
                <a:cs typeface="+mn-ea"/>
                <a:sym typeface="+mn-lt"/>
              </a:endParaRPr>
            </a:p>
          </p:txBody>
        </p:sp>
        <p:sp>
          <p:nvSpPr>
            <p:cNvPr id="49" name="Freeform 23"/>
            <p:cNvSpPr>
              <a:spLocks noEditPoints="1"/>
            </p:cNvSpPr>
            <p:nvPr/>
          </p:nvSpPr>
          <p:spPr bwMode="auto">
            <a:xfrm>
              <a:off x="6694478" y="3616112"/>
              <a:ext cx="153946" cy="203968"/>
            </a:xfrm>
            <a:custGeom>
              <a:avLst/>
              <a:gdLst>
                <a:gd name="T0" fmla="*/ 9 w 151"/>
                <a:gd name="T1" fmla="*/ 0 h 200"/>
                <a:gd name="T2" fmla="*/ 0 w 151"/>
                <a:gd name="T3" fmla="*/ 191 h 200"/>
                <a:gd name="T4" fmla="*/ 142 w 151"/>
                <a:gd name="T5" fmla="*/ 200 h 200"/>
                <a:gd name="T6" fmla="*/ 151 w 151"/>
                <a:gd name="T7" fmla="*/ 10 h 200"/>
                <a:gd name="T8" fmla="*/ 50 w 151"/>
                <a:gd name="T9" fmla="*/ 161 h 200"/>
                <a:gd name="T10" fmla="*/ 29 w 151"/>
                <a:gd name="T11" fmla="*/ 165 h 200"/>
                <a:gd name="T12" fmla="*/ 24 w 151"/>
                <a:gd name="T13" fmla="*/ 152 h 200"/>
                <a:gd name="T14" fmla="*/ 46 w 151"/>
                <a:gd name="T15" fmla="*/ 148 h 200"/>
                <a:gd name="T16" fmla="*/ 50 w 151"/>
                <a:gd name="T17" fmla="*/ 161 h 200"/>
                <a:gd name="T18" fmla="*/ 46 w 151"/>
                <a:gd name="T19" fmla="*/ 137 h 200"/>
                <a:gd name="T20" fmla="*/ 24 w 151"/>
                <a:gd name="T21" fmla="*/ 133 h 200"/>
                <a:gd name="T22" fmla="*/ 29 w 151"/>
                <a:gd name="T23" fmla="*/ 120 h 200"/>
                <a:gd name="T24" fmla="*/ 50 w 151"/>
                <a:gd name="T25" fmla="*/ 124 h 200"/>
                <a:gd name="T26" fmla="*/ 50 w 151"/>
                <a:gd name="T27" fmla="*/ 105 h 200"/>
                <a:gd name="T28" fmla="*/ 29 w 151"/>
                <a:gd name="T29" fmla="*/ 109 h 200"/>
                <a:gd name="T30" fmla="*/ 24 w 151"/>
                <a:gd name="T31" fmla="*/ 96 h 200"/>
                <a:gd name="T32" fmla="*/ 46 w 151"/>
                <a:gd name="T33" fmla="*/ 92 h 200"/>
                <a:gd name="T34" fmla="*/ 50 w 151"/>
                <a:gd name="T35" fmla="*/ 105 h 200"/>
                <a:gd name="T36" fmla="*/ 83 w 151"/>
                <a:gd name="T37" fmla="*/ 165 h 200"/>
                <a:gd name="T38" fmla="*/ 63 w 151"/>
                <a:gd name="T39" fmla="*/ 161 h 200"/>
                <a:gd name="T40" fmla="*/ 67 w 151"/>
                <a:gd name="T41" fmla="*/ 148 h 200"/>
                <a:gd name="T42" fmla="*/ 88 w 151"/>
                <a:gd name="T43" fmla="*/ 152 h 200"/>
                <a:gd name="T44" fmla="*/ 88 w 151"/>
                <a:gd name="T45" fmla="*/ 133 h 200"/>
                <a:gd name="T46" fmla="*/ 67 w 151"/>
                <a:gd name="T47" fmla="*/ 137 h 200"/>
                <a:gd name="T48" fmla="*/ 63 w 151"/>
                <a:gd name="T49" fmla="*/ 124 h 200"/>
                <a:gd name="T50" fmla="*/ 83 w 151"/>
                <a:gd name="T51" fmla="*/ 120 h 200"/>
                <a:gd name="T52" fmla="*/ 88 w 151"/>
                <a:gd name="T53" fmla="*/ 133 h 200"/>
                <a:gd name="T54" fmla="*/ 83 w 151"/>
                <a:gd name="T55" fmla="*/ 109 h 200"/>
                <a:gd name="T56" fmla="*/ 63 w 151"/>
                <a:gd name="T57" fmla="*/ 105 h 200"/>
                <a:gd name="T58" fmla="*/ 67 w 151"/>
                <a:gd name="T59" fmla="*/ 92 h 200"/>
                <a:gd name="T60" fmla="*/ 88 w 151"/>
                <a:gd name="T61" fmla="*/ 96 h 200"/>
                <a:gd name="T62" fmla="*/ 128 w 151"/>
                <a:gd name="T63" fmla="*/ 161 h 200"/>
                <a:gd name="T64" fmla="*/ 104 w 151"/>
                <a:gd name="T65" fmla="*/ 164 h 200"/>
                <a:gd name="T66" fmla="*/ 99 w 151"/>
                <a:gd name="T67" fmla="*/ 152 h 200"/>
                <a:gd name="T68" fmla="*/ 123 w 151"/>
                <a:gd name="T69" fmla="*/ 148 h 200"/>
                <a:gd name="T70" fmla="*/ 128 w 151"/>
                <a:gd name="T71" fmla="*/ 161 h 200"/>
                <a:gd name="T72" fmla="*/ 123 w 151"/>
                <a:gd name="T73" fmla="*/ 136 h 200"/>
                <a:gd name="T74" fmla="*/ 99 w 151"/>
                <a:gd name="T75" fmla="*/ 133 h 200"/>
                <a:gd name="T76" fmla="*/ 104 w 151"/>
                <a:gd name="T77" fmla="*/ 120 h 200"/>
                <a:gd name="T78" fmla="*/ 128 w 151"/>
                <a:gd name="T79" fmla="*/ 124 h 200"/>
                <a:gd name="T80" fmla="*/ 128 w 151"/>
                <a:gd name="T81" fmla="*/ 105 h 200"/>
                <a:gd name="T82" fmla="*/ 104 w 151"/>
                <a:gd name="T83" fmla="*/ 108 h 200"/>
                <a:gd name="T84" fmla="*/ 99 w 151"/>
                <a:gd name="T85" fmla="*/ 96 h 200"/>
                <a:gd name="T86" fmla="*/ 123 w 151"/>
                <a:gd name="T87" fmla="*/ 92 h 200"/>
                <a:gd name="T88" fmla="*/ 128 w 151"/>
                <a:gd name="T89" fmla="*/ 105 h 200"/>
                <a:gd name="T90" fmla="*/ 103 w 151"/>
                <a:gd name="T91" fmla="*/ 72 h 200"/>
                <a:gd name="T92" fmla="*/ 103 w 151"/>
                <a:gd name="T93" fmla="*/ 56 h 200"/>
                <a:gd name="T94" fmla="*/ 130 w 151"/>
                <a:gd name="T95" fmla="*/ 63 h 200"/>
                <a:gd name="T96" fmla="*/ 136 w 151"/>
                <a:gd name="T97" fmla="*/ 42 h 200"/>
                <a:gd name="T98" fmla="*/ 22 w 151"/>
                <a:gd name="T99" fmla="*/ 48 h 200"/>
                <a:gd name="T100" fmla="*/ 16 w 151"/>
                <a:gd name="T101" fmla="*/ 23 h 200"/>
                <a:gd name="T102" fmla="*/ 129 w 151"/>
                <a:gd name="T103" fmla="*/ 16 h 200"/>
                <a:gd name="T104" fmla="*/ 136 w 151"/>
                <a:gd name="T105" fmla="*/ 42 h 200"/>
                <a:gd name="T106" fmla="*/ 120 w 151"/>
                <a:gd name="T107" fmla="*/ 23 h 200"/>
                <a:gd name="T108" fmla="*/ 124 w 151"/>
                <a:gd name="T109" fmla="*/ 45 h 200"/>
                <a:gd name="T110" fmla="*/ 127 w 151"/>
                <a:gd name="T111" fmla="*/ 2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1" h="200">
                  <a:moveTo>
                    <a:pt x="142" y="0"/>
                  </a:moveTo>
                  <a:cubicBezTo>
                    <a:pt x="9" y="0"/>
                    <a:pt x="9" y="0"/>
                    <a:pt x="9" y="0"/>
                  </a:cubicBezTo>
                  <a:cubicBezTo>
                    <a:pt x="4" y="0"/>
                    <a:pt x="0" y="4"/>
                    <a:pt x="0" y="10"/>
                  </a:cubicBezTo>
                  <a:cubicBezTo>
                    <a:pt x="0" y="191"/>
                    <a:pt x="0" y="191"/>
                    <a:pt x="0" y="191"/>
                  </a:cubicBezTo>
                  <a:cubicBezTo>
                    <a:pt x="0" y="196"/>
                    <a:pt x="4" y="200"/>
                    <a:pt x="9" y="200"/>
                  </a:cubicBezTo>
                  <a:cubicBezTo>
                    <a:pt x="142" y="200"/>
                    <a:pt x="142" y="200"/>
                    <a:pt x="142" y="200"/>
                  </a:cubicBezTo>
                  <a:cubicBezTo>
                    <a:pt x="147" y="200"/>
                    <a:pt x="151" y="196"/>
                    <a:pt x="151" y="191"/>
                  </a:cubicBezTo>
                  <a:cubicBezTo>
                    <a:pt x="151" y="10"/>
                    <a:pt x="151" y="10"/>
                    <a:pt x="151" y="10"/>
                  </a:cubicBezTo>
                  <a:cubicBezTo>
                    <a:pt x="151" y="4"/>
                    <a:pt x="147" y="0"/>
                    <a:pt x="142" y="0"/>
                  </a:cubicBezTo>
                  <a:close/>
                  <a:moveTo>
                    <a:pt x="50" y="161"/>
                  </a:moveTo>
                  <a:cubicBezTo>
                    <a:pt x="50" y="163"/>
                    <a:pt x="48" y="165"/>
                    <a:pt x="46" y="165"/>
                  </a:cubicBezTo>
                  <a:cubicBezTo>
                    <a:pt x="29" y="165"/>
                    <a:pt x="29" y="165"/>
                    <a:pt x="29" y="165"/>
                  </a:cubicBezTo>
                  <a:cubicBezTo>
                    <a:pt x="26" y="165"/>
                    <a:pt x="24" y="163"/>
                    <a:pt x="24" y="161"/>
                  </a:cubicBezTo>
                  <a:cubicBezTo>
                    <a:pt x="24" y="152"/>
                    <a:pt x="24" y="152"/>
                    <a:pt x="24" y="152"/>
                  </a:cubicBezTo>
                  <a:cubicBezTo>
                    <a:pt x="24" y="150"/>
                    <a:pt x="26" y="148"/>
                    <a:pt x="29" y="148"/>
                  </a:cubicBezTo>
                  <a:cubicBezTo>
                    <a:pt x="46" y="148"/>
                    <a:pt x="46" y="148"/>
                    <a:pt x="46" y="148"/>
                  </a:cubicBezTo>
                  <a:cubicBezTo>
                    <a:pt x="48" y="148"/>
                    <a:pt x="50" y="150"/>
                    <a:pt x="50" y="152"/>
                  </a:cubicBezTo>
                  <a:lnTo>
                    <a:pt x="50" y="161"/>
                  </a:lnTo>
                  <a:close/>
                  <a:moveTo>
                    <a:pt x="50" y="133"/>
                  </a:moveTo>
                  <a:cubicBezTo>
                    <a:pt x="50" y="135"/>
                    <a:pt x="48" y="137"/>
                    <a:pt x="46" y="137"/>
                  </a:cubicBezTo>
                  <a:cubicBezTo>
                    <a:pt x="29" y="137"/>
                    <a:pt x="29" y="137"/>
                    <a:pt x="29" y="137"/>
                  </a:cubicBezTo>
                  <a:cubicBezTo>
                    <a:pt x="26" y="137"/>
                    <a:pt x="24" y="135"/>
                    <a:pt x="24" y="133"/>
                  </a:cubicBezTo>
                  <a:cubicBezTo>
                    <a:pt x="24" y="124"/>
                    <a:pt x="24" y="124"/>
                    <a:pt x="24" y="124"/>
                  </a:cubicBezTo>
                  <a:cubicBezTo>
                    <a:pt x="24" y="122"/>
                    <a:pt x="26" y="120"/>
                    <a:pt x="29" y="120"/>
                  </a:cubicBezTo>
                  <a:cubicBezTo>
                    <a:pt x="46" y="120"/>
                    <a:pt x="46" y="120"/>
                    <a:pt x="46" y="120"/>
                  </a:cubicBezTo>
                  <a:cubicBezTo>
                    <a:pt x="48" y="120"/>
                    <a:pt x="50" y="122"/>
                    <a:pt x="50" y="124"/>
                  </a:cubicBezTo>
                  <a:lnTo>
                    <a:pt x="50" y="133"/>
                  </a:lnTo>
                  <a:close/>
                  <a:moveTo>
                    <a:pt x="50" y="105"/>
                  </a:moveTo>
                  <a:cubicBezTo>
                    <a:pt x="50" y="107"/>
                    <a:pt x="48" y="109"/>
                    <a:pt x="46" y="109"/>
                  </a:cubicBezTo>
                  <a:cubicBezTo>
                    <a:pt x="29" y="109"/>
                    <a:pt x="29" y="109"/>
                    <a:pt x="29" y="109"/>
                  </a:cubicBezTo>
                  <a:cubicBezTo>
                    <a:pt x="26" y="109"/>
                    <a:pt x="24" y="107"/>
                    <a:pt x="24" y="105"/>
                  </a:cubicBezTo>
                  <a:cubicBezTo>
                    <a:pt x="24" y="96"/>
                    <a:pt x="24" y="96"/>
                    <a:pt x="24" y="96"/>
                  </a:cubicBezTo>
                  <a:cubicBezTo>
                    <a:pt x="24" y="94"/>
                    <a:pt x="26" y="92"/>
                    <a:pt x="29" y="92"/>
                  </a:cubicBezTo>
                  <a:cubicBezTo>
                    <a:pt x="46" y="92"/>
                    <a:pt x="46" y="92"/>
                    <a:pt x="46" y="92"/>
                  </a:cubicBezTo>
                  <a:cubicBezTo>
                    <a:pt x="48" y="92"/>
                    <a:pt x="50" y="94"/>
                    <a:pt x="50" y="96"/>
                  </a:cubicBezTo>
                  <a:lnTo>
                    <a:pt x="50" y="105"/>
                  </a:lnTo>
                  <a:close/>
                  <a:moveTo>
                    <a:pt x="88" y="161"/>
                  </a:moveTo>
                  <a:cubicBezTo>
                    <a:pt x="88" y="163"/>
                    <a:pt x="86" y="165"/>
                    <a:pt x="83" y="165"/>
                  </a:cubicBezTo>
                  <a:cubicBezTo>
                    <a:pt x="67" y="165"/>
                    <a:pt x="67" y="165"/>
                    <a:pt x="67" y="165"/>
                  </a:cubicBezTo>
                  <a:cubicBezTo>
                    <a:pt x="65" y="165"/>
                    <a:pt x="63" y="163"/>
                    <a:pt x="63" y="161"/>
                  </a:cubicBezTo>
                  <a:cubicBezTo>
                    <a:pt x="63" y="152"/>
                    <a:pt x="63" y="152"/>
                    <a:pt x="63" y="152"/>
                  </a:cubicBezTo>
                  <a:cubicBezTo>
                    <a:pt x="63" y="150"/>
                    <a:pt x="65" y="148"/>
                    <a:pt x="67" y="148"/>
                  </a:cubicBezTo>
                  <a:cubicBezTo>
                    <a:pt x="83" y="148"/>
                    <a:pt x="83" y="148"/>
                    <a:pt x="83" y="148"/>
                  </a:cubicBezTo>
                  <a:cubicBezTo>
                    <a:pt x="86" y="148"/>
                    <a:pt x="88" y="150"/>
                    <a:pt x="88" y="152"/>
                  </a:cubicBezTo>
                  <a:lnTo>
                    <a:pt x="88" y="161"/>
                  </a:lnTo>
                  <a:close/>
                  <a:moveTo>
                    <a:pt x="88" y="133"/>
                  </a:moveTo>
                  <a:cubicBezTo>
                    <a:pt x="88" y="135"/>
                    <a:pt x="86" y="137"/>
                    <a:pt x="83" y="137"/>
                  </a:cubicBezTo>
                  <a:cubicBezTo>
                    <a:pt x="67" y="137"/>
                    <a:pt x="67" y="137"/>
                    <a:pt x="67" y="137"/>
                  </a:cubicBezTo>
                  <a:cubicBezTo>
                    <a:pt x="65" y="137"/>
                    <a:pt x="63" y="135"/>
                    <a:pt x="63" y="133"/>
                  </a:cubicBezTo>
                  <a:cubicBezTo>
                    <a:pt x="63" y="124"/>
                    <a:pt x="63" y="124"/>
                    <a:pt x="63" y="124"/>
                  </a:cubicBezTo>
                  <a:cubicBezTo>
                    <a:pt x="63" y="122"/>
                    <a:pt x="65" y="120"/>
                    <a:pt x="67" y="120"/>
                  </a:cubicBezTo>
                  <a:cubicBezTo>
                    <a:pt x="83" y="120"/>
                    <a:pt x="83" y="120"/>
                    <a:pt x="83" y="120"/>
                  </a:cubicBezTo>
                  <a:cubicBezTo>
                    <a:pt x="86" y="120"/>
                    <a:pt x="88" y="122"/>
                    <a:pt x="88" y="124"/>
                  </a:cubicBezTo>
                  <a:lnTo>
                    <a:pt x="88" y="133"/>
                  </a:lnTo>
                  <a:close/>
                  <a:moveTo>
                    <a:pt x="88" y="105"/>
                  </a:moveTo>
                  <a:cubicBezTo>
                    <a:pt x="88" y="107"/>
                    <a:pt x="86" y="109"/>
                    <a:pt x="83" y="109"/>
                  </a:cubicBezTo>
                  <a:cubicBezTo>
                    <a:pt x="67" y="109"/>
                    <a:pt x="67" y="109"/>
                    <a:pt x="67" y="109"/>
                  </a:cubicBezTo>
                  <a:cubicBezTo>
                    <a:pt x="65" y="109"/>
                    <a:pt x="63" y="107"/>
                    <a:pt x="63" y="105"/>
                  </a:cubicBezTo>
                  <a:cubicBezTo>
                    <a:pt x="63" y="96"/>
                    <a:pt x="63" y="96"/>
                    <a:pt x="63" y="96"/>
                  </a:cubicBezTo>
                  <a:cubicBezTo>
                    <a:pt x="63" y="94"/>
                    <a:pt x="65" y="92"/>
                    <a:pt x="67" y="92"/>
                  </a:cubicBezTo>
                  <a:cubicBezTo>
                    <a:pt x="83" y="92"/>
                    <a:pt x="83" y="92"/>
                    <a:pt x="83" y="92"/>
                  </a:cubicBezTo>
                  <a:cubicBezTo>
                    <a:pt x="86" y="92"/>
                    <a:pt x="88" y="94"/>
                    <a:pt x="88" y="96"/>
                  </a:cubicBezTo>
                  <a:lnTo>
                    <a:pt x="88" y="105"/>
                  </a:lnTo>
                  <a:close/>
                  <a:moveTo>
                    <a:pt x="128" y="161"/>
                  </a:moveTo>
                  <a:cubicBezTo>
                    <a:pt x="128" y="163"/>
                    <a:pt x="125" y="164"/>
                    <a:pt x="123" y="164"/>
                  </a:cubicBezTo>
                  <a:cubicBezTo>
                    <a:pt x="104" y="164"/>
                    <a:pt x="104" y="164"/>
                    <a:pt x="104" y="164"/>
                  </a:cubicBezTo>
                  <a:cubicBezTo>
                    <a:pt x="102" y="164"/>
                    <a:pt x="99" y="163"/>
                    <a:pt x="99" y="161"/>
                  </a:cubicBezTo>
                  <a:cubicBezTo>
                    <a:pt x="99" y="152"/>
                    <a:pt x="99" y="152"/>
                    <a:pt x="99" y="152"/>
                  </a:cubicBezTo>
                  <a:cubicBezTo>
                    <a:pt x="99" y="150"/>
                    <a:pt x="102" y="148"/>
                    <a:pt x="104" y="148"/>
                  </a:cubicBezTo>
                  <a:cubicBezTo>
                    <a:pt x="123" y="148"/>
                    <a:pt x="123" y="148"/>
                    <a:pt x="123" y="148"/>
                  </a:cubicBezTo>
                  <a:cubicBezTo>
                    <a:pt x="125" y="148"/>
                    <a:pt x="128" y="150"/>
                    <a:pt x="128" y="152"/>
                  </a:cubicBezTo>
                  <a:lnTo>
                    <a:pt x="128" y="161"/>
                  </a:lnTo>
                  <a:close/>
                  <a:moveTo>
                    <a:pt x="128" y="133"/>
                  </a:moveTo>
                  <a:cubicBezTo>
                    <a:pt x="128" y="135"/>
                    <a:pt x="125" y="136"/>
                    <a:pt x="123" y="136"/>
                  </a:cubicBezTo>
                  <a:cubicBezTo>
                    <a:pt x="104" y="136"/>
                    <a:pt x="104" y="136"/>
                    <a:pt x="104" y="136"/>
                  </a:cubicBezTo>
                  <a:cubicBezTo>
                    <a:pt x="102" y="136"/>
                    <a:pt x="99" y="135"/>
                    <a:pt x="99" y="133"/>
                  </a:cubicBezTo>
                  <a:cubicBezTo>
                    <a:pt x="99" y="124"/>
                    <a:pt x="99" y="124"/>
                    <a:pt x="99" y="124"/>
                  </a:cubicBezTo>
                  <a:cubicBezTo>
                    <a:pt x="99" y="122"/>
                    <a:pt x="102" y="120"/>
                    <a:pt x="104" y="120"/>
                  </a:cubicBezTo>
                  <a:cubicBezTo>
                    <a:pt x="123" y="120"/>
                    <a:pt x="123" y="120"/>
                    <a:pt x="123" y="120"/>
                  </a:cubicBezTo>
                  <a:cubicBezTo>
                    <a:pt x="125" y="120"/>
                    <a:pt x="128" y="122"/>
                    <a:pt x="128" y="124"/>
                  </a:cubicBezTo>
                  <a:lnTo>
                    <a:pt x="128" y="133"/>
                  </a:lnTo>
                  <a:close/>
                  <a:moveTo>
                    <a:pt x="128" y="105"/>
                  </a:moveTo>
                  <a:cubicBezTo>
                    <a:pt x="128" y="107"/>
                    <a:pt x="125" y="108"/>
                    <a:pt x="123" y="108"/>
                  </a:cubicBezTo>
                  <a:cubicBezTo>
                    <a:pt x="104" y="108"/>
                    <a:pt x="104" y="108"/>
                    <a:pt x="104" y="108"/>
                  </a:cubicBezTo>
                  <a:cubicBezTo>
                    <a:pt x="102" y="108"/>
                    <a:pt x="99" y="107"/>
                    <a:pt x="99" y="105"/>
                  </a:cubicBezTo>
                  <a:cubicBezTo>
                    <a:pt x="99" y="96"/>
                    <a:pt x="99" y="96"/>
                    <a:pt x="99" y="96"/>
                  </a:cubicBezTo>
                  <a:cubicBezTo>
                    <a:pt x="99" y="94"/>
                    <a:pt x="102" y="92"/>
                    <a:pt x="104" y="92"/>
                  </a:cubicBezTo>
                  <a:cubicBezTo>
                    <a:pt x="123" y="92"/>
                    <a:pt x="123" y="92"/>
                    <a:pt x="123" y="92"/>
                  </a:cubicBezTo>
                  <a:cubicBezTo>
                    <a:pt x="125" y="92"/>
                    <a:pt x="128" y="94"/>
                    <a:pt x="128" y="96"/>
                  </a:cubicBezTo>
                  <a:lnTo>
                    <a:pt x="128" y="105"/>
                  </a:lnTo>
                  <a:close/>
                  <a:moveTo>
                    <a:pt x="126" y="72"/>
                  </a:moveTo>
                  <a:cubicBezTo>
                    <a:pt x="103" y="72"/>
                    <a:pt x="103" y="72"/>
                    <a:pt x="103" y="72"/>
                  </a:cubicBezTo>
                  <a:cubicBezTo>
                    <a:pt x="100" y="72"/>
                    <a:pt x="99" y="67"/>
                    <a:pt x="99" y="63"/>
                  </a:cubicBezTo>
                  <a:cubicBezTo>
                    <a:pt x="99" y="60"/>
                    <a:pt x="100" y="56"/>
                    <a:pt x="103" y="56"/>
                  </a:cubicBezTo>
                  <a:cubicBezTo>
                    <a:pt x="126" y="56"/>
                    <a:pt x="126" y="56"/>
                    <a:pt x="126" y="56"/>
                  </a:cubicBezTo>
                  <a:cubicBezTo>
                    <a:pt x="128" y="56"/>
                    <a:pt x="130" y="60"/>
                    <a:pt x="130" y="63"/>
                  </a:cubicBezTo>
                  <a:cubicBezTo>
                    <a:pt x="130" y="67"/>
                    <a:pt x="128" y="72"/>
                    <a:pt x="126" y="72"/>
                  </a:cubicBezTo>
                  <a:close/>
                  <a:moveTo>
                    <a:pt x="136" y="42"/>
                  </a:moveTo>
                  <a:cubicBezTo>
                    <a:pt x="136" y="45"/>
                    <a:pt x="133" y="48"/>
                    <a:pt x="129" y="48"/>
                  </a:cubicBezTo>
                  <a:cubicBezTo>
                    <a:pt x="22" y="48"/>
                    <a:pt x="22" y="48"/>
                    <a:pt x="22" y="48"/>
                  </a:cubicBezTo>
                  <a:cubicBezTo>
                    <a:pt x="19" y="48"/>
                    <a:pt x="16" y="45"/>
                    <a:pt x="16" y="42"/>
                  </a:cubicBezTo>
                  <a:cubicBezTo>
                    <a:pt x="16" y="23"/>
                    <a:pt x="16" y="23"/>
                    <a:pt x="16" y="23"/>
                  </a:cubicBezTo>
                  <a:cubicBezTo>
                    <a:pt x="16" y="19"/>
                    <a:pt x="19" y="16"/>
                    <a:pt x="22" y="16"/>
                  </a:cubicBezTo>
                  <a:cubicBezTo>
                    <a:pt x="129" y="16"/>
                    <a:pt x="129" y="16"/>
                    <a:pt x="129" y="16"/>
                  </a:cubicBezTo>
                  <a:cubicBezTo>
                    <a:pt x="133" y="16"/>
                    <a:pt x="136" y="19"/>
                    <a:pt x="136" y="23"/>
                  </a:cubicBezTo>
                  <a:lnTo>
                    <a:pt x="136" y="42"/>
                  </a:lnTo>
                  <a:close/>
                  <a:moveTo>
                    <a:pt x="124" y="20"/>
                  </a:moveTo>
                  <a:cubicBezTo>
                    <a:pt x="122" y="20"/>
                    <a:pt x="120" y="21"/>
                    <a:pt x="120" y="23"/>
                  </a:cubicBezTo>
                  <a:cubicBezTo>
                    <a:pt x="120" y="42"/>
                    <a:pt x="120" y="42"/>
                    <a:pt x="120" y="42"/>
                  </a:cubicBezTo>
                  <a:cubicBezTo>
                    <a:pt x="120" y="44"/>
                    <a:pt x="122" y="45"/>
                    <a:pt x="124" y="45"/>
                  </a:cubicBezTo>
                  <a:cubicBezTo>
                    <a:pt x="126" y="45"/>
                    <a:pt x="127" y="44"/>
                    <a:pt x="127" y="42"/>
                  </a:cubicBezTo>
                  <a:cubicBezTo>
                    <a:pt x="127" y="23"/>
                    <a:pt x="127" y="23"/>
                    <a:pt x="127" y="23"/>
                  </a:cubicBezTo>
                  <a:cubicBezTo>
                    <a:pt x="127" y="21"/>
                    <a:pt x="126" y="20"/>
                    <a:pt x="124" y="20"/>
                  </a:cubicBezTo>
                  <a:close/>
                </a:path>
              </a:pathLst>
            </a:custGeom>
            <a:solidFill>
              <a:schemeClr val="bg1"/>
            </a:solidFill>
            <a:ln>
              <a:noFill/>
            </a:ln>
          </p:spPr>
          <p:txBody>
            <a:bodyPr vert="horz" wrap="square" lIns="91440" tIns="45720" rIns="91440" bIns="45720" numCol="1" anchor="t" anchorCtr="0" compatLnSpc="1"/>
            <a:lstStyle/>
            <a:p>
              <a:endParaRPr lang="zh-CN" altLang="en-US">
                <a:cs typeface="+mn-ea"/>
                <a:sym typeface="+mn-lt"/>
              </a:endParaRPr>
            </a:p>
          </p:txBody>
        </p:sp>
      </p:grpSp>
      <p:sp>
        <p:nvSpPr>
          <p:cNvPr id="6" name="标题 5"/>
          <p:cNvSpPr>
            <a:spLocks noGrp="1"/>
          </p:cNvSpPr>
          <p:nvPr>
            <p:ph type="title"/>
          </p:nvPr>
        </p:nvSpPr>
        <p:spPr/>
        <p:txBody>
          <a:bodyPr>
            <a:normAutofit/>
          </a:bodyPr>
          <a:lstStyle/>
          <a:p>
            <a:r>
              <a:rPr lang="zh-CN" altLang="en-US" dirty="0">
                <a:latin typeface="+mn-lt"/>
                <a:ea typeface="+mn-ea"/>
                <a:cs typeface="+mn-ea"/>
                <a:sym typeface="+mn-lt"/>
              </a:rPr>
              <a:t>单击此处添加标题</a:t>
            </a:r>
            <a:endParaRPr lang="zh-CN" altLang="en-US" dirty="0">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21"/>
          <p:cNvSpPr/>
          <p:nvPr/>
        </p:nvSpPr>
        <p:spPr>
          <a:xfrm>
            <a:off x="1420262" y="2346986"/>
            <a:ext cx="914400" cy="914400"/>
          </a:xfrm>
          <a:prstGeom prst="ellipse">
            <a:avLst/>
          </a:prstGeom>
          <a:solidFill>
            <a:srgbClr val="FF4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nvPicPr>
        <p:blipFill rotWithShape="1">
          <a:blip r:embed="rId1"/>
          <a:srcRect t="22527" b="51199"/>
          <a:stretch>
            <a:fillRect/>
          </a:stretch>
        </p:blipFill>
        <p:spPr>
          <a:xfrm>
            <a:off x="0" y="0"/>
            <a:ext cx="12192000" cy="2616200"/>
          </a:xfrm>
          <a:prstGeom prst="rect">
            <a:avLst/>
          </a:prstGeom>
        </p:spPr>
      </p:pic>
      <p:sp>
        <p:nvSpPr>
          <p:cNvPr id="7" name="矩形 6"/>
          <p:cNvSpPr/>
          <p:nvPr/>
        </p:nvSpPr>
        <p:spPr>
          <a:xfrm>
            <a:off x="1984637" y="949775"/>
            <a:ext cx="8222726" cy="1147036"/>
          </a:xfrm>
          <a:prstGeom prst="rect">
            <a:avLst/>
          </a:prstGeom>
          <a:solidFill>
            <a:srgbClr val="1200B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a:off x="2334662" y="1138572"/>
            <a:ext cx="7522676" cy="769441"/>
          </a:xfrm>
          <a:prstGeom prst="rect">
            <a:avLst/>
          </a:prstGeom>
          <a:noFill/>
        </p:spPr>
        <p:txBody>
          <a:bodyPr wrap="square" rtlCol="0">
            <a:spAutoFit/>
          </a:bodyPr>
          <a:lstStyle>
            <a:defPPr>
              <a:defRPr lang="zh-CN"/>
            </a:defPPr>
            <a:lvl1pPr>
              <a:defRPr>
                <a:solidFill>
                  <a:schemeClr val="accent4">
                    <a:lumMod val="40000"/>
                    <a:lumOff val="60000"/>
                  </a:schemeClr>
                </a:solidFill>
                <a:latin typeface="Impact" panose="020B0806030902050204" pitchFamily="34" charset="0"/>
                <a:ea typeface="微软雅黑" panose="020B0503020204020204" pitchFamily="34" charset="-122"/>
              </a:defRPr>
            </a:lvl1pPr>
          </a:lstStyle>
          <a:p>
            <a:pPr algn="ctr"/>
            <a:r>
              <a:rPr lang="zh-CN" altLang="en-US" sz="4400" b="1" dirty="0">
                <a:solidFill>
                  <a:schemeClr val="bg1"/>
                </a:solidFill>
                <a:latin typeface="思源宋体 CN Heavy" panose="02020900000000000000" pitchFamily="18" charset="-122"/>
                <a:ea typeface="思源宋体 CN Heavy" panose="02020900000000000000" pitchFamily="18" charset="-122"/>
                <a:cs typeface="+mn-ea"/>
                <a:sym typeface="+mn-lt"/>
              </a:rPr>
              <a:t>目</a:t>
            </a:r>
            <a:r>
              <a:rPr lang="zh-CN" altLang="en-US" sz="4400" b="1" dirty="0" smtClean="0">
                <a:solidFill>
                  <a:schemeClr val="bg1"/>
                </a:solidFill>
                <a:latin typeface="思源宋体 CN Heavy" panose="02020900000000000000" pitchFamily="18" charset="-122"/>
                <a:ea typeface="思源宋体 CN Heavy" panose="02020900000000000000" pitchFamily="18" charset="-122"/>
                <a:cs typeface="+mn-ea"/>
                <a:sym typeface="+mn-lt"/>
              </a:rPr>
              <a:t>录  </a:t>
            </a:r>
            <a:r>
              <a:rPr lang="en-US" altLang="zh-CN" sz="4000" b="1" dirty="0" smtClean="0">
                <a:solidFill>
                  <a:schemeClr val="bg1"/>
                </a:solidFill>
                <a:latin typeface="思源宋体 CN Heavy" panose="02020900000000000000" pitchFamily="18" charset="-122"/>
                <a:ea typeface="思源宋体 CN Heavy" panose="02020900000000000000" pitchFamily="18" charset="-122"/>
                <a:cs typeface="+mn-ea"/>
                <a:sym typeface="+mn-lt"/>
              </a:rPr>
              <a:t>CONTENTS</a:t>
            </a:r>
            <a:endParaRPr lang="en-US" altLang="zh-CN" sz="4000" b="1" dirty="0">
              <a:solidFill>
                <a:schemeClr val="bg1"/>
              </a:solidFill>
              <a:latin typeface="思源宋体 CN Heavy" panose="02020900000000000000" pitchFamily="18" charset="-122"/>
              <a:ea typeface="思源宋体 CN Heavy" panose="02020900000000000000" pitchFamily="18" charset="-122"/>
              <a:cs typeface="+mn-ea"/>
              <a:sym typeface="+mn-lt"/>
            </a:endParaRPr>
          </a:p>
        </p:txBody>
      </p:sp>
      <p:grpSp>
        <p:nvGrpSpPr>
          <p:cNvPr id="14" name="组合 13"/>
          <p:cNvGrpSpPr/>
          <p:nvPr/>
        </p:nvGrpSpPr>
        <p:grpSpPr>
          <a:xfrm>
            <a:off x="2850832" y="1304318"/>
            <a:ext cx="947738" cy="364187"/>
            <a:chOff x="2728912" y="3445669"/>
            <a:chExt cx="947738" cy="364187"/>
          </a:xfrm>
        </p:grpSpPr>
        <p:sp>
          <p:nvSpPr>
            <p:cNvPr id="12" name="任意多边形 11"/>
            <p:cNvSpPr/>
            <p:nvPr/>
          </p:nvSpPr>
          <p:spPr>
            <a:xfrm>
              <a:off x="2728912" y="3445669"/>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30"/>
            <p:cNvSpPr/>
            <p:nvPr/>
          </p:nvSpPr>
          <p:spPr>
            <a:xfrm>
              <a:off x="2728912" y="3559897"/>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2728912" y="3674125"/>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 name="组合 32"/>
          <p:cNvGrpSpPr/>
          <p:nvPr/>
        </p:nvGrpSpPr>
        <p:grpSpPr>
          <a:xfrm>
            <a:off x="8512795" y="1304318"/>
            <a:ext cx="947738" cy="364187"/>
            <a:chOff x="2728912" y="3445669"/>
            <a:chExt cx="947738" cy="364187"/>
          </a:xfrm>
        </p:grpSpPr>
        <p:sp>
          <p:nvSpPr>
            <p:cNvPr id="34" name="任意多边形 33"/>
            <p:cNvSpPr/>
            <p:nvPr/>
          </p:nvSpPr>
          <p:spPr>
            <a:xfrm>
              <a:off x="2728912" y="3445669"/>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任意多边形 34"/>
            <p:cNvSpPr/>
            <p:nvPr/>
          </p:nvSpPr>
          <p:spPr>
            <a:xfrm>
              <a:off x="2728912" y="3559897"/>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任意多边形 35"/>
            <p:cNvSpPr/>
            <p:nvPr/>
          </p:nvSpPr>
          <p:spPr>
            <a:xfrm>
              <a:off x="2728912" y="3674125"/>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26" name="图片 25"/>
          <p:cNvPicPr>
            <a:picLocks noChangeAspect="1"/>
          </p:cNvPicPr>
          <p:nvPr/>
        </p:nvPicPr>
        <p:blipFill rotWithShape="1">
          <a:blip r:embed="rId2"/>
          <a:srcRect t="46694" b="24402"/>
          <a:stretch>
            <a:fillRect/>
          </a:stretch>
        </p:blipFill>
        <p:spPr>
          <a:xfrm>
            <a:off x="159274" y="3886199"/>
            <a:ext cx="11975688" cy="2971801"/>
          </a:xfrm>
          <a:prstGeom prst="rect">
            <a:avLst/>
          </a:prstGeom>
        </p:spPr>
      </p:pic>
      <p:sp>
        <p:nvSpPr>
          <p:cNvPr id="30" name="矩形 29"/>
          <p:cNvSpPr/>
          <p:nvPr/>
        </p:nvSpPr>
        <p:spPr>
          <a:xfrm>
            <a:off x="1984637" y="2078485"/>
            <a:ext cx="8222726" cy="3979415"/>
          </a:xfrm>
          <a:prstGeom prst="rect">
            <a:avLst/>
          </a:prstGeom>
          <a:solidFill>
            <a:schemeClr val="bg1"/>
          </a:solidFill>
          <a:ln w="38100">
            <a:noFill/>
          </a:ln>
          <a:effectLst>
            <a:outerShdw dist="152400" dir="2700000" algn="tl"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9" name="矩形 38"/>
          <p:cNvSpPr/>
          <p:nvPr/>
        </p:nvSpPr>
        <p:spPr>
          <a:xfrm>
            <a:off x="4779554" y="2708925"/>
            <a:ext cx="3711273" cy="523220"/>
          </a:xfrm>
          <a:prstGeom prst="rect">
            <a:avLst/>
          </a:prstGeom>
        </p:spPr>
        <p:txBody>
          <a:bodyPr wrap="none">
            <a:spAutoFit/>
          </a:bodyPr>
          <a:lstStyle/>
          <a:p>
            <a:pPr algn="ctr"/>
            <a:r>
              <a:rPr lang="zh-CN" altLang="en-US" sz="2800" dirty="0">
                <a:solidFill>
                  <a:schemeClr val="bg1">
                    <a:lumMod val="50000"/>
                  </a:schemeClr>
                </a:solidFill>
              </a:rPr>
              <a:t>单击此处添加标题文本</a:t>
            </a:r>
            <a:endParaRPr lang="zh-CN" altLang="en-US" sz="2800" dirty="0">
              <a:solidFill>
                <a:schemeClr val="bg1">
                  <a:lumMod val="50000"/>
                </a:schemeClr>
              </a:solidFill>
            </a:endParaRPr>
          </a:p>
        </p:txBody>
      </p:sp>
      <p:sp>
        <p:nvSpPr>
          <p:cNvPr id="17" name="椭圆 16"/>
          <p:cNvSpPr/>
          <p:nvPr/>
        </p:nvSpPr>
        <p:spPr>
          <a:xfrm>
            <a:off x="3512072" y="2457988"/>
            <a:ext cx="927997" cy="927997"/>
          </a:xfrm>
          <a:prstGeom prst="ellipse">
            <a:avLst/>
          </a:prstGeom>
          <a:pattFill prst="wdUpDiag">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3630232" y="2588725"/>
            <a:ext cx="809837" cy="707886"/>
          </a:xfrm>
          <a:prstGeom prst="rect">
            <a:avLst/>
          </a:prstGeom>
          <a:noFill/>
        </p:spPr>
        <p:txBody>
          <a:bodyPr wrap="none" rtlCol="0">
            <a:spAutoFit/>
          </a:bodyPr>
          <a:lstStyle/>
          <a:p>
            <a:r>
              <a:rPr lang="en-US" altLang="zh-CN" sz="4000" dirty="0" smtClean="0">
                <a:latin typeface="思源宋体 CN Heavy" panose="02020900000000000000" pitchFamily="18" charset="-122"/>
                <a:ea typeface="思源宋体 CN Heavy" panose="02020900000000000000" pitchFamily="18" charset="-122"/>
              </a:rPr>
              <a:t>01</a:t>
            </a:r>
            <a:endParaRPr lang="zh-CN" altLang="en-US" sz="4000" dirty="0">
              <a:latin typeface="思源宋体 CN Heavy" panose="02020900000000000000" pitchFamily="18" charset="-122"/>
              <a:ea typeface="思源宋体 CN Heavy" panose="02020900000000000000" pitchFamily="18" charset="-122"/>
            </a:endParaRPr>
          </a:p>
        </p:txBody>
      </p:sp>
      <p:sp>
        <p:nvSpPr>
          <p:cNvPr id="57" name="矩形 56"/>
          <p:cNvSpPr/>
          <p:nvPr/>
        </p:nvSpPr>
        <p:spPr>
          <a:xfrm>
            <a:off x="4779554" y="3698213"/>
            <a:ext cx="3711273" cy="523220"/>
          </a:xfrm>
          <a:prstGeom prst="rect">
            <a:avLst/>
          </a:prstGeom>
        </p:spPr>
        <p:txBody>
          <a:bodyPr wrap="none">
            <a:spAutoFit/>
          </a:bodyPr>
          <a:lstStyle/>
          <a:p>
            <a:pPr algn="ctr"/>
            <a:r>
              <a:rPr lang="zh-CN" altLang="en-US" sz="2800" dirty="0">
                <a:solidFill>
                  <a:schemeClr val="bg1">
                    <a:lumMod val="50000"/>
                  </a:schemeClr>
                </a:solidFill>
              </a:rPr>
              <a:t>单击此处添加标题文本</a:t>
            </a:r>
            <a:endParaRPr lang="zh-CN" altLang="en-US" sz="2800" dirty="0">
              <a:solidFill>
                <a:schemeClr val="bg1">
                  <a:lumMod val="50000"/>
                </a:schemeClr>
              </a:solidFill>
            </a:endParaRPr>
          </a:p>
        </p:txBody>
      </p:sp>
      <p:sp>
        <p:nvSpPr>
          <p:cNvPr id="58" name="椭圆 57"/>
          <p:cNvSpPr/>
          <p:nvPr/>
        </p:nvSpPr>
        <p:spPr>
          <a:xfrm>
            <a:off x="3512072" y="3447276"/>
            <a:ext cx="927997" cy="927997"/>
          </a:xfrm>
          <a:prstGeom prst="ellipse">
            <a:avLst/>
          </a:prstGeom>
          <a:pattFill prst="wdUpDiag">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文本框 58"/>
          <p:cNvSpPr txBox="1"/>
          <p:nvPr/>
        </p:nvSpPr>
        <p:spPr>
          <a:xfrm>
            <a:off x="3630232" y="3578013"/>
            <a:ext cx="809837" cy="707886"/>
          </a:xfrm>
          <a:prstGeom prst="rect">
            <a:avLst/>
          </a:prstGeom>
          <a:noFill/>
        </p:spPr>
        <p:txBody>
          <a:bodyPr wrap="none" rtlCol="0">
            <a:spAutoFit/>
          </a:bodyPr>
          <a:lstStyle/>
          <a:p>
            <a:r>
              <a:rPr lang="en-US" altLang="zh-CN" sz="4000" dirty="0" smtClean="0">
                <a:latin typeface="思源宋体 CN Heavy" panose="02020900000000000000" pitchFamily="18" charset="-122"/>
                <a:ea typeface="思源宋体 CN Heavy" panose="02020900000000000000" pitchFamily="18" charset="-122"/>
              </a:rPr>
              <a:t>02</a:t>
            </a:r>
            <a:endParaRPr lang="zh-CN" altLang="en-US" sz="4000" dirty="0">
              <a:latin typeface="思源宋体 CN Heavy" panose="02020900000000000000" pitchFamily="18" charset="-122"/>
              <a:ea typeface="思源宋体 CN Heavy" panose="02020900000000000000" pitchFamily="18" charset="-122"/>
            </a:endParaRPr>
          </a:p>
        </p:txBody>
      </p:sp>
      <p:sp>
        <p:nvSpPr>
          <p:cNvPr id="60" name="矩形 59"/>
          <p:cNvSpPr/>
          <p:nvPr/>
        </p:nvSpPr>
        <p:spPr>
          <a:xfrm>
            <a:off x="4779554" y="4687501"/>
            <a:ext cx="3711273" cy="523220"/>
          </a:xfrm>
          <a:prstGeom prst="rect">
            <a:avLst/>
          </a:prstGeom>
        </p:spPr>
        <p:txBody>
          <a:bodyPr wrap="none">
            <a:spAutoFit/>
          </a:bodyPr>
          <a:lstStyle/>
          <a:p>
            <a:pPr algn="ctr"/>
            <a:r>
              <a:rPr lang="zh-CN" altLang="en-US" sz="2800" dirty="0">
                <a:solidFill>
                  <a:schemeClr val="bg1">
                    <a:lumMod val="50000"/>
                  </a:schemeClr>
                </a:solidFill>
              </a:rPr>
              <a:t>单击此处添加标题文本</a:t>
            </a:r>
            <a:endParaRPr lang="zh-CN" altLang="en-US" sz="2800" dirty="0">
              <a:solidFill>
                <a:schemeClr val="bg1">
                  <a:lumMod val="50000"/>
                </a:schemeClr>
              </a:solidFill>
            </a:endParaRPr>
          </a:p>
        </p:txBody>
      </p:sp>
      <p:sp>
        <p:nvSpPr>
          <p:cNvPr id="61" name="椭圆 60"/>
          <p:cNvSpPr/>
          <p:nvPr/>
        </p:nvSpPr>
        <p:spPr>
          <a:xfrm>
            <a:off x="3512072" y="4436564"/>
            <a:ext cx="927997" cy="927997"/>
          </a:xfrm>
          <a:prstGeom prst="ellipse">
            <a:avLst/>
          </a:prstGeom>
          <a:pattFill prst="wdUpDiag">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文本框 61"/>
          <p:cNvSpPr txBox="1"/>
          <p:nvPr/>
        </p:nvSpPr>
        <p:spPr>
          <a:xfrm>
            <a:off x="3630232" y="4567301"/>
            <a:ext cx="809837" cy="707886"/>
          </a:xfrm>
          <a:prstGeom prst="rect">
            <a:avLst/>
          </a:prstGeom>
          <a:noFill/>
        </p:spPr>
        <p:txBody>
          <a:bodyPr wrap="none" rtlCol="0">
            <a:spAutoFit/>
          </a:bodyPr>
          <a:lstStyle/>
          <a:p>
            <a:r>
              <a:rPr lang="en-US" altLang="zh-CN" sz="4000" dirty="0" smtClean="0">
                <a:latin typeface="思源宋体 CN Heavy" panose="02020900000000000000" pitchFamily="18" charset="-122"/>
                <a:ea typeface="思源宋体 CN Heavy" panose="02020900000000000000" pitchFamily="18" charset="-122"/>
              </a:rPr>
              <a:t>03</a:t>
            </a:r>
            <a:endParaRPr lang="zh-CN" altLang="en-US" sz="4000" dirty="0">
              <a:latin typeface="思源宋体 CN Heavy" panose="02020900000000000000" pitchFamily="18" charset="-122"/>
              <a:ea typeface="思源宋体 CN Heavy" panose="02020900000000000000" pitchFamily="18" charset="-122"/>
            </a:endParaRPr>
          </a:p>
        </p:txBody>
      </p:sp>
      <p:grpSp>
        <p:nvGrpSpPr>
          <p:cNvPr id="23" name="组合 22"/>
          <p:cNvGrpSpPr/>
          <p:nvPr/>
        </p:nvGrpSpPr>
        <p:grpSpPr>
          <a:xfrm>
            <a:off x="11020931" y="3594322"/>
            <a:ext cx="357501" cy="947740"/>
            <a:chOff x="1466400" y="2337965"/>
            <a:chExt cx="357501" cy="947740"/>
          </a:xfrm>
        </p:grpSpPr>
        <p:sp>
          <p:nvSpPr>
            <p:cNvPr id="42" name="任意多边形 41"/>
            <p:cNvSpPr/>
            <p:nvPr/>
          </p:nvSpPr>
          <p:spPr>
            <a:xfrm rot="5400000">
              <a:off x="1282167" y="2743968"/>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rgbClr val="1200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63" name="任意多边形 62"/>
            <p:cNvSpPr/>
            <p:nvPr/>
          </p:nvSpPr>
          <p:spPr>
            <a:xfrm rot="5400000">
              <a:off x="1171282" y="2743969"/>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rgbClr val="1200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64" name="任意多边形 63"/>
            <p:cNvSpPr/>
            <p:nvPr/>
          </p:nvSpPr>
          <p:spPr>
            <a:xfrm rot="5400000">
              <a:off x="1060397" y="2743970"/>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rgbClr val="1200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gr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p:cNvGrpSpPr/>
          <p:nvPr/>
        </p:nvGrpSpPr>
        <p:grpSpPr>
          <a:xfrm>
            <a:off x="1192789" y="1838546"/>
            <a:ext cx="2970829" cy="2971211"/>
            <a:chOff x="953424" y="1486519"/>
            <a:chExt cx="2228412" cy="2228408"/>
          </a:xfrm>
        </p:grpSpPr>
        <p:sp>
          <p:nvSpPr>
            <p:cNvPr id="42" name="Freeform 41"/>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6485E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56481" tIns="548640" rIns="356481" bIns="436755" numCol="1" spcCol="1270" anchor="ctr" anchorCtr="0">
              <a:noAutofit/>
            </a:bodyPr>
            <a:lstStyle/>
            <a:p>
              <a:pPr algn="ctr" defTabSz="1777365">
                <a:lnSpc>
                  <a:spcPct val="90000"/>
                </a:lnSpc>
                <a:spcBef>
                  <a:spcPct val="0"/>
                </a:spcBef>
                <a:spcAft>
                  <a:spcPct val="35000"/>
                </a:spcAft>
              </a:pPr>
              <a:endParaRPr lang="en-US" sz="4000" dirty="0">
                <a:cs typeface="+mn-ea"/>
                <a:sym typeface="+mn-lt"/>
              </a:endParaRPr>
            </a:p>
          </p:txBody>
        </p:sp>
        <p:sp>
          <p:nvSpPr>
            <p:cNvPr id="49" name="Oval 48"/>
            <p:cNvSpPr/>
            <p:nvPr/>
          </p:nvSpPr>
          <p:spPr>
            <a:xfrm>
              <a:off x="1376346" y="1909439"/>
              <a:ext cx="1382568" cy="1382568"/>
            </a:xfrm>
            <a:prstGeom prst="ellipse">
              <a:avLst/>
            </a:prstGeom>
            <a:solidFill>
              <a:srgbClr val="1200B6"/>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cs typeface="+mn-ea"/>
                <a:sym typeface="+mn-lt"/>
              </a:endParaRPr>
            </a:p>
          </p:txBody>
        </p:sp>
      </p:grpSp>
      <p:grpSp>
        <p:nvGrpSpPr>
          <p:cNvPr id="51" name="Group 50"/>
          <p:cNvGrpSpPr/>
          <p:nvPr/>
        </p:nvGrpSpPr>
        <p:grpSpPr>
          <a:xfrm>
            <a:off x="4135808" y="1902204"/>
            <a:ext cx="2061637" cy="2061901"/>
            <a:chOff x="953424" y="1486519"/>
            <a:chExt cx="2228412" cy="2228408"/>
          </a:xfrm>
        </p:grpSpPr>
        <p:sp>
          <p:nvSpPr>
            <p:cNvPr id="52" name="Freeform 51"/>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F4B4C"/>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56481" tIns="548640" rIns="356481" bIns="436755" numCol="1" spcCol="1270" anchor="ctr" anchorCtr="0">
              <a:noAutofit/>
            </a:bodyPr>
            <a:lstStyle/>
            <a:p>
              <a:pPr algn="ctr" defTabSz="1777365">
                <a:lnSpc>
                  <a:spcPct val="90000"/>
                </a:lnSpc>
                <a:spcBef>
                  <a:spcPct val="0"/>
                </a:spcBef>
                <a:spcAft>
                  <a:spcPct val="35000"/>
                </a:spcAft>
              </a:pPr>
              <a:endParaRPr lang="en-US" sz="4000" dirty="0">
                <a:cs typeface="+mn-ea"/>
                <a:sym typeface="+mn-lt"/>
              </a:endParaRPr>
            </a:p>
          </p:txBody>
        </p:sp>
        <p:sp>
          <p:nvSpPr>
            <p:cNvPr id="53" name="Oval 52"/>
            <p:cNvSpPr/>
            <p:nvPr/>
          </p:nvSpPr>
          <p:spPr>
            <a:xfrm>
              <a:off x="1376346" y="1909439"/>
              <a:ext cx="1382568" cy="1382568"/>
            </a:xfrm>
            <a:prstGeom prst="ellipse">
              <a:avLst/>
            </a:prstGeom>
            <a:solidFill>
              <a:srgbClr val="FF9B9B"/>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300" dirty="0">
                <a:cs typeface="+mn-ea"/>
                <a:sym typeface="+mn-lt"/>
              </a:endParaRPr>
            </a:p>
          </p:txBody>
        </p:sp>
      </p:grpSp>
      <p:grpSp>
        <p:nvGrpSpPr>
          <p:cNvPr id="54" name="Group 53"/>
          <p:cNvGrpSpPr/>
          <p:nvPr/>
        </p:nvGrpSpPr>
        <p:grpSpPr>
          <a:xfrm>
            <a:off x="6096002" y="1838546"/>
            <a:ext cx="2970829" cy="2971211"/>
            <a:chOff x="953424" y="1486519"/>
            <a:chExt cx="2228412" cy="2228408"/>
          </a:xfrm>
          <a:solidFill>
            <a:srgbClr val="FF3F3F"/>
          </a:solidFill>
        </p:grpSpPr>
        <p:sp>
          <p:nvSpPr>
            <p:cNvPr id="55" name="Freeform 54"/>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1200B6"/>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56481" tIns="548640" rIns="356481" bIns="436755" numCol="1" spcCol="1270" anchor="ctr" anchorCtr="0">
              <a:noAutofit/>
            </a:bodyPr>
            <a:lstStyle/>
            <a:p>
              <a:pPr algn="ctr" defTabSz="1777365">
                <a:lnSpc>
                  <a:spcPct val="90000"/>
                </a:lnSpc>
                <a:spcBef>
                  <a:spcPct val="0"/>
                </a:spcBef>
                <a:spcAft>
                  <a:spcPct val="35000"/>
                </a:spcAft>
              </a:pPr>
              <a:endParaRPr lang="en-US" sz="4000" dirty="0">
                <a:cs typeface="+mn-ea"/>
                <a:sym typeface="+mn-lt"/>
              </a:endParaRPr>
            </a:p>
          </p:txBody>
        </p:sp>
        <p:sp>
          <p:nvSpPr>
            <p:cNvPr id="56" name="Oval 55"/>
            <p:cNvSpPr/>
            <p:nvPr/>
          </p:nvSpPr>
          <p:spPr>
            <a:xfrm>
              <a:off x="1376346" y="1909439"/>
              <a:ext cx="1382568" cy="1382568"/>
            </a:xfrm>
            <a:prstGeom prst="ellipse">
              <a:avLst/>
            </a:prstGeom>
            <a:solidFill>
              <a:schemeClr val="accent2"/>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solidFill>
                  <a:schemeClr val="bg1"/>
                </a:solidFill>
                <a:cs typeface="+mn-ea"/>
                <a:sym typeface="+mn-lt"/>
              </a:endParaRPr>
            </a:p>
          </p:txBody>
        </p:sp>
      </p:grpSp>
      <p:grpSp>
        <p:nvGrpSpPr>
          <p:cNvPr id="57" name="Group 56"/>
          <p:cNvGrpSpPr/>
          <p:nvPr/>
        </p:nvGrpSpPr>
        <p:grpSpPr>
          <a:xfrm>
            <a:off x="8949523" y="1902204"/>
            <a:ext cx="2061637" cy="2061901"/>
            <a:chOff x="953424" y="1486519"/>
            <a:chExt cx="2228412" cy="2228408"/>
          </a:xfrm>
          <a:solidFill>
            <a:srgbClr val="FFC000"/>
          </a:solidFill>
        </p:grpSpPr>
        <p:sp>
          <p:nvSpPr>
            <p:cNvPr id="58" name="Freeform 57"/>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F9B9B"/>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56481" tIns="548640" rIns="356481" bIns="436755" numCol="1" spcCol="1270" anchor="ctr" anchorCtr="0">
              <a:noAutofit/>
            </a:bodyPr>
            <a:lstStyle/>
            <a:p>
              <a:pPr algn="ctr" defTabSz="1777365">
                <a:lnSpc>
                  <a:spcPct val="90000"/>
                </a:lnSpc>
                <a:spcBef>
                  <a:spcPct val="0"/>
                </a:spcBef>
                <a:spcAft>
                  <a:spcPct val="35000"/>
                </a:spcAft>
              </a:pPr>
              <a:endParaRPr lang="en-US" sz="4000" dirty="0">
                <a:cs typeface="+mn-ea"/>
                <a:sym typeface="+mn-lt"/>
              </a:endParaRPr>
            </a:p>
          </p:txBody>
        </p:sp>
        <p:sp>
          <p:nvSpPr>
            <p:cNvPr id="59" name="Oval 58"/>
            <p:cNvSpPr/>
            <p:nvPr/>
          </p:nvSpPr>
          <p:spPr>
            <a:xfrm>
              <a:off x="1376346" y="1909439"/>
              <a:ext cx="1382568" cy="1382568"/>
            </a:xfrm>
            <a:prstGeom prst="ellipse">
              <a:avLst/>
            </a:prstGeom>
            <a:solidFill>
              <a:srgbClr val="FF4B4C"/>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300" dirty="0">
                <a:cs typeface="+mn-ea"/>
                <a:sym typeface="+mn-lt"/>
              </a:endParaRPr>
            </a:p>
          </p:txBody>
        </p:sp>
      </p:grpSp>
      <p:sp>
        <p:nvSpPr>
          <p:cNvPr id="60" name="TextBox 59"/>
          <p:cNvSpPr txBox="1"/>
          <p:nvPr/>
        </p:nvSpPr>
        <p:spPr>
          <a:xfrm>
            <a:off x="1035440" y="5296591"/>
            <a:ext cx="10121124" cy="400110"/>
          </a:xfrm>
          <a:prstGeom prst="rect">
            <a:avLst/>
          </a:prstGeom>
          <a:noFill/>
        </p:spPr>
        <p:txBody>
          <a:bodyPr wrap="square" lIns="0" tIns="0" rIns="0" bIns="0" rtlCol="0">
            <a:spAutoFit/>
          </a:bodyPr>
          <a:lstStyle/>
          <a:p>
            <a:pPr algn="ctr"/>
            <a:r>
              <a:rPr lang="zh-CN" altLang="en-US" sz="1300" dirty="0"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300" dirty="0" smtClean="0">
                <a:solidFill>
                  <a:schemeClr val="tx1">
                    <a:lumMod val="50000"/>
                    <a:lumOff val="50000"/>
                  </a:schemeClr>
                </a:solidFill>
                <a:cs typeface="+mn-ea"/>
                <a:sym typeface="+mn-lt"/>
              </a:rPr>
              <a:t>... ...</a:t>
            </a:r>
            <a:r>
              <a:rPr lang="zh-CN" altLang="en-US" sz="1300" dirty="0" smtClean="0">
                <a:solidFill>
                  <a:schemeClr val="tx1">
                    <a:lumMod val="50000"/>
                    <a:lumOff val="50000"/>
                  </a:schemeClr>
                </a:solidFill>
                <a:cs typeface="+mn-ea"/>
                <a:sym typeface="+mn-lt"/>
              </a:rPr>
              <a:t>尽</a:t>
            </a:r>
            <a:r>
              <a:rPr lang="zh-CN" altLang="en-US" sz="1300" dirty="0">
                <a:solidFill>
                  <a:schemeClr val="tx1">
                    <a:lumMod val="50000"/>
                    <a:lumOff val="50000"/>
                  </a:schemeClr>
                </a:solidFill>
                <a:cs typeface="+mn-ea"/>
                <a:sym typeface="+mn-lt"/>
              </a:rPr>
              <a:t>量将每页幻灯片的字数控制在</a:t>
            </a:r>
            <a:r>
              <a:rPr lang="en-US" altLang="zh-CN" sz="1300" dirty="0">
                <a:solidFill>
                  <a:schemeClr val="tx1">
                    <a:lumMod val="50000"/>
                    <a:lumOff val="50000"/>
                  </a:schemeClr>
                </a:solidFill>
                <a:cs typeface="+mn-ea"/>
                <a:sym typeface="+mn-lt"/>
              </a:rPr>
              <a:t>200</a:t>
            </a:r>
            <a:r>
              <a:rPr lang="zh-CN" altLang="en-US" sz="1300" dirty="0">
                <a:solidFill>
                  <a:schemeClr val="tx1">
                    <a:lumMod val="50000"/>
                    <a:lumOff val="50000"/>
                  </a:schemeClr>
                </a:solidFill>
                <a:cs typeface="+mn-ea"/>
                <a:sym typeface="+mn-lt"/>
              </a:rPr>
              <a:t>字以内，据统计每页幻灯片的最好控制在</a:t>
            </a:r>
            <a:r>
              <a:rPr lang="en-US" altLang="zh-CN" sz="1300" dirty="0">
                <a:solidFill>
                  <a:schemeClr val="tx1">
                    <a:lumMod val="50000"/>
                    <a:lumOff val="50000"/>
                  </a:schemeClr>
                </a:solidFill>
                <a:cs typeface="+mn-ea"/>
                <a:sym typeface="+mn-lt"/>
              </a:rPr>
              <a:t>5</a:t>
            </a:r>
            <a:r>
              <a:rPr lang="zh-CN" altLang="en-US" sz="1300" dirty="0">
                <a:solidFill>
                  <a:schemeClr val="tx1">
                    <a:lumMod val="50000"/>
                    <a:lumOff val="50000"/>
                  </a:schemeClr>
                </a:solidFill>
                <a:cs typeface="+mn-ea"/>
                <a:sym typeface="+mn-lt"/>
              </a:rPr>
              <a:t>分钟之内</a:t>
            </a:r>
            <a:r>
              <a:rPr lang="zh-CN" altLang="en-US" sz="1300" dirty="0"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300" dirty="0" smtClean="0">
                <a:solidFill>
                  <a:schemeClr val="tx1">
                    <a:lumMod val="50000"/>
                    <a:lumOff val="50000"/>
                  </a:schemeClr>
                </a:solidFill>
                <a:cs typeface="+mn-ea"/>
                <a:sym typeface="+mn-lt"/>
              </a:rPr>
              <a:t>... ...</a:t>
            </a:r>
            <a:endParaRPr lang="zh-CN" altLang="en-US" sz="1300" dirty="0">
              <a:solidFill>
                <a:schemeClr val="tx1">
                  <a:lumMod val="50000"/>
                  <a:lumOff val="50000"/>
                </a:schemeClr>
              </a:solidFill>
              <a:cs typeface="+mn-ea"/>
              <a:sym typeface="+mn-lt"/>
            </a:endParaRPr>
          </a:p>
        </p:txBody>
      </p:sp>
      <p:cxnSp>
        <p:nvCxnSpPr>
          <p:cNvPr id="61" name="Straight Connector 60"/>
          <p:cNvCxnSpPr/>
          <p:nvPr/>
        </p:nvCxnSpPr>
        <p:spPr>
          <a:xfrm>
            <a:off x="1043634" y="5118805"/>
            <a:ext cx="10104735"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62" name="Arc 61"/>
          <p:cNvSpPr/>
          <p:nvPr/>
        </p:nvSpPr>
        <p:spPr>
          <a:xfrm rot="19051047">
            <a:off x="2948690" y="1421473"/>
            <a:ext cx="2181487" cy="218177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lIns="121908" tIns="60954" rIns="121908" bIns="60954" rtlCol="0" anchor="ctr"/>
          <a:lstStyle/>
          <a:p>
            <a:pPr algn="ctr"/>
            <a:endParaRPr lang="en-US">
              <a:cs typeface="+mn-ea"/>
              <a:sym typeface="+mn-lt"/>
            </a:endParaRPr>
          </a:p>
        </p:txBody>
      </p:sp>
      <p:sp>
        <p:nvSpPr>
          <p:cNvPr id="63" name="Arc 62"/>
          <p:cNvSpPr/>
          <p:nvPr/>
        </p:nvSpPr>
        <p:spPr>
          <a:xfrm rot="19051047">
            <a:off x="7700111" y="1421474"/>
            <a:ext cx="2181487" cy="218177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lIns="121908" tIns="60954" rIns="121908" bIns="60954" rtlCol="0" anchor="ctr"/>
          <a:lstStyle/>
          <a:p>
            <a:pPr algn="ctr"/>
            <a:endParaRPr lang="en-US">
              <a:cs typeface="+mn-ea"/>
              <a:sym typeface="+mn-lt"/>
            </a:endParaRPr>
          </a:p>
        </p:txBody>
      </p:sp>
      <p:sp>
        <p:nvSpPr>
          <p:cNvPr id="64" name="Arc 63"/>
          <p:cNvSpPr/>
          <p:nvPr/>
        </p:nvSpPr>
        <p:spPr>
          <a:xfrm rot="3261709" flipV="1">
            <a:off x="4711906" y="2521111"/>
            <a:ext cx="2181771" cy="2181487"/>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lIns="121908" tIns="60954" rIns="121908" bIns="60954" rtlCol="0" anchor="ctr"/>
          <a:lstStyle/>
          <a:p>
            <a:pPr algn="ctr"/>
            <a:endParaRPr lang="en-US">
              <a:cs typeface="+mn-ea"/>
              <a:sym typeface="+mn-lt"/>
            </a:endParaRPr>
          </a:p>
        </p:txBody>
      </p:sp>
      <p:sp>
        <p:nvSpPr>
          <p:cNvPr id="22" name="Freeform 143"/>
          <p:cNvSpPr>
            <a:spLocks noEditPoints="1"/>
          </p:cNvSpPr>
          <p:nvPr/>
        </p:nvSpPr>
        <p:spPr bwMode="auto">
          <a:xfrm>
            <a:off x="2308110" y="2929483"/>
            <a:ext cx="747472" cy="688552"/>
          </a:xfrm>
          <a:custGeom>
            <a:avLst/>
            <a:gdLst>
              <a:gd name="T0" fmla="*/ 151 w 157"/>
              <a:gd name="T1" fmla="*/ 59 h 145"/>
              <a:gd name="T2" fmla="*/ 130 w 157"/>
              <a:gd name="T3" fmla="*/ 41 h 145"/>
              <a:gd name="T4" fmla="*/ 110 w 157"/>
              <a:gd name="T5" fmla="*/ 23 h 145"/>
              <a:gd name="T6" fmla="*/ 88 w 157"/>
              <a:gd name="T7" fmla="*/ 5 h 145"/>
              <a:gd name="T8" fmla="*/ 69 w 157"/>
              <a:gd name="T9" fmla="*/ 5 h 145"/>
              <a:gd name="T10" fmla="*/ 47 w 157"/>
              <a:gd name="T11" fmla="*/ 23 h 145"/>
              <a:gd name="T12" fmla="*/ 27 w 157"/>
              <a:gd name="T13" fmla="*/ 41 h 145"/>
              <a:gd name="T14" fmla="*/ 6 w 157"/>
              <a:gd name="T15" fmla="*/ 59 h 145"/>
              <a:gd name="T16" fmla="*/ 9 w 157"/>
              <a:gd name="T17" fmla="*/ 68 h 145"/>
              <a:gd name="T18" fmla="*/ 21 w 157"/>
              <a:gd name="T19" fmla="*/ 68 h 145"/>
              <a:gd name="T20" fmla="*/ 21 w 157"/>
              <a:gd name="T21" fmla="*/ 139 h 145"/>
              <a:gd name="T22" fmla="*/ 27 w 157"/>
              <a:gd name="T23" fmla="*/ 145 h 145"/>
              <a:gd name="T24" fmla="*/ 38 w 157"/>
              <a:gd name="T25" fmla="*/ 145 h 145"/>
              <a:gd name="T26" fmla="*/ 38 w 157"/>
              <a:gd name="T27" fmla="*/ 81 h 145"/>
              <a:gd name="T28" fmla="*/ 71 w 157"/>
              <a:gd name="T29" fmla="*/ 81 h 145"/>
              <a:gd name="T30" fmla="*/ 71 w 157"/>
              <a:gd name="T31" fmla="*/ 145 h 145"/>
              <a:gd name="T32" fmla="*/ 130 w 157"/>
              <a:gd name="T33" fmla="*/ 145 h 145"/>
              <a:gd name="T34" fmla="*/ 136 w 157"/>
              <a:gd name="T35" fmla="*/ 139 h 145"/>
              <a:gd name="T36" fmla="*/ 136 w 157"/>
              <a:gd name="T37" fmla="*/ 68 h 145"/>
              <a:gd name="T38" fmla="*/ 148 w 157"/>
              <a:gd name="T39" fmla="*/ 68 h 145"/>
              <a:gd name="T40" fmla="*/ 151 w 157"/>
              <a:gd name="T41" fmla="*/ 59 h 145"/>
              <a:gd name="T42" fmla="*/ 118 w 157"/>
              <a:gd name="T43" fmla="*/ 97 h 145"/>
              <a:gd name="T44" fmla="*/ 89 w 157"/>
              <a:gd name="T45" fmla="*/ 97 h 145"/>
              <a:gd name="T46" fmla="*/ 89 w 157"/>
              <a:gd name="T47" fmla="*/ 72 h 145"/>
              <a:gd name="T48" fmla="*/ 118 w 157"/>
              <a:gd name="T49" fmla="*/ 72 h 145"/>
              <a:gd name="T50" fmla="*/ 118 w 157"/>
              <a:gd name="T51" fmla="*/ 9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7" h="145">
                <a:moveTo>
                  <a:pt x="151" y="59"/>
                </a:moveTo>
                <a:cubicBezTo>
                  <a:pt x="130" y="41"/>
                  <a:pt x="130" y="41"/>
                  <a:pt x="130" y="41"/>
                </a:cubicBezTo>
                <a:cubicBezTo>
                  <a:pt x="124" y="36"/>
                  <a:pt x="115" y="28"/>
                  <a:pt x="110" y="23"/>
                </a:cubicBezTo>
                <a:cubicBezTo>
                  <a:pt x="88" y="5"/>
                  <a:pt x="88" y="5"/>
                  <a:pt x="88" y="5"/>
                </a:cubicBezTo>
                <a:cubicBezTo>
                  <a:pt x="83" y="0"/>
                  <a:pt x="74" y="0"/>
                  <a:pt x="69" y="5"/>
                </a:cubicBezTo>
                <a:cubicBezTo>
                  <a:pt x="47" y="23"/>
                  <a:pt x="47" y="23"/>
                  <a:pt x="47" y="23"/>
                </a:cubicBezTo>
                <a:cubicBezTo>
                  <a:pt x="42" y="28"/>
                  <a:pt x="33" y="36"/>
                  <a:pt x="27" y="41"/>
                </a:cubicBezTo>
                <a:cubicBezTo>
                  <a:pt x="6" y="59"/>
                  <a:pt x="6" y="59"/>
                  <a:pt x="6" y="59"/>
                </a:cubicBezTo>
                <a:cubicBezTo>
                  <a:pt x="0" y="64"/>
                  <a:pt x="2" y="68"/>
                  <a:pt x="9" y="68"/>
                </a:cubicBezTo>
                <a:cubicBezTo>
                  <a:pt x="21" y="68"/>
                  <a:pt x="21" y="68"/>
                  <a:pt x="21" y="68"/>
                </a:cubicBezTo>
                <a:cubicBezTo>
                  <a:pt x="21" y="139"/>
                  <a:pt x="21" y="139"/>
                  <a:pt x="21" y="139"/>
                </a:cubicBezTo>
                <a:cubicBezTo>
                  <a:pt x="21" y="142"/>
                  <a:pt x="24" y="145"/>
                  <a:pt x="27" y="145"/>
                </a:cubicBezTo>
                <a:cubicBezTo>
                  <a:pt x="38" y="145"/>
                  <a:pt x="38" y="145"/>
                  <a:pt x="38" y="145"/>
                </a:cubicBezTo>
                <a:cubicBezTo>
                  <a:pt x="38" y="81"/>
                  <a:pt x="38" y="81"/>
                  <a:pt x="38" y="81"/>
                </a:cubicBezTo>
                <a:cubicBezTo>
                  <a:pt x="71" y="81"/>
                  <a:pt x="71" y="81"/>
                  <a:pt x="71" y="81"/>
                </a:cubicBezTo>
                <a:cubicBezTo>
                  <a:pt x="71" y="145"/>
                  <a:pt x="71" y="145"/>
                  <a:pt x="71" y="145"/>
                </a:cubicBezTo>
                <a:cubicBezTo>
                  <a:pt x="130" y="145"/>
                  <a:pt x="130" y="145"/>
                  <a:pt x="130" y="145"/>
                </a:cubicBezTo>
                <a:cubicBezTo>
                  <a:pt x="134" y="145"/>
                  <a:pt x="136" y="142"/>
                  <a:pt x="136" y="139"/>
                </a:cubicBezTo>
                <a:cubicBezTo>
                  <a:pt x="136" y="68"/>
                  <a:pt x="136" y="68"/>
                  <a:pt x="136" y="68"/>
                </a:cubicBezTo>
                <a:cubicBezTo>
                  <a:pt x="148" y="68"/>
                  <a:pt x="148" y="68"/>
                  <a:pt x="148" y="68"/>
                </a:cubicBezTo>
                <a:cubicBezTo>
                  <a:pt x="155" y="68"/>
                  <a:pt x="157" y="64"/>
                  <a:pt x="151" y="59"/>
                </a:cubicBezTo>
                <a:close/>
                <a:moveTo>
                  <a:pt x="118" y="97"/>
                </a:moveTo>
                <a:cubicBezTo>
                  <a:pt x="89" y="97"/>
                  <a:pt x="89" y="97"/>
                  <a:pt x="89" y="97"/>
                </a:cubicBezTo>
                <a:cubicBezTo>
                  <a:pt x="89" y="72"/>
                  <a:pt x="89" y="72"/>
                  <a:pt x="89" y="72"/>
                </a:cubicBezTo>
                <a:cubicBezTo>
                  <a:pt x="118" y="72"/>
                  <a:pt x="118" y="72"/>
                  <a:pt x="118" y="72"/>
                </a:cubicBezTo>
                <a:lnTo>
                  <a:pt x="118" y="97"/>
                </a:lnTo>
                <a:close/>
              </a:path>
            </a:pathLst>
          </a:custGeom>
          <a:solidFill>
            <a:schemeClr val="bg1"/>
          </a:solidFill>
          <a:ln>
            <a:noFill/>
          </a:ln>
        </p:spPr>
        <p:txBody>
          <a:bodyPr vert="horz" wrap="square" lIns="121908" tIns="60954" rIns="121908" bIns="60954" numCol="1" anchor="t" anchorCtr="0" compatLnSpc="1"/>
          <a:lstStyle/>
          <a:p>
            <a:endParaRPr lang="en-US">
              <a:cs typeface="+mn-ea"/>
              <a:sym typeface="+mn-lt"/>
            </a:endParaRPr>
          </a:p>
        </p:txBody>
      </p:sp>
      <p:sp>
        <p:nvSpPr>
          <p:cNvPr id="23" name="Freeform 92"/>
          <p:cNvSpPr>
            <a:spLocks noEditPoints="1"/>
          </p:cNvSpPr>
          <p:nvPr/>
        </p:nvSpPr>
        <p:spPr bwMode="auto">
          <a:xfrm>
            <a:off x="4818527" y="2570453"/>
            <a:ext cx="704854" cy="718061"/>
          </a:xfrm>
          <a:custGeom>
            <a:avLst/>
            <a:gdLst>
              <a:gd name="T0" fmla="*/ 143 w 148"/>
              <a:gd name="T1" fmla="*/ 130 h 151"/>
              <a:gd name="T2" fmla="*/ 100 w 148"/>
              <a:gd name="T3" fmla="*/ 86 h 151"/>
              <a:gd name="T4" fmla="*/ 110 w 148"/>
              <a:gd name="T5" fmla="*/ 55 h 151"/>
              <a:gd name="T6" fmla="*/ 55 w 148"/>
              <a:gd name="T7" fmla="*/ 0 h 151"/>
              <a:gd name="T8" fmla="*/ 0 w 148"/>
              <a:gd name="T9" fmla="*/ 55 h 151"/>
              <a:gd name="T10" fmla="*/ 55 w 148"/>
              <a:gd name="T11" fmla="*/ 109 h 151"/>
              <a:gd name="T12" fmla="*/ 81 w 148"/>
              <a:gd name="T13" fmla="*/ 103 h 151"/>
              <a:gd name="T14" fmla="*/ 126 w 148"/>
              <a:gd name="T15" fmla="*/ 147 h 151"/>
              <a:gd name="T16" fmla="*/ 143 w 148"/>
              <a:gd name="T17" fmla="*/ 147 h 151"/>
              <a:gd name="T18" fmla="*/ 143 w 148"/>
              <a:gd name="T19" fmla="*/ 130 h 151"/>
              <a:gd name="T20" fmla="*/ 19 w 148"/>
              <a:gd name="T21" fmla="*/ 55 h 151"/>
              <a:gd name="T22" fmla="*/ 55 w 148"/>
              <a:gd name="T23" fmla="*/ 18 h 151"/>
              <a:gd name="T24" fmla="*/ 92 w 148"/>
              <a:gd name="T25" fmla="*/ 55 h 151"/>
              <a:gd name="T26" fmla="*/ 55 w 148"/>
              <a:gd name="T27" fmla="*/ 91 h 151"/>
              <a:gd name="T28" fmla="*/ 19 w 148"/>
              <a:gd name="T29" fmla="*/ 55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8" h="151">
                <a:moveTo>
                  <a:pt x="143" y="130"/>
                </a:moveTo>
                <a:cubicBezTo>
                  <a:pt x="100" y="86"/>
                  <a:pt x="100" y="86"/>
                  <a:pt x="100" y="86"/>
                </a:cubicBezTo>
                <a:cubicBezTo>
                  <a:pt x="106" y="77"/>
                  <a:pt x="110" y="67"/>
                  <a:pt x="110" y="55"/>
                </a:cubicBezTo>
                <a:cubicBezTo>
                  <a:pt x="110" y="24"/>
                  <a:pt x="85" y="0"/>
                  <a:pt x="55" y="0"/>
                </a:cubicBezTo>
                <a:cubicBezTo>
                  <a:pt x="25" y="0"/>
                  <a:pt x="0" y="24"/>
                  <a:pt x="0" y="55"/>
                </a:cubicBezTo>
                <a:cubicBezTo>
                  <a:pt x="0" y="85"/>
                  <a:pt x="25" y="109"/>
                  <a:pt x="55" y="109"/>
                </a:cubicBezTo>
                <a:cubicBezTo>
                  <a:pt x="65" y="109"/>
                  <a:pt x="74" y="107"/>
                  <a:pt x="81" y="103"/>
                </a:cubicBezTo>
                <a:cubicBezTo>
                  <a:pt x="126" y="147"/>
                  <a:pt x="126" y="147"/>
                  <a:pt x="126" y="147"/>
                </a:cubicBezTo>
                <a:cubicBezTo>
                  <a:pt x="130" y="151"/>
                  <a:pt x="138" y="151"/>
                  <a:pt x="143" y="147"/>
                </a:cubicBezTo>
                <a:cubicBezTo>
                  <a:pt x="148" y="142"/>
                  <a:pt x="148" y="134"/>
                  <a:pt x="143" y="130"/>
                </a:cubicBezTo>
                <a:close/>
                <a:moveTo>
                  <a:pt x="19" y="55"/>
                </a:moveTo>
                <a:cubicBezTo>
                  <a:pt x="19" y="34"/>
                  <a:pt x="35" y="18"/>
                  <a:pt x="55" y="18"/>
                </a:cubicBezTo>
                <a:cubicBezTo>
                  <a:pt x="75" y="18"/>
                  <a:pt x="92" y="34"/>
                  <a:pt x="92" y="55"/>
                </a:cubicBezTo>
                <a:cubicBezTo>
                  <a:pt x="92" y="75"/>
                  <a:pt x="75" y="91"/>
                  <a:pt x="55" y="91"/>
                </a:cubicBezTo>
                <a:cubicBezTo>
                  <a:pt x="35" y="91"/>
                  <a:pt x="19" y="75"/>
                  <a:pt x="19" y="55"/>
                </a:cubicBezTo>
                <a:close/>
              </a:path>
            </a:pathLst>
          </a:custGeom>
          <a:solidFill>
            <a:schemeClr val="bg1"/>
          </a:solidFill>
          <a:ln>
            <a:noFill/>
          </a:ln>
        </p:spPr>
        <p:txBody>
          <a:bodyPr vert="horz" wrap="square" lIns="121908" tIns="60954" rIns="121908" bIns="60954" numCol="1" anchor="t" anchorCtr="0" compatLnSpc="1"/>
          <a:lstStyle/>
          <a:p>
            <a:endParaRPr lang="en-US">
              <a:cs typeface="+mn-ea"/>
              <a:sym typeface="+mn-lt"/>
            </a:endParaRPr>
          </a:p>
        </p:txBody>
      </p:sp>
      <p:grpSp>
        <p:nvGrpSpPr>
          <p:cNvPr id="24" name="组合 23"/>
          <p:cNvGrpSpPr/>
          <p:nvPr/>
        </p:nvGrpSpPr>
        <p:grpSpPr>
          <a:xfrm>
            <a:off x="7263715" y="3014302"/>
            <a:ext cx="662236" cy="619699"/>
            <a:chOff x="6661150" y="233363"/>
            <a:chExt cx="320675" cy="300038"/>
          </a:xfrm>
          <a:solidFill>
            <a:schemeClr val="bg1"/>
          </a:solidFill>
        </p:grpSpPr>
        <p:sp>
          <p:nvSpPr>
            <p:cNvPr id="25" name="Freeform 153"/>
            <p:cNvSpPr/>
            <p:nvPr/>
          </p:nvSpPr>
          <p:spPr bwMode="auto">
            <a:xfrm>
              <a:off x="6677025" y="315913"/>
              <a:ext cx="79375" cy="187325"/>
            </a:xfrm>
            <a:custGeom>
              <a:avLst/>
              <a:gdLst>
                <a:gd name="T0" fmla="*/ 34 w 34"/>
                <a:gd name="T1" fmla="*/ 81 h 81"/>
                <a:gd name="T2" fmla="*/ 34 w 34"/>
                <a:gd name="T3" fmla="*/ 8 h 81"/>
                <a:gd name="T4" fmla="*/ 26 w 34"/>
                <a:gd name="T5" fmla="*/ 0 h 81"/>
                <a:gd name="T6" fmla="*/ 9 w 34"/>
                <a:gd name="T7" fmla="*/ 0 h 81"/>
                <a:gd name="T8" fmla="*/ 0 w 34"/>
                <a:gd name="T9" fmla="*/ 8 h 81"/>
                <a:gd name="T10" fmla="*/ 0 w 34"/>
                <a:gd name="T11" fmla="*/ 81 h 81"/>
                <a:gd name="T12" fmla="*/ 34 w 34"/>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34" h="81">
                  <a:moveTo>
                    <a:pt x="34" y="81"/>
                  </a:moveTo>
                  <a:cubicBezTo>
                    <a:pt x="34" y="8"/>
                    <a:pt x="34" y="8"/>
                    <a:pt x="34" y="8"/>
                  </a:cubicBezTo>
                  <a:cubicBezTo>
                    <a:pt x="34" y="4"/>
                    <a:pt x="30" y="0"/>
                    <a:pt x="26" y="0"/>
                  </a:cubicBezTo>
                  <a:cubicBezTo>
                    <a:pt x="9" y="0"/>
                    <a:pt x="9" y="0"/>
                    <a:pt x="9" y="0"/>
                  </a:cubicBezTo>
                  <a:cubicBezTo>
                    <a:pt x="4" y="0"/>
                    <a:pt x="0" y="4"/>
                    <a:pt x="0" y="8"/>
                  </a:cubicBezTo>
                  <a:cubicBezTo>
                    <a:pt x="0" y="81"/>
                    <a:pt x="0" y="81"/>
                    <a:pt x="0" y="81"/>
                  </a:cubicBezTo>
                  <a:lnTo>
                    <a:pt x="34" y="8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26" name="Freeform 154"/>
            <p:cNvSpPr/>
            <p:nvPr/>
          </p:nvSpPr>
          <p:spPr bwMode="auto">
            <a:xfrm>
              <a:off x="6783388" y="233363"/>
              <a:ext cx="77788" cy="269875"/>
            </a:xfrm>
            <a:custGeom>
              <a:avLst/>
              <a:gdLst>
                <a:gd name="T0" fmla="*/ 34 w 34"/>
                <a:gd name="T1" fmla="*/ 117 h 117"/>
                <a:gd name="T2" fmla="*/ 34 w 34"/>
                <a:gd name="T3" fmla="*/ 8 h 117"/>
                <a:gd name="T4" fmla="*/ 25 w 34"/>
                <a:gd name="T5" fmla="*/ 0 h 117"/>
                <a:gd name="T6" fmla="*/ 8 w 34"/>
                <a:gd name="T7" fmla="*/ 0 h 117"/>
                <a:gd name="T8" fmla="*/ 0 w 34"/>
                <a:gd name="T9" fmla="*/ 8 h 117"/>
                <a:gd name="T10" fmla="*/ 0 w 34"/>
                <a:gd name="T11" fmla="*/ 117 h 117"/>
                <a:gd name="T12" fmla="*/ 34 w 34"/>
                <a:gd name="T13" fmla="*/ 117 h 117"/>
              </a:gdLst>
              <a:ahLst/>
              <a:cxnLst>
                <a:cxn ang="0">
                  <a:pos x="T0" y="T1"/>
                </a:cxn>
                <a:cxn ang="0">
                  <a:pos x="T2" y="T3"/>
                </a:cxn>
                <a:cxn ang="0">
                  <a:pos x="T4" y="T5"/>
                </a:cxn>
                <a:cxn ang="0">
                  <a:pos x="T6" y="T7"/>
                </a:cxn>
                <a:cxn ang="0">
                  <a:pos x="T8" y="T9"/>
                </a:cxn>
                <a:cxn ang="0">
                  <a:pos x="T10" y="T11"/>
                </a:cxn>
                <a:cxn ang="0">
                  <a:pos x="T12" y="T13"/>
                </a:cxn>
              </a:cxnLst>
              <a:rect l="0" t="0" r="r" b="b"/>
              <a:pathLst>
                <a:path w="34" h="117">
                  <a:moveTo>
                    <a:pt x="34" y="117"/>
                  </a:moveTo>
                  <a:cubicBezTo>
                    <a:pt x="34" y="8"/>
                    <a:pt x="34" y="8"/>
                    <a:pt x="34" y="8"/>
                  </a:cubicBezTo>
                  <a:cubicBezTo>
                    <a:pt x="34" y="4"/>
                    <a:pt x="30" y="0"/>
                    <a:pt x="25" y="0"/>
                  </a:cubicBezTo>
                  <a:cubicBezTo>
                    <a:pt x="8" y="0"/>
                    <a:pt x="8" y="0"/>
                    <a:pt x="8" y="0"/>
                  </a:cubicBezTo>
                  <a:cubicBezTo>
                    <a:pt x="3" y="0"/>
                    <a:pt x="0" y="4"/>
                    <a:pt x="0" y="8"/>
                  </a:cubicBezTo>
                  <a:cubicBezTo>
                    <a:pt x="0" y="117"/>
                    <a:pt x="0" y="117"/>
                    <a:pt x="0" y="117"/>
                  </a:cubicBezTo>
                  <a:lnTo>
                    <a:pt x="34" y="1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27" name="Freeform 155"/>
            <p:cNvSpPr/>
            <p:nvPr/>
          </p:nvSpPr>
          <p:spPr bwMode="auto">
            <a:xfrm>
              <a:off x="6886575" y="358776"/>
              <a:ext cx="79375" cy="144463"/>
            </a:xfrm>
            <a:custGeom>
              <a:avLst/>
              <a:gdLst>
                <a:gd name="T0" fmla="*/ 34 w 34"/>
                <a:gd name="T1" fmla="*/ 63 h 63"/>
                <a:gd name="T2" fmla="*/ 34 w 34"/>
                <a:gd name="T3" fmla="*/ 8 h 63"/>
                <a:gd name="T4" fmla="*/ 25 w 34"/>
                <a:gd name="T5" fmla="*/ 0 h 63"/>
                <a:gd name="T6" fmla="*/ 8 w 34"/>
                <a:gd name="T7" fmla="*/ 0 h 63"/>
                <a:gd name="T8" fmla="*/ 0 w 34"/>
                <a:gd name="T9" fmla="*/ 8 h 63"/>
                <a:gd name="T10" fmla="*/ 0 w 34"/>
                <a:gd name="T11" fmla="*/ 63 h 63"/>
                <a:gd name="T12" fmla="*/ 34 w 34"/>
                <a:gd name="T13" fmla="*/ 63 h 63"/>
              </a:gdLst>
              <a:ahLst/>
              <a:cxnLst>
                <a:cxn ang="0">
                  <a:pos x="T0" y="T1"/>
                </a:cxn>
                <a:cxn ang="0">
                  <a:pos x="T2" y="T3"/>
                </a:cxn>
                <a:cxn ang="0">
                  <a:pos x="T4" y="T5"/>
                </a:cxn>
                <a:cxn ang="0">
                  <a:pos x="T6" y="T7"/>
                </a:cxn>
                <a:cxn ang="0">
                  <a:pos x="T8" y="T9"/>
                </a:cxn>
                <a:cxn ang="0">
                  <a:pos x="T10" y="T11"/>
                </a:cxn>
                <a:cxn ang="0">
                  <a:pos x="T12" y="T13"/>
                </a:cxn>
              </a:cxnLst>
              <a:rect l="0" t="0" r="r" b="b"/>
              <a:pathLst>
                <a:path w="34" h="63">
                  <a:moveTo>
                    <a:pt x="34" y="63"/>
                  </a:moveTo>
                  <a:cubicBezTo>
                    <a:pt x="34" y="8"/>
                    <a:pt x="34" y="8"/>
                    <a:pt x="34" y="8"/>
                  </a:cubicBezTo>
                  <a:cubicBezTo>
                    <a:pt x="34" y="4"/>
                    <a:pt x="30" y="0"/>
                    <a:pt x="25" y="0"/>
                  </a:cubicBezTo>
                  <a:cubicBezTo>
                    <a:pt x="8" y="0"/>
                    <a:pt x="8" y="0"/>
                    <a:pt x="8" y="0"/>
                  </a:cubicBezTo>
                  <a:cubicBezTo>
                    <a:pt x="4" y="0"/>
                    <a:pt x="0" y="4"/>
                    <a:pt x="0" y="8"/>
                  </a:cubicBezTo>
                  <a:cubicBezTo>
                    <a:pt x="0" y="63"/>
                    <a:pt x="0" y="63"/>
                    <a:pt x="0" y="63"/>
                  </a:cubicBezTo>
                  <a:lnTo>
                    <a:pt x="34" y="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28" name="Rectangle 156"/>
            <p:cNvSpPr>
              <a:spLocks noChangeArrowheads="1"/>
            </p:cNvSpPr>
            <p:nvPr/>
          </p:nvSpPr>
          <p:spPr bwMode="auto">
            <a:xfrm>
              <a:off x="6661150" y="512763"/>
              <a:ext cx="320675" cy="20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cs typeface="+mn-ea"/>
                <a:sym typeface="+mn-lt"/>
              </a:endParaRPr>
            </a:p>
          </p:txBody>
        </p:sp>
      </p:grpSp>
      <p:sp>
        <p:nvSpPr>
          <p:cNvPr id="29" name="Freeform 140"/>
          <p:cNvSpPr>
            <a:spLocks noEditPoints="1"/>
          </p:cNvSpPr>
          <p:nvPr/>
        </p:nvSpPr>
        <p:spPr bwMode="auto">
          <a:xfrm>
            <a:off x="9612860" y="2589098"/>
            <a:ext cx="734959" cy="735055"/>
          </a:xfrm>
          <a:custGeom>
            <a:avLst/>
            <a:gdLst>
              <a:gd name="T0" fmla="*/ 103 w 112"/>
              <a:gd name="T1" fmla="*/ 47 h 112"/>
              <a:gd name="T2" fmla="*/ 106 w 112"/>
              <a:gd name="T3" fmla="*/ 36 h 112"/>
              <a:gd name="T4" fmla="*/ 102 w 112"/>
              <a:gd name="T5" fmla="*/ 22 h 112"/>
              <a:gd name="T6" fmla="*/ 92 w 112"/>
              <a:gd name="T7" fmla="*/ 25 h 112"/>
              <a:gd name="T8" fmla="*/ 90 w 112"/>
              <a:gd name="T9" fmla="*/ 14 h 112"/>
              <a:gd name="T10" fmla="*/ 79 w 112"/>
              <a:gd name="T11" fmla="*/ 4 h 112"/>
              <a:gd name="T12" fmla="*/ 71 w 112"/>
              <a:gd name="T13" fmla="*/ 11 h 112"/>
              <a:gd name="T14" fmla="*/ 64 w 112"/>
              <a:gd name="T15" fmla="*/ 3 h 112"/>
              <a:gd name="T16" fmla="*/ 50 w 112"/>
              <a:gd name="T17" fmla="*/ 0 h 112"/>
              <a:gd name="T18" fmla="*/ 47 w 112"/>
              <a:gd name="T19" fmla="*/ 10 h 112"/>
              <a:gd name="T20" fmla="*/ 37 w 112"/>
              <a:gd name="T21" fmla="*/ 6 h 112"/>
              <a:gd name="T22" fmla="*/ 23 w 112"/>
              <a:gd name="T23" fmla="*/ 11 h 112"/>
              <a:gd name="T24" fmla="*/ 25 w 112"/>
              <a:gd name="T25" fmla="*/ 20 h 112"/>
              <a:gd name="T26" fmla="*/ 14 w 112"/>
              <a:gd name="T27" fmla="*/ 22 h 112"/>
              <a:gd name="T28" fmla="*/ 5 w 112"/>
              <a:gd name="T29" fmla="*/ 33 h 112"/>
              <a:gd name="T30" fmla="*/ 12 w 112"/>
              <a:gd name="T31" fmla="*/ 41 h 112"/>
              <a:gd name="T32" fmla="*/ 3 w 112"/>
              <a:gd name="T33" fmla="*/ 48 h 112"/>
              <a:gd name="T34" fmla="*/ 0 w 112"/>
              <a:gd name="T35" fmla="*/ 62 h 112"/>
              <a:gd name="T36" fmla="*/ 10 w 112"/>
              <a:gd name="T37" fmla="*/ 65 h 112"/>
              <a:gd name="T38" fmla="*/ 6 w 112"/>
              <a:gd name="T39" fmla="*/ 75 h 112"/>
              <a:gd name="T40" fmla="*/ 11 w 112"/>
              <a:gd name="T41" fmla="*/ 89 h 112"/>
              <a:gd name="T42" fmla="*/ 21 w 112"/>
              <a:gd name="T43" fmla="*/ 87 h 112"/>
              <a:gd name="T44" fmla="*/ 23 w 112"/>
              <a:gd name="T45" fmla="*/ 98 h 112"/>
              <a:gd name="T46" fmla="*/ 34 w 112"/>
              <a:gd name="T47" fmla="*/ 108 h 112"/>
              <a:gd name="T48" fmla="*/ 41 w 112"/>
              <a:gd name="T49" fmla="*/ 101 h 112"/>
              <a:gd name="T50" fmla="*/ 48 w 112"/>
              <a:gd name="T51" fmla="*/ 109 h 112"/>
              <a:gd name="T52" fmla="*/ 63 w 112"/>
              <a:gd name="T53" fmla="*/ 112 h 112"/>
              <a:gd name="T54" fmla="*/ 66 w 112"/>
              <a:gd name="T55" fmla="*/ 102 h 112"/>
              <a:gd name="T56" fmla="*/ 76 w 112"/>
              <a:gd name="T57" fmla="*/ 106 h 112"/>
              <a:gd name="T58" fmla="*/ 90 w 112"/>
              <a:gd name="T59" fmla="*/ 101 h 112"/>
              <a:gd name="T60" fmla="*/ 88 w 112"/>
              <a:gd name="T61" fmla="*/ 91 h 112"/>
              <a:gd name="T62" fmla="*/ 98 w 112"/>
              <a:gd name="T63" fmla="*/ 89 h 112"/>
              <a:gd name="T64" fmla="*/ 108 w 112"/>
              <a:gd name="T65" fmla="*/ 78 h 112"/>
              <a:gd name="T66" fmla="*/ 101 w 112"/>
              <a:gd name="T67" fmla="*/ 71 h 112"/>
              <a:gd name="T68" fmla="*/ 110 w 112"/>
              <a:gd name="T69" fmla="*/ 64 h 112"/>
              <a:gd name="T70" fmla="*/ 112 w 112"/>
              <a:gd name="T71" fmla="*/ 49 h 112"/>
              <a:gd name="T72" fmla="*/ 56 w 112"/>
              <a:gd name="T73" fmla="*/ 86 h 112"/>
              <a:gd name="T74" fmla="*/ 56 w 112"/>
              <a:gd name="T75" fmla="*/ 26 h 112"/>
              <a:gd name="T76" fmla="*/ 56 w 112"/>
              <a:gd name="T77" fmla="*/ 8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2" h="112">
                <a:moveTo>
                  <a:pt x="110" y="47"/>
                </a:moveTo>
                <a:cubicBezTo>
                  <a:pt x="103" y="47"/>
                  <a:pt x="103" y="47"/>
                  <a:pt x="103" y="47"/>
                </a:cubicBezTo>
                <a:cubicBezTo>
                  <a:pt x="102" y="44"/>
                  <a:pt x="101" y="42"/>
                  <a:pt x="101" y="39"/>
                </a:cubicBezTo>
                <a:cubicBezTo>
                  <a:pt x="106" y="36"/>
                  <a:pt x="106" y="36"/>
                  <a:pt x="106" y="36"/>
                </a:cubicBezTo>
                <a:cubicBezTo>
                  <a:pt x="108" y="35"/>
                  <a:pt x="108" y="34"/>
                  <a:pt x="107" y="32"/>
                </a:cubicBezTo>
                <a:cubicBezTo>
                  <a:pt x="102" y="22"/>
                  <a:pt x="102" y="22"/>
                  <a:pt x="102" y="22"/>
                </a:cubicBezTo>
                <a:cubicBezTo>
                  <a:pt x="101" y="21"/>
                  <a:pt x="99" y="20"/>
                  <a:pt x="98" y="21"/>
                </a:cubicBezTo>
                <a:cubicBezTo>
                  <a:pt x="92" y="25"/>
                  <a:pt x="92" y="25"/>
                  <a:pt x="92" y="25"/>
                </a:cubicBezTo>
                <a:cubicBezTo>
                  <a:pt x="90" y="23"/>
                  <a:pt x="88" y="21"/>
                  <a:pt x="87" y="20"/>
                </a:cubicBezTo>
                <a:cubicBezTo>
                  <a:pt x="90" y="14"/>
                  <a:pt x="90" y="14"/>
                  <a:pt x="90" y="14"/>
                </a:cubicBezTo>
                <a:cubicBezTo>
                  <a:pt x="91" y="12"/>
                  <a:pt x="90" y="11"/>
                  <a:pt x="89" y="10"/>
                </a:cubicBezTo>
                <a:cubicBezTo>
                  <a:pt x="79" y="4"/>
                  <a:pt x="79" y="4"/>
                  <a:pt x="79" y="4"/>
                </a:cubicBezTo>
                <a:cubicBezTo>
                  <a:pt x="77" y="3"/>
                  <a:pt x="76" y="4"/>
                  <a:pt x="75" y="5"/>
                </a:cubicBezTo>
                <a:cubicBezTo>
                  <a:pt x="71" y="11"/>
                  <a:pt x="71" y="11"/>
                  <a:pt x="71" y="11"/>
                </a:cubicBezTo>
                <a:cubicBezTo>
                  <a:pt x="69" y="10"/>
                  <a:pt x="67" y="10"/>
                  <a:pt x="64" y="9"/>
                </a:cubicBezTo>
                <a:cubicBezTo>
                  <a:pt x="64" y="3"/>
                  <a:pt x="64" y="3"/>
                  <a:pt x="64" y="3"/>
                </a:cubicBezTo>
                <a:cubicBezTo>
                  <a:pt x="64" y="1"/>
                  <a:pt x="63" y="0"/>
                  <a:pt x="61" y="0"/>
                </a:cubicBezTo>
                <a:cubicBezTo>
                  <a:pt x="50" y="0"/>
                  <a:pt x="50" y="0"/>
                  <a:pt x="50" y="0"/>
                </a:cubicBezTo>
                <a:cubicBezTo>
                  <a:pt x="48" y="0"/>
                  <a:pt x="47" y="1"/>
                  <a:pt x="47" y="3"/>
                </a:cubicBezTo>
                <a:cubicBezTo>
                  <a:pt x="47" y="10"/>
                  <a:pt x="47" y="10"/>
                  <a:pt x="47" y="10"/>
                </a:cubicBezTo>
                <a:cubicBezTo>
                  <a:pt x="45" y="10"/>
                  <a:pt x="42" y="11"/>
                  <a:pt x="40" y="12"/>
                </a:cubicBezTo>
                <a:cubicBezTo>
                  <a:pt x="37" y="6"/>
                  <a:pt x="37" y="6"/>
                  <a:pt x="37" y="6"/>
                </a:cubicBezTo>
                <a:cubicBezTo>
                  <a:pt x="36" y="4"/>
                  <a:pt x="34" y="4"/>
                  <a:pt x="33" y="5"/>
                </a:cubicBezTo>
                <a:cubicBezTo>
                  <a:pt x="23" y="11"/>
                  <a:pt x="23" y="11"/>
                  <a:pt x="23" y="11"/>
                </a:cubicBezTo>
                <a:cubicBezTo>
                  <a:pt x="21" y="11"/>
                  <a:pt x="21" y="13"/>
                  <a:pt x="22" y="14"/>
                </a:cubicBezTo>
                <a:cubicBezTo>
                  <a:pt x="25" y="20"/>
                  <a:pt x="25" y="20"/>
                  <a:pt x="25" y="20"/>
                </a:cubicBezTo>
                <a:cubicBezTo>
                  <a:pt x="23" y="22"/>
                  <a:pt x="22" y="24"/>
                  <a:pt x="20" y="26"/>
                </a:cubicBezTo>
                <a:cubicBezTo>
                  <a:pt x="14" y="22"/>
                  <a:pt x="14" y="22"/>
                  <a:pt x="14" y="22"/>
                </a:cubicBezTo>
                <a:cubicBezTo>
                  <a:pt x="13" y="22"/>
                  <a:pt x="11" y="22"/>
                  <a:pt x="10" y="23"/>
                </a:cubicBezTo>
                <a:cubicBezTo>
                  <a:pt x="5" y="33"/>
                  <a:pt x="5" y="33"/>
                  <a:pt x="5" y="33"/>
                </a:cubicBezTo>
                <a:cubicBezTo>
                  <a:pt x="4" y="35"/>
                  <a:pt x="4" y="36"/>
                  <a:pt x="6" y="37"/>
                </a:cubicBezTo>
                <a:cubicBezTo>
                  <a:pt x="12" y="41"/>
                  <a:pt x="12" y="41"/>
                  <a:pt x="12" y="41"/>
                </a:cubicBezTo>
                <a:cubicBezTo>
                  <a:pt x="11" y="43"/>
                  <a:pt x="10" y="45"/>
                  <a:pt x="10" y="48"/>
                </a:cubicBezTo>
                <a:cubicBezTo>
                  <a:pt x="3" y="48"/>
                  <a:pt x="3" y="48"/>
                  <a:pt x="3" y="48"/>
                </a:cubicBezTo>
                <a:cubicBezTo>
                  <a:pt x="2" y="48"/>
                  <a:pt x="0" y="49"/>
                  <a:pt x="0" y="51"/>
                </a:cubicBezTo>
                <a:cubicBezTo>
                  <a:pt x="0" y="62"/>
                  <a:pt x="0" y="62"/>
                  <a:pt x="0" y="62"/>
                </a:cubicBezTo>
                <a:cubicBezTo>
                  <a:pt x="0" y="64"/>
                  <a:pt x="2" y="65"/>
                  <a:pt x="3" y="65"/>
                </a:cubicBezTo>
                <a:cubicBezTo>
                  <a:pt x="10" y="65"/>
                  <a:pt x="10" y="65"/>
                  <a:pt x="10" y="65"/>
                </a:cubicBezTo>
                <a:cubicBezTo>
                  <a:pt x="11" y="68"/>
                  <a:pt x="11" y="70"/>
                  <a:pt x="12" y="72"/>
                </a:cubicBezTo>
                <a:cubicBezTo>
                  <a:pt x="6" y="75"/>
                  <a:pt x="6" y="75"/>
                  <a:pt x="6" y="75"/>
                </a:cubicBezTo>
                <a:cubicBezTo>
                  <a:pt x="5" y="76"/>
                  <a:pt x="5" y="78"/>
                  <a:pt x="5" y="79"/>
                </a:cubicBezTo>
                <a:cubicBezTo>
                  <a:pt x="11" y="89"/>
                  <a:pt x="11" y="89"/>
                  <a:pt x="11" y="89"/>
                </a:cubicBezTo>
                <a:cubicBezTo>
                  <a:pt x="12" y="91"/>
                  <a:pt x="14" y="91"/>
                  <a:pt x="15" y="90"/>
                </a:cubicBezTo>
                <a:cubicBezTo>
                  <a:pt x="21" y="87"/>
                  <a:pt x="21" y="87"/>
                  <a:pt x="21" y="87"/>
                </a:cubicBezTo>
                <a:cubicBezTo>
                  <a:pt x="23" y="89"/>
                  <a:pt x="24" y="91"/>
                  <a:pt x="26" y="92"/>
                </a:cubicBezTo>
                <a:cubicBezTo>
                  <a:pt x="23" y="98"/>
                  <a:pt x="23" y="98"/>
                  <a:pt x="23" y="98"/>
                </a:cubicBezTo>
                <a:cubicBezTo>
                  <a:pt x="22" y="99"/>
                  <a:pt x="23" y="101"/>
                  <a:pt x="24" y="102"/>
                </a:cubicBezTo>
                <a:cubicBezTo>
                  <a:pt x="34" y="108"/>
                  <a:pt x="34" y="108"/>
                  <a:pt x="34" y="108"/>
                </a:cubicBezTo>
                <a:cubicBezTo>
                  <a:pt x="35" y="108"/>
                  <a:pt x="37" y="108"/>
                  <a:pt x="38" y="106"/>
                </a:cubicBezTo>
                <a:cubicBezTo>
                  <a:pt x="41" y="101"/>
                  <a:pt x="41" y="101"/>
                  <a:pt x="41" y="101"/>
                </a:cubicBezTo>
                <a:cubicBezTo>
                  <a:pt x="44" y="101"/>
                  <a:pt x="46" y="102"/>
                  <a:pt x="48" y="102"/>
                </a:cubicBezTo>
                <a:cubicBezTo>
                  <a:pt x="48" y="109"/>
                  <a:pt x="48" y="109"/>
                  <a:pt x="48" y="109"/>
                </a:cubicBezTo>
                <a:cubicBezTo>
                  <a:pt x="48" y="111"/>
                  <a:pt x="50" y="112"/>
                  <a:pt x="51" y="112"/>
                </a:cubicBezTo>
                <a:cubicBezTo>
                  <a:pt x="63" y="112"/>
                  <a:pt x="63" y="112"/>
                  <a:pt x="63" y="112"/>
                </a:cubicBezTo>
                <a:cubicBezTo>
                  <a:pt x="64" y="112"/>
                  <a:pt x="66" y="111"/>
                  <a:pt x="66" y="109"/>
                </a:cubicBezTo>
                <a:cubicBezTo>
                  <a:pt x="66" y="102"/>
                  <a:pt x="66" y="102"/>
                  <a:pt x="66" y="102"/>
                </a:cubicBezTo>
                <a:cubicBezTo>
                  <a:pt x="68" y="102"/>
                  <a:pt x="70" y="101"/>
                  <a:pt x="73" y="100"/>
                </a:cubicBezTo>
                <a:cubicBezTo>
                  <a:pt x="76" y="106"/>
                  <a:pt x="76" y="106"/>
                  <a:pt x="76" y="106"/>
                </a:cubicBezTo>
                <a:cubicBezTo>
                  <a:pt x="77" y="107"/>
                  <a:pt x="79" y="108"/>
                  <a:pt x="80" y="107"/>
                </a:cubicBezTo>
                <a:cubicBezTo>
                  <a:pt x="90" y="101"/>
                  <a:pt x="90" y="101"/>
                  <a:pt x="90" y="101"/>
                </a:cubicBezTo>
                <a:cubicBezTo>
                  <a:pt x="91" y="100"/>
                  <a:pt x="92" y="99"/>
                  <a:pt x="91" y="97"/>
                </a:cubicBezTo>
                <a:cubicBezTo>
                  <a:pt x="88" y="91"/>
                  <a:pt x="88" y="91"/>
                  <a:pt x="88" y="91"/>
                </a:cubicBezTo>
                <a:cubicBezTo>
                  <a:pt x="89" y="90"/>
                  <a:pt x="91" y="88"/>
                  <a:pt x="93" y="86"/>
                </a:cubicBezTo>
                <a:cubicBezTo>
                  <a:pt x="98" y="89"/>
                  <a:pt x="98" y="89"/>
                  <a:pt x="98" y="89"/>
                </a:cubicBezTo>
                <a:cubicBezTo>
                  <a:pt x="100" y="90"/>
                  <a:pt x="102" y="90"/>
                  <a:pt x="102" y="88"/>
                </a:cubicBezTo>
                <a:cubicBezTo>
                  <a:pt x="108" y="78"/>
                  <a:pt x="108" y="78"/>
                  <a:pt x="108" y="78"/>
                </a:cubicBezTo>
                <a:cubicBezTo>
                  <a:pt x="109" y="77"/>
                  <a:pt x="108" y="75"/>
                  <a:pt x="107" y="74"/>
                </a:cubicBezTo>
                <a:cubicBezTo>
                  <a:pt x="101" y="71"/>
                  <a:pt x="101" y="71"/>
                  <a:pt x="101" y="71"/>
                </a:cubicBezTo>
                <a:cubicBezTo>
                  <a:pt x="102" y="69"/>
                  <a:pt x="102" y="66"/>
                  <a:pt x="103" y="64"/>
                </a:cubicBezTo>
                <a:cubicBezTo>
                  <a:pt x="110" y="64"/>
                  <a:pt x="110" y="64"/>
                  <a:pt x="110" y="64"/>
                </a:cubicBezTo>
                <a:cubicBezTo>
                  <a:pt x="111" y="64"/>
                  <a:pt x="112" y="63"/>
                  <a:pt x="112" y="61"/>
                </a:cubicBezTo>
                <a:cubicBezTo>
                  <a:pt x="112" y="49"/>
                  <a:pt x="112" y="49"/>
                  <a:pt x="112" y="49"/>
                </a:cubicBezTo>
                <a:cubicBezTo>
                  <a:pt x="112" y="48"/>
                  <a:pt x="111" y="47"/>
                  <a:pt x="110" y="47"/>
                </a:cubicBezTo>
                <a:close/>
                <a:moveTo>
                  <a:pt x="56" y="86"/>
                </a:moveTo>
                <a:cubicBezTo>
                  <a:pt x="40" y="86"/>
                  <a:pt x="26" y="72"/>
                  <a:pt x="26" y="56"/>
                </a:cubicBezTo>
                <a:cubicBezTo>
                  <a:pt x="26" y="39"/>
                  <a:pt x="40" y="26"/>
                  <a:pt x="56" y="26"/>
                </a:cubicBezTo>
                <a:cubicBezTo>
                  <a:pt x="73" y="26"/>
                  <a:pt x="86" y="39"/>
                  <a:pt x="86" y="56"/>
                </a:cubicBezTo>
                <a:cubicBezTo>
                  <a:pt x="86" y="72"/>
                  <a:pt x="73" y="86"/>
                  <a:pt x="56" y="86"/>
                </a:cubicBezTo>
                <a:close/>
              </a:path>
            </a:pathLst>
          </a:custGeom>
          <a:solidFill>
            <a:schemeClr val="bg1"/>
          </a:solidFill>
          <a:ln>
            <a:noFill/>
          </a:ln>
        </p:spPr>
        <p:txBody>
          <a:bodyPr vert="horz" wrap="square" lIns="121908" tIns="60954" rIns="121908" bIns="60954" numCol="1" anchor="t" anchorCtr="0" compatLnSpc="1"/>
          <a:lstStyle/>
          <a:p>
            <a:endParaRPr lang="en-US">
              <a:cs typeface="+mn-ea"/>
              <a:sym typeface="+mn-lt"/>
            </a:endParaRPr>
          </a:p>
        </p:txBody>
      </p:sp>
      <p:sp>
        <p:nvSpPr>
          <p:cNvPr id="2" name="标题 1"/>
          <p:cNvSpPr>
            <a:spLocks noGrp="1"/>
          </p:cNvSpPr>
          <p:nvPr>
            <p:ph type="title"/>
          </p:nvPr>
        </p:nvSpPr>
        <p:spPr/>
        <p:txBody>
          <a:bodyPr>
            <a:normAutofit/>
          </a:bodyPr>
          <a:lstStyle/>
          <a:p>
            <a:r>
              <a:rPr lang="zh-CN" altLang="en-US" dirty="0">
                <a:latin typeface="+mn-lt"/>
                <a:ea typeface="+mn-ea"/>
                <a:cs typeface="+mn-ea"/>
                <a:sym typeface="+mn-lt"/>
              </a:rPr>
              <a:t>单击此处添加标题</a:t>
            </a:r>
            <a:endParaRPr lang="zh-CN" altLang="en-US" dirty="0">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66"/>
          <p:cNvGrpSpPr/>
          <p:nvPr/>
        </p:nvGrpSpPr>
        <p:grpSpPr>
          <a:xfrm>
            <a:off x="8684057" y="3033100"/>
            <a:ext cx="2596630" cy="911661"/>
            <a:chOff x="5603652" y="1661703"/>
            <a:chExt cx="1947726" cy="683746"/>
          </a:xfrm>
        </p:grpSpPr>
        <p:sp>
          <p:nvSpPr>
            <p:cNvPr id="37" name="Text Placeholder 3"/>
            <p:cNvSpPr txBox="1"/>
            <p:nvPr/>
          </p:nvSpPr>
          <p:spPr>
            <a:xfrm>
              <a:off x="5603652" y="1661703"/>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dirty="0">
                  <a:solidFill>
                    <a:schemeClr val="accent3"/>
                  </a:solidFill>
                  <a:cs typeface="+mn-ea"/>
                  <a:sym typeface="+mn-lt"/>
                </a:rPr>
                <a:t>添加副标题</a:t>
              </a:r>
              <a:endParaRPr lang="en-US" dirty="0">
                <a:solidFill>
                  <a:schemeClr val="accent3"/>
                </a:solidFill>
                <a:cs typeface="+mn-ea"/>
                <a:sym typeface="+mn-lt"/>
              </a:endParaRPr>
            </a:p>
          </p:txBody>
        </p:sp>
        <p:sp>
          <p:nvSpPr>
            <p:cNvPr id="38" name="Text Placeholder 3"/>
            <p:cNvSpPr txBox="1"/>
            <p:nvPr/>
          </p:nvSpPr>
          <p:spPr>
            <a:xfrm>
              <a:off x="5603652" y="1883784"/>
              <a:ext cx="1947726" cy="46166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00" dirty="0"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300" dirty="0" smtClean="0">
                  <a:solidFill>
                    <a:schemeClr val="tx1">
                      <a:lumMod val="50000"/>
                      <a:lumOff val="50000"/>
                    </a:schemeClr>
                  </a:solidFill>
                  <a:cs typeface="+mn-ea"/>
                  <a:sym typeface="+mn-lt"/>
                </a:rPr>
                <a:t>... ...</a:t>
              </a:r>
              <a:endParaRPr lang="en-US" sz="1300" dirty="0">
                <a:solidFill>
                  <a:schemeClr val="tx1">
                    <a:lumMod val="50000"/>
                    <a:lumOff val="50000"/>
                  </a:schemeClr>
                </a:solidFill>
                <a:cs typeface="+mn-ea"/>
                <a:sym typeface="+mn-lt"/>
              </a:endParaRPr>
            </a:p>
          </p:txBody>
        </p:sp>
      </p:grpSp>
      <p:grpSp>
        <p:nvGrpSpPr>
          <p:cNvPr id="39" name="Group 69"/>
          <p:cNvGrpSpPr/>
          <p:nvPr/>
        </p:nvGrpSpPr>
        <p:grpSpPr>
          <a:xfrm>
            <a:off x="8300060" y="1597302"/>
            <a:ext cx="2596630" cy="913253"/>
            <a:chOff x="5603652" y="1660509"/>
            <a:chExt cx="1947726" cy="684940"/>
          </a:xfrm>
        </p:grpSpPr>
        <p:sp>
          <p:nvSpPr>
            <p:cNvPr id="40" name="Text Placeholder 3"/>
            <p:cNvSpPr txBox="1"/>
            <p:nvPr/>
          </p:nvSpPr>
          <p:spPr>
            <a:xfrm>
              <a:off x="5603652" y="1660509"/>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dirty="0">
                  <a:solidFill>
                    <a:schemeClr val="accent5">
                      <a:lumMod val="75000"/>
                    </a:schemeClr>
                  </a:solidFill>
                  <a:cs typeface="+mn-ea"/>
                  <a:sym typeface="+mn-lt"/>
                </a:rPr>
                <a:t>添加副标题</a:t>
              </a:r>
              <a:endParaRPr lang="en-US" dirty="0">
                <a:solidFill>
                  <a:schemeClr val="accent5">
                    <a:lumMod val="75000"/>
                  </a:schemeClr>
                </a:solidFill>
                <a:cs typeface="+mn-ea"/>
                <a:sym typeface="+mn-lt"/>
              </a:endParaRPr>
            </a:p>
          </p:txBody>
        </p:sp>
        <p:sp>
          <p:nvSpPr>
            <p:cNvPr id="41" name="Text Placeholder 3"/>
            <p:cNvSpPr txBox="1"/>
            <p:nvPr/>
          </p:nvSpPr>
          <p:spPr>
            <a:xfrm>
              <a:off x="5603652" y="1883784"/>
              <a:ext cx="1947726" cy="46166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00" dirty="0"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300" dirty="0" smtClean="0">
                  <a:solidFill>
                    <a:schemeClr val="tx1">
                      <a:lumMod val="50000"/>
                      <a:lumOff val="50000"/>
                    </a:schemeClr>
                  </a:solidFill>
                  <a:cs typeface="+mn-ea"/>
                  <a:sym typeface="+mn-lt"/>
                </a:rPr>
                <a:t>... ...</a:t>
              </a:r>
              <a:endParaRPr lang="en-US" sz="1300" dirty="0">
                <a:solidFill>
                  <a:schemeClr val="tx1">
                    <a:lumMod val="50000"/>
                    <a:lumOff val="50000"/>
                  </a:schemeClr>
                </a:solidFill>
                <a:cs typeface="+mn-ea"/>
                <a:sym typeface="+mn-lt"/>
              </a:endParaRPr>
            </a:p>
          </p:txBody>
        </p:sp>
      </p:grpSp>
      <p:grpSp>
        <p:nvGrpSpPr>
          <p:cNvPr id="42" name="Group 72"/>
          <p:cNvGrpSpPr/>
          <p:nvPr/>
        </p:nvGrpSpPr>
        <p:grpSpPr>
          <a:xfrm>
            <a:off x="927324" y="4516056"/>
            <a:ext cx="2596630" cy="915868"/>
            <a:chOff x="5603652" y="1658548"/>
            <a:chExt cx="1947726" cy="686901"/>
          </a:xfrm>
        </p:grpSpPr>
        <p:sp>
          <p:nvSpPr>
            <p:cNvPr id="43" name="Text Placeholder 3"/>
            <p:cNvSpPr txBox="1"/>
            <p:nvPr/>
          </p:nvSpPr>
          <p:spPr>
            <a:xfrm>
              <a:off x="6878029" y="1658548"/>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8565">
                <a:spcBef>
                  <a:spcPct val="20000"/>
                </a:spcBef>
                <a:defRPr/>
              </a:pPr>
              <a:r>
                <a:rPr lang="zh-CN" altLang="en-US" dirty="0">
                  <a:solidFill>
                    <a:schemeClr val="accent2"/>
                  </a:solidFill>
                  <a:cs typeface="+mn-ea"/>
                  <a:sym typeface="+mn-lt"/>
                </a:rPr>
                <a:t>添加副标题</a:t>
              </a:r>
              <a:endParaRPr lang="en-US" dirty="0">
                <a:solidFill>
                  <a:schemeClr val="accent2"/>
                </a:solidFill>
                <a:cs typeface="+mn-ea"/>
                <a:sym typeface="+mn-lt"/>
              </a:endParaRPr>
            </a:p>
          </p:txBody>
        </p:sp>
        <p:sp>
          <p:nvSpPr>
            <p:cNvPr id="44" name="Text Placeholder 3"/>
            <p:cNvSpPr txBox="1"/>
            <p:nvPr/>
          </p:nvSpPr>
          <p:spPr>
            <a:xfrm>
              <a:off x="5603652" y="1883784"/>
              <a:ext cx="1947726" cy="46166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8565">
                <a:spcBef>
                  <a:spcPct val="20000"/>
                </a:spcBef>
                <a:defRPr/>
              </a:pPr>
              <a:r>
                <a:rPr lang="zh-CN" altLang="en-US" sz="1300" dirty="0"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300" dirty="0" smtClean="0">
                  <a:solidFill>
                    <a:schemeClr val="tx1">
                      <a:lumMod val="50000"/>
                      <a:lumOff val="50000"/>
                    </a:schemeClr>
                  </a:solidFill>
                  <a:cs typeface="+mn-ea"/>
                  <a:sym typeface="+mn-lt"/>
                </a:rPr>
                <a:t>... ...</a:t>
              </a:r>
              <a:endParaRPr lang="en-US" sz="1300" dirty="0">
                <a:solidFill>
                  <a:schemeClr val="tx1">
                    <a:lumMod val="50000"/>
                    <a:lumOff val="50000"/>
                  </a:schemeClr>
                </a:solidFill>
                <a:cs typeface="+mn-ea"/>
                <a:sym typeface="+mn-lt"/>
              </a:endParaRPr>
            </a:p>
          </p:txBody>
        </p:sp>
      </p:grpSp>
      <p:grpSp>
        <p:nvGrpSpPr>
          <p:cNvPr id="45" name="Group 75"/>
          <p:cNvGrpSpPr/>
          <p:nvPr/>
        </p:nvGrpSpPr>
        <p:grpSpPr>
          <a:xfrm>
            <a:off x="605579" y="3103781"/>
            <a:ext cx="2596630" cy="942961"/>
            <a:chOff x="5603652" y="1638228"/>
            <a:chExt cx="1947726" cy="707221"/>
          </a:xfrm>
        </p:grpSpPr>
        <p:sp>
          <p:nvSpPr>
            <p:cNvPr id="46" name="Text Placeholder 3"/>
            <p:cNvSpPr txBox="1"/>
            <p:nvPr/>
          </p:nvSpPr>
          <p:spPr>
            <a:xfrm>
              <a:off x="6878029" y="1638228"/>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8565">
                <a:spcBef>
                  <a:spcPct val="20000"/>
                </a:spcBef>
                <a:defRPr/>
              </a:pPr>
              <a:r>
                <a:rPr lang="zh-CN" altLang="en-US" dirty="0">
                  <a:solidFill>
                    <a:schemeClr val="accent1"/>
                  </a:solidFill>
                  <a:cs typeface="+mn-ea"/>
                  <a:sym typeface="+mn-lt"/>
                </a:rPr>
                <a:t>添加副标题</a:t>
              </a:r>
              <a:endParaRPr lang="en-US" dirty="0">
                <a:solidFill>
                  <a:schemeClr val="accent1"/>
                </a:solidFill>
                <a:cs typeface="+mn-ea"/>
                <a:sym typeface="+mn-lt"/>
              </a:endParaRPr>
            </a:p>
          </p:txBody>
        </p:sp>
        <p:sp>
          <p:nvSpPr>
            <p:cNvPr id="47" name="Text Placeholder 3"/>
            <p:cNvSpPr txBox="1"/>
            <p:nvPr/>
          </p:nvSpPr>
          <p:spPr>
            <a:xfrm>
              <a:off x="5603652" y="1883784"/>
              <a:ext cx="1947726" cy="46166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8565">
                <a:spcBef>
                  <a:spcPct val="20000"/>
                </a:spcBef>
                <a:defRPr/>
              </a:pPr>
              <a:r>
                <a:rPr lang="zh-CN" altLang="en-US" sz="1300" dirty="0"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300" dirty="0" smtClean="0">
                  <a:solidFill>
                    <a:schemeClr val="tx1">
                      <a:lumMod val="50000"/>
                      <a:lumOff val="50000"/>
                    </a:schemeClr>
                  </a:solidFill>
                  <a:cs typeface="+mn-ea"/>
                  <a:sym typeface="+mn-lt"/>
                </a:rPr>
                <a:t>... ...</a:t>
              </a:r>
              <a:endParaRPr lang="en-US" sz="1300" dirty="0">
                <a:solidFill>
                  <a:schemeClr val="tx1">
                    <a:lumMod val="50000"/>
                    <a:lumOff val="50000"/>
                  </a:schemeClr>
                </a:solidFill>
                <a:cs typeface="+mn-ea"/>
                <a:sym typeface="+mn-lt"/>
              </a:endParaRPr>
            </a:p>
          </p:txBody>
        </p:sp>
      </p:grpSp>
      <p:grpSp>
        <p:nvGrpSpPr>
          <p:cNvPr id="48" name="Group 72"/>
          <p:cNvGrpSpPr/>
          <p:nvPr/>
        </p:nvGrpSpPr>
        <p:grpSpPr>
          <a:xfrm>
            <a:off x="927324" y="1703420"/>
            <a:ext cx="2596630" cy="915868"/>
            <a:chOff x="5603652" y="1658548"/>
            <a:chExt cx="1947726" cy="686901"/>
          </a:xfrm>
        </p:grpSpPr>
        <p:sp>
          <p:nvSpPr>
            <p:cNvPr id="49" name="Text Placeholder 3"/>
            <p:cNvSpPr txBox="1"/>
            <p:nvPr/>
          </p:nvSpPr>
          <p:spPr>
            <a:xfrm>
              <a:off x="6878029" y="1658548"/>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8565">
                <a:spcBef>
                  <a:spcPct val="20000"/>
                </a:spcBef>
                <a:defRPr/>
              </a:pPr>
              <a:r>
                <a:rPr lang="zh-CN" altLang="en-US" dirty="0">
                  <a:solidFill>
                    <a:schemeClr val="bg2"/>
                  </a:solidFill>
                  <a:cs typeface="+mn-ea"/>
                  <a:sym typeface="+mn-lt"/>
                </a:rPr>
                <a:t>添加副标题</a:t>
              </a:r>
              <a:endParaRPr lang="en-US" dirty="0">
                <a:solidFill>
                  <a:schemeClr val="bg2"/>
                </a:solidFill>
                <a:cs typeface="+mn-ea"/>
                <a:sym typeface="+mn-lt"/>
              </a:endParaRPr>
            </a:p>
          </p:txBody>
        </p:sp>
        <p:sp>
          <p:nvSpPr>
            <p:cNvPr id="50" name="Text Placeholder 3"/>
            <p:cNvSpPr txBox="1"/>
            <p:nvPr/>
          </p:nvSpPr>
          <p:spPr>
            <a:xfrm>
              <a:off x="5603652" y="1883784"/>
              <a:ext cx="1947726" cy="46166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8565">
                <a:spcBef>
                  <a:spcPct val="20000"/>
                </a:spcBef>
                <a:defRPr/>
              </a:pPr>
              <a:r>
                <a:rPr lang="zh-CN" altLang="en-US" sz="1300" dirty="0"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300" dirty="0" smtClean="0">
                  <a:solidFill>
                    <a:schemeClr val="tx1">
                      <a:lumMod val="50000"/>
                      <a:lumOff val="50000"/>
                    </a:schemeClr>
                  </a:solidFill>
                  <a:cs typeface="+mn-ea"/>
                  <a:sym typeface="+mn-lt"/>
                </a:rPr>
                <a:t>... ...</a:t>
              </a:r>
              <a:endParaRPr lang="en-US" sz="1300" dirty="0">
                <a:solidFill>
                  <a:schemeClr val="tx1">
                    <a:lumMod val="50000"/>
                    <a:lumOff val="50000"/>
                  </a:schemeClr>
                </a:solidFill>
                <a:cs typeface="+mn-ea"/>
                <a:sym typeface="+mn-lt"/>
              </a:endParaRPr>
            </a:p>
          </p:txBody>
        </p:sp>
      </p:grpSp>
      <p:grpSp>
        <p:nvGrpSpPr>
          <p:cNvPr id="51" name="Group 69"/>
          <p:cNvGrpSpPr/>
          <p:nvPr/>
        </p:nvGrpSpPr>
        <p:grpSpPr>
          <a:xfrm>
            <a:off x="8300060" y="4494570"/>
            <a:ext cx="2596630" cy="913253"/>
            <a:chOff x="5603652" y="1660509"/>
            <a:chExt cx="1947726" cy="684940"/>
          </a:xfrm>
        </p:grpSpPr>
        <p:sp>
          <p:nvSpPr>
            <p:cNvPr id="52" name="Text Placeholder 3"/>
            <p:cNvSpPr txBox="1"/>
            <p:nvPr/>
          </p:nvSpPr>
          <p:spPr>
            <a:xfrm>
              <a:off x="5603652" y="1660509"/>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dirty="0">
                  <a:solidFill>
                    <a:schemeClr val="accent4"/>
                  </a:solidFill>
                  <a:cs typeface="+mn-ea"/>
                  <a:sym typeface="+mn-lt"/>
                </a:rPr>
                <a:t>添加副标题</a:t>
              </a:r>
              <a:endParaRPr lang="en-US" dirty="0">
                <a:solidFill>
                  <a:schemeClr val="accent4"/>
                </a:solidFill>
                <a:cs typeface="+mn-ea"/>
                <a:sym typeface="+mn-lt"/>
              </a:endParaRPr>
            </a:p>
          </p:txBody>
        </p:sp>
        <p:sp>
          <p:nvSpPr>
            <p:cNvPr id="53" name="Text Placeholder 3"/>
            <p:cNvSpPr txBox="1"/>
            <p:nvPr/>
          </p:nvSpPr>
          <p:spPr>
            <a:xfrm>
              <a:off x="5603652" y="1883784"/>
              <a:ext cx="1947726" cy="46166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00" dirty="0" smtClean="0">
                  <a:solidFill>
                    <a:schemeClr val="tx1">
                      <a:lumMod val="50000"/>
                      <a:lumOff val="50000"/>
                    </a:schemeClr>
                  </a:solidFill>
                  <a:cs typeface="+mn-ea"/>
                  <a:sym typeface="+mn-lt"/>
                </a:rPr>
                <a:t>根据自己的需要添加适当的文字，此处添加详细文本描述，建议与标题相关尽量简洁</a:t>
              </a:r>
              <a:r>
                <a:rPr lang="en-US" altLang="zh-CN" sz="1300" dirty="0" smtClean="0">
                  <a:solidFill>
                    <a:schemeClr val="tx1">
                      <a:lumMod val="50000"/>
                      <a:lumOff val="50000"/>
                    </a:schemeClr>
                  </a:solidFill>
                  <a:cs typeface="+mn-ea"/>
                  <a:sym typeface="+mn-lt"/>
                </a:rPr>
                <a:t>... ...</a:t>
              </a:r>
              <a:endParaRPr lang="en-US" sz="1300" dirty="0">
                <a:solidFill>
                  <a:schemeClr val="tx1">
                    <a:lumMod val="50000"/>
                    <a:lumOff val="50000"/>
                  </a:schemeClr>
                </a:solidFill>
                <a:cs typeface="+mn-ea"/>
                <a:sym typeface="+mn-lt"/>
              </a:endParaRPr>
            </a:p>
          </p:txBody>
        </p:sp>
      </p:grpSp>
      <p:sp>
        <p:nvSpPr>
          <p:cNvPr id="82" name="Freeform 81"/>
          <p:cNvSpPr/>
          <p:nvPr/>
        </p:nvSpPr>
        <p:spPr>
          <a:xfrm rot="2539609">
            <a:off x="6732151" y="4344909"/>
            <a:ext cx="641147" cy="106841"/>
          </a:xfrm>
          <a:custGeom>
            <a:avLst/>
            <a:gdLst/>
            <a:ahLst/>
            <a:cxnLst/>
            <a:rect l="0" t="0" r="0" b="0"/>
            <a:pathLst>
              <a:path>
                <a:moveTo>
                  <a:pt x="0" y="32211"/>
                </a:moveTo>
                <a:lnTo>
                  <a:pt x="386650" y="32211"/>
                </a:lnTo>
              </a:path>
            </a:pathLst>
          </a:custGeom>
          <a:noFill/>
          <a:ln>
            <a:solidFill>
              <a:schemeClr val="accent4"/>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cs typeface="+mn-ea"/>
              <a:sym typeface="+mn-lt"/>
            </a:endParaRPr>
          </a:p>
        </p:txBody>
      </p:sp>
      <p:sp>
        <p:nvSpPr>
          <p:cNvPr id="83" name="Freeform 82"/>
          <p:cNvSpPr/>
          <p:nvPr/>
        </p:nvSpPr>
        <p:spPr>
          <a:xfrm>
            <a:off x="6815717" y="3546289"/>
            <a:ext cx="701802" cy="106841"/>
          </a:xfrm>
          <a:custGeom>
            <a:avLst/>
            <a:gdLst/>
            <a:ahLst/>
            <a:cxnLst/>
            <a:rect l="0" t="0" r="0" b="0"/>
            <a:pathLst>
              <a:path>
                <a:moveTo>
                  <a:pt x="0" y="32211"/>
                </a:moveTo>
                <a:lnTo>
                  <a:pt x="423229" y="32211"/>
                </a:lnTo>
              </a:path>
            </a:pathLst>
          </a:custGeom>
          <a:noFill/>
          <a:ln>
            <a:solidFill>
              <a:schemeClr val="accent3"/>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cs typeface="+mn-ea"/>
              <a:sym typeface="+mn-lt"/>
            </a:endParaRPr>
          </a:p>
        </p:txBody>
      </p:sp>
      <p:sp>
        <p:nvSpPr>
          <p:cNvPr id="84" name="Freeform 83"/>
          <p:cNvSpPr/>
          <p:nvPr/>
        </p:nvSpPr>
        <p:spPr>
          <a:xfrm rot="19060391">
            <a:off x="6732151" y="2747669"/>
            <a:ext cx="641147" cy="106841"/>
          </a:xfrm>
          <a:custGeom>
            <a:avLst/>
            <a:gdLst/>
            <a:ahLst/>
            <a:cxnLst/>
            <a:rect l="0" t="0" r="0" b="0"/>
            <a:pathLst>
              <a:path>
                <a:moveTo>
                  <a:pt x="0" y="32211"/>
                </a:moveTo>
                <a:lnTo>
                  <a:pt x="386650" y="32211"/>
                </a:lnTo>
              </a:path>
            </a:pathLst>
          </a:custGeom>
          <a:noFill/>
          <a:ln>
            <a:solidFill>
              <a:schemeClr val="accent5">
                <a:lumMod val="75000"/>
              </a:schemeClr>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cs typeface="+mn-ea"/>
              <a:sym typeface="+mn-lt"/>
            </a:endParaRPr>
          </a:p>
        </p:txBody>
      </p:sp>
      <p:sp>
        <p:nvSpPr>
          <p:cNvPr id="86" name="Freeform 85"/>
          <p:cNvSpPr/>
          <p:nvPr/>
        </p:nvSpPr>
        <p:spPr>
          <a:xfrm>
            <a:off x="7056725" y="1667515"/>
            <a:ext cx="1096675" cy="1096817"/>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rgbClr val="6485E3"/>
          </a:solidFill>
          <a:ln w="1270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1824" tIns="141824" rIns="141824" bIns="141824" numCol="1" spcCol="1693" anchor="ctr" anchorCtr="0">
            <a:noAutofit/>
          </a:bodyPr>
          <a:lstStyle/>
          <a:p>
            <a:pPr algn="ctr" defTabSz="888365">
              <a:lnSpc>
                <a:spcPct val="90000"/>
              </a:lnSpc>
              <a:spcBef>
                <a:spcPct val="0"/>
              </a:spcBef>
              <a:spcAft>
                <a:spcPct val="35000"/>
              </a:spcAft>
            </a:pPr>
            <a:r>
              <a:rPr lang="en-US" sz="3200" dirty="0">
                <a:cs typeface="+mn-ea"/>
                <a:sym typeface="+mn-lt"/>
              </a:rPr>
              <a:t>04</a:t>
            </a:r>
            <a:endParaRPr lang="en-US" sz="3200" dirty="0">
              <a:cs typeface="+mn-ea"/>
              <a:sym typeface="+mn-lt"/>
            </a:endParaRPr>
          </a:p>
        </p:txBody>
      </p:sp>
      <p:sp>
        <p:nvSpPr>
          <p:cNvPr id="88" name="Freeform 87"/>
          <p:cNvSpPr/>
          <p:nvPr/>
        </p:nvSpPr>
        <p:spPr>
          <a:xfrm>
            <a:off x="7517521" y="3051301"/>
            <a:ext cx="1096675" cy="1096817"/>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rgbClr val="1200B6"/>
          </a:solidFill>
          <a:ln w="1270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1824" tIns="141824" rIns="141824" bIns="141824" numCol="1" spcCol="1693" anchor="ctr" anchorCtr="0">
            <a:noAutofit/>
          </a:bodyPr>
          <a:lstStyle/>
          <a:p>
            <a:pPr algn="ctr" defTabSz="888365">
              <a:lnSpc>
                <a:spcPct val="90000"/>
              </a:lnSpc>
              <a:spcBef>
                <a:spcPct val="0"/>
              </a:spcBef>
              <a:spcAft>
                <a:spcPct val="35000"/>
              </a:spcAft>
            </a:pPr>
            <a:r>
              <a:rPr lang="en-US" sz="3200" dirty="0">
                <a:solidFill>
                  <a:schemeClr val="bg1">
                    <a:lumMod val="95000"/>
                  </a:schemeClr>
                </a:solidFill>
                <a:cs typeface="+mn-ea"/>
                <a:sym typeface="+mn-lt"/>
              </a:rPr>
              <a:t>05</a:t>
            </a:r>
            <a:endParaRPr lang="en-US" sz="3200" dirty="0">
              <a:cs typeface="+mn-ea"/>
              <a:sym typeface="+mn-lt"/>
            </a:endParaRPr>
          </a:p>
        </p:txBody>
      </p:sp>
      <p:sp>
        <p:nvSpPr>
          <p:cNvPr id="90" name="Freeform 89"/>
          <p:cNvSpPr/>
          <p:nvPr/>
        </p:nvSpPr>
        <p:spPr>
          <a:xfrm>
            <a:off x="7056725" y="4458665"/>
            <a:ext cx="1096675" cy="1096817"/>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rgbClr val="6485E3"/>
          </a:solidFill>
          <a:ln w="1270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1824" tIns="141824" rIns="141824" bIns="141824" numCol="1" spcCol="1693" anchor="ctr" anchorCtr="0">
            <a:noAutofit/>
          </a:bodyPr>
          <a:lstStyle/>
          <a:p>
            <a:pPr algn="ctr" defTabSz="888365">
              <a:lnSpc>
                <a:spcPct val="90000"/>
              </a:lnSpc>
              <a:spcBef>
                <a:spcPct val="0"/>
              </a:spcBef>
              <a:spcAft>
                <a:spcPct val="35000"/>
              </a:spcAft>
            </a:pPr>
            <a:r>
              <a:rPr lang="en-US" sz="3200" dirty="0">
                <a:solidFill>
                  <a:schemeClr val="bg1"/>
                </a:solidFill>
                <a:cs typeface="+mn-ea"/>
                <a:sym typeface="+mn-lt"/>
              </a:rPr>
              <a:t>06</a:t>
            </a:r>
            <a:endParaRPr lang="en-US" sz="3200" dirty="0">
              <a:solidFill>
                <a:schemeClr val="bg1"/>
              </a:solidFill>
              <a:cs typeface="+mn-ea"/>
              <a:sym typeface="+mn-lt"/>
            </a:endParaRPr>
          </a:p>
        </p:txBody>
      </p:sp>
      <p:sp>
        <p:nvSpPr>
          <p:cNvPr id="110" name="Freeform 109"/>
          <p:cNvSpPr/>
          <p:nvPr/>
        </p:nvSpPr>
        <p:spPr>
          <a:xfrm>
            <a:off x="5128642" y="2746300"/>
            <a:ext cx="1716950" cy="1717167"/>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rgbClr val="1200B6"/>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1824" tIns="141824" rIns="141824" bIns="141824" numCol="1" spcCol="1693" anchor="ctr" anchorCtr="0">
            <a:noAutofit/>
          </a:bodyPr>
          <a:lstStyle/>
          <a:p>
            <a:pPr algn="ctr" defTabSz="888365">
              <a:lnSpc>
                <a:spcPct val="90000"/>
              </a:lnSpc>
              <a:spcBef>
                <a:spcPct val="0"/>
              </a:spcBef>
              <a:spcAft>
                <a:spcPct val="35000"/>
              </a:spcAft>
            </a:pPr>
            <a:endParaRPr lang="en-US" sz="4800" dirty="0">
              <a:cs typeface="+mn-ea"/>
              <a:sym typeface="+mn-lt"/>
            </a:endParaRPr>
          </a:p>
        </p:txBody>
      </p:sp>
      <p:sp>
        <p:nvSpPr>
          <p:cNvPr id="29" name="Freeform 28"/>
          <p:cNvSpPr/>
          <p:nvPr/>
        </p:nvSpPr>
        <p:spPr>
          <a:xfrm rot="19060391" flipH="1">
            <a:off x="4543196" y="4344909"/>
            <a:ext cx="641147" cy="106841"/>
          </a:xfrm>
          <a:custGeom>
            <a:avLst/>
            <a:gdLst/>
            <a:ahLst/>
            <a:cxnLst/>
            <a:rect l="0" t="0" r="0" b="0"/>
            <a:pathLst>
              <a:path>
                <a:moveTo>
                  <a:pt x="0" y="32211"/>
                </a:moveTo>
                <a:lnTo>
                  <a:pt x="386650" y="32211"/>
                </a:lnTo>
              </a:path>
            </a:pathLst>
          </a:custGeom>
          <a:noFill/>
          <a:ln>
            <a:solidFill>
              <a:schemeClr val="accent2"/>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cs typeface="+mn-ea"/>
              <a:sym typeface="+mn-lt"/>
            </a:endParaRPr>
          </a:p>
        </p:txBody>
      </p:sp>
      <p:sp>
        <p:nvSpPr>
          <p:cNvPr id="30" name="Freeform 29"/>
          <p:cNvSpPr/>
          <p:nvPr/>
        </p:nvSpPr>
        <p:spPr>
          <a:xfrm flipH="1">
            <a:off x="4398972" y="3546289"/>
            <a:ext cx="701802" cy="106841"/>
          </a:xfrm>
          <a:custGeom>
            <a:avLst/>
            <a:gdLst/>
            <a:ahLst/>
            <a:cxnLst/>
            <a:rect l="0" t="0" r="0" b="0"/>
            <a:pathLst>
              <a:path>
                <a:moveTo>
                  <a:pt x="0" y="32211"/>
                </a:moveTo>
                <a:lnTo>
                  <a:pt x="423229" y="32211"/>
                </a:lnTo>
              </a:path>
            </a:pathLst>
          </a:custGeom>
          <a:noFill/>
          <a:ln>
            <a:solidFill>
              <a:schemeClr val="accent1"/>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cs typeface="+mn-ea"/>
              <a:sym typeface="+mn-lt"/>
            </a:endParaRPr>
          </a:p>
        </p:txBody>
      </p:sp>
      <p:sp>
        <p:nvSpPr>
          <p:cNvPr id="31" name="Freeform 30"/>
          <p:cNvSpPr/>
          <p:nvPr/>
        </p:nvSpPr>
        <p:spPr>
          <a:xfrm rot="2539609" flipH="1">
            <a:off x="4543196" y="2747669"/>
            <a:ext cx="641147" cy="106841"/>
          </a:xfrm>
          <a:custGeom>
            <a:avLst/>
            <a:gdLst/>
            <a:ahLst/>
            <a:cxnLst/>
            <a:rect l="0" t="0" r="0" b="0"/>
            <a:pathLst>
              <a:path>
                <a:moveTo>
                  <a:pt x="0" y="32211"/>
                </a:moveTo>
                <a:lnTo>
                  <a:pt x="386650" y="32211"/>
                </a:lnTo>
              </a:path>
            </a:pathLst>
          </a:custGeom>
          <a:noFill/>
          <a:ln>
            <a:solidFill>
              <a:schemeClr val="accent4"/>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cs typeface="+mn-ea"/>
              <a:sym typeface="+mn-lt"/>
            </a:endParaRPr>
          </a:p>
        </p:txBody>
      </p:sp>
      <p:sp>
        <p:nvSpPr>
          <p:cNvPr id="32" name="Freeform 31"/>
          <p:cNvSpPr/>
          <p:nvPr/>
        </p:nvSpPr>
        <p:spPr>
          <a:xfrm>
            <a:off x="3656070" y="1667515"/>
            <a:ext cx="1096675" cy="1096817"/>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rgbClr val="6485E3"/>
          </a:solidFill>
          <a:ln w="1270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1824" tIns="141824" rIns="141824" bIns="141824" numCol="1" spcCol="1693" anchor="ctr" anchorCtr="0">
            <a:noAutofit/>
          </a:bodyPr>
          <a:lstStyle/>
          <a:p>
            <a:pPr algn="ctr" defTabSz="888365">
              <a:lnSpc>
                <a:spcPct val="90000"/>
              </a:lnSpc>
              <a:spcBef>
                <a:spcPct val="0"/>
              </a:spcBef>
              <a:spcAft>
                <a:spcPct val="35000"/>
              </a:spcAft>
            </a:pPr>
            <a:r>
              <a:rPr lang="en-US" sz="3200" dirty="0">
                <a:cs typeface="+mn-ea"/>
                <a:sym typeface="+mn-lt"/>
              </a:rPr>
              <a:t>01</a:t>
            </a:r>
            <a:endParaRPr lang="en-US" sz="3200" dirty="0">
              <a:cs typeface="+mn-ea"/>
              <a:sym typeface="+mn-lt"/>
            </a:endParaRPr>
          </a:p>
        </p:txBody>
      </p:sp>
      <p:sp>
        <p:nvSpPr>
          <p:cNvPr id="33" name="Freeform 32"/>
          <p:cNvSpPr/>
          <p:nvPr/>
        </p:nvSpPr>
        <p:spPr>
          <a:xfrm>
            <a:off x="3293557" y="3051301"/>
            <a:ext cx="1096675" cy="1096817"/>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rgbClr val="1200B6"/>
          </a:solidFill>
          <a:ln w="1270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1824" tIns="141824" rIns="141824" bIns="141824" numCol="1" spcCol="1693" anchor="ctr" anchorCtr="0">
            <a:noAutofit/>
          </a:bodyPr>
          <a:lstStyle/>
          <a:p>
            <a:pPr algn="ctr" defTabSz="888365">
              <a:lnSpc>
                <a:spcPct val="90000"/>
              </a:lnSpc>
              <a:spcBef>
                <a:spcPct val="0"/>
              </a:spcBef>
              <a:spcAft>
                <a:spcPct val="35000"/>
              </a:spcAft>
            </a:pPr>
            <a:r>
              <a:rPr lang="en-US" sz="3200" dirty="0">
                <a:solidFill>
                  <a:schemeClr val="bg1"/>
                </a:solidFill>
                <a:cs typeface="+mn-ea"/>
                <a:sym typeface="+mn-lt"/>
              </a:rPr>
              <a:t>02</a:t>
            </a:r>
            <a:endParaRPr lang="en-US" sz="3200" dirty="0">
              <a:cs typeface="+mn-ea"/>
              <a:sym typeface="+mn-lt"/>
            </a:endParaRPr>
          </a:p>
        </p:txBody>
      </p:sp>
      <p:sp>
        <p:nvSpPr>
          <p:cNvPr id="34" name="Freeform 33"/>
          <p:cNvSpPr/>
          <p:nvPr/>
        </p:nvSpPr>
        <p:spPr>
          <a:xfrm>
            <a:off x="3677554" y="4458665"/>
            <a:ext cx="1096675" cy="1096817"/>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rgbClr val="6485E3"/>
          </a:solidFill>
          <a:ln w="12700">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1824" tIns="141824" rIns="141824" bIns="141824" numCol="1" spcCol="1693" anchor="ctr" anchorCtr="0">
            <a:noAutofit/>
          </a:bodyPr>
          <a:lstStyle/>
          <a:p>
            <a:pPr algn="ctr" defTabSz="888365">
              <a:lnSpc>
                <a:spcPct val="90000"/>
              </a:lnSpc>
              <a:spcBef>
                <a:spcPct val="0"/>
              </a:spcBef>
              <a:spcAft>
                <a:spcPct val="35000"/>
              </a:spcAft>
            </a:pPr>
            <a:r>
              <a:rPr lang="en-US" dirty="0">
                <a:solidFill>
                  <a:schemeClr val="bg1"/>
                </a:solidFill>
                <a:cs typeface="+mn-ea"/>
                <a:sym typeface="+mn-lt"/>
              </a:rPr>
              <a:t>03</a:t>
            </a:r>
            <a:endParaRPr lang="en-US" dirty="0">
              <a:solidFill>
                <a:schemeClr val="bg1"/>
              </a:solidFill>
              <a:cs typeface="+mn-ea"/>
              <a:sym typeface="+mn-lt"/>
            </a:endParaRPr>
          </a:p>
        </p:txBody>
      </p:sp>
      <p:grpSp>
        <p:nvGrpSpPr>
          <p:cNvPr id="54" name="组合 53"/>
          <p:cNvGrpSpPr/>
          <p:nvPr/>
        </p:nvGrpSpPr>
        <p:grpSpPr>
          <a:xfrm>
            <a:off x="5746068" y="3315437"/>
            <a:ext cx="545212" cy="510191"/>
            <a:chOff x="6661150" y="233363"/>
            <a:chExt cx="320675" cy="300038"/>
          </a:xfrm>
          <a:solidFill>
            <a:schemeClr val="bg1"/>
          </a:solidFill>
        </p:grpSpPr>
        <p:sp>
          <p:nvSpPr>
            <p:cNvPr id="55" name="Freeform 153"/>
            <p:cNvSpPr/>
            <p:nvPr/>
          </p:nvSpPr>
          <p:spPr bwMode="auto">
            <a:xfrm>
              <a:off x="6677025" y="315913"/>
              <a:ext cx="79375" cy="187325"/>
            </a:xfrm>
            <a:custGeom>
              <a:avLst/>
              <a:gdLst>
                <a:gd name="T0" fmla="*/ 34 w 34"/>
                <a:gd name="T1" fmla="*/ 81 h 81"/>
                <a:gd name="T2" fmla="*/ 34 w 34"/>
                <a:gd name="T3" fmla="*/ 8 h 81"/>
                <a:gd name="T4" fmla="*/ 26 w 34"/>
                <a:gd name="T5" fmla="*/ 0 h 81"/>
                <a:gd name="T6" fmla="*/ 9 w 34"/>
                <a:gd name="T7" fmla="*/ 0 h 81"/>
                <a:gd name="T8" fmla="*/ 0 w 34"/>
                <a:gd name="T9" fmla="*/ 8 h 81"/>
                <a:gd name="T10" fmla="*/ 0 w 34"/>
                <a:gd name="T11" fmla="*/ 81 h 81"/>
                <a:gd name="T12" fmla="*/ 34 w 34"/>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34" h="81">
                  <a:moveTo>
                    <a:pt x="34" y="81"/>
                  </a:moveTo>
                  <a:cubicBezTo>
                    <a:pt x="34" y="8"/>
                    <a:pt x="34" y="8"/>
                    <a:pt x="34" y="8"/>
                  </a:cubicBezTo>
                  <a:cubicBezTo>
                    <a:pt x="34" y="4"/>
                    <a:pt x="30" y="0"/>
                    <a:pt x="26" y="0"/>
                  </a:cubicBezTo>
                  <a:cubicBezTo>
                    <a:pt x="9" y="0"/>
                    <a:pt x="9" y="0"/>
                    <a:pt x="9" y="0"/>
                  </a:cubicBezTo>
                  <a:cubicBezTo>
                    <a:pt x="4" y="0"/>
                    <a:pt x="0" y="4"/>
                    <a:pt x="0" y="8"/>
                  </a:cubicBezTo>
                  <a:cubicBezTo>
                    <a:pt x="0" y="81"/>
                    <a:pt x="0" y="81"/>
                    <a:pt x="0" y="81"/>
                  </a:cubicBezTo>
                  <a:lnTo>
                    <a:pt x="34" y="8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56" name="Freeform 154"/>
            <p:cNvSpPr/>
            <p:nvPr/>
          </p:nvSpPr>
          <p:spPr bwMode="auto">
            <a:xfrm>
              <a:off x="6783388" y="233363"/>
              <a:ext cx="77788" cy="269875"/>
            </a:xfrm>
            <a:custGeom>
              <a:avLst/>
              <a:gdLst>
                <a:gd name="T0" fmla="*/ 34 w 34"/>
                <a:gd name="T1" fmla="*/ 117 h 117"/>
                <a:gd name="T2" fmla="*/ 34 w 34"/>
                <a:gd name="T3" fmla="*/ 8 h 117"/>
                <a:gd name="T4" fmla="*/ 25 w 34"/>
                <a:gd name="T5" fmla="*/ 0 h 117"/>
                <a:gd name="T6" fmla="*/ 8 w 34"/>
                <a:gd name="T7" fmla="*/ 0 h 117"/>
                <a:gd name="T8" fmla="*/ 0 w 34"/>
                <a:gd name="T9" fmla="*/ 8 h 117"/>
                <a:gd name="T10" fmla="*/ 0 w 34"/>
                <a:gd name="T11" fmla="*/ 117 h 117"/>
                <a:gd name="T12" fmla="*/ 34 w 34"/>
                <a:gd name="T13" fmla="*/ 117 h 117"/>
              </a:gdLst>
              <a:ahLst/>
              <a:cxnLst>
                <a:cxn ang="0">
                  <a:pos x="T0" y="T1"/>
                </a:cxn>
                <a:cxn ang="0">
                  <a:pos x="T2" y="T3"/>
                </a:cxn>
                <a:cxn ang="0">
                  <a:pos x="T4" y="T5"/>
                </a:cxn>
                <a:cxn ang="0">
                  <a:pos x="T6" y="T7"/>
                </a:cxn>
                <a:cxn ang="0">
                  <a:pos x="T8" y="T9"/>
                </a:cxn>
                <a:cxn ang="0">
                  <a:pos x="T10" y="T11"/>
                </a:cxn>
                <a:cxn ang="0">
                  <a:pos x="T12" y="T13"/>
                </a:cxn>
              </a:cxnLst>
              <a:rect l="0" t="0" r="r" b="b"/>
              <a:pathLst>
                <a:path w="34" h="117">
                  <a:moveTo>
                    <a:pt x="34" y="117"/>
                  </a:moveTo>
                  <a:cubicBezTo>
                    <a:pt x="34" y="8"/>
                    <a:pt x="34" y="8"/>
                    <a:pt x="34" y="8"/>
                  </a:cubicBezTo>
                  <a:cubicBezTo>
                    <a:pt x="34" y="4"/>
                    <a:pt x="30" y="0"/>
                    <a:pt x="25" y="0"/>
                  </a:cubicBezTo>
                  <a:cubicBezTo>
                    <a:pt x="8" y="0"/>
                    <a:pt x="8" y="0"/>
                    <a:pt x="8" y="0"/>
                  </a:cubicBezTo>
                  <a:cubicBezTo>
                    <a:pt x="3" y="0"/>
                    <a:pt x="0" y="4"/>
                    <a:pt x="0" y="8"/>
                  </a:cubicBezTo>
                  <a:cubicBezTo>
                    <a:pt x="0" y="117"/>
                    <a:pt x="0" y="117"/>
                    <a:pt x="0" y="117"/>
                  </a:cubicBezTo>
                  <a:lnTo>
                    <a:pt x="34" y="1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57" name="Freeform 155"/>
            <p:cNvSpPr/>
            <p:nvPr/>
          </p:nvSpPr>
          <p:spPr bwMode="auto">
            <a:xfrm>
              <a:off x="6886575" y="358776"/>
              <a:ext cx="79375" cy="144463"/>
            </a:xfrm>
            <a:custGeom>
              <a:avLst/>
              <a:gdLst>
                <a:gd name="T0" fmla="*/ 34 w 34"/>
                <a:gd name="T1" fmla="*/ 63 h 63"/>
                <a:gd name="T2" fmla="*/ 34 w 34"/>
                <a:gd name="T3" fmla="*/ 8 h 63"/>
                <a:gd name="T4" fmla="*/ 25 w 34"/>
                <a:gd name="T5" fmla="*/ 0 h 63"/>
                <a:gd name="T6" fmla="*/ 8 w 34"/>
                <a:gd name="T7" fmla="*/ 0 h 63"/>
                <a:gd name="T8" fmla="*/ 0 w 34"/>
                <a:gd name="T9" fmla="*/ 8 h 63"/>
                <a:gd name="T10" fmla="*/ 0 w 34"/>
                <a:gd name="T11" fmla="*/ 63 h 63"/>
                <a:gd name="T12" fmla="*/ 34 w 34"/>
                <a:gd name="T13" fmla="*/ 63 h 63"/>
              </a:gdLst>
              <a:ahLst/>
              <a:cxnLst>
                <a:cxn ang="0">
                  <a:pos x="T0" y="T1"/>
                </a:cxn>
                <a:cxn ang="0">
                  <a:pos x="T2" y="T3"/>
                </a:cxn>
                <a:cxn ang="0">
                  <a:pos x="T4" y="T5"/>
                </a:cxn>
                <a:cxn ang="0">
                  <a:pos x="T6" y="T7"/>
                </a:cxn>
                <a:cxn ang="0">
                  <a:pos x="T8" y="T9"/>
                </a:cxn>
                <a:cxn ang="0">
                  <a:pos x="T10" y="T11"/>
                </a:cxn>
                <a:cxn ang="0">
                  <a:pos x="T12" y="T13"/>
                </a:cxn>
              </a:cxnLst>
              <a:rect l="0" t="0" r="r" b="b"/>
              <a:pathLst>
                <a:path w="34" h="63">
                  <a:moveTo>
                    <a:pt x="34" y="63"/>
                  </a:moveTo>
                  <a:cubicBezTo>
                    <a:pt x="34" y="8"/>
                    <a:pt x="34" y="8"/>
                    <a:pt x="34" y="8"/>
                  </a:cubicBezTo>
                  <a:cubicBezTo>
                    <a:pt x="34" y="4"/>
                    <a:pt x="30" y="0"/>
                    <a:pt x="25" y="0"/>
                  </a:cubicBezTo>
                  <a:cubicBezTo>
                    <a:pt x="8" y="0"/>
                    <a:pt x="8" y="0"/>
                    <a:pt x="8" y="0"/>
                  </a:cubicBezTo>
                  <a:cubicBezTo>
                    <a:pt x="4" y="0"/>
                    <a:pt x="0" y="4"/>
                    <a:pt x="0" y="8"/>
                  </a:cubicBezTo>
                  <a:cubicBezTo>
                    <a:pt x="0" y="63"/>
                    <a:pt x="0" y="63"/>
                    <a:pt x="0" y="63"/>
                  </a:cubicBezTo>
                  <a:lnTo>
                    <a:pt x="34" y="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58" name="Rectangle 156"/>
            <p:cNvSpPr>
              <a:spLocks noChangeArrowheads="1"/>
            </p:cNvSpPr>
            <p:nvPr/>
          </p:nvSpPr>
          <p:spPr bwMode="auto">
            <a:xfrm>
              <a:off x="6661150" y="512763"/>
              <a:ext cx="320675" cy="20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cs typeface="+mn-ea"/>
                <a:sym typeface="+mn-lt"/>
              </a:endParaRPr>
            </a:p>
          </p:txBody>
        </p:sp>
      </p:grpSp>
      <p:sp>
        <p:nvSpPr>
          <p:cNvPr id="2" name="标题 1"/>
          <p:cNvSpPr>
            <a:spLocks noGrp="1"/>
          </p:cNvSpPr>
          <p:nvPr>
            <p:ph type="title"/>
          </p:nvPr>
        </p:nvSpPr>
        <p:spPr/>
        <p:txBody>
          <a:bodyPr>
            <a:normAutofit/>
          </a:bodyPr>
          <a:lstStyle/>
          <a:p>
            <a:r>
              <a:rPr lang="zh-CN" altLang="en-US" dirty="0">
                <a:latin typeface="+mn-lt"/>
                <a:ea typeface="+mn-ea"/>
                <a:cs typeface="+mn-ea"/>
                <a:sym typeface="+mn-lt"/>
              </a:rPr>
              <a:t>单击此处添加标题</a:t>
            </a:r>
            <a:endParaRPr lang="zh-CN" altLang="en-US" dirty="0">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 name="TextBox 440"/>
          <p:cNvSpPr txBox="1"/>
          <p:nvPr/>
        </p:nvSpPr>
        <p:spPr>
          <a:xfrm>
            <a:off x="9165332" y="3633083"/>
            <a:ext cx="2437943" cy="1384995"/>
          </a:xfrm>
          <a:prstGeom prst="rect">
            <a:avLst/>
          </a:prstGeom>
          <a:noFill/>
        </p:spPr>
        <p:txBody>
          <a:bodyPr wrap="square" rtlCol="0">
            <a:spAutoFit/>
          </a:bodyPr>
          <a:lstStyle/>
          <a:p>
            <a:pPr>
              <a:lnSpc>
                <a:spcPct val="150000"/>
              </a:lnSpc>
            </a:pPr>
            <a:r>
              <a:rPr lang="zh-CN" altLang="en-US" sz="1400" dirty="0">
                <a:solidFill>
                  <a:schemeClr val="tx1">
                    <a:lumMod val="50000"/>
                    <a:lumOff val="50000"/>
                  </a:schemeClr>
                </a:solidFill>
                <a:cs typeface="+mn-ea"/>
                <a:sym typeface="+mn-lt"/>
              </a:rPr>
              <a:t>根据自己的需要添加适当的文字，此处添加详细文本描述，建议与标题相关尽量简洁</a:t>
            </a:r>
            <a:r>
              <a:rPr lang="en-US" altLang="zh-CN" sz="1400" dirty="0">
                <a:solidFill>
                  <a:schemeClr val="tx1">
                    <a:lumMod val="50000"/>
                    <a:lumOff val="50000"/>
                  </a:schemeClr>
                </a:solidFill>
                <a:cs typeface="+mn-ea"/>
                <a:sym typeface="+mn-lt"/>
              </a:rPr>
              <a:t>... ...</a:t>
            </a:r>
            <a:endParaRPr lang="zh-CN" altLang="en-US" sz="1400" dirty="0">
              <a:solidFill>
                <a:schemeClr val="tx1">
                  <a:lumMod val="50000"/>
                  <a:lumOff val="50000"/>
                </a:schemeClr>
              </a:solidFill>
              <a:cs typeface="+mn-ea"/>
              <a:sym typeface="+mn-lt"/>
            </a:endParaRPr>
          </a:p>
        </p:txBody>
      </p:sp>
      <p:grpSp>
        <p:nvGrpSpPr>
          <p:cNvPr id="442" name="组合 441"/>
          <p:cNvGrpSpPr/>
          <p:nvPr/>
        </p:nvGrpSpPr>
        <p:grpSpPr>
          <a:xfrm>
            <a:off x="1140337" y="1400945"/>
            <a:ext cx="7603339" cy="4565650"/>
            <a:chOff x="1706563" y="1090612"/>
            <a:chExt cx="7607300" cy="4565650"/>
          </a:xfrm>
          <a:solidFill>
            <a:schemeClr val="tx1"/>
          </a:solidFill>
        </p:grpSpPr>
        <p:sp>
          <p:nvSpPr>
            <p:cNvPr id="443" name="Freeform 613"/>
            <p:cNvSpPr>
              <a:spLocks noEditPoints="1"/>
            </p:cNvSpPr>
            <p:nvPr/>
          </p:nvSpPr>
          <p:spPr bwMode="auto">
            <a:xfrm>
              <a:off x="5049838" y="2849563"/>
              <a:ext cx="801688" cy="1449388"/>
            </a:xfrm>
            <a:custGeom>
              <a:avLst/>
              <a:gdLst>
                <a:gd name="T0" fmla="*/ 846 w 893"/>
                <a:gd name="T1" fmla="*/ 184 h 1613"/>
                <a:gd name="T2" fmla="*/ 765 w 893"/>
                <a:gd name="T3" fmla="*/ 894 h 1613"/>
                <a:gd name="T4" fmla="*/ 769 w 893"/>
                <a:gd name="T5" fmla="*/ 911 h 1613"/>
                <a:gd name="T6" fmla="*/ 771 w 893"/>
                <a:gd name="T7" fmla="*/ 913 h 1613"/>
                <a:gd name="T8" fmla="*/ 763 w 893"/>
                <a:gd name="T9" fmla="*/ 1043 h 1613"/>
                <a:gd name="T10" fmla="*/ 759 w 893"/>
                <a:gd name="T11" fmla="*/ 1568 h 1613"/>
                <a:gd name="T12" fmla="*/ 271 w 893"/>
                <a:gd name="T13" fmla="*/ 1568 h 1613"/>
                <a:gd name="T14" fmla="*/ 157 w 893"/>
                <a:gd name="T15" fmla="*/ 1456 h 1613"/>
                <a:gd name="T16" fmla="*/ 151 w 893"/>
                <a:gd name="T17" fmla="*/ 1452 h 1613"/>
                <a:gd name="T18" fmla="*/ 49 w 893"/>
                <a:gd name="T19" fmla="*/ 1355 h 1613"/>
                <a:gd name="T20" fmla="*/ 286 w 893"/>
                <a:gd name="T21" fmla="*/ 869 h 1613"/>
                <a:gd name="T22" fmla="*/ 491 w 893"/>
                <a:gd name="T23" fmla="*/ 871 h 1613"/>
                <a:gd name="T24" fmla="*/ 512 w 893"/>
                <a:gd name="T25" fmla="*/ 887 h 1613"/>
                <a:gd name="T26" fmla="*/ 628 w 893"/>
                <a:gd name="T27" fmla="*/ 887 h 1613"/>
                <a:gd name="T28" fmla="*/ 649 w 893"/>
                <a:gd name="T29" fmla="*/ 872 h 1613"/>
                <a:gd name="T30" fmla="*/ 690 w 893"/>
                <a:gd name="T31" fmla="*/ 872 h 1613"/>
                <a:gd name="T32" fmla="*/ 706 w 893"/>
                <a:gd name="T33" fmla="*/ 866 h 1613"/>
                <a:gd name="T34" fmla="*/ 713 w 893"/>
                <a:gd name="T35" fmla="*/ 850 h 1613"/>
                <a:gd name="T36" fmla="*/ 718 w 893"/>
                <a:gd name="T37" fmla="*/ 176 h 1613"/>
                <a:gd name="T38" fmla="*/ 711 w 893"/>
                <a:gd name="T39" fmla="*/ 160 h 1613"/>
                <a:gd name="T40" fmla="*/ 696 w 893"/>
                <a:gd name="T41" fmla="*/ 153 h 1613"/>
                <a:gd name="T42" fmla="*/ 455 w 893"/>
                <a:gd name="T43" fmla="*/ 152 h 1613"/>
                <a:gd name="T44" fmla="*/ 469 w 893"/>
                <a:gd name="T45" fmla="*/ 53 h 1613"/>
                <a:gd name="T46" fmla="*/ 832 w 893"/>
                <a:gd name="T47" fmla="*/ 167 h 1613"/>
                <a:gd name="T48" fmla="*/ 847 w 893"/>
                <a:gd name="T49" fmla="*/ 179 h 1613"/>
                <a:gd name="T50" fmla="*/ 846 w 893"/>
                <a:gd name="T51" fmla="*/ 184 h 1613"/>
                <a:gd name="T52" fmla="*/ 850 w 893"/>
                <a:gd name="T53" fmla="*/ 127 h 1613"/>
                <a:gd name="T54" fmla="*/ 847 w 893"/>
                <a:gd name="T55" fmla="*/ 126 h 1613"/>
                <a:gd name="T56" fmla="*/ 457 w 893"/>
                <a:gd name="T57" fmla="*/ 2 h 1613"/>
                <a:gd name="T58" fmla="*/ 439 w 893"/>
                <a:gd name="T59" fmla="*/ 5 h 1613"/>
                <a:gd name="T60" fmla="*/ 429 w 893"/>
                <a:gd name="T61" fmla="*/ 20 h 1613"/>
                <a:gd name="T62" fmla="*/ 407 w 893"/>
                <a:gd name="T63" fmla="*/ 170 h 1613"/>
                <a:gd name="T64" fmla="*/ 412 w 893"/>
                <a:gd name="T65" fmla="*/ 188 h 1613"/>
                <a:gd name="T66" fmla="*/ 429 w 893"/>
                <a:gd name="T67" fmla="*/ 196 h 1613"/>
                <a:gd name="T68" fmla="*/ 673 w 893"/>
                <a:gd name="T69" fmla="*/ 198 h 1613"/>
                <a:gd name="T70" fmla="*/ 669 w 893"/>
                <a:gd name="T71" fmla="*/ 828 h 1613"/>
                <a:gd name="T72" fmla="*/ 628 w 893"/>
                <a:gd name="T73" fmla="*/ 827 h 1613"/>
                <a:gd name="T74" fmla="*/ 612 w 893"/>
                <a:gd name="T75" fmla="*/ 834 h 1613"/>
                <a:gd name="T76" fmla="*/ 607 w 893"/>
                <a:gd name="T77" fmla="*/ 842 h 1613"/>
                <a:gd name="T78" fmla="*/ 533 w 893"/>
                <a:gd name="T79" fmla="*/ 842 h 1613"/>
                <a:gd name="T80" fmla="*/ 512 w 893"/>
                <a:gd name="T81" fmla="*/ 826 h 1613"/>
                <a:gd name="T82" fmla="*/ 272 w 893"/>
                <a:gd name="T83" fmla="*/ 825 h 1613"/>
                <a:gd name="T84" fmla="*/ 252 w 893"/>
                <a:gd name="T85" fmla="*/ 837 h 1613"/>
                <a:gd name="T86" fmla="*/ 3 w 893"/>
                <a:gd name="T87" fmla="*/ 1348 h 1613"/>
                <a:gd name="T88" fmla="*/ 6 w 893"/>
                <a:gd name="T89" fmla="*/ 1371 h 1613"/>
                <a:gd name="T90" fmla="*/ 128 w 893"/>
                <a:gd name="T91" fmla="*/ 1490 h 1613"/>
                <a:gd name="T92" fmla="*/ 247 w 893"/>
                <a:gd name="T93" fmla="*/ 1606 h 1613"/>
                <a:gd name="T94" fmla="*/ 262 w 893"/>
                <a:gd name="T95" fmla="*/ 1613 h 1613"/>
                <a:gd name="T96" fmla="*/ 781 w 893"/>
                <a:gd name="T97" fmla="*/ 1613 h 1613"/>
                <a:gd name="T98" fmla="*/ 803 w 893"/>
                <a:gd name="T99" fmla="*/ 1591 h 1613"/>
                <a:gd name="T100" fmla="*/ 807 w 893"/>
                <a:gd name="T101" fmla="*/ 1041 h 1613"/>
                <a:gd name="T102" fmla="*/ 807 w 893"/>
                <a:gd name="T103" fmla="*/ 1037 h 1613"/>
                <a:gd name="T104" fmla="*/ 816 w 893"/>
                <a:gd name="T105" fmla="*/ 926 h 1613"/>
                <a:gd name="T106" fmla="*/ 816 w 893"/>
                <a:gd name="T107" fmla="*/ 898 h 1613"/>
                <a:gd name="T108" fmla="*/ 810 w 893"/>
                <a:gd name="T109" fmla="*/ 890 h 1613"/>
                <a:gd name="T110" fmla="*/ 889 w 893"/>
                <a:gd name="T111" fmla="*/ 193 h 1613"/>
                <a:gd name="T112" fmla="*/ 890 w 893"/>
                <a:gd name="T113" fmla="*/ 168 h 1613"/>
                <a:gd name="T114" fmla="*/ 850 w 893"/>
                <a:gd name="T115" fmla="*/ 127 h 1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93" h="1613">
                  <a:moveTo>
                    <a:pt x="846" y="184"/>
                  </a:moveTo>
                  <a:cubicBezTo>
                    <a:pt x="841" y="214"/>
                    <a:pt x="768" y="867"/>
                    <a:pt x="765" y="894"/>
                  </a:cubicBezTo>
                  <a:cubicBezTo>
                    <a:pt x="764" y="900"/>
                    <a:pt x="766" y="906"/>
                    <a:pt x="769" y="911"/>
                  </a:cubicBezTo>
                  <a:lnTo>
                    <a:pt x="771" y="913"/>
                  </a:lnTo>
                  <a:cubicBezTo>
                    <a:pt x="750" y="958"/>
                    <a:pt x="760" y="1027"/>
                    <a:pt x="763" y="1043"/>
                  </a:cubicBezTo>
                  <a:lnTo>
                    <a:pt x="759" y="1568"/>
                  </a:lnTo>
                  <a:lnTo>
                    <a:pt x="271" y="1568"/>
                  </a:lnTo>
                  <a:lnTo>
                    <a:pt x="157" y="1456"/>
                  </a:lnTo>
                  <a:cubicBezTo>
                    <a:pt x="155" y="1455"/>
                    <a:pt x="154" y="1453"/>
                    <a:pt x="151" y="1452"/>
                  </a:cubicBezTo>
                  <a:cubicBezTo>
                    <a:pt x="119" y="1436"/>
                    <a:pt x="73" y="1384"/>
                    <a:pt x="49" y="1355"/>
                  </a:cubicBezTo>
                  <a:cubicBezTo>
                    <a:pt x="78" y="1296"/>
                    <a:pt x="203" y="1042"/>
                    <a:pt x="286" y="869"/>
                  </a:cubicBezTo>
                  <a:lnTo>
                    <a:pt x="491" y="871"/>
                  </a:lnTo>
                  <a:cubicBezTo>
                    <a:pt x="493" y="880"/>
                    <a:pt x="502" y="887"/>
                    <a:pt x="512" y="887"/>
                  </a:cubicBezTo>
                  <a:lnTo>
                    <a:pt x="628" y="887"/>
                  </a:lnTo>
                  <a:cubicBezTo>
                    <a:pt x="637" y="887"/>
                    <a:pt x="646" y="881"/>
                    <a:pt x="649" y="872"/>
                  </a:cubicBezTo>
                  <a:lnTo>
                    <a:pt x="690" y="872"/>
                  </a:lnTo>
                  <a:cubicBezTo>
                    <a:pt x="696" y="872"/>
                    <a:pt x="702" y="870"/>
                    <a:pt x="706" y="866"/>
                  </a:cubicBezTo>
                  <a:cubicBezTo>
                    <a:pt x="710" y="862"/>
                    <a:pt x="713" y="856"/>
                    <a:pt x="713" y="850"/>
                  </a:cubicBezTo>
                  <a:lnTo>
                    <a:pt x="718" y="176"/>
                  </a:lnTo>
                  <a:cubicBezTo>
                    <a:pt x="718" y="170"/>
                    <a:pt x="716" y="164"/>
                    <a:pt x="711" y="160"/>
                  </a:cubicBezTo>
                  <a:cubicBezTo>
                    <a:pt x="707" y="156"/>
                    <a:pt x="702" y="153"/>
                    <a:pt x="696" y="153"/>
                  </a:cubicBezTo>
                  <a:lnTo>
                    <a:pt x="455" y="152"/>
                  </a:lnTo>
                  <a:cubicBezTo>
                    <a:pt x="461" y="109"/>
                    <a:pt x="466" y="75"/>
                    <a:pt x="469" y="53"/>
                  </a:cubicBezTo>
                  <a:lnTo>
                    <a:pt x="832" y="167"/>
                  </a:lnTo>
                  <a:cubicBezTo>
                    <a:pt x="842" y="173"/>
                    <a:pt x="846" y="177"/>
                    <a:pt x="847" y="179"/>
                  </a:cubicBezTo>
                  <a:cubicBezTo>
                    <a:pt x="846" y="180"/>
                    <a:pt x="846" y="182"/>
                    <a:pt x="846" y="184"/>
                  </a:cubicBezTo>
                  <a:close/>
                  <a:moveTo>
                    <a:pt x="850" y="127"/>
                  </a:moveTo>
                  <a:cubicBezTo>
                    <a:pt x="849" y="126"/>
                    <a:pt x="848" y="126"/>
                    <a:pt x="847" y="126"/>
                  </a:cubicBezTo>
                  <a:lnTo>
                    <a:pt x="457" y="2"/>
                  </a:lnTo>
                  <a:cubicBezTo>
                    <a:pt x="451" y="0"/>
                    <a:pt x="444" y="1"/>
                    <a:pt x="439" y="5"/>
                  </a:cubicBezTo>
                  <a:cubicBezTo>
                    <a:pt x="433" y="8"/>
                    <a:pt x="430" y="14"/>
                    <a:pt x="429" y="20"/>
                  </a:cubicBezTo>
                  <a:cubicBezTo>
                    <a:pt x="429" y="20"/>
                    <a:pt x="420" y="83"/>
                    <a:pt x="407" y="170"/>
                  </a:cubicBezTo>
                  <a:cubicBezTo>
                    <a:pt x="406" y="177"/>
                    <a:pt x="408" y="183"/>
                    <a:pt x="412" y="188"/>
                  </a:cubicBezTo>
                  <a:cubicBezTo>
                    <a:pt x="417" y="193"/>
                    <a:pt x="423" y="196"/>
                    <a:pt x="429" y="196"/>
                  </a:cubicBezTo>
                  <a:lnTo>
                    <a:pt x="673" y="198"/>
                  </a:lnTo>
                  <a:lnTo>
                    <a:pt x="669" y="828"/>
                  </a:lnTo>
                  <a:lnTo>
                    <a:pt x="628" y="827"/>
                  </a:lnTo>
                  <a:cubicBezTo>
                    <a:pt x="623" y="827"/>
                    <a:pt x="616" y="829"/>
                    <a:pt x="612" y="834"/>
                  </a:cubicBezTo>
                  <a:cubicBezTo>
                    <a:pt x="610" y="836"/>
                    <a:pt x="608" y="839"/>
                    <a:pt x="607" y="842"/>
                  </a:cubicBezTo>
                  <a:lnTo>
                    <a:pt x="533" y="842"/>
                  </a:lnTo>
                  <a:cubicBezTo>
                    <a:pt x="531" y="833"/>
                    <a:pt x="522" y="826"/>
                    <a:pt x="512" y="826"/>
                  </a:cubicBezTo>
                  <a:lnTo>
                    <a:pt x="272" y="825"/>
                  </a:lnTo>
                  <a:cubicBezTo>
                    <a:pt x="264" y="825"/>
                    <a:pt x="256" y="829"/>
                    <a:pt x="252" y="837"/>
                  </a:cubicBezTo>
                  <a:cubicBezTo>
                    <a:pt x="159" y="1032"/>
                    <a:pt x="5" y="1345"/>
                    <a:pt x="3" y="1348"/>
                  </a:cubicBezTo>
                  <a:cubicBezTo>
                    <a:pt x="0" y="1355"/>
                    <a:pt x="0" y="1364"/>
                    <a:pt x="6" y="1371"/>
                  </a:cubicBezTo>
                  <a:cubicBezTo>
                    <a:pt x="8" y="1375"/>
                    <a:pt x="75" y="1462"/>
                    <a:pt x="128" y="1490"/>
                  </a:cubicBezTo>
                  <a:lnTo>
                    <a:pt x="247" y="1606"/>
                  </a:lnTo>
                  <a:cubicBezTo>
                    <a:pt x="251" y="1610"/>
                    <a:pt x="256" y="1613"/>
                    <a:pt x="262" y="1613"/>
                  </a:cubicBezTo>
                  <a:lnTo>
                    <a:pt x="781" y="1613"/>
                  </a:lnTo>
                  <a:cubicBezTo>
                    <a:pt x="793" y="1613"/>
                    <a:pt x="803" y="1603"/>
                    <a:pt x="803" y="1591"/>
                  </a:cubicBezTo>
                  <a:lnTo>
                    <a:pt x="807" y="1041"/>
                  </a:lnTo>
                  <a:cubicBezTo>
                    <a:pt x="807" y="1040"/>
                    <a:pt x="807" y="1038"/>
                    <a:pt x="807" y="1037"/>
                  </a:cubicBezTo>
                  <a:cubicBezTo>
                    <a:pt x="801" y="1005"/>
                    <a:pt x="798" y="947"/>
                    <a:pt x="816" y="926"/>
                  </a:cubicBezTo>
                  <a:cubicBezTo>
                    <a:pt x="822" y="917"/>
                    <a:pt x="822" y="906"/>
                    <a:pt x="816" y="898"/>
                  </a:cubicBezTo>
                  <a:lnTo>
                    <a:pt x="810" y="890"/>
                  </a:lnTo>
                  <a:cubicBezTo>
                    <a:pt x="819" y="811"/>
                    <a:pt x="882" y="247"/>
                    <a:pt x="889" y="193"/>
                  </a:cubicBezTo>
                  <a:cubicBezTo>
                    <a:pt x="892" y="186"/>
                    <a:pt x="893" y="178"/>
                    <a:pt x="890" y="168"/>
                  </a:cubicBezTo>
                  <a:cubicBezTo>
                    <a:pt x="886" y="152"/>
                    <a:pt x="873" y="138"/>
                    <a:pt x="850" y="127"/>
                  </a:cubicBezTo>
                  <a:close/>
                </a:path>
              </a:pathLst>
            </a:custGeom>
            <a:solidFill>
              <a:srgbClr val="1200B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tx1">
                    <a:lumMod val="50000"/>
                    <a:lumOff val="50000"/>
                  </a:schemeClr>
                </a:solidFill>
                <a:cs typeface="+mn-ea"/>
                <a:sym typeface="+mn-lt"/>
              </a:endParaRPr>
            </a:p>
          </p:txBody>
        </p:sp>
        <p:sp>
          <p:nvSpPr>
            <p:cNvPr id="444" name="Freeform 1044"/>
            <p:cNvSpPr/>
            <p:nvPr/>
          </p:nvSpPr>
          <p:spPr bwMode="auto">
            <a:xfrm>
              <a:off x="1706563" y="1090612"/>
              <a:ext cx="7607300" cy="4565650"/>
            </a:xfrm>
            <a:custGeom>
              <a:avLst/>
              <a:gdLst>
                <a:gd name="T0" fmla="*/ 6560 w 8465"/>
                <a:gd name="T1" fmla="*/ 2039 h 5080"/>
                <a:gd name="T2" fmla="*/ 4970 w 8465"/>
                <a:gd name="T3" fmla="*/ 2957 h 5080"/>
                <a:gd name="T4" fmla="*/ 4920 w 8465"/>
                <a:gd name="T5" fmla="*/ 2002 h 5080"/>
                <a:gd name="T6" fmla="*/ 4663 w 8465"/>
                <a:gd name="T7" fmla="*/ 1598 h 5080"/>
                <a:gd name="T8" fmla="*/ 4857 w 8465"/>
                <a:gd name="T9" fmla="*/ 1644 h 5080"/>
                <a:gd name="T10" fmla="*/ 4939 w 8465"/>
                <a:gd name="T11" fmla="*/ 1558 h 5080"/>
                <a:gd name="T12" fmla="*/ 4883 w 8465"/>
                <a:gd name="T13" fmla="*/ 1426 h 5080"/>
                <a:gd name="T14" fmla="*/ 4757 w 8465"/>
                <a:gd name="T15" fmla="*/ 1408 h 5080"/>
                <a:gd name="T16" fmla="*/ 4274 w 8465"/>
                <a:gd name="T17" fmla="*/ 879 h 5080"/>
                <a:gd name="T18" fmla="*/ 4162 w 8465"/>
                <a:gd name="T19" fmla="*/ 551 h 5080"/>
                <a:gd name="T20" fmla="*/ 4248 w 8465"/>
                <a:gd name="T21" fmla="*/ 499 h 5080"/>
                <a:gd name="T22" fmla="*/ 4258 w 8465"/>
                <a:gd name="T23" fmla="*/ 399 h 5080"/>
                <a:gd name="T24" fmla="*/ 4267 w 8465"/>
                <a:gd name="T25" fmla="*/ 275 h 5080"/>
                <a:gd name="T26" fmla="*/ 4228 w 8465"/>
                <a:gd name="T27" fmla="*/ 179 h 5080"/>
                <a:gd name="T28" fmla="*/ 3956 w 8465"/>
                <a:gd name="T29" fmla="*/ 28 h 5080"/>
                <a:gd name="T30" fmla="*/ 3851 w 8465"/>
                <a:gd name="T31" fmla="*/ 467 h 5080"/>
                <a:gd name="T32" fmla="*/ 3868 w 8465"/>
                <a:gd name="T33" fmla="*/ 536 h 5080"/>
                <a:gd name="T34" fmla="*/ 3679 w 8465"/>
                <a:gd name="T35" fmla="*/ 907 h 5080"/>
                <a:gd name="T36" fmla="*/ 3658 w 8465"/>
                <a:gd name="T37" fmla="*/ 1771 h 5080"/>
                <a:gd name="T38" fmla="*/ 3797 w 8465"/>
                <a:gd name="T39" fmla="*/ 1943 h 5080"/>
                <a:gd name="T40" fmla="*/ 3435 w 8465"/>
                <a:gd name="T41" fmla="*/ 2102 h 5080"/>
                <a:gd name="T42" fmla="*/ 3430 w 8465"/>
                <a:gd name="T43" fmla="*/ 2821 h 5080"/>
                <a:gd name="T44" fmla="*/ 3619 w 8465"/>
                <a:gd name="T45" fmla="*/ 2822 h 5080"/>
                <a:gd name="T46" fmla="*/ 3414 w 8465"/>
                <a:gd name="T47" fmla="*/ 3459 h 5080"/>
                <a:gd name="T48" fmla="*/ 2511 w 8465"/>
                <a:gd name="T49" fmla="*/ 4359 h 5080"/>
                <a:gd name="T50" fmla="*/ 22 w 8465"/>
                <a:gd name="T51" fmla="*/ 5035 h 5080"/>
                <a:gd name="T52" fmla="*/ 391 w 8465"/>
                <a:gd name="T53" fmla="*/ 5069 h 5080"/>
                <a:gd name="T54" fmla="*/ 3032 w 8465"/>
                <a:gd name="T55" fmla="*/ 3578 h 5080"/>
                <a:gd name="T56" fmla="*/ 3541 w 8465"/>
                <a:gd name="T57" fmla="*/ 3252 h 5080"/>
                <a:gd name="T58" fmla="*/ 3597 w 8465"/>
                <a:gd name="T59" fmla="*/ 2778 h 5080"/>
                <a:gd name="T60" fmla="*/ 3481 w 8465"/>
                <a:gd name="T61" fmla="*/ 2777 h 5080"/>
                <a:gd name="T62" fmla="*/ 3822 w 8465"/>
                <a:gd name="T63" fmla="*/ 2128 h 5080"/>
                <a:gd name="T64" fmla="*/ 3828 w 8465"/>
                <a:gd name="T65" fmla="*/ 1907 h 5080"/>
                <a:gd name="T66" fmla="*/ 3699 w 8465"/>
                <a:gd name="T67" fmla="*/ 1725 h 5080"/>
                <a:gd name="T68" fmla="*/ 3720 w 8465"/>
                <a:gd name="T69" fmla="*/ 925 h 5080"/>
                <a:gd name="T70" fmla="*/ 3910 w 8465"/>
                <a:gd name="T71" fmla="*/ 551 h 5080"/>
                <a:gd name="T72" fmla="*/ 3910 w 8465"/>
                <a:gd name="T73" fmla="*/ 470 h 5080"/>
                <a:gd name="T74" fmla="*/ 3824 w 8465"/>
                <a:gd name="T75" fmla="*/ 284 h 5080"/>
                <a:gd name="T76" fmla="*/ 4128 w 8465"/>
                <a:gd name="T77" fmla="*/ 109 h 5080"/>
                <a:gd name="T78" fmla="*/ 4197 w 8465"/>
                <a:gd name="T79" fmla="*/ 254 h 5080"/>
                <a:gd name="T80" fmla="*/ 4204 w 8465"/>
                <a:gd name="T81" fmla="*/ 345 h 5080"/>
                <a:gd name="T82" fmla="*/ 4212 w 8465"/>
                <a:gd name="T83" fmla="*/ 428 h 5080"/>
                <a:gd name="T84" fmla="*/ 4203 w 8465"/>
                <a:gd name="T85" fmla="*/ 504 h 5080"/>
                <a:gd name="T86" fmla="*/ 4155 w 8465"/>
                <a:gd name="T87" fmla="*/ 500 h 5080"/>
                <a:gd name="T88" fmla="*/ 4126 w 8465"/>
                <a:gd name="T89" fmla="*/ 607 h 5080"/>
                <a:gd name="T90" fmla="*/ 4237 w 8465"/>
                <a:gd name="T91" fmla="*/ 904 h 5080"/>
                <a:gd name="T92" fmla="*/ 4708 w 8465"/>
                <a:gd name="T93" fmla="*/ 1432 h 5080"/>
                <a:gd name="T94" fmla="*/ 4795 w 8465"/>
                <a:gd name="T95" fmla="*/ 1446 h 5080"/>
                <a:gd name="T96" fmla="*/ 4862 w 8465"/>
                <a:gd name="T97" fmla="*/ 1468 h 5080"/>
                <a:gd name="T98" fmla="*/ 4894 w 8465"/>
                <a:gd name="T99" fmla="*/ 1557 h 5080"/>
                <a:gd name="T100" fmla="*/ 4849 w 8465"/>
                <a:gd name="T101" fmla="*/ 1600 h 5080"/>
                <a:gd name="T102" fmla="*/ 4688 w 8465"/>
                <a:gd name="T103" fmla="*/ 1538 h 5080"/>
                <a:gd name="T104" fmla="*/ 4401 w 8465"/>
                <a:gd name="T105" fmla="*/ 1477 h 5080"/>
                <a:gd name="T106" fmla="*/ 4409 w 8465"/>
                <a:gd name="T107" fmla="*/ 1663 h 5080"/>
                <a:gd name="T108" fmla="*/ 4730 w 8465"/>
                <a:gd name="T109" fmla="*/ 2745 h 5080"/>
                <a:gd name="T110" fmla="*/ 5176 w 8465"/>
                <a:gd name="T111" fmla="*/ 3002 h 5080"/>
                <a:gd name="T112" fmla="*/ 6592 w 8465"/>
                <a:gd name="T113" fmla="*/ 2077 h 5080"/>
                <a:gd name="T114" fmla="*/ 8280 w 8465"/>
                <a:gd name="T115" fmla="*/ 1313 h 5080"/>
                <a:gd name="T116" fmla="*/ 8424 w 8465"/>
                <a:gd name="T117" fmla="*/ 943 h 5080"/>
                <a:gd name="T118" fmla="*/ 8179 w 8465"/>
                <a:gd name="T119" fmla="*/ 1221 h 50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465" h="5080">
                  <a:moveTo>
                    <a:pt x="8179" y="1221"/>
                  </a:moveTo>
                  <a:lnTo>
                    <a:pt x="7250" y="2306"/>
                  </a:lnTo>
                  <a:lnTo>
                    <a:pt x="6589" y="2028"/>
                  </a:lnTo>
                  <a:cubicBezTo>
                    <a:pt x="6578" y="2023"/>
                    <a:pt x="6565" y="2028"/>
                    <a:pt x="6560" y="2039"/>
                  </a:cubicBezTo>
                  <a:lnTo>
                    <a:pt x="5439" y="3246"/>
                  </a:lnTo>
                  <a:lnTo>
                    <a:pt x="5203" y="2965"/>
                  </a:lnTo>
                  <a:cubicBezTo>
                    <a:pt x="5199" y="2960"/>
                    <a:pt x="5193" y="2957"/>
                    <a:pt x="5186" y="2957"/>
                  </a:cubicBezTo>
                  <a:lnTo>
                    <a:pt x="4970" y="2957"/>
                  </a:lnTo>
                  <a:cubicBezTo>
                    <a:pt x="4908" y="2911"/>
                    <a:pt x="4885" y="2894"/>
                    <a:pt x="4809" y="2861"/>
                  </a:cubicBezTo>
                  <a:cubicBezTo>
                    <a:pt x="4746" y="2834"/>
                    <a:pt x="4770" y="2767"/>
                    <a:pt x="4772" y="2759"/>
                  </a:cubicBezTo>
                  <a:cubicBezTo>
                    <a:pt x="4773" y="2758"/>
                    <a:pt x="4773" y="2757"/>
                    <a:pt x="4773" y="2756"/>
                  </a:cubicBezTo>
                  <a:lnTo>
                    <a:pt x="4920" y="2002"/>
                  </a:lnTo>
                  <a:cubicBezTo>
                    <a:pt x="4940" y="1868"/>
                    <a:pt x="4864" y="1813"/>
                    <a:pt x="4852" y="1805"/>
                  </a:cubicBezTo>
                  <a:cubicBezTo>
                    <a:pt x="4808" y="1772"/>
                    <a:pt x="4509" y="1654"/>
                    <a:pt x="4437" y="1626"/>
                  </a:cubicBezTo>
                  <a:cubicBezTo>
                    <a:pt x="4434" y="1608"/>
                    <a:pt x="4429" y="1572"/>
                    <a:pt x="4422" y="1529"/>
                  </a:cubicBezTo>
                  <a:lnTo>
                    <a:pt x="4663" y="1598"/>
                  </a:lnTo>
                  <a:cubicBezTo>
                    <a:pt x="4672" y="1601"/>
                    <a:pt x="4681" y="1598"/>
                    <a:pt x="4686" y="1591"/>
                  </a:cubicBezTo>
                  <a:cubicBezTo>
                    <a:pt x="4693" y="1597"/>
                    <a:pt x="4700" y="1604"/>
                    <a:pt x="4708" y="1613"/>
                  </a:cubicBezTo>
                  <a:cubicBezTo>
                    <a:pt x="4714" y="1618"/>
                    <a:pt x="4719" y="1624"/>
                    <a:pt x="4725" y="1630"/>
                  </a:cubicBezTo>
                  <a:cubicBezTo>
                    <a:pt x="4752" y="1657"/>
                    <a:pt x="4810" y="1652"/>
                    <a:pt x="4857" y="1644"/>
                  </a:cubicBezTo>
                  <a:lnTo>
                    <a:pt x="4862" y="1643"/>
                  </a:lnTo>
                  <a:cubicBezTo>
                    <a:pt x="4881" y="1640"/>
                    <a:pt x="4901" y="1636"/>
                    <a:pt x="4908" y="1609"/>
                  </a:cubicBezTo>
                  <a:cubicBezTo>
                    <a:pt x="4909" y="1607"/>
                    <a:pt x="4914" y="1601"/>
                    <a:pt x="4918" y="1598"/>
                  </a:cubicBezTo>
                  <a:cubicBezTo>
                    <a:pt x="4927" y="1588"/>
                    <a:pt x="4939" y="1575"/>
                    <a:pt x="4939" y="1558"/>
                  </a:cubicBezTo>
                  <a:cubicBezTo>
                    <a:pt x="4939" y="1551"/>
                    <a:pt x="4946" y="1532"/>
                    <a:pt x="4949" y="1523"/>
                  </a:cubicBezTo>
                  <a:cubicBezTo>
                    <a:pt x="4950" y="1519"/>
                    <a:pt x="4952" y="1516"/>
                    <a:pt x="4952" y="1513"/>
                  </a:cubicBezTo>
                  <a:cubicBezTo>
                    <a:pt x="4960" y="1491"/>
                    <a:pt x="4960" y="1460"/>
                    <a:pt x="4937" y="1443"/>
                  </a:cubicBezTo>
                  <a:cubicBezTo>
                    <a:pt x="4924" y="1434"/>
                    <a:pt x="4900" y="1429"/>
                    <a:pt x="4883" y="1426"/>
                  </a:cubicBezTo>
                  <a:lnTo>
                    <a:pt x="4882" y="1423"/>
                  </a:lnTo>
                  <a:cubicBezTo>
                    <a:pt x="4875" y="1388"/>
                    <a:pt x="4840" y="1394"/>
                    <a:pt x="4817" y="1398"/>
                  </a:cubicBezTo>
                  <a:cubicBezTo>
                    <a:pt x="4809" y="1399"/>
                    <a:pt x="4800" y="1401"/>
                    <a:pt x="4791" y="1402"/>
                  </a:cubicBezTo>
                  <a:cubicBezTo>
                    <a:pt x="4779" y="1403"/>
                    <a:pt x="4767" y="1405"/>
                    <a:pt x="4757" y="1408"/>
                  </a:cubicBezTo>
                  <a:cubicBezTo>
                    <a:pt x="4754" y="1403"/>
                    <a:pt x="4750" y="1400"/>
                    <a:pt x="4745" y="1398"/>
                  </a:cubicBezTo>
                  <a:lnTo>
                    <a:pt x="4384" y="1269"/>
                  </a:lnTo>
                  <a:cubicBezTo>
                    <a:pt x="4381" y="1241"/>
                    <a:pt x="4378" y="1219"/>
                    <a:pt x="4377" y="1204"/>
                  </a:cubicBezTo>
                  <a:cubicBezTo>
                    <a:pt x="4369" y="1105"/>
                    <a:pt x="4311" y="935"/>
                    <a:pt x="4274" y="879"/>
                  </a:cubicBezTo>
                  <a:cubicBezTo>
                    <a:pt x="4248" y="840"/>
                    <a:pt x="4221" y="770"/>
                    <a:pt x="4213" y="749"/>
                  </a:cubicBezTo>
                  <a:cubicBezTo>
                    <a:pt x="4217" y="730"/>
                    <a:pt x="4227" y="677"/>
                    <a:pt x="4220" y="639"/>
                  </a:cubicBezTo>
                  <a:cubicBezTo>
                    <a:pt x="4212" y="603"/>
                    <a:pt x="4180" y="582"/>
                    <a:pt x="4158" y="572"/>
                  </a:cubicBezTo>
                  <a:lnTo>
                    <a:pt x="4162" y="551"/>
                  </a:lnTo>
                  <a:cubicBezTo>
                    <a:pt x="4167" y="553"/>
                    <a:pt x="4173" y="554"/>
                    <a:pt x="4178" y="554"/>
                  </a:cubicBezTo>
                  <a:cubicBezTo>
                    <a:pt x="4198" y="554"/>
                    <a:pt x="4206" y="552"/>
                    <a:pt x="4218" y="546"/>
                  </a:cubicBezTo>
                  <a:lnTo>
                    <a:pt x="4221" y="544"/>
                  </a:lnTo>
                  <a:cubicBezTo>
                    <a:pt x="4229" y="540"/>
                    <a:pt x="4254" y="529"/>
                    <a:pt x="4248" y="499"/>
                  </a:cubicBezTo>
                  <a:cubicBezTo>
                    <a:pt x="4246" y="487"/>
                    <a:pt x="4246" y="483"/>
                    <a:pt x="4248" y="473"/>
                  </a:cubicBezTo>
                  <a:cubicBezTo>
                    <a:pt x="4250" y="466"/>
                    <a:pt x="4251" y="461"/>
                    <a:pt x="4251" y="456"/>
                  </a:cubicBezTo>
                  <a:cubicBezTo>
                    <a:pt x="4253" y="450"/>
                    <a:pt x="4254" y="445"/>
                    <a:pt x="4256" y="436"/>
                  </a:cubicBezTo>
                  <a:cubicBezTo>
                    <a:pt x="4258" y="420"/>
                    <a:pt x="4258" y="405"/>
                    <a:pt x="4258" y="399"/>
                  </a:cubicBezTo>
                  <a:cubicBezTo>
                    <a:pt x="4258" y="393"/>
                    <a:pt x="4258" y="381"/>
                    <a:pt x="4252" y="371"/>
                  </a:cubicBezTo>
                  <a:cubicBezTo>
                    <a:pt x="4251" y="368"/>
                    <a:pt x="4250" y="361"/>
                    <a:pt x="4249" y="352"/>
                  </a:cubicBezTo>
                  <a:cubicBezTo>
                    <a:pt x="4254" y="347"/>
                    <a:pt x="4260" y="340"/>
                    <a:pt x="4267" y="331"/>
                  </a:cubicBezTo>
                  <a:cubicBezTo>
                    <a:pt x="4284" y="307"/>
                    <a:pt x="4275" y="284"/>
                    <a:pt x="4267" y="275"/>
                  </a:cubicBezTo>
                  <a:cubicBezTo>
                    <a:pt x="4264" y="272"/>
                    <a:pt x="4259" y="269"/>
                    <a:pt x="4254" y="268"/>
                  </a:cubicBezTo>
                  <a:cubicBezTo>
                    <a:pt x="4252" y="267"/>
                    <a:pt x="4247" y="264"/>
                    <a:pt x="4243" y="259"/>
                  </a:cubicBezTo>
                  <a:cubicBezTo>
                    <a:pt x="4248" y="246"/>
                    <a:pt x="4253" y="228"/>
                    <a:pt x="4251" y="216"/>
                  </a:cubicBezTo>
                  <a:cubicBezTo>
                    <a:pt x="4249" y="196"/>
                    <a:pt x="4236" y="185"/>
                    <a:pt x="4228" y="179"/>
                  </a:cubicBezTo>
                  <a:cubicBezTo>
                    <a:pt x="4224" y="172"/>
                    <a:pt x="4217" y="151"/>
                    <a:pt x="4211" y="137"/>
                  </a:cubicBezTo>
                  <a:cubicBezTo>
                    <a:pt x="4204" y="117"/>
                    <a:pt x="4182" y="96"/>
                    <a:pt x="4167" y="83"/>
                  </a:cubicBezTo>
                  <a:cubicBezTo>
                    <a:pt x="4171" y="64"/>
                    <a:pt x="4167" y="47"/>
                    <a:pt x="4156" y="34"/>
                  </a:cubicBezTo>
                  <a:cubicBezTo>
                    <a:pt x="4128" y="1"/>
                    <a:pt x="4063" y="0"/>
                    <a:pt x="3956" y="28"/>
                  </a:cubicBezTo>
                  <a:cubicBezTo>
                    <a:pt x="3817" y="65"/>
                    <a:pt x="3755" y="159"/>
                    <a:pt x="3780" y="292"/>
                  </a:cubicBezTo>
                  <a:cubicBezTo>
                    <a:pt x="3794" y="363"/>
                    <a:pt x="3829" y="427"/>
                    <a:pt x="3844" y="454"/>
                  </a:cubicBezTo>
                  <a:cubicBezTo>
                    <a:pt x="3846" y="458"/>
                    <a:pt x="3847" y="461"/>
                    <a:pt x="3848" y="462"/>
                  </a:cubicBezTo>
                  <a:cubicBezTo>
                    <a:pt x="3849" y="464"/>
                    <a:pt x="3850" y="465"/>
                    <a:pt x="3851" y="467"/>
                  </a:cubicBezTo>
                  <a:lnTo>
                    <a:pt x="3868" y="488"/>
                  </a:lnTo>
                  <a:cubicBezTo>
                    <a:pt x="3868" y="490"/>
                    <a:pt x="3868" y="493"/>
                    <a:pt x="3868" y="495"/>
                  </a:cubicBezTo>
                  <a:cubicBezTo>
                    <a:pt x="3868" y="502"/>
                    <a:pt x="3867" y="510"/>
                    <a:pt x="3868" y="520"/>
                  </a:cubicBezTo>
                  <a:cubicBezTo>
                    <a:pt x="3868" y="522"/>
                    <a:pt x="3868" y="527"/>
                    <a:pt x="3868" y="536"/>
                  </a:cubicBezTo>
                  <a:cubicBezTo>
                    <a:pt x="3852" y="570"/>
                    <a:pt x="3826" y="612"/>
                    <a:pt x="3801" y="653"/>
                  </a:cubicBezTo>
                  <a:cubicBezTo>
                    <a:pt x="3775" y="695"/>
                    <a:pt x="3748" y="739"/>
                    <a:pt x="3731" y="775"/>
                  </a:cubicBezTo>
                  <a:cubicBezTo>
                    <a:pt x="3729" y="780"/>
                    <a:pt x="3724" y="792"/>
                    <a:pt x="3716" y="813"/>
                  </a:cubicBezTo>
                  <a:cubicBezTo>
                    <a:pt x="3706" y="840"/>
                    <a:pt x="3692" y="876"/>
                    <a:pt x="3679" y="907"/>
                  </a:cubicBezTo>
                  <a:lnTo>
                    <a:pt x="3545" y="1151"/>
                  </a:lnTo>
                  <a:cubicBezTo>
                    <a:pt x="3543" y="1155"/>
                    <a:pt x="3542" y="1160"/>
                    <a:pt x="3543" y="1165"/>
                  </a:cubicBezTo>
                  <a:lnTo>
                    <a:pt x="3636" y="1752"/>
                  </a:lnTo>
                  <a:cubicBezTo>
                    <a:pt x="3638" y="1763"/>
                    <a:pt x="3648" y="1771"/>
                    <a:pt x="3658" y="1771"/>
                  </a:cubicBezTo>
                  <a:lnTo>
                    <a:pt x="3673" y="1770"/>
                  </a:lnTo>
                  <a:cubicBezTo>
                    <a:pt x="3663" y="1826"/>
                    <a:pt x="3655" y="1872"/>
                    <a:pt x="3655" y="1872"/>
                  </a:cubicBezTo>
                  <a:cubicBezTo>
                    <a:pt x="3654" y="1883"/>
                    <a:pt x="3660" y="1893"/>
                    <a:pt x="3670" y="1896"/>
                  </a:cubicBezTo>
                  <a:lnTo>
                    <a:pt x="3797" y="1943"/>
                  </a:lnTo>
                  <a:lnTo>
                    <a:pt x="3793" y="2049"/>
                  </a:lnTo>
                  <a:cubicBezTo>
                    <a:pt x="3786" y="2066"/>
                    <a:pt x="3782" y="2085"/>
                    <a:pt x="3779" y="2105"/>
                  </a:cubicBezTo>
                  <a:lnTo>
                    <a:pt x="3435" y="2102"/>
                  </a:lnTo>
                  <a:lnTo>
                    <a:pt x="3435" y="2102"/>
                  </a:lnTo>
                  <a:cubicBezTo>
                    <a:pt x="3423" y="2102"/>
                    <a:pt x="3413" y="2112"/>
                    <a:pt x="3413" y="2124"/>
                  </a:cubicBezTo>
                  <a:lnTo>
                    <a:pt x="3408" y="2799"/>
                  </a:lnTo>
                  <a:cubicBezTo>
                    <a:pt x="3408" y="2804"/>
                    <a:pt x="3410" y="2810"/>
                    <a:pt x="3414" y="2814"/>
                  </a:cubicBezTo>
                  <a:cubicBezTo>
                    <a:pt x="3418" y="2819"/>
                    <a:pt x="3424" y="2821"/>
                    <a:pt x="3430" y="2821"/>
                  </a:cubicBezTo>
                  <a:lnTo>
                    <a:pt x="3459" y="2821"/>
                  </a:lnTo>
                  <a:cubicBezTo>
                    <a:pt x="3459" y="2833"/>
                    <a:pt x="3469" y="2843"/>
                    <a:pt x="3481" y="2843"/>
                  </a:cubicBezTo>
                  <a:lnTo>
                    <a:pt x="3597" y="2843"/>
                  </a:lnTo>
                  <a:cubicBezTo>
                    <a:pt x="3608" y="2843"/>
                    <a:pt x="3618" y="2834"/>
                    <a:pt x="3619" y="2822"/>
                  </a:cubicBezTo>
                  <a:lnTo>
                    <a:pt x="3669" y="2823"/>
                  </a:lnTo>
                  <a:lnTo>
                    <a:pt x="3500" y="3236"/>
                  </a:lnTo>
                  <a:lnTo>
                    <a:pt x="3415" y="3455"/>
                  </a:lnTo>
                  <a:cubicBezTo>
                    <a:pt x="3415" y="3456"/>
                    <a:pt x="3414" y="3458"/>
                    <a:pt x="3414" y="3459"/>
                  </a:cubicBezTo>
                  <a:lnTo>
                    <a:pt x="3399" y="3534"/>
                  </a:lnTo>
                  <a:lnTo>
                    <a:pt x="3019" y="3534"/>
                  </a:lnTo>
                  <a:cubicBezTo>
                    <a:pt x="3011" y="3534"/>
                    <a:pt x="3004" y="3538"/>
                    <a:pt x="3000" y="3544"/>
                  </a:cubicBezTo>
                  <a:lnTo>
                    <a:pt x="2511" y="4359"/>
                  </a:lnTo>
                  <a:lnTo>
                    <a:pt x="1512" y="3995"/>
                  </a:lnTo>
                  <a:cubicBezTo>
                    <a:pt x="1501" y="3989"/>
                    <a:pt x="1488" y="3993"/>
                    <a:pt x="1482" y="4003"/>
                  </a:cubicBezTo>
                  <a:lnTo>
                    <a:pt x="360" y="5035"/>
                  </a:lnTo>
                  <a:lnTo>
                    <a:pt x="22" y="5035"/>
                  </a:lnTo>
                  <a:cubicBezTo>
                    <a:pt x="10" y="5035"/>
                    <a:pt x="0" y="5045"/>
                    <a:pt x="0" y="5057"/>
                  </a:cubicBezTo>
                  <a:cubicBezTo>
                    <a:pt x="0" y="5070"/>
                    <a:pt x="10" y="5080"/>
                    <a:pt x="22" y="5080"/>
                  </a:cubicBezTo>
                  <a:lnTo>
                    <a:pt x="372" y="5080"/>
                  </a:lnTo>
                  <a:cubicBezTo>
                    <a:pt x="380" y="5080"/>
                    <a:pt x="387" y="5076"/>
                    <a:pt x="391" y="5069"/>
                  </a:cubicBezTo>
                  <a:lnTo>
                    <a:pt x="1508" y="4044"/>
                  </a:lnTo>
                  <a:lnTo>
                    <a:pt x="2508" y="4408"/>
                  </a:lnTo>
                  <a:cubicBezTo>
                    <a:pt x="2519" y="4414"/>
                    <a:pt x="2532" y="4411"/>
                    <a:pt x="2538" y="4401"/>
                  </a:cubicBezTo>
                  <a:lnTo>
                    <a:pt x="3032" y="3578"/>
                  </a:lnTo>
                  <a:lnTo>
                    <a:pt x="3417" y="3578"/>
                  </a:lnTo>
                  <a:cubicBezTo>
                    <a:pt x="3428" y="3578"/>
                    <a:pt x="3437" y="3570"/>
                    <a:pt x="3439" y="3560"/>
                  </a:cubicBezTo>
                  <a:lnTo>
                    <a:pt x="3457" y="3469"/>
                  </a:lnTo>
                  <a:lnTo>
                    <a:pt x="3541" y="3252"/>
                  </a:lnTo>
                  <a:lnTo>
                    <a:pt x="3723" y="2809"/>
                  </a:lnTo>
                  <a:cubicBezTo>
                    <a:pt x="3726" y="2802"/>
                    <a:pt x="3725" y="2795"/>
                    <a:pt x="3721" y="2788"/>
                  </a:cubicBezTo>
                  <a:cubicBezTo>
                    <a:pt x="3717" y="2782"/>
                    <a:pt x="3710" y="2779"/>
                    <a:pt x="3702" y="2778"/>
                  </a:cubicBezTo>
                  <a:lnTo>
                    <a:pt x="3597" y="2778"/>
                  </a:lnTo>
                  <a:cubicBezTo>
                    <a:pt x="3591" y="2779"/>
                    <a:pt x="3585" y="2780"/>
                    <a:pt x="3581" y="2784"/>
                  </a:cubicBezTo>
                  <a:cubicBezTo>
                    <a:pt x="3577" y="2788"/>
                    <a:pt x="3575" y="2793"/>
                    <a:pt x="3574" y="2798"/>
                  </a:cubicBezTo>
                  <a:lnTo>
                    <a:pt x="3503" y="2798"/>
                  </a:lnTo>
                  <a:cubicBezTo>
                    <a:pt x="3503" y="2786"/>
                    <a:pt x="3493" y="2777"/>
                    <a:pt x="3481" y="2777"/>
                  </a:cubicBezTo>
                  <a:lnTo>
                    <a:pt x="3452" y="2777"/>
                  </a:lnTo>
                  <a:lnTo>
                    <a:pt x="3457" y="2147"/>
                  </a:lnTo>
                  <a:lnTo>
                    <a:pt x="3800" y="2149"/>
                  </a:lnTo>
                  <a:cubicBezTo>
                    <a:pt x="3812" y="2150"/>
                    <a:pt x="3822" y="2140"/>
                    <a:pt x="3822" y="2128"/>
                  </a:cubicBezTo>
                  <a:cubicBezTo>
                    <a:pt x="3823" y="2104"/>
                    <a:pt x="3827" y="2083"/>
                    <a:pt x="3836" y="2063"/>
                  </a:cubicBezTo>
                  <a:cubicBezTo>
                    <a:pt x="3837" y="2061"/>
                    <a:pt x="3838" y="2058"/>
                    <a:pt x="3838" y="2055"/>
                  </a:cubicBezTo>
                  <a:lnTo>
                    <a:pt x="3842" y="1928"/>
                  </a:lnTo>
                  <a:cubicBezTo>
                    <a:pt x="3843" y="1919"/>
                    <a:pt x="3837" y="1910"/>
                    <a:pt x="3828" y="1907"/>
                  </a:cubicBezTo>
                  <a:lnTo>
                    <a:pt x="3702" y="1861"/>
                  </a:lnTo>
                  <a:cubicBezTo>
                    <a:pt x="3706" y="1838"/>
                    <a:pt x="3713" y="1796"/>
                    <a:pt x="3721" y="1751"/>
                  </a:cubicBezTo>
                  <a:cubicBezTo>
                    <a:pt x="3723" y="1745"/>
                    <a:pt x="3721" y="1738"/>
                    <a:pt x="3716" y="1733"/>
                  </a:cubicBezTo>
                  <a:cubicBezTo>
                    <a:pt x="3712" y="1728"/>
                    <a:pt x="3706" y="1725"/>
                    <a:pt x="3699" y="1725"/>
                  </a:cubicBezTo>
                  <a:lnTo>
                    <a:pt x="3677" y="1726"/>
                  </a:lnTo>
                  <a:lnTo>
                    <a:pt x="3588" y="1165"/>
                  </a:lnTo>
                  <a:lnTo>
                    <a:pt x="3719" y="927"/>
                  </a:lnTo>
                  <a:cubicBezTo>
                    <a:pt x="3719" y="926"/>
                    <a:pt x="3719" y="926"/>
                    <a:pt x="3720" y="925"/>
                  </a:cubicBezTo>
                  <a:cubicBezTo>
                    <a:pt x="3733" y="893"/>
                    <a:pt x="3747" y="856"/>
                    <a:pt x="3758" y="829"/>
                  </a:cubicBezTo>
                  <a:cubicBezTo>
                    <a:pt x="3764" y="813"/>
                    <a:pt x="3770" y="798"/>
                    <a:pt x="3771" y="794"/>
                  </a:cubicBezTo>
                  <a:cubicBezTo>
                    <a:pt x="3787" y="760"/>
                    <a:pt x="3813" y="717"/>
                    <a:pt x="3839" y="676"/>
                  </a:cubicBezTo>
                  <a:cubicBezTo>
                    <a:pt x="3866" y="633"/>
                    <a:pt x="3893" y="588"/>
                    <a:pt x="3910" y="551"/>
                  </a:cubicBezTo>
                  <a:cubicBezTo>
                    <a:pt x="3911" y="548"/>
                    <a:pt x="3912" y="546"/>
                    <a:pt x="3912" y="543"/>
                  </a:cubicBezTo>
                  <a:cubicBezTo>
                    <a:pt x="3913" y="530"/>
                    <a:pt x="3913" y="522"/>
                    <a:pt x="3912" y="517"/>
                  </a:cubicBezTo>
                  <a:cubicBezTo>
                    <a:pt x="3912" y="509"/>
                    <a:pt x="3912" y="502"/>
                    <a:pt x="3912" y="496"/>
                  </a:cubicBezTo>
                  <a:cubicBezTo>
                    <a:pt x="3913" y="487"/>
                    <a:pt x="3913" y="478"/>
                    <a:pt x="3910" y="470"/>
                  </a:cubicBezTo>
                  <a:cubicBezTo>
                    <a:pt x="3909" y="468"/>
                    <a:pt x="3907" y="466"/>
                    <a:pt x="3906" y="464"/>
                  </a:cubicBezTo>
                  <a:lnTo>
                    <a:pt x="3887" y="440"/>
                  </a:lnTo>
                  <a:cubicBezTo>
                    <a:pt x="3886" y="438"/>
                    <a:pt x="3884" y="436"/>
                    <a:pt x="3883" y="433"/>
                  </a:cubicBezTo>
                  <a:cubicBezTo>
                    <a:pt x="3869" y="408"/>
                    <a:pt x="3836" y="348"/>
                    <a:pt x="3824" y="284"/>
                  </a:cubicBezTo>
                  <a:cubicBezTo>
                    <a:pt x="3803" y="174"/>
                    <a:pt x="3851" y="102"/>
                    <a:pt x="3968" y="71"/>
                  </a:cubicBezTo>
                  <a:cubicBezTo>
                    <a:pt x="4096" y="37"/>
                    <a:pt x="4120" y="60"/>
                    <a:pt x="4122" y="63"/>
                  </a:cubicBezTo>
                  <a:cubicBezTo>
                    <a:pt x="4126" y="67"/>
                    <a:pt x="4123" y="77"/>
                    <a:pt x="4121" y="82"/>
                  </a:cubicBezTo>
                  <a:cubicBezTo>
                    <a:pt x="4117" y="92"/>
                    <a:pt x="4120" y="103"/>
                    <a:pt x="4128" y="109"/>
                  </a:cubicBezTo>
                  <a:cubicBezTo>
                    <a:pt x="4142" y="120"/>
                    <a:pt x="4165" y="141"/>
                    <a:pt x="4170" y="153"/>
                  </a:cubicBezTo>
                  <a:cubicBezTo>
                    <a:pt x="4186" y="197"/>
                    <a:pt x="4191" y="208"/>
                    <a:pt x="4202" y="215"/>
                  </a:cubicBezTo>
                  <a:cubicBezTo>
                    <a:pt x="4206" y="218"/>
                    <a:pt x="4207" y="219"/>
                    <a:pt x="4207" y="220"/>
                  </a:cubicBezTo>
                  <a:cubicBezTo>
                    <a:pt x="4207" y="225"/>
                    <a:pt x="4202" y="241"/>
                    <a:pt x="4197" y="254"/>
                  </a:cubicBezTo>
                  <a:cubicBezTo>
                    <a:pt x="4194" y="261"/>
                    <a:pt x="4195" y="269"/>
                    <a:pt x="4199" y="275"/>
                  </a:cubicBezTo>
                  <a:cubicBezTo>
                    <a:pt x="4202" y="280"/>
                    <a:pt x="4214" y="296"/>
                    <a:pt x="4230" y="306"/>
                  </a:cubicBezTo>
                  <a:cubicBezTo>
                    <a:pt x="4220" y="319"/>
                    <a:pt x="4212" y="327"/>
                    <a:pt x="4212" y="327"/>
                  </a:cubicBezTo>
                  <a:cubicBezTo>
                    <a:pt x="4207" y="331"/>
                    <a:pt x="4204" y="338"/>
                    <a:pt x="4204" y="345"/>
                  </a:cubicBezTo>
                  <a:cubicBezTo>
                    <a:pt x="4205" y="368"/>
                    <a:pt x="4208" y="384"/>
                    <a:pt x="4213" y="392"/>
                  </a:cubicBezTo>
                  <a:cubicBezTo>
                    <a:pt x="4213" y="393"/>
                    <a:pt x="4213" y="395"/>
                    <a:pt x="4213" y="396"/>
                  </a:cubicBezTo>
                  <a:cubicBezTo>
                    <a:pt x="4213" y="397"/>
                    <a:pt x="4213" y="399"/>
                    <a:pt x="4213" y="401"/>
                  </a:cubicBezTo>
                  <a:cubicBezTo>
                    <a:pt x="4213" y="401"/>
                    <a:pt x="4214" y="415"/>
                    <a:pt x="4212" y="428"/>
                  </a:cubicBezTo>
                  <a:cubicBezTo>
                    <a:pt x="4210" y="436"/>
                    <a:pt x="4209" y="442"/>
                    <a:pt x="4208" y="447"/>
                  </a:cubicBezTo>
                  <a:cubicBezTo>
                    <a:pt x="4207" y="452"/>
                    <a:pt x="4206" y="457"/>
                    <a:pt x="4204" y="465"/>
                  </a:cubicBezTo>
                  <a:cubicBezTo>
                    <a:pt x="4202" y="478"/>
                    <a:pt x="4201" y="488"/>
                    <a:pt x="4204" y="503"/>
                  </a:cubicBezTo>
                  <a:cubicBezTo>
                    <a:pt x="4203" y="503"/>
                    <a:pt x="4203" y="504"/>
                    <a:pt x="4203" y="504"/>
                  </a:cubicBezTo>
                  <a:lnTo>
                    <a:pt x="4198" y="506"/>
                  </a:lnTo>
                  <a:cubicBezTo>
                    <a:pt x="4192" y="509"/>
                    <a:pt x="4191" y="509"/>
                    <a:pt x="4178" y="509"/>
                  </a:cubicBezTo>
                  <a:cubicBezTo>
                    <a:pt x="4175" y="509"/>
                    <a:pt x="4168" y="506"/>
                    <a:pt x="4164" y="504"/>
                  </a:cubicBezTo>
                  <a:cubicBezTo>
                    <a:pt x="4161" y="502"/>
                    <a:pt x="4158" y="501"/>
                    <a:pt x="4155" y="500"/>
                  </a:cubicBezTo>
                  <a:cubicBezTo>
                    <a:pt x="4149" y="497"/>
                    <a:pt x="4142" y="498"/>
                    <a:pt x="4137" y="501"/>
                  </a:cubicBezTo>
                  <a:cubicBezTo>
                    <a:pt x="4131" y="504"/>
                    <a:pt x="4127" y="509"/>
                    <a:pt x="4125" y="516"/>
                  </a:cubicBezTo>
                  <a:lnTo>
                    <a:pt x="4110" y="581"/>
                  </a:lnTo>
                  <a:cubicBezTo>
                    <a:pt x="4107" y="592"/>
                    <a:pt x="4114" y="604"/>
                    <a:pt x="4126" y="607"/>
                  </a:cubicBezTo>
                  <a:cubicBezTo>
                    <a:pt x="4137" y="610"/>
                    <a:pt x="4172" y="625"/>
                    <a:pt x="4176" y="648"/>
                  </a:cubicBezTo>
                  <a:cubicBezTo>
                    <a:pt x="4182" y="678"/>
                    <a:pt x="4172" y="728"/>
                    <a:pt x="4168" y="746"/>
                  </a:cubicBezTo>
                  <a:cubicBezTo>
                    <a:pt x="4167" y="750"/>
                    <a:pt x="4167" y="754"/>
                    <a:pt x="4169" y="759"/>
                  </a:cubicBezTo>
                  <a:cubicBezTo>
                    <a:pt x="4170" y="762"/>
                    <a:pt x="4203" y="853"/>
                    <a:pt x="4237" y="904"/>
                  </a:cubicBezTo>
                  <a:cubicBezTo>
                    <a:pt x="4267" y="949"/>
                    <a:pt x="4325" y="1110"/>
                    <a:pt x="4333" y="1207"/>
                  </a:cubicBezTo>
                  <a:cubicBezTo>
                    <a:pt x="4334" y="1226"/>
                    <a:pt x="4337" y="1253"/>
                    <a:pt x="4342" y="1288"/>
                  </a:cubicBezTo>
                  <a:cubicBezTo>
                    <a:pt x="4343" y="1296"/>
                    <a:pt x="4349" y="1303"/>
                    <a:pt x="4357" y="1306"/>
                  </a:cubicBezTo>
                  <a:lnTo>
                    <a:pt x="4708" y="1432"/>
                  </a:lnTo>
                  <a:lnTo>
                    <a:pt x="4707" y="1433"/>
                  </a:lnTo>
                  <a:cubicBezTo>
                    <a:pt x="4704" y="1441"/>
                    <a:pt x="4705" y="1451"/>
                    <a:pt x="4712" y="1458"/>
                  </a:cubicBezTo>
                  <a:cubicBezTo>
                    <a:pt x="4719" y="1464"/>
                    <a:pt x="4729" y="1466"/>
                    <a:pt x="4737" y="1462"/>
                  </a:cubicBezTo>
                  <a:cubicBezTo>
                    <a:pt x="4742" y="1460"/>
                    <a:pt x="4766" y="1449"/>
                    <a:pt x="4795" y="1446"/>
                  </a:cubicBezTo>
                  <a:cubicBezTo>
                    <a:pt x="4806" y="1445"/>
                    <a:pt x="4815" y="1443"/>
                    <a:pt x="4824" y="1442"/>
                  </a:cubicBezTo>
                  <a:cubicBezTo>
                    <a:pt x="4829" y="1441"/>
                    <a:pt x="4835" y="1440"/>
                    <a:pt x="4840" y="1440"/>
                  </a:cubicBezTo>
                  <a:lnTo>
                    <a:pt x="4842" y="1451"/>
                  </a:lnTo>
                  <a:cubicBezTo>
                    <a:pt x="4844" y="1460"/>
                    <a:pt x="4852" y="1468"/>
                    <a:pt x="4862" y="1468"/>
                  </a:cubicBezTo>
                  <a:cubicBezTo>
                    <a:pt x="4882" y="1470"/>
                    <a:pt x="4905" y="1475"/>
                    <a:pt x="4911" y="1479"/>
                  </a:cubicBezTo>
                  <a:cubicBezTo>
                    <a:pt x="4913" y="1481"/>
                    <a:pt x="4913" y="1490"/>
                    <a:pt x="4910" y="1499"/>
                  </a:cubicBezTo>
                  <a:cubicBezTo>
                    <a:pt x="4910" y="1501"/>
                    <a:pt x="4909" y="1504"/>
                    <a:pt x="4907" y="1507"/>
                  </a:cubicBezTo>
                  <a:cubicBezTo>
                    <a:pt x="4901" y="1525"/>
                    <a:pt x="4895" y="1542"/>
                    <a:pt x="4894" y="1557"/>
                  </a:cubicBezTo>
                  <a:cubicBezTo>
                    <a:pt x="4893" y="1559"/>
                    <a:pt x="4888" y="1564"/>
                    <a:pt x="4885" y="1567"/>
                  </a:cubicBezTo>
                  <a:cubicBezTo>
                    <a:pt x="4878" y="1575"/>
                    <a:pt x="4869" y="1584"/>
                    <a:pt x="4865" y="1597"/>
                  </a:cubicBezTo>
                  <a:cubicBezTo>
                    <a:pt x="4862" y="1598"/>
                    <a:pt x="4858" y="1598"/>
                    <a:pt x="4854" y="1599"/>
                  </a:cubicBezTo>
                  <a:lnTo>
                    <a:pt x="4849" y="1600"/>
                  </a:lnTo>
                  <a:cubicBezTo>
                    <a:pt x="4775" y="1612"/>
                    <a:pt x="4759" y="1601"/>
                    <a:pt x="4757" y="1599"/>
                  </a:cubicBezTo>
                  <a:cubicBezTo>
                    <a:pt x="4751" y="1593"/>
                    <a:pt x="4745" y="1587"/>
                    <a:pt x="4740" y="1582"/>
                  </a:cubicBezTo>
                  <a:cubicBezTo>
                    <a:pt x="4726" y="1566"/>
                    <a:pt x="4713" y="1553"/>
                    <a:pt x="4696" y="1543"/>
                  </a:cubicBezTo>
                  <a:cubicBezTo>
                    <a:pt x="4694" y="1542"/>
                    <a:pt x="4691" y="1540"/>
                    <a:pt x="4688" y="1538"/>
                  </a:cubicBezTo>
                  <a:cubicBezTo>
                    <a:pt x="4682" y="1535"/>
                    <a:pt x="4676" y="1535"/>
                    <a:pt x="4670" y="1537"/>
                  </a:cubicBezTo>
                  <a:cubicBezTo>
                    <a:pt x="4664" y="1539"/>
                    <a:pt x="4659" y="1543"/>
                    <a:pt x="4657" y="1549"/>
                  </a:cubicBezTo>
                  <a:lnTo>
                    <a:pt x="4656" y="1550"/>
                  </a:lnTo>
                  <a:lnTo>
                    <a:pt x="4401" y="1477"/>
                  </a:lnTo>
                  <a:cubicBezTo>
                    <a:pt x="4394" y="1474"/>
                    <a:pt x="4386" y="1476"/>
                    <a:pt x="4380" y="1481"/>
                  </a:cubicBezTo>
                  <a:cubicBezTo>
                    <a:pt x="4374" y="1486"/>
                    <a:pt x="4372" y="1494"/>
                    <a:pt x="4373" y="1501"/>
                  </a:cubicBezTo>
                  <a:cubicBezTo>
                    <a:pt x="4385" y="1582"/>
                    <a:pt x="4395" y="1645"/>
                    <a:pt x="4395" y="1645"/>
                  </a:cubicBezTo>
                  <a:cubicBezTo>
                    <a:pt x="4397" y="1653"/>
                    <a:pt x="4402" y="1660"/>
                    <a:pt x="4409" y="1663"/>
                  </a:cubicBezTo>
                  <a:cubicBezTo>
                    <a:pt x="4555" y="1720"/>
                    <a:pt x="4797" y="1818"/>
                    <a:pt x="4825" y="1841"/>
                  </a:cubicBezTo>
                  <a:cubicBezTo>
                    <a:pt x="4826" y="1842"/>
                    <a:pt x="4827" y="1842"/>
                    <a:pt x="4828" y="1843"/>
                  </a:cubicBezTo>
                  <a:cubicBezTo>
                    <a:pt x="4831" y="1844"/>
                    <a:pt x="4893" y="1884"/>
                    <a:pt x="4876" y="1995"/>
                  </a:cubicBezTo>
                  <a:lnTo>
                    <a:pt x="4730" y="2745"/>
                  </a:lnTo>
                  <a:cubicBezTo>
                    <a:pt x="4715" y="2786"/>
                    <a:pt x="4710" y="2867"/>
                    <a:pt x="4792" y="2902"/>
                  </a:cubicBezTo>
                  <a:cubicBezTo>
                    <a:pt x="4865" y="2934"/>
                    <a:pt x="4884" y="2948"/>
                    <a:pt x="4949" y="2997"/>
                  </a:cubicBezTo>
                  <a:cubicBezTo>
                    <a:pt x="4953" y="3000"/>
                    <a:pt x="4958" y="3002"/>
                    <a:pt x="4963" y="3002"/>
                  </a:cubicBezTo>
                  <a:lnTo>
                    <a:pt x="5176" y="3002"/>
                  </a:lnTo>
                  <a:lnTo>
                    <a:pt x="5428" y="3302"/>
                  </a:lnTo>
                  <a:cubicBezTo>
                    <a:pt x="5433" y="3307"/>
                    <a:pt x="5441" y="3310"/>
                    <a:pt x="5448" y="3309"/>
                  </a:cubicBezTo>
                  <a:cubicBezTo>
                    <a:pt x="5456" y="3308"/>
                    <a:pt x="5462" y="3303"/>
                    <a:pt x="5466" y="3296"/>
                  </a:cubicBezTo>
                  <a:lnTo>
                    <a:pt x="6592" y="2077"/>
                  </a:lnTo>
                  <a:lnTo>
                    <a:pt x="7251" y="2355"/>
                  </a:lnTo>
                  <a:cubicBezTo>
                    <a:pt x="7261" y="2359"/>
                    <a:pt x="7273" y="2355"/>
                    <a:pt x="7279" y="2346"/>
                  </a:cubicBezTo>
                  <a:lnTo>
                    <a:pt x="8208" y="1248"/>
                  </a:lnTo>
                  <a:lnTo>
                    <a:pt x="8280" y="1313"/>
                  </a:lnTo>
                  <a:cubicBezTo>
                    <a:pt x="8299" y="1333"/>
                    <a:pt x="8315" y="1326"/>
                    <a:pt x="8328" y="1292"/>
                  </a:cubicBezTo>
                  <a:cubicBezTo>
                    <a:pt x="8348" y="1238"/>
                    <a:pt x="8369" y="1184"/>
                    <a:pt x="8390" y="1130"/>
                  </a:cubicBezTo>
                  <a:lnTo>
                    <a:pt x="8450" y="971"/>
                  </a:lnTo>
                  <a:cubicBezTo>
                    <a:pt x="8465" y="937"/>
                    <a:pt x="8456" y="927"/>
                    <a:pt x="8424" y="943"/>
                  </a:cubicBezTo>
                  <a:cubicBezTo>
                    <a:pt x="8372" y="968"/>
                    <a:pt x="8320" y="994"/>
                    <a:pt x="8268" y="1020"/>
                  </a:cubicBezTo>
                  <a:lnTo>
                    <a:pt x="8116" y="1095"/>
                  </a:lnTo>
                  <a:cubicBezTo>
                    <a:pt x="8083" y="1110"/>
                    <a:pt x="8075" y="1127"/>
                    <a:pt x="8094" y="1145"/>
                  </a:cubicBezTo>
                  <a:lnTo>
                    <a:pt x="8179" y="1221"/>
                  </a:lnTo>
                  <a:close/>
                </a:path>
              </a:pathLst>
            </a:custGeom>
            <a:solidFill>
              <a:srgbClr val="1200B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tx1">
                    <a:lumMod val="50000"/>
                    <a:lumOff val="50000"/>
                  </a:schemeClr>
                </a:solidFill>
                <a:cs typeface="+mn-ea"/>
                <a:sym typeface="+mn-lt"/>
              </a:endParaRPr>
            </a:p>
          </p:txBody>
        </p:sp>
      </p:grpSp>
      <p:sp>
        <p:nvSpPr>
          <p:cNvPr id="445" name="Oval 6"/>
          <p:cNvSpPr>
            <a:spLocks noChangeArrowheads="1"/>
          </p:cNvSpPr>
          <p:nvPr/>
        </p:nvSpPr>
        <p:spPr bwMode="auto">
          <a:xfrm>
            <a:off x="1364057" y="5849121"/>
            <a:ext cx="184054" cy="185738"/>
          </a:xfrm>
          <a:prstGeom prst="ellipse">
            <a:avLst/>
          </a:prstGeom>
          <a:solidFill>
            <a:srgbClr val="FF4B4C"/>
          </a:solidFill>
          <a:ln>
            <a:noFill/>
          </a:ln>
        </p:spPr>
        <p:txBody>
          <a:bodyPr vert="horz" wrap="square" lIns="91440" tIns="45720" rIns="91440" bIns="45720" numCol="1" anchor="t" anchorCtr="0" compatLnSpc="1"/>
          <a:lstStyle/>
          <a:p>
            <a:endParaRPr lang="zh-CN" altLang="en-US">
              <a:solidFill>
                <a:schemeClr val="tx1">
                  <a:lumMod val="50000"/>
                  <a:lumOff val="50000"/>
                </a:schemeClr>
              </a:solidFill>
              <a:cs typeface="+mn-ea"/>
              <a:sym typeface="+mn-lt"/>
            </a:endParaRPr>
          </a:p>
        </p:txBody>
      </p:sp>
      <p:sp>
        <p:nvSpPr>
          <p:cNvPr id="446" name="Oval 7"/>
          <p:cNvSpPr>
            <a:spLocks noChangeArrowheads="1"/>
          </p:cNvSpPr>
          <p:nvPr/>
        </p:nvSpPr>
        <p:spPr bwMode="auto">
          <a:xfrm>
            <a:off x="2392221" y="4912496"/>
            <a:ext cx="184054" cy="184150"/>
          </a:xfrm>
          <a:prstGeom prst="ellipse">
            <a:avLst/>
          </a:prstGeom>
          <a:solidFill>
            <a:srgbClr val="FF4B4C"/>
          </a:solidFill>
          <a:ln>
            <a:noFill/>
          </a:ln>
        </p:spPr>
        <p:txBody>
          <a:bodyPr vert="horz" wrap="square" lIns="91440" tIns="45720" rIns="91440" bIns="45720" numCol="1" anchor="t" anchorCtr="0" compatLnSpc="1"/>
          <a:lstStyle/>
          <a:p>
            <a:endParaRPr lang="zh-CN" altLang="en-US">
              <a:solidFill>
                <a:schemeClr val="tx1">
                  <a:lumMod val="50000"/>
                  <a:lumOff val="50000"/>
                </a:schemeClr>
              </a:solidFill>
              <a:cs typeface="+mn-ea"/>
              <a:sym typeface="+mn-lt"/>
            </a:endParaRPr>
          </a:p>
        </p:txBody>
      </p:sp>
      <p:sp>
        <p:nvSpPr>
          <p:cNvPr id="447" name="Oval 8"/>
          <p:cNvSpPr>
            <a:spLocks noChangeArrowheads="1"/>
          </p:cNvSpPr>
          <p:nvPr/>
        </p:nvSpPr>
        <p:spPr bwMode="auto">
          <a:xfrm>
            <a:off x="3310905" y="5252221"/>
            <a:ext cx="184054" cy="185738"/>
          </a:xfrm>
          <a:prstGeom prst="ellipse">
            <a:avLst/>
          </a:prstGeom>
          <a:solidFill>
            <a:srgbClr val="FF4B4C"/>
          </a:solidFill>
          <a:ln>
            <a:noFill/>
          </a:ln>
        </p:spPr>
        <p:txBody>
          <a:bodyPr vert="horz" wrap="square" lIns="91440" tIns="45720" rIns="91440" bIns="45720" numCol="1" anchor="t" anchorCtr="0" compatLnSpc="1"/>
          <a:lstStyle/>
          <a:p>
            <a:endParaRPr lang="zh-CN" altLang="en-US">
              <a:solidFill>
                <a:schemeClr val="tx1">
                  <a:lumMod val="50000"/>
                  <a:lumOff val="50000"/>
                </a:schemeClr>
              </a:solidFill>
              <a:cs typeface="+mn-ea"/>
              <a:sym typeface="+mn-lt"/>
            </a:endParaRPr>
          </a:p>
        </p:txBody>
      </p:sp>
      <p:sp>
        <p:nvSpPr>
          <p:cNvPr id="448" name="Oval 9"/>
          <p:cNvSpPr>
            <a:spLocks noChangeArrowheads="1"/>
          </p:cNvSpPr>
          <p:nvPr/>
        </p:nvSpPr>
        <p:spPr bwMode="auto">
          <a:xfrm>
            <a:off x="5091152" y="4496571"/>
            <a:ext cx="184054" cy="184150"/>
          </a:xfrm>
          <a:prstGeom prst="ellipse">
            <a:avLst/>
          </a:prstGeom>
          <a:solidFill>
            <a:srgbClr val="FF4B4C"/>
          </a:solidFill>
          <a:ln>
            <a:noFill/>
          </a:ln>
        </p:spPr>
        <p:txBody>
          <a:bodyPr vert="horz" wrap="square" lIns="91440" tIns="45720" rIns="91440" bIns="45720" numCol="1" anchor="t" anchorCtr="0" compatLnSpc="1"/>
          <a:lstStyle/>
          <a:p>
            <a:endParaRPr lang="zh-CN" altLang="en-US">
              <a:solidFill>
                <a:schemeClr val="tx1">
                  <a:lumMod val="50000"/>
                  <a:lumOff val="50000"/>
                </a:schemeClr>
              </a:solidFill>
              <a:cs typeface="+mn-ea"/>
              <a:sym typeface="+mn-lt"/>
            </a:endParaRPr>
          </a:p>
        </p:txBody>
      </p:sp>
      <p:sp>
        <p:nvSpPr>
          <p:cNvPr id="449" name="Oval 10"/>
          <p:cNvSpPr>
            <a:spLocks noChangeArrowheads="1"/>
          </p:cNvSpPr>
          <p:nvPr/>
        </p:nvSpPr>
        <p:spPr bwMode="auto">
          <a:xfrm>
            <a:off x="3759934" y="4504508"/>
            <a:ext cx="184054" cy="184150"/>
          </a:xfrm>
          <a:prstGeom prst="ellipse">
            <a:avLst/>
          </a:prstGeom>
          <a:solidFill>
            <a:srgbClr val="FF4B4C"/>
          </a:solidFill>
          <a:ln>
            <a:noFill/>
          </a:ln>
        </p:spPr>
        <p:txBody>
          <a:bodyPr vert="horz" wrap="square" lIns="91440" tIns="45720" rIns="91440" bIns="45720" numCol="1" anchor="t" anchorCtr="0" compatLnSpc="1"/>
          <a:lstStyle/>
          <a:p>
            <a:endParaRPr lang="zh-CN" altLang="en-US">
              <a:solidFill>
                <a:schemeClr val="tx1">
                  <a:lumMod val="50000"/>
                  <a:lumOff val="50000"/>
                </a:schemeClr>
              </a:solidFill>
              <a:cs typeface="+mn-ea"/>
              <a:sym typeface="+mn-lt"/>
            </a:endParaRPr>
          </a:p>
        </p:txBody>
      </p:sp>
      <p:sp>
        <p:nvSpPr>
          <p:cNvPr id="450" name="Oval 11"/>
          <p:cNvSpPr>
            <a:spLocks noChangeArrowheads="1"/>
          </p:cNvSpPr>
          <p:nvPr/>
        </p:nvSpPr>
        <p:spPr bwMode="auto">
          <a:xfrm>
            <a:off x="5938436" y="4258446"/>
            <a:ext cx="184054" cy="184150"/>
          </a:xfrm>
          <a:prstGeom prst="ellipse">
            <a:avLst/>
          </a:prstGeom>
          <a:solidFill>
            <a:srgbClr val="FF4B4C"/>
          </a:solidFill>
          <a:ln>
            <a:noFill/>
          </a:ln>
        </p:spPr>
        <p:txBody>
          <a:bodyPr vert="horz" wrap="square" lIns="91440" tIns="45720" rIns="91440" bIns="45720" numCol="1" anchor="t" anchorCtr="0" compatLnSpc="1"/>
          <a:lstStyle/>
          <a:p>
            <a:endParaRPr lang="zh-CN" altLang="en-US">
              <a:solidFill>
                <a:schemeClr val="tx1">
                  <a:lumMod val="50000"/>
                  <a:lumOff val="50000"/>
                </a:schemeClr>
              </a:solidFill>
              <a:cs typeface="+mn-ea"/>
              <a:sym typeface="+mn-lt"/>
            </a:endParaRPr>
          </a:p>
        </p:txBody>
      </p:sp>
      <p:sp>
        <p:nvSpPr>
          <p:cNvPr id="451" name="Oval 12"/>
          <p:cNvSpPr>
            <a:spLocks noChangeArrowheads="1"/>
          </p:cNvSpPr>
          <p:nvPr/>
        </p:nvSpPr>
        <p:spPr bwMode="auto">
          <a:xfrm>
            <a:off x="6953907" y="3145608"/>
            <a:ext cx="184054" cy="184150"/>
          </a:xfrm>
          <a:prstGeom prst="ellipse">
            <a:avLst/>
          </a:prstGeom>
          <a:solidFill>
            <a:srgbClr val="FF4B4C"/>
          </a:solidFill>
          <a:ln>
            <a:noFill/>
          </a:ln>
        </p:spPr>
        <p:txBody>
          <a:bodyPr vert="horz" wrap="square" lIns="91440" tIns="45720" rIns="91440" bIns="45720" numCol="1" anchor="t" anchorCtr="0" compatLnSpc="1"/>
          <a:lstStyle/>
          <a:p>
            <a:endParaRPr lang="zh-CN" altLang="en-US">
              <a:solidFill>
                <a:schemeClr val="tx1">
                  <a:lumMod val="50000"/>
                  <a:lumOff val="50000"/>
                </a:schemeClr>
              </a:solidFill>
              <a:cs typeface="+mn-ea"/>
              <a:sym typeface="+mn-lt"/>
            </a:endParaRPr>
          </a:p>
        </p:txBody>
      </p:sp>
      <p:sp>
        <p:nvSpPr>
          <p:cNvPr id="452" name="TextBox 451"/>
          <p:cNvSpPr txBox="1"/>
          <p:nvPr/>
        </p:nvSpPr>
        <p:spPr>
          <a:xfrm>
            <a:off x="1456085" y="3976722"/>
            <a:ext cx="1530391" cy="369332"/>
          </a:xfrm>
          <a:prstGeom prst="rect">
            <a:avLst/>
          </a:prstGeom>
          <a:noFill/>
        </p:spPr>
        <p:txBody>
          <a:bodyPr wrap="none" rtlCol="0">
            <a:spAutoFit/>
          </a:bodyPr>
          <a:lstStyle/>
          <a:p>
            <a:r>
              <a:rPr lang="en-US" altLang="zh-CN" b="1" dirty="0">
                <a:solidFill>
                  <a:schemeClr val="tx2"/>
                </a:solidFill>
                <a:cs typeface="+mn-ea"/>
                <a:sym typeface="+mn-lt"/>
              </a:rPr>
              <a:t>01  </a:t>
            </a:r>
            <a:r>
              <a:rPr lang="zh-CN" altLang="en-US" b="1" dirty="0">
                <a:solidFill>
                  <a:schemeClr val="tx2"/>
                </a:solidFill>
                <a:cs typeface="+mn-ea"/>
                <a:sym typeface="+mn-lt"/>
              </a:rPr>
              <a:t>您的标题</a:t>
            </a:r>
            <a:endParaRPr lang="zh-CN" altLang="en-US" b="1" dirty="0">
              <a:solidFill>
                <a:schemeClr val="tx2"/>
              </a:solidFill>
              <a:cs typeface="+mn-ea"/>
              <a:sym typeface="+mn-lt"/>
            </a:endParaRPr>
          </a:p>
        </p:txBody>
      </p:sp>
      <p:sp>
        <p:nvSpPr>
          <p:cNvPr id="453" name="TextBox 452"/>
          <p:cNvSpPr txBox="1"/>
          <p:nvPr/>
        </p:nvSpPr>
        <p:spPr>
          <a:xfrm>
            <a:off x="1475820" y="4306688"/>
            <a:ext cx="2038875" cy="584775"/>
          </a:xfrm>
          <a:prstGeom prst="rect">
            <a:avLst/>
          </a:prstGeom>
          <a:noFill/>
        </p:spPr>
        <p:txBody>
          <a:bodyPr wrap="square" rtlCol="0">
            <a:spAutoFit/>
          </a:bodyPr>
          <a:lstStyle/>
          <a:p>
            <a:r>
              <a:rPr lang="zh-CN" altLang="en-US" sz="1600" dirty="0">
                <a:solidFill>
                  <a:schemeClr val="tx1">
                    <a:lumMod val="50000"/>
                    <a:lumOff val="50000"/>
                  </a:schemeClr>
                </a:solidFill>
                <a:cs typeface="+mn-ea"/>
                <a:sym typeface="+mn-lt"/>
              </a:rPr>
              <a:t>输入您的文字内容</a:t>
            </a:r>
            <a:endParaRPr lang="en-US" altLang="zh-CN" sz="1600" dirty="0">
              <a:solidFill>
                <a:schemeClr val="tx1">
                  <a:lumMod val="50000"/>
                  <a:lumOff val="50000"/>
                </a:schemeClr>
              </a:solidFill>
              <a:cs typeface="+mn-ea"/>
              <a:sym typeface="+mn-lt"/>
            </a:endParaRPr>
          </a:p>
          <a:p>
            <a:r>
              <a:rPr lang="zh-CN" altLang="en-US" sz="1600" dirty="0">
                <a:solidFill>
                  <a:schemeClr val="tx1">
                    <a:lumMod val="50000"/>
                    <a:lumOff val="50000"/>
                  </a:schemeClr>
                </a:solidFill>
                <a:cs typeface="+mn-ea"/>
                <a:sym typeface="+mn-lt"/>
              </a:rPr>
              <a:t>输入您的文字内容</a:t>
            </a:r>
            <a:endParaRPr lang="zh-CN" altLang="en-US" sz="1600" dirty="0">
              <a:solidFill>
                <a:schemeClr val="tx1">
                  <a:lumMod val="50000"/>
                  <a:lumOff val="50000"/>
                </a:schemeClr>
              </a:solidFill>
              <a:cs typeface="+mn-ea"/>
              <a:sym typeface="+mn-lt"/>
            </a:endParaRPr>
          </a:p>
        </p:txBody>
      </p:sp>
      <p:sp>
        <p:nvSpPr>
          <p:cNvPr id="454" name="TextBox 453"/>
          <p:cNvSpPr txBox="1"/>
          <p:nvPr/>
        </p:nvSpPr>
        <p:spPr>
          <a:xfrm>
            <a:off x="3851962" y="4819905"/>
            <a:ext cx="1530391" cy="369332"/>
          </a:xfrm>
          <a:prstGeom prst="rect">
            <a:avLst/>
          </a:prstGeom>
          <a:noFill/>
        </p:spPr>
        <p:txBody>
          <a:bodyPr wrap="none" rtlCol="0">
            <a:spAutoFit/>
          </a:bodyPr>
          <a:lstStyle/>
          <a:p>
            <a:r>
              <a:rPr lang="en-US" altLang="zh-CN" b="1" dirty="0">
                <a:solidFill>
                  <a:schemeClr val="accent1"/>
                </a:solidFill>
                <a:cs typeface="+mn-ea"/>
                <a:sym typeface="+mn-lt"/>
              </a:rPr>
              <a:t>02  </a:t>
            </a:r>
            <a:r>
              <a:rPr lang="zh-CN" altLang="en-US" b="1" dirty="0">
                <a:solidFill>
                  <a:schemeClr val="accent1"/>
                </a:solidFill>
                <a:cs typeface="+mn-ea"/>
                <a:sym typeface="+mn-lt"/>
              </a:rPr>
              <a:t>您的标题</a:t>
            </a:r>
            <a:endParaRPr lang="zh-CN" altLang="en-US" b="1" dirty="0">
              <a:solidFill>
                <a:schemeClr val="accent1"/>
              </a:solidFill>
              <a:cs typeface="+mn-ea"/>
              <a:sym typeface="+mn-lt"/>
            </a:endParaRPr>
          </a:p>
        </p:txBody>
      </p:sp>
      <p:sp>
        <p:nvSpPr>
          <p:cNvPr id="455" name="TextBox 454"/>
          <p:cNvSpPr txBox="1"/>
          <p:nvPr/>
        </p:nvSpPr>
        <p:spPr>
          <a:xfrm>
            <a:off x="3871697" y="5149871"/>
            <a:ext cx="2038875" cy="584775"/>
          </a:xfrm>
          <a:prstGeom prst="rect">
            <a:avLst/>
          </a:prstGeom>
          <a:noFill/>
        </p:spPr>
        <p:txBody>
          <a:bodyPr wrap="square" rtlCol="0">
            <a:spAutoFit/>
          </a:bodyPr>
          <a:lstStyle/>
          <a:p>
            <a:r>
              <a:rPr lang="zh-CN" altLang="en-US" sz="1600" dirty="0">
                <a:solidFill>
                  <a:schemeClr val="tx1">
                    <a:lumMod val="50000"/>
                    <a:lumOff val="50000"/>
                  </a:schemeClr>
                </a:solidFill>
                <a:cs typeface="+mn-ea"/>
                <a:sym typeface="+mn-lt"/>
              </a:rPr>
              <a:t>输入您的文字内容</a:t>
            </a:r>
            <a:endParaRPr lang="en-US" altLang="zh-CN" sz="1600" dirty="0">
              <a:solidFill>
                <a:schemeClr val="tx1">
                  <a:lumMod val="50000"/>
                  <a:lumOff val="50000"/>
                </a:schemeClr>
              </a:solidFill>
              <a:cs typeface="+mn-ea"/>
              <a:sym typeface="+mn-lt"/>
            </a:endParaRPr>
          </a:p>
          <a:p>
            <a:r>
              <a:rPr lang="zh-CN" altLang="en-US" sz="1600" dirty="0">
                <a:solidFill>
                  <a:schemeClr val="tx1">
                    <a:lumMod val="50000"/>
                    <a:lumOff val="50000"/>
                  </a:schemeClr>
                </a:solidFill>
                <a:cs typeface="+mn-ea"/>
                <a:sym typeface="+mn-lt"/>
              </a:rPr>
              <a:t>输入您的文字内容</a:t>
            </a:r>
            <a:endParaRPr lang="zh-CN" altLang="en-US" sz="1600" dirty="0">
              <a:solidFill>
                <a:schemeClr val="tx1">
                  <a:lumMod val="50000"/>
                  <a:lumOff val="50000"/>
                </a:schemeClr>
              </a:solidFill>
              <a:cs typeface="+mn-ea"/>
              <a:sym typeface="+mn-lt"/>
            </a:endParaRPr>
          </a:p>
        </p:txBody>
      </p:sp>
      <p:sp>
        <p:nvSpPr>
          <p:cNvPr id="456" name="TextBox 455"/>
          <p:cNvSpPr txBox="1"/>
          <p:nvPr/>
        </p:nvSpPr>
        <p:spPr>
          <a:xfrm>
            <a:off x="6372767" y="4095643"/>
            <a:ext cx="1530391" cy="369332"/>
          </a:xfrm>
          <a:prstGeom prst="rect">
            <a:avLst/>
          </a:prstGeom>
          <a:noFill/>
        </p:spPr>
        <p:txBody>
          <a:bodyPr wrap="none" rtlCol="0">
            <a:spAutoFit/>
          </a:bodyPr>
          <a:lstStyle/>
          <a:p>
            <a:r>
              <a:rPr lang="en-US" altLang="zh-CN" b="1" dirty="0">
                <a:solidFill>
                  <a:schemeClr val="tx2"/>
                </a:solidFill>
                <a:cs typeface="+mn-ea"/>
                <a:sym typeface="+mn-lt"/>
              </a:rPr>
              <a:t>03  </a:t>
            </a:r>
            <a:r>
              <a:rPr lang="zh-CN" altLang="en-US" b="1" dirty="0">
                <a:solidFill>
                  <a:schemeClr val="tx2"/>
                </a:solidFill>
                <a:cs typeface="+mn-ea"/>
                <a:sym typeface="+mn-lt"/>
              </a:rPr>
              <a:t>您的标题</a:t>
            </a:r>
            <a:endParaRPr lang="zh-CN" altLang="en-US" b="1" dirty="0">
              <a:solidFill>
                <a:schemeClr val="tx2"/>
              </a:solidFill>
              <a:cs typeface="+mn-ea"/>
              <a:sym typeface="+mn-lt"/>
            </a:endParaRPr>
          </a:p>
        </p:txBody>
      </p:sp>
      <p:sp>
        <p:nvSpPr>
          <p:cNvPr id="457" name="TextBox 456"/>
          <p:cNvSpPr txBox="1"/>
          <p:nvPr/>
        </p:nvSpPr>
        <p:spPr>
          <a:xfrm>
            <a:off x="6392502" y="4425609"/>
            <a:ext cx="2038875" cy="584775"/>
          </a:xfrm>
          <a:prstGeom prst="rect">
            <a:avLst/>
          </a:prstGeom>
          <a:noFill/>
        </p:spPr>
        <p:txBody>
          <a:bodyPr wrap="square" rtlCol="0">
            <a:spAutoFit/>
          </a:bodyPr>
          <a:lstStyle/>
          <a:p>
            <a:r>
              <a:rPr lang="zh-CN" altLang="en-US" sz="1600" dirty="0">
                <a:solidFill>
                  <a:schemeClr val="tx1">
                    <a:lumMod val="50000"/>
                    <a:lumOff val="50000"/>
                  </a:schemeClr>
                </a:solidFill>
                <a:cs typeface="+mn-ea"/>
                <a:sym typeface="+mn-lt"/>
              </a:rPr>
              <a:t>输入您的文字内容</a:t>
            </a:r>
            <a:endParaRPr lang="en-US" altLang="zh-CN" sz="1600" dirty="0">
              <a:solidFill>
                <a:schemeClr val="tx1">
                  <a:lumMod val="50000"/>
                  <a:lumOff val="50000"/>
                </a:schemeClr>
              </a:solidFill>
              <a:cs typeface="+mn-ea"/>
              <a:sym typeface="+mn-lt"/>
            </a:endParaRPr>
          </a:p>
          <a:p>
            <a:r>
              <a:rPr lang="zh-CN" altLang="en-US" sz="1600" dirty="0">
                <a:solidFill>
                  <a:schemeClr val="tx1">
                    <a:lumMod val="50000"/>
                    <a:lumOff val="50000"/>
                  </a:schemeClr>
                </a:solidFill>
                <a:cs typeface="+mn-ea"/>
                <a:sym typeface="+mn-lt"/>
              </a:rPr>
              <a:t>输入您的文字内容</a:t>
            </a:r>
            <a:endParaRPr lang="zh-CN" altLang="en-US" sz="1600" dirty="0">
              <a:solidFill>
                <a:schemeClr val="tx1">
                  <a:lumMod val="50000"/>
                  <a:lumOff val="50000"/>
                </a:schemeClr>
              </a:solidFill>
              <a:cs typeface="+mn-ea"/>
              <a:sym typeface="+mn-lt"/>
            </a:endParaRPr>
          </a:p>
        </p:txBody>
      </p:sp>
      <p:sp>
        <p:nvSpPr>
          <p:cNvPr id="458" name="TextBox 457"/>
          <p:cNvSpPr txBox="1"/>
          <p:nvPr/>
        </p:nvSpPr>
        <p:spPr>
          <a:xfrm>
            <a:off x="6188712" y="2155157"/>
            <a:ext cx="1530391" cy="369332"/>
          </a:xfrm>
          <a:prstGeom prst="rect">
            <a:avLst/>
          </a:prstGeom>
          <a:noFill/>
        </p:spPr>
        <p:txBody>
          <a:bodyPr wrap="none" rtlCol="0">
            <a:spAutoFit/>
          </a:bodyPr>
          <a:lstStyle/>
          <a:p>
            <a:r>
              <a:rPr lang="en-US" altLang="zh-CN" b="1" dirty="0">
                <a:solidFill>
                  <a:schemeClr val="accent1"/>
                </a:solidFill>
                <a:cs typeface="+mn-ea"/>
                <a:sym typeface="+mn-lt"/>
              </a:rPr>
              <a:t>04  </a:t>
            </a:r>
            <a:r>
              <a:rPr lang="zh-CN" altLang="en-US" b="1" dirty="0">
                <a:solidFill>
                  <a:schemeClr val="accent1"/>
                </a:solidFill>
                <a:cs typeface="+mn-ea"/>
                <a:sym typeface="+mn-lt"/>
              </a:rPr>
              <a:t>您的标题</a:t>
            </a:r>
            <a:endParaRPr lang="zh-CN" altLang="en-US" b="1" dirty="0">
              <a:solidFill>
                <a:schemeClr val="accent1"/>
              </a:solidFill>
              <a:cs typeface="+mn-ea"/>
              <a:sym typeface="+mn-lt"/>
            </a:endParaRPr>
          </a:p>
        </p:txBody>
      </p:sp>
      <p:sp>
        <p:nvSpPr>
          <p:cNvPr id="459" name="TextBox 458"/>
          <p:cNvSpPr txBox="1"/>
          <p:nvPr/>
        </p:nvSpPr>
        <p:spPr>
          <a:xfrm>
            <a:off x="6208448" y="2485123"/>
            <a:ext cx="2038875" cy="584775"/>
          </a:xfrm>
          <a:prstGeom prst="rect">
            <a:avLst/>
          </a:prstGeom>
          <a:noFill/>
        </p:spPr>
        <p:txBody>
          <a:bodyPr wrap="square" rtlCol="0">
            <a:spAutoFit/>
          </a:bodyPr>
          <a:lstStyle/>
          <a:p>
            <a:r>
              <a:rPr lang="zh-CN" altLang="en-US" sz="1600" dirty="0">
                <a:solidFill>
                  <a:schemeClr val="tx1">
                    <a:lumMod val="50000"/>
                    <a:lumOff val="50000"/>
                  </a:schemeClr>
                </a:solidFill>
                <a:cs typeface="+mn-ea"/>
                <a:sym typeface="+mn-lt"/>
              </a:rPr>
              <a:t>输入您的文字内容</a:t>
            </a:r>
            <a:endParaRPr lang="en-US" altLang="zh-CN" sz="1600" dirty="0">
              <a:solidFill>
                <a:schemeClr val="tx1">
                  <a:lumMod val="50000"/>
                  <a:lumOff val="50000"/>
                </a:schemeClr>
              </a:solidFill>
              <a:cs typeface="+mn-ea"/>
              <a:sym typeface="+mn-lt"/>
            </a:endParaRPr>
          </a:p>
          <a:p>
            <a:r>
              <a:rPr lang="zh-CN" altLang="en-US" sz="1600" dirty="0">
                <a:solidFill>
                  <a:schemeClr val="tx1">
                    <a:lumMod val="50000"/>
                    <a:lumOff val="50000"/>
                  </a:schemeClr>
                </a:solidFill>
                <a:cs typeface="+mn-ea"/>
                <a:sym typeface="+mn-lt"/>
              </a:rPr>
              <a:t>输入您的文字内容</a:t>
            </a:r>
            <a:endParaRPr lang="zh-CN" altLang="en-US" sz="1600" dirty="0">
              <a:solidFill>
                <a:schemeClr val="tx1">
                  <a:lumMod val="50000"/>
                  <a:lumOff val="50000"/>
                </a:schemeClr>
              </a:solidFill>
              <a:cs typeface="+mn-ea"/>
              <a:sym typeface="+mn-lt"/>
            </a:endParaRPr>
          </a:p>
        </p:txBody>
      </p:sp>
      <p:sp>
        <p:nvSpPr>
          <p:cNvPr id="2" name="标题 1"/>
          <p:cNvSpPr>
            <a:spLocks noGrp="1"/>
          </p:cNvSpPr>
          <p:nvPr>
            <p:ph type="title"/>
          </p:nvPr>
        </p:nvSpPr>
        <p:spPr/>
        <p:txBody>
          <a:bodyPr/>
          <a:lstStyle/>
          <a:p>
            <a:r>
              <a:rPr lang="zh-CN" altLang="en-US" dirty="0">
                <a:latin typeface="+mn-lt"/>
                <a:ea typeface="+mn-ea"/>
                <a:cs typeface="+mn-ea"/>
                <a:sym typeface="+mn-lt"/>
              </a:rPr>
              <a:t>单击此处添加标题</a:t>
            </a:r>
            <a:endParaRPr lang="zh-CN" altLang="en-US" dirty="0">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椭圆 10"/>
          <p:cNvSpPr/>
          <p:nvPr/>
        </p:nvSpPr>
        <p:spPr>
          <a:xfrm>
            <a:off x="9068519" y="1414960"/>
            <a:ext cx="914400" cy="914400"/>
          </a:xfrm>
          <a:prstGeom prst="ellipse">
            <a:avLst/>
          </a:prstGeom>
          <a:solidFill>
            <a:srgbClr val="FF4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L 形 7"/>
          <p:cNvSpPr/>
          <p:nvPr/>
        </p:nvSpPr>
        <p:spPr>
          <a:xfrm>
            <a:off x="1907382" y="4126576"/>
            <a:ext cx="819656" cy="504888"/>
          </a:xfrm>
          <a:prstGeom prst="corner">
            <a:avLst>
              <a:gd name="adj1" fmla="val 16068"/>
              <a:gd name="adj2" fmla="val 1873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3" name="图片 2"/>
          <p:cNvPicPr>
            <a:picLocks noChangeAspect="1"/>
          </p:cNvPicPr>
          <p:nvPr/>
        </p:nvPicPr>
        <p:blipFill rotWithShape="1">
          <a:blip r:embed="rId1"/>
          <a:srcRect t="22527" b="51199"/>
          <a:stretch>
            <a:fillRect/>
          </a:stretch>
        </p:blipFill>
        <p:spPr>
          <a:xfrm>
            <a:off x="0" y="0"/>
            <a:ext cx="12192000" cy="2616200"/>
          </a:xfrm>
          <a:prstGeom prst="rect">
            <a:avLst/>
          </a:prstGeom>
        </p:spPr>
      </p:pic>
      <p:pic>
        <p:nvPicPr>
          <p:cNvPr id="5" name="图片 4"/>
          <p:cNvPicPr>
            <a:picLocks noChangeAspect="1"/>
          </p:cNvPicPr>
          <p:nvPr/>
        </p:nvPicPr>
        <p:blipFill rotWithShape="1">
          <a:blip r:embed="rId2"/>
          <a:srcRect t="46694" b="24402"/>
          <a:stretch>
            <a:fillRect/>
          </a:stretch>
        </p:blipFill>
        <p:spPr>
          <a:xfrm>
            <a:off x="159274" y="3886199"/>
            <a:ext cx="11975688" cy="2971801"/>
          </a:xfrm>
          <a:prstGeom prst="rect">
            <a:avLst/>
          </a:prstGeom>
        </p:spPr>
      </p:pic>
      <p:sp>
        <p:nvSpPr>
          <p:cNvPr id="18" name="燕尾形 17"/>
          <p:cNvSpPr/>
          <p:nvPr/>
        </p:nvSpPr>
        <p:spPr>
          <a:xfrm>
            <a:off x="9043511" y="1664111"/>
            <a:ext cx="224444" cy="390698"/>
          </a:xfrm>
          <a:prstGeom prst="chevron">
            <a:avLst>
              <a:gd name="adj" fmla="val 722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9" name="燕尾形 18"/>
          <p:cNvSpPr/>
          <p:nvPr/>
        </p:nvSpPr>
        <p:spPr>
          <a:xfrm>
            <a:off x="9195911" y="1664111"/>
            <a:ext cx="224444" cy="390698"/>
          </a:xfrm>
          <a:prstGeom prst="chevron">
            <a:avLst>
              <a:gd name="adj" fmla="val 722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0" name="燕尾形 19"/>
          <p:cNvSpPr/>
          <p:nvPr/>
        </p:nvSpPr>
        <p:spPr>
          <a:xfrm>
            <a:off x="9348311" y="1664111"/>
            <a:ext cx="224444" cy="390698"/>
          </a:xfrm>
          <a:prstGeom prst="chevron">
            <a:avLst>
              <a:gd name="adj" fmla="val 722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1" name="燕尾形 20"/>
          <p:cNvSpPr/>
          <p:nvPr/>
        </p:nvSpPr>
        <p:spPr>
          <a:xfrm>
            <a:off x="9500711" y="1664111"/>
            <a:ext cx="224444" cy="390698"/>
          </a:xfrm>
          <a:prstGeom prst="chevron">
            <a:avLst>
              <a:gd name="adj" fmla="val 722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4" name="燕尾形 23"/>
          <p:cNvSpPr/>
          <p:nvPr/>
        </p:nvSpPr>
        <p:spPr>
          <a:xfrm>
            <a:off x="9653111" y="1664111"/>
            <a:ext cx="224444" cy="390698"/>
          </a:xfrm>
          <a:prstGeom prst="chevron">
            <a:avLst>
              <a:gd name="adj" fmla="val 722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5" name="燕尾形 24"/>
          <p:cNvSpPr/>
          <p:nvPr/>
        </p:nvSpPr>
        <p:spPr>
          <a:xfrm>
            <a:off x="9805511" y="1664111"/>
            <a:ext cx="224444" cy="390698"/>
          </a:xfrm>
          <a:prstGeom prst="chevron">
            <a:avLst>
              <a:gd name="adj" fmla="val 722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 name="矩形 6"/>
          <p:cNvSpPr/>
          <p:nvPr/>
        </p:nvSpPr>
        <p:spPr>
          <a:xfrm>
            <a:off x="1984637" y="2053364"/>
            <a:ext cx="8222726" cy="2510048"/>
          </a:xfrm>
          <a:prstGeom prst="rect">
            <a:avLst/>
          </a:prstGeom>
          <a:solidFill>
            <a:srgbClr val="1200B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a:off x="2334662" y="2430959"/>
            <a:ext cx="7522676" cy="769441"/>
          </a:xfrm>
          <a:prstGeom prst="rect">
            <a:avLst/>
          </a:prstGeom>
          <a:noFill/>
        </p:spPr>
        <p:txBody>
          <a:bodyPr wrap="square" rtlCol="0">
            <a:spAutoFit/>
          </a:bodyPr>
          <a:lstStyle>
            <a:defPPr>
              <a:defRPr lang="zh-CN"/>
            </a:defPPr>
            <a:lvl1pPr>
              <a:defRPr>
                <a:solidFill>
                  <a:schemeClr val="accent4">
                    <a:lumMod val="40000"/>
                    <a:lumOff val="60000"/>
                  </a:schemeClr>
                </a:solidFill>
                <a:latin typeface="Impact" panose="020B0806030902050204" pitchFamily="34" charset="0"/>
                <a:ea typeface="微软雅黑" panose="020B0503020204020204" pitchFamily="34" charset="-122"/>
              </a:defRPr>
            </a:lvl1pPr>
          </a:lstStyle>
          <a:p>
            <a:pPr algn="ctr"/>
            <a:r>
              <a:rPr lang="zh-CN" altLang="en-US" sz="4400" b="1" dirty="0" smtClean="0">
                <a:solidFill>
                  <a:schemeClr val="bg1"/>
                </a:solidFill>
                <a:latin typeface="思源宋体 CN Heavy" panose="02020900000000000000" pitchFamily="18" charset="-122"/>
                <a:ea typeface="思源宋体 CN Heavy" panose="02020900000000000000" pitchFamily="18" charset="-122"/>
                <a:cs typeface="+mn-ea"/>
                <a:sym typeface="+mn-lt"/>
              </a:rPr>
              <a:t>谢谢观看  </a:t>
            </a:r>
            <a:r>
              <a:rPr lang="en-US" altLang="zh-CN" sz="4400" b="1" dirty="0" smtClean="0">
                <a:solidFill>
                  <a:schemeClr val="bg1"/>
                </a:solidFill>
                <a:latin typeface="思源宋体 CN Heavy" panose="02020900000000000000" pitchFamily="18" charset="-122"/>
                <a:ea typeface="思源宋体 CN Heavy" panose="02020900000000000000" pitchFamily="18" charset="-122"/>
                <a:cs typeface="+mn-ea"/>
                <a:sym typeface="+mn-lt"/>
              </a:rPr>
              <a:t>THANKS</a:t>
            </a:r>
            <a:endParaRPr lang="zh-CN" altLang="en-US" sz="4400" b="1" dirty="0">
              <a:solidFill>
                <a:schemeClr val="bg1"/>
              </a:solidFill>
              <a:latin typeface="思源宋体 CN Heavy" panose="02020900000000000000" pitchFamily="18" charset="-122"/>
              <a:ea typeface="思源宋体 CN Heavy" panose="02020900000000000000" pitchFamily="18" charset="-122"/>
              <a:cs typeface="+mn-ea"/>
              <a:sym typeface="+mn-lt"/>
            </a:endParaRPr>
          </a:p>
        </p:txBody>
      </p:sp>
      <p:sp>
        <p:nvSpPr>
          <p:cNvPr id="16" name="文本框 15"/>
          <p:cNvSpPr txBox="1"/>
          <p:nvPr/>
        </p:nvSpPr>
        <p:spPr>
          <a:xfrm>
            <a:off x="4009440" y="3344609"/>
            <a:ext cx="4275356" cy="338554"/>
          </a:xfrm>
          <a:prstGeom prst="rect">
            <a:avLst/>
          </a:prstGeom>
          <a:noFill/>
        </p:spPr>
        <p:txBody>
          <a:bodyPr wrap="square" rtlCol="0">
            <a:spAutoFit/>
          </a:bodyPr>
          <a:lstStyle/>
          <a:p>
            <a:pPr algn="ctr"/>
            <a:r>
              <a:rPr lang="zh-CN" altLang="en-US" sz="1600" dirty="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工作总</a:t>
            </a:r>
            <a:r>
              <a:rPr lang="zh-CN" altLang="en-US" sz="1600" dirty="0" smtClean="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结  </a:t>
            </a:r>
            <a:r>
              <a:rPr lang="en-US" altLang="zh-CN" sz="1600" dirty="0" smtClean="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  </a:t>
            </a:r>
            <a:r>
              <a:rPr lang="zh-CN" altLang="en-US" sz="1600" dirty="0" smtClean="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工</a:t>
            </a:r>
            <a:r>
              <a:rPr lang="zh-CN" altLang="en-US" sz="1600" dirty="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作汇</a:t>
            </a:r>
            <a:r>
              <a:rPr lang="zh-CN" altLang="en-US" sz="1600" dirty="0" smtClean="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报  </a:t>
            </a:r>
            <a:r>
              <a:rPr lang="en-US" altLang="zh-CN" sz="1600" dirty="0" smtClean="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  </a:t>
            </a:r>
            <a:r>
              <a:rPr lang="zh-CN" altLang="en-US" sz="1600" dirty="0" smtClean="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工</a:t>
            </a:r>
            <a:r>
              <a:rPr lang="zh-CN" altLang="en-US" sz="1600" dirty="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作计</a:t>
            </a:r>
            <a:r>
              <a:rPr lang="zh-CN" altLang="en-US" sz="1600" dirty="0" smtClean="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划  </a:t>
            </a:r>
            <a:r>
              <a:rPr lang="en-US" altLang="zh-CN" sz="1600" dirty="0" smtClean="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  </a:t>
            </a:r>
            <a:r>
              <a:rPr lang="zh-CN" altLang="en-US" sz="1600" dirty="0" smtClean="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rPr>
              <a:t>述职报告</a:t>
            </a:r>
            <a:endParaRPr lang="zh-CN" altLang="en-US" sz="1600" dirty="0">
              <a:solidFill>
                <a:schemeClr val="bg1"/>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sym typeface="+mn-lt"/>
            </a:endParaRPr>
          </a:p>
        </p:txBody>
      </p:sp>
      <p:grpSp>
        <p:nvGrpSpPr>
          <p:cNvPr id="14" name="组合 13"/>
          <p:cNvGrpSpPr/>
          <p:nvPr/>
        </p:nvGrpSpPr>
        <p:grpSpPr>
          <a:xfrm>
            <a:off x="2850832" y="3293668"/>
            <a:ext cx="947738" cy="364187"/>
            <a:chOff x="2728912" y="3445669"/>
            <a:chExt cx="947738" cy="364187"/>
          </a:xfrm>
        </p:grpSpPr>
        <p:sp>
          <p:nvSpPr>
            <p:cNvPr id="12" name="任意多边形 11"/>
            <p:cNvSpPr/>
            <p:nvPr/>
          </p:nvSpPr>
          <p:spPr>
            <a:xfrm>
              <a:off x="2728912" y="3445669"/>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30"/>
            <p:cNvSpPr/>
            <p:nvPr/>
          </p:nvSpPr>
          <p:spPr>
            <a:xfrm>
              <a:off x="2728912" y="3559897"/>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2728912" y="3674125"/>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 name="组合 32"/>
          <p:cNvGrpSpPr/>
          <p:nvPr/>
        </p:nvGrpSpPr>
        <p:grpSpPr>
          <a:xfrm>
            <a:off x="8512795" y="3293668"/>
            <a:ext cx="947738" cy="364187"/>
            <a:chOff x="2728912" y="3445669"/>
            <a:chExt cx="947738" cy="364187"/>
          </a:xfrm>
        </p:grpSpPr>
        <p:sp>
          <p:nvSpPr>
            <p:cNvPr id="34" name="任意多边形 33"/>
            <p:cNvSpPr/>
            <p:nvPr/>
          </p:nvSpPr>
          <p:spPr>
            <a:xfrm>
              <a:off x="2728912" y="3445669"/>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任意多边形 34"/>
            <p:cNvSpPr/>
            <p:nvPr/>
          </p:nvSpPr>
          <p:spPr>
            <a:xfrm>
              <a:off x="2728912" y="3559897"/>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任意多边形 35"/>
            <p:cNvSpPr/>
            <p:nvPr/>
          </p:nvSpPr>
          <p:spPr>
            <a:xfrm>
              <a:off x="2728912" y="3674125"/>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7" name="矩形 36"/>
          <p:cNvSpPr/>
          <p:nvPr/>
        </p:nvSpPr>
        <p:spPr>
          <a:xfrm>
            <a:off x="4920298" y="3882843"/>
            <a:ext cx="2453640" cy="370900"/>
          </a:xfrm>
          <a:prstGeom prst="rect">
            <a:avLst/>
          </a:prstGeom>
          <a:solidFill>
            <a:srgbClr val="FF4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t>PPT</a:t>
            </a:r>
            <a:r>
              <a:rPr lang="zh-CN" altLang="en-US" sz="1100" dirty="0">
                <a:ea typeface="宋体" panose="02010600030101010101" pitchFamily="2" charset="-122"/>
              </a:rPr>
              <a:t>营</a:t>
            </a:r>
            <a:endParaRPr lang="zh-CN" altLang="en-US" sz="1100" dirty="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a:srcRect t="22527" b="51199"/>
          <a:stretch>
            <a:fillRect/>
          </a:stretch>
        </p:blipFill>
        <p:spPr>
          <a:xfrm>
            <a:off x="0" y="0"/>
            <a:ext cx="12192000" cy="2616200"/>
          </a:xfrm>
          <a:prstGeom prst="rect">
            <a:avLst/>
          </a:prstGeom>
        </p:spPr>
      </p:pic>
      <p:sp>
        <p:nvSpPr>
          <p:cNvPr id="37" name="椭圆 36"/>
          <p:cNvSpPr/>
          <p:nvPr/>
        </p:nvSpPr>
        <p:spPr>
          <a:xfrm>
            <a:off x="5037268" y="1120067"/>
            <a:ext cx="1985194" cy="1985194"/>
          </a:xfrm>
          <a:prstGeom prst="ellipse">
            <a:avLst/>
          </a:prstGeom>
          <a:solidFill>
            <a:srgbClr val="FF4B4C"/>
          </a:solidFill>
          <a:ln w="25400">
            <a:noFill/>
          </a:ln>
          <a:effectLst>
            <a:outerShdw blurRad="254000" dist="190500" dir="8100000" algn="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zh-CN" altLang="en-US" sz="9600" b="1" spc="300" dirty="0">
              <a:solidFill>
                <a:srgbClr val="1200B6"/>
              </a:solidFill>
              <a:effectLst>
                <a:innerShdw blurRad="63500" dist="50800" dir="18900000">
                  <a:prstClr val="black">
                    <a:alpha val="30000"/>
                  </a:prstClr>
                </a:innerShdw>
              </a:effectLst>
              <a:cs typeface="+mn-ea"/>
              <a:sym typeface="+mn-lt"/>
            </a:endParaRPr>
          </a:p>
        </p:txBody>
      </p:sp>
      <p:sp>
        <p:nvSpPr>
          <p:cNvPr id="7" name="矩形 6"/>
          <p:cNvSpPr/>
          <p:nvPr/>
        </p:nvSpPr>
        <p:spPr>
          <a:xfrm>
            <a:off x="1984637" y="2663336"/>
            <a:ext cx="8222726" cy="1147036"/>
          </a:xfrm>
          <a:prstGeom prst="rect">
            <a:avLst/>
          </a:prstGeom>
          <a:solidFill>
            <a:srgbClr val="1200B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a:off x="2334662" y="2852133"/>
            <a:ext cx="7522676" cy="769441"/>
          </a:xfrm>
          <a:prstGeom prst="rect">
            <a:avLst/>
          </a:prstGeom>
          <a:noFill/>
        </p:spPr>
        <p:txBody>
          <a:bodyPr wrap="square" rtlCol="0">
            <a:spAutoFit/>
          </a:bodyPr>
          <a:lstStyle>
            <a:defPPr>
              <a:defRPr lang="zh-CN"/>
            </a:defPPr>
            <a:lvl1pPr>
              <a:defRPr>
                <a:solidFill>
                  <a:schemeClr val="accent4">
                    <a:lumMod val="40000"/>
                    <a:lumOff val="60000"/>
                  </a:schemeClr>
                </a:solidFill>
                <a:latin typeface="Impact" panose="020B0806030902050204" pitchFamily="34" charset="0"/>
                <a:ea typeface="微软雅黑" panose="020B0503020204020204" pitchFamily="34" charset="-122"/>
              </a:defRPr>
            </a:lvl1pPr>
          </a:lstStyle>
          <a:p>
            <a:pPr algn="ctr"/>
            <a:r>
              <a:rPr lang="zh-CN" altLang="en-US" sz="4400" b="1" dirty="0">
                <a:solidFill>
                  <a:schemeClr val="bg1"/>
                </a:solidFill>
                <a:latin typeface="思源宋体 CN Heavy" panose="02020900000000000000" pitchFamily="18" charset="-122"/>
                <a:ea typeface="思源宋体 CN Heavy" panose="02020900000000000000" pitchFamily="18" charset="-122"/>
                <a:cs typeface="+mn-ea"/>
                <a:sym typeface="+mn-lt"/>
              </a:rPr>
              <a:t>单击此处添加标题文本</a:t>
            </a:r>
            <a:endParaRPr lang="en-US" altLang="zh-CN" sz="4000" b="1" dirty="0">
              <a:solidFill>
                <a:schemeClr val="bg1"/>
              </a:solidFill>
              <a:latin typeface="思源宋体 CN Heavy" panose="02020900000000000000" pitchFamily="18" charset="-122"/>
              <a:ea typeface="思源宋体 CN Heavy" panose="02020900000000000000" pitchFamily="18" charset="-122"/>
              <a:cs typeface="+mn-ea"/>
              <a:sym typeface="+mn-lt"/>
            </a:endParaRPr>
          </a:p>
        </p:txBody>
      </p:sp>
      <p:grpSp>
        <p:nvGrpSpPr>
          <p:cNvPr id="14" name="组合 13"/>
          <p:cNvGrpSpPr/>
          <p:nvPr/>
        </p:nvGrpSpPr>
        <p:grpSpPr>
          <a:xfrm>
            <a:off x="1797293" y="3017879"/>
            <a:ext cx="947738" cy="364187"/>
            <a:chOff x="2728912" y="3445669"/>
            <a:chExt cx="947738" cy="364187"/>
          </a:xfrm>
        </p:grpSpPr>
        <p:sp>
          <p:nvSpPr>
            <p:cNvPr id="12" name="任意多边形 11"/>
            <p:cNvSpPr/>
            <p:nvPr/>
          </p:nvSpPr>
          <p:spPr>
            <a:xfrm>
              <a:off x="2728912" y="3445669"/>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30"/>
            <p:cNvSpPr/>
            <p:nvPr/>
          </p:nvSpPr>
          <p:spPr>
            <a:xfrm>
              <a:off x="2728912" y="3559897"/>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2728912" y="3674125"/>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 name="组合 32"/>
          <p:cNvGrpSpPr/>
          <p:nvPr/>
        </p:nvGrpSpPr>
        <p:grpSpPr>
          <a:xfrm>
            <a:off x="9434638" y="3017879"/>
            <a:ext cx="947738" cy="364187"/>
            <a:chOff x="2728912" y="3445669"/>
            <a:chExt cx="947738" cy="364187"/>
          </a:xfrm>
        </p:grpSpPr>
        <p:sp>
          <p:nvSpPr>
            <p:cNvPr id="34" name="任意多边形 33"/>
            <p:cNvSpPr/>
            <p:nvPr/>
          </p:nvSpPr>
          <p:spPr>
            <a:xfrm>
              <a:off x="2728912" y="3445669"/>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任意多边形 34"/>
            <p:cNvSpPr/>
            <p:nvPr/>
          </p:nvSpPr>
          <p:spPr>
            <a:xfrm>
              <a:off x="2728912" y="3559897"/>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任意多边形 35"/>
            <p:cNvSpPr/>
            <p:nvPr/>
          </p:nvSpPr>
          <p:spPr>
            <a:xfrm>
              <a:off x="2728912" y="3674125"/>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26" name="图片 25"/>
          <p:cNvPicPr>
            <a:picLocks noChangeAspect="1"/>
          </p:cNvPicPr>
          <p:nvPr/>
        </p:nvPicPr>
        <p:blipFill rotWithShape="1">
          <a:blip r:embed="rId2"/>
          <a:srcRect t="46694" b="24402"/>
          <a:stretch>
            <a:fillRect/>
          </a:stretch>
        </p:blipFill>
        <p:spPr>
          <a:xfrm>
            <a:off x="159274" y="3886199"/>
            <a:ext cx="11975688" cy="2971801"/>
          </a:xfrm>
          <a:prstGeom prst="rect">
            <a:avLst/>
          </a:prstGeom>
        </p:spPr>
      </p:pic>
      <p:grpSp>
        <p:nvGrpSpPr>
          <p:cNvPr id="23" name="组合 22"/>
          <p:cNvGrpSpPr/>
          <p:nvPr/>
        </p:nvGrpSpPr>
        <p:grpSpPr>
          <a:xfrm>
            <a:off x="11020931" y="3594322"/>
            <a:ext cx="357501" cy="947740"/>
            <a:chOff x="1466400" y="2337965"/>
            <a:chExt cx="357501" cy="947740"/>
          </a:xfrm>
        </p:grpSpPr>
        <p:sp>
          <p:nvSpPr>
            <p:cNvPr id="42" name="任意多边形 41"/>
            <p:cNvSpPr/>
            <p:nvPr/>
          </p:nvSpPr>
          <p:spPr>
            <a:xfrm rot="5400000">
              <a:off x="1282167" y="2743968"/>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rgbClr val="1200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63" name="任意多边形 62"/>
            <p:cNvSpPr/>
            <p:nvPr/>
          </p:nvSpPr>
          <p:spPr>
            <a:xfrm rot="5400000">
              <a:off x="1171282" y="2743969"/>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rgbClr val="1200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64" name="任意多边形 63"/>
            <p:cNvSpPr/>
            <p:nvPr/>
          </p:nvSpPr>
          <p:spPr>
            <a:xfrm rot="5400000">
              <a:off x="1060397" y="2743970"/>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rgbClr val="1200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grpSp>
      <p:sp>
        <p:nvSpPr>
          <p:cNvPr id="5" name="矩形 4"/>
          <p:cNvSpPr/>
          <p:nvPr/>
        </p:nvSpPr>
        <p:spPr>
          <a:xfrm>
            <a:off x="5336818" y="1389389"/>
            <a:ext cx="1518364" cy="1446550"/>
          </a:xfrm>
          <a:prstGeom prst="rect">
            <a:avLst/>
          </a:prstGeom>
        </p:spPr>
        <p:txBody>
          <a:bodyPr wrap="none">
            <a:spAutoFit/>
          </a:bodyPr>
          <a:lstStyle/>
          <a:p>
            <a:pPr algn="ctr"/>
            <a:r>
              <a:rPr lang="en-US" altLang="zh-CN" sz="8800" b="1" spc="300" dirty="0">
                <a:solidFill>
                  <a:schemeClr val="bg1"/>
                </a:solidFill>
                <a:effectLst>
                  <a:innerShdw blurRad="63500" dist="50800" dir="18900000">
                    <a:prstClr val="black">
                      <a:alpha val="30000"/>
                    </a:prstClr>
                  </a:innerShdw>
                </a:effectLst>
                <a:cs typeface="+mn-ea"/>
                <a:sym typeface="+mn-lt"/>
              </a:rPr>
              <a:t>01</a:t>
            </a:r>
            <a:endParaRPr lang="zh-CN" altLang="en-US" sz="8800" b="1" spc="300" dirty="0">
              <a:solidFill>
                <a:schemeClr val="bg1"/>
              </a:solidFill>
              <a:effectLst>
                <a:innerShdw blurRad="63500" dist="50800" dir="18900000">
                  <a:prstClr val="black">
                    <a:alpha val="30000"/>
                  </a:prstClr>
                </a:innerShdw>
              </a:effectLst>
              <a:cs typeface="+mn-ea"/>
              <a:sym typeface="+mn-lt"/>
            </a:endParaRPr>
          </a:p>
        </p:txBody>
      </p:sp>
      <p:sp>
        <p:nvSpPr>
          <p:cNvPr id="8" name="矩形 7"/>
          <p:cNvSpPr/>
          <p:nvPr/>
        </p:nvSpPr>
        <p:spPr>
          <a:xfrm>
            <a:off x="3099118" y="3957487"/>
            <a:ext cx="6096000" cy="646331"/>
          </a:xfrm>
          <a:prstGeom prst="rect">
            <a:avLst/>
          </a:prstGeom>
        </p:spPr>
        <p:txBody>
          <a:bodyPr>
            <a:spAutoFit/>
          </a:bodyPr>
          <a:lstStyle/>
          <a:p>
            <a:pPr algn="ctr"/>
            <a:r>
              <a:rPr lang="zh-CN" altLang="en-US" dirty="0"/>
              <a:t>根据自己的需要添加适当的文字，此处添加详细文本描述，建议与标题相关尽量简洁... ...</a:t>
            </a:r>
            <a:endParaRPr lang="zh-CN" altLang="en-US" dirty="0"/>
          </a:p>
        </p:txBody>
      </p:sp>
      <p:sp>
        <p:nvSpPr>
          <p:cNvPr id="2" name="文本框 1"/>
          <p:cNvSpPr txBox="1"/>
          <p:nvPr/>
        </p:nvSpPr>
        <p:spPr>
          <a:xfrm>
            <a:off x="8060924" y="1722268"/>
            <a:ext cx="1864311" cy="246221"/>
          </a:xfrm>
          <a:prstGeom prst="rect">
            <a:avLst/>
          </a:prstGeom>
          <a:noFill/>
        </p:spPr>
        <p:txBody>
          <a:bodyPr wrap="square" rtlCol="0">
            <a:spAutoFit/>
          </a:bodyPr>
          <a:lstStyle/>
          <a:p>
            <a:r>
              <a:rPr lang="en-US" altLang="zh-CN" sz="1000" dirty="0">
                <a:solidFill>
                  <a:srgbClr val="FFFFFF"/>
                </a:solidFill>
              </a:rPr>
              <a:t>https://www.ypppt.com/</a:t>
            </a:r>
            <a:endParaRPr lang="zh-CN" altLang="en-US" sz="1000" dirty="0">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右箭头 4"/>
          <p:cNvSpPr/>
          <p:nvPr/>
        </p:nvSpPr>
        <p:spPr>
          <a:xfrm>
            <a:off x="4006133" y="1977635"/>
            <a:ext cx="3961844" cy="433388"/>
          </a:xfrm>
          <a:prstGeom prst="rightArrow">
            <a:avLst/>
          </a:prstGeom>
          <a:solidFill>
            <a:srgbClr val="1200B6"/>
          </a:solidFill>
          <a:ln w="25400" cap="flat" cmpd="sng" algn="ctr">
            <a:noFill/>
            <a:prstDash val="solid"/>
          </a:ln>
          <a:effectLst>
            <a:outerShdw blurRad="50800" dist="38100" algn="l" rotWithShape="0">
              <a:prstClr val="black">
                <a:alpha val="40000"/>
              </a:prstClr>
            </a:outerShdw>
          </a:effectLst>
        </p:spPr>
        <p:txBody>
          <a:bodyPr anchor="ctr"/>
          <a:lstStyle/>
          <a:p>
            <a:pPr algn="ctr">
              <a:lnSpc>
                <a:spcPct val="120000"/>
              </a:lnSpc>
              <a:defRPr/>
            </a:pPr>
            <a:endParaRPr lang="zh-CN" altLang="en-US" b="1" kern="0" dirty="0">
              <a:solidFill>
                <a:sysClr val="window" lastClr="FFFFFF"/>
              </a:solidFill>
              <a:cs typeface="+mn-ea"/>
              <a:sym typeface="+mn-lt"/>
            </a:endParaRPr>
          </a:p>
        </p:txBody>
      </p:sp>
      <p:sp>
        <p:nvSpPr>
          <p:cNvPr id="6" name="右箭头 5"/>
          <p:cNvSpPr/>
          <p:nvPr/>
        </p:nvSpPr>
        <p:spPr>
          <a:xfrm flipH="1">
            <a:off x="4150634" y="2626923"/>
            <a:ext cx="4104757" cy="431800"/>
          </a:xfrm>
          <a:prstGeom prst="rightArrow">
            <a:avLst/>
          </a:prstGeom>
          <a:solidFill>
            <a:srgbClr val="FF4B4C"/>
          </a:solidFill>
          <a:ln w="25400" cap="flat" cmpd="sng" algn="ctr">
            <a:noFill/>
            <a:prstDash val="solid"/>
          </a:ln>
          <a:effectLst>
            <a:outerShdw blurRad="50800" dist="38100" algn="l" rotWithShape="0">
              <a:prstClr val="black">
                <a:alpha val="40000"/>
              </a:prstClr>
            </a:outerShdw>
          </a:effectLst>
        </p:spPr>
        <p:txBody>
          <a:bodyPr anchor="ctr"/>
          <a:lstStyle/>
          <a:p>
            <a:pPr algn="ctr">
              <a:lnSpc>
                <a:spcPct val="120000"/>
              </a:lnSpc>
              <a:defRPr/>
            </a:pPr>
            <a:endParaRPr lang="zh-CN" altLang="en-US" b="1" kern="0" dirty="0">
              <a:solidFill>
                <a:sysClr val="window" lastClr="FFFFFF"/>
              </a:solidFill>
              <a:cs typeface="+mn-ea"/>
              <a:sym typeface="+mn-lt"/>
            </a:endParaRPr>
          </a:p>
        </p:txBody>
      </p:sp>
      <p:sp>
        <p:nvSpPr>
          <p:cNvPr id="7" name="椭圆 6"/>
          <p:cNvSpPr/>
          <p:nvPr/>
        </p:nvSpPr>
        <p:spPr>
          <a:xfrm>
            <a:off x="2062527" y="1437885"/>
            <a:ext cx="2088106" cy="2089150"/>
          </a:xfrm>
          <a:prstGeom prst="ellipse">
            <a:avLst/>
          </a:prstGeom>
          <a:solidFill>
            <a:srgbClr val="1200B6"/>
          </a:solidFill>
          <a:ln w="25400" cap="flat" cmpd="sng" algn="ctr">
            <a:noFill/>
            <a:prstDash val="solid"/>
          </a:ln>
          <a:effectLst/>
        </p:spPr>
        <p:txBody>
          <a:bodyPr anchor="ctr"/>
          <a:lstStyle/>
          <a:p>
            <a:pPr algn="ctr">
              <a:lnSpc>
                <a:spcPct val="120000"/>
              </a:lnSpc>
              <a:defRPr/>
            </a:pPr>
            <a:r>
              <a:rPr lang="zh-CN" altLang="en-US" b="1" kern="0" dirty="0">
                <a:solidFill>
                  <a:srgbClr val="FFFFFF"/>
                </a:solidFill>
                <a:cs typeface="+mn-ea"/>
                <a:sym typeface="+mn-lt"/>
              </a:rPr>
              <a:t>单击此处添加标题</a:t>
            </a:r>
            <a:endParaRPr lang="zh-CN" altLang="en-US" b="1" kern="0" dirty="0">
              <a:solidFill>
                <a:srgbClr val="FFFFFF"/>
              </a:solidFill>
              <a:cs typeface="+mn-ea"/>
              <a:sym typeface="+mn-lt"/>
            </a:endParaRPr>
          </a:p>
        </p:txBody>
      </p:sp>
      <p:sp>
        <p:nvSpPr>
          <p:cNvPr id="8" name="椭圆 7"/>
          <p:cNvSpPr/>
          <p:nvPr/>
        </p:nvSpPr>
        <p:spPr>
          <a:xfrm>
            <a:off x="8039434" y="1437885"/>
            <a:ext cx="2089694" cy="2089150"/>
          </a:xfrm>
          <a:prstGeom prst="ellipse">
            <a:avLst/>
          </a:prstGeom>
          <a:solidFill>
            <a:srgbClr val="FF4B4C"/>
          </a:solidFill>
          <a:ln w="25400" cap="flat" cmpd="sng" algn="ctr">
            <a:noFill/>
            <a:prstDash val="solid"/>
          </a:ln>
          <a:effectLst/>
        </p:spPr>
        <p:txBody>
          <a:bodyPr anchor="ctr"/>
          <a:lstStyle/>
          <a:p>
            <a:pPr algn="ctr">
              <a:lnSpc>
                <a:spcPct val="120000"/>
              </a:lnSpc>
              <a:defRPr/>
            </a:pPr>
            <a:r>
              <a:rPr lang="zh-CN" altLang="en-US" b="1" kern="0" dirty="0">
                <a:solidFill>
                  <a:srgbClr val="FFFFFF"/>
                </a:solidFill>
                <a:cs typeface="+mn-ea"/>
                <a:sym typeface="+mn-lt"/>
              </a:rPr>
              <a:t>单击此处添加标题</a:t>
            </a:r>
            <a:endParaRPr lang="zh-CN" altLang="en-US" b="1" kern="0" dirty="0">
              <a:solidFill>
                <a:srgbClr val="FFFFFF"/>
              </a:solidFill>
              <a:cs typeface="+mn-ea"/>
              <a:sym typeface="+mn-lt"/>
            </a:endParaRPr>
          </a:p>
        </p:txBody>
      </p:sp>
      <p:sp>
        <p:nvSpPr>
          <p:cNvPr id="9" name="矩形 8"/>
          <p:cNvSpPr/>
          <p:nvPr/>
        </p:nvSpPr>
        <p:spPr>
          <a:xfrm>
            <a:off x="5123254" y="1834762"/>
            <a:ext cx="1656193" cy="1368425"/>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50800" dist="38100" sx="97000" sy="97000" algn="ctr" rotWithShape="0">
              <a:srgbClr val="000000">
                <a:alpha val="40000"/>
              </a:srgbClr>
            </a:outerShdw>
          </a:effectLst>
        </p:spPr>
        <p:txBody>
          <a:bodyPr anchor="ctr"/>
          <a:lstStyle/>
          <a:p>
            <a:pPr algn="ctr">
              <a:lnSpc>
                <a:spcPct val="120000"/>
              </a:lnSpc>
              <a:defRPr/>
            </a:pPr>
            <a:r>
              <a:rPr lang="zh-CN" altLang="en-US" sz="2000" b="1" kern="0" dirty="0">
                <a:solidFill>
                  <a:schemeClr val="tx1">
                    <a:lumMod val="75000"/>
                    <a:lumOff val="25000"/>
                  </a:schemeClr>
                </a:solidFill>
                <a:cs typeface="+mn-ea"/>
                <a:sym typeface="+mn-lt"/>
              </a:rPr>
              <a:t>单击此处添加标题</a:t>
            </a:r>
            <a:endParaRPr lang="zh-CN" altLang="en-US" sz="2000" b="1" kern="0" dirty="0">
              <a:solidFill>
                <a:schemeClr val="tx1">
                  <a:lumMod val="75000"/>
                  <a:lumOff val="25000"/>
                </a:schemeClr>
              </a:solidFill>
              <a:cs typeface="+mn-ea"/>
              <a:sym typeface="+mn-lt"/>
            </a:endParaRPr>
          </a:p>
        </p:txBody>
      </p:sp>
      <p:sp>
        <p:nvSpPr>
          <p:cNvPr id="10" name="下箭头 9"/>
          <p:cNvSpPr/>
          <p:nvPr/>
        </p:nvSpPr>
        <p:spPr>
          <a:xfrm>
            <a:off x="5519416" y="3706423"/>
            <a:ext cx="936869" cy="647700"/>
          </a:xfrm>
          <a:prstGeom prst="downArrow">
            <a:avLst/>
          </a:prstGeom>
          <a:solidFill>
            <a:schemeClr val="accent1"/>
          </a:solidFill>
          <a:ln w="25400" cap="flat" cmpd="sng" algn="ctr">
            <a:noFill/>
            <a:prstDash val="solid"/>
          </a:ln>
          <a:effectLst>
            <a:outerShdw blurRad="50800" dist="38100" algn="l" rotWithShape="0">
              <a:prstClr val="black">
                <a:alpha val="40000"/>
              </a:prstClr>
            </a:outerShdw>
          </a:effectLst>
        </p:spPr>
        <p:txBody>
          <a:bodyPr anchor="ctr"/>
          <a:lstStyle/>
          <a:p>
            <a:pPr algn="ctr">
              <a:lnSpc>
                <a:spcPct val="120000"/>
              </a:lnSpc>
              <a:defRPr/>
            </a:pPr>
            <a:endParaRPr lang="zh-CN" altLang="en-US" b="1" kern="0" dirty="0">
              <a:solidFill>
                <a:sysClr val="window" lastClr="FFFFFF"/>
              </a:solidFill>
              <a:cs typeface="+mn-ea"/>
              <a:sym typeface="+mn-lt"/>
            </a:endParaRPr>
          </a:p>
        </p:txBody>
      </p:sp>
      <p:sp>
        <p:nvSpPr>
          <p:cNvPr id="11" name="TextBox 10"/>
          <p:cNvSpPr txBox="1"/>
          <p:nvPr/>
        </p:nvSpPr>
        <p:spPr bwMode="auto">
          <a:xfrm>
            <a:off x="2241963" y="3737064"/>
            <a:ext cx="1729237" cy="1708160"/>
          </a:xfrm>
          <a:prstGeom prst="rect">
            <a:avLst/>
          </a:prstGeom>
          <a:noFill/>
        </p:spPr>
        <p:txBody>
          <a:bodyPr>
            <a:spAutoFit/>
          </a:bodyPr>
          <a:lstStyle/>
          <a:p>
            <a:pPr algn="ctr">
              <a:lnSpc>
                <a:spcPct val="150000"/>
              </a:lnSpc>
              <a:defRPr/>
            </a:pPr>
            <a:r>
              <a:rPr lang="zh-CN" altLang="en-US" sz="1400" kern="0" dirty="0">
                <a:solidFill>
                  <a:srgbClr val="4D4D4D"/>
                </a:solidFill>
                <a:cs typeface="+mn-ea"/>
                <a:sym typeface="+mn-lt"/>
              </a:rPr>
              <a:t>单击此处添加段落文本单击此处添加段落文本单击此处添加段落文本单击此处添加段落文本</a:t>
            </a:r>
            <a:endParaRPr lang="zh-CN" altLang="en-US" sz="1400" kern="0" dirty="0">
              <a:solidFill>
                <a:srgbClr val="4D4D4D"/>
              </a:solidFill>
              <a:cs typeface="+mn-ea"/>
              <a:sym typeface="+mn-lt"/>
            </a:endParaRPr>
          </a:p>
        </p:txBody>
      </p:sp>
      <p:sp>
        <p:nvSpPr>
          <p:cNvPr id="12" name="TextBox 11"/>
          <p:cNvSpPr txBox="1"/>
          <p:nvPr/>
        </p:nvSpPr>
        <p:spPr bwMode="auto">
          <a:xfrm>
            <a:off x="8219664" y="3737064"/>
            <a:ext cx="1729237" cy="1708160"/>
          </a:xfrm>
          <a:prstGeom prst="rect">
            <a:avLst/>
          </a:prstGeom>
          <a:noFill/>
        </p:spPr>
        <p:txBody>
          <a:bodyPr>
            <a:spAutoFit/>
          </a:bodyPr>
          <a:lstStyle/>
          <a:p>
            <a:pPr algn="ctr">
              <a:lnSpc>
                <a:spcPct val="150000"/>
              </a:lnSpc>
              <a:defRPr/>
            </a:pPr>
            <a:r>
              <a:rPr lang="zh-CN" altLang="en-US" sz="1400" kern="0" dirty="0">
                <a:solidFill>
                  <a:srgbClr val="4D4D4D"/>
                </a:solidFill>
                <a:cs typeface="+mn-ea"/>
                <a:sym typeface="+mn-lt"/>
              </a:rPr>
              <a:t>单击此处添加段落文本单击此处添加段落文本单击此处添加段落文本单击此处添加段落文本</a:t>
            </a:r>
            <a:endParaRPr lang="zh-CN" altLang="en-US" sz="1400" kern="0" dirty="0">
              <a:solidFill>
                <a:srgbClr val="4D4D4D"/>
              </a:solidFill>
              <a:cs typeface="+mn-ea"/>
              <a:sym typeface="+mn-lt"/>
            </a:endParaRPr>
          </a:p>
        </p:txBody>
      </p:sp>
      <p:sp>
        <p:nvSpPr>
          <p:cNvPr id="13" name="TextBox 19"/>
          <p:cNvSpPr txBox="1">
            <a:spLocks noChangeArrowheads="1"/>
          </p:cNvSpPr>
          <p:nvPr/>
        </p:nvSpPr>
        <p:spPr bwMode="auto">
          <a:xfrm>
            <a:off x="4870352" y="4426676"/>
            <a:ext cx="2161997" cy="371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20000"/>
              </a:lnSpc>
              <a:defRPr/>
            </a:pPr>
            <a:r>
              <a:rPr lang="zh-CN" altLang="en-US" sz="1600" b="1" kern="0" dirty="0">
                <a:solidFill>
                  <a:srgbClr val="4D4D4D"/>
                </a:solidFill>
                <a:latin typeface="+mn-lt"/>
                <a:ea typeface="+mn-ea"/>
                <a:cs typeface="+mn-ea"/>
                <a:sym typeface="+mn-lt"/>
              </a:rPr>
              <a:t>单击此处添加标题</a:t>
            </a:r>
            <a:endParaRPr lang="zh-CN" altLang="en-US" sz="1600" b="1" kern="0" dirty="0">
              <a:solidFill>
                <a:srgbClr val="4D4D4D"/>
              </a:solidFill>
              <a:latin typeface="+mn-lt"/>
              <a:ea typeface="+mn-ea"/>
              <a:cs typeface="+mn-ea"/>
              <a:sym typeface="+mn-lt"/>
            </a:endParaRPr>
          </a:p>
        </p:txBody>
      </p:sp>
      <p:sp>
        <p:nvSpPr>
          <p:cNvPr id="2" name="标题 1"/>
          <p:cNvSpPr>
            <a:spLocks noGrp="1"/>
          </p:cNvSpPr>
          <p:nvPr>
            <p:ph type="title"/>
          </p:nvPr>
        </p:nvSpPr>
        <p:spPr/>
        <p:txBody>
          <a:bodyPr>
            <a:normAutofit/>
          </a:bodyPr>
          <a:lstStyle/>
          <a:p>
            <a:r>
              <a:rPr lang="zh-CN" altLang="en-US" dirty="0">
                <a:latin typeface="+mn-lt"/>
                <a:ea typeface="+mn-ea"/>
                <a:cs typeface="+mn-ea"/>
                <a:sym typeface="+mn-lt"/>
              </a:rPr>
              <a:t>单击此处添加标题</a:t>
            </a:r>
            <a:endParaRPr lang="zh-CN" altLang="en-US" dirty="0">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546865" y="1463257"/>
            <a:ext cx="1387129" cy="136815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r>
              <a:rPr lang="en-US" altLang="zh-CN" sz="4000" b="1" dirty="0">
                <a:solidFill>
                  <a:schemeClr val="bg1">
                    <a:lumMod val="50000"/>
                  </a:schemeClr>
                </a:solidFill>
                <a:cs typeface="+mn-ea"/>
                <a:sym typeface="+mn-lt"/>
              </a:rPr>
              <a:t>01</a:t>
            </a:r>
            <a:endParaRPr lang="zh-CN" altLang="en-US" sz="4000" b="1" dirty="0">
              <a:solidFill>
                <a:schemeClr val="bg1">
                  <a:lumMod val="50000"/>
                </a:schemeClr>
              </a:solidFill>
              <a:cs typeface="+mn-ea"/>
              <a:sym typeface="+mn-lt"/>
            </a:endParaRPr>
          </a:p>
        </p:txBody>
      </p:sp>
      <p:sp>
        <p:nvSpPr>
          <p:cNvPr id="3" name="矩形 2"/>
          <p:cNvSpPr/>
          <p:nvPr/>
        </p:nvSpPr>
        <p:spPr>
          <a:xfrm>
            <a:off x="-24680" y="2831411"/>
            <a:ext cx="1342620" cy="261553"/>
          </a:xfrm>
          <a:prstGeom prst="rect">
            <a:avLst/>
          </a:prstGeom>
          <a:solidFill>
            <a:srgbClr val="FF4B4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zh-CN" altLang="en-US">
              <a:solidFill>
                <a:srgbClr val="564B45"/>
              </a:solidFill>
              <a:cs typeface="+mn-ea"/>
              <a:sym typeface="+mn-lt"/>
            </a:endParaRPr>
          </a:p>
        </p:txBody>
      </p:sp>
      <p:sp>
        <p:nvSpPr>
          <p:cNvPr id="4" name="同心圆 3"/>
          <p:cNvSpPr/>
          <p:nvPr/>
        </p:nvSpPr>
        <p:spPr>
          <a:xfrm>
            <a:off x="283746" y="1220755"/>
            <a:ext cx="1898177" cy="1872208"/>
          </a:xfrm>
          <a:prstGeom prst="donut">
            <a:avLst>
              <a:gd name="adj" fmla="val 13848"/>
            </a:avLst>
          </a:prstGeom>
          <a:solidFill>
            <a:srgbClr val="FF4B4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zh-CN" altLang="en-US">
              <a:solidFill>
                <a:srgbClr val="56777F"/>
              </a:solidFill>
              <a:cs typeface="+mn-ea"/>
              <a:sym typeface="+mn-lt"/>
            </a:endParaRPr>
          </a:p>
        </p:txBody>
      </p:sp>
      <p:sp>
        <p:nvSpPr>
          <p:cNvPr id="5" name="TextBox 4"/>
          <p:cNvSpPr txBox="1"/>
          <p:nvPr/>
        </p:nvSpPr>
        <p:spPr>
          <a:xfrm>
            <a:off x="2193336" y="1508787"/>
            <a:ext cx="3080306" cy="1046428"/>
          </a:xfrm>
          <a:prstGeom prst="rect">
            <a:avLst/>
          </a:prstGeom>
          <a:noFill/>
        </p:spPr>
        <p:txBody>
          <a:bodyPr wrap="none" lIns="121908" tIns="60954" rIns="121908" bIns="60954" rtlCol="0">
            <a:spAutoFit/>
          </a:bodyPr>
          <a:lstStyle/>
          <a:p>
            <a:r>
              <a:rPr lang="zh-CN" altLang="en-US" sz="2100" dirty="0">
                <a:solidFill>
                  <a:schemeClr val="tx1">
                    <a:lumMod val="50000"/>
                    <a:lumOff val="50000"/>
                  </a:schemeClr>
                </a:solidFill>
                <a:cs typeface="+mn-ea"/>
                <a:sym typeface="+mn-lt"/>
              </a:rPr>
              <a:t>添加标题</a:t>
            </a:r>
            <a:endParaRPr lang="en-US" altLang="zh-CN" sz="2100" dirty="0">
              <a:solidFill>
                <a:schemeClr val="tx1">
                  <a:lumMod val="50000"/>
                  <a:lumOff val="50000"/>
                </a:schemeClr>
              </a:solidFill>
              <a:cs typeface="+mn-ea"/>
              <a:sym typeface="+mn-lt"/>
            </a:endParaRPr>
          </a:p>
          <a:p>
            <a:r>
              <a:rPr lang="zh-CN" altLang="en-US" sz="1300" dirty="0">
                <a:solidFill>
                  <a:schemeClr val="tx1">
                    <a:lumMod val="50000"/>
                    <a:lumOff val="50000"/>
                  </a:schemeClr>
                </a:solidFill>
                <a:cs typeface="+mn-ea"/>
                <a:sym typeface="+mn-lt"/>
              </a:rPr>
              <a:t>单击此处添加文本，单击此处添加文本</a:t>
            </a:r>
            <a:endParaRPr lang="en-US" altLang="zh-CN" sz="1300" dirty="0">
              <a:solidFill>
                <a:schemeClr val="tx1">
                  <a:lumMod val="50000"/>
                  <a:lumOff val="50000"/>
                </a:schemeClr>
              </a:solidFill>
              <a:cs typeface="+mn-ea"/>
              <a:sym typeface="+mn-lt"/>
            </a:endParaRPr>
          </a:p>
          <a:p>
            <a:r>
              <a:rPr lang="zh-CN" altLang="en-US" sz="1300" dirty="0">
                <a:solidFill>
                  <a:schemeClr val="tx1">
                    <a:lumMod val="50000"/>
                    <a:lumOff val="50000"/>
                  </a:schemeClr>
                </a:solidFill>
                <a:cs typeface="+mn-ea"/>
                <a:sym typeface="+mn-lt"/>
              </a:rPr>
              <a:t>单击此处添加文本，单击此处添加文本</a:t>
            </a:r>
            <a:endParaRPr lang="en-US" altLang="zh-CN" sz="1300" dirty="0">
              <a:solidFill>
                <a:schemeClr val="tx1">
                  <a:lumMod val="50000"/>
                  <a:lumOff val="50000"/>
                </a:schemeClr>
              </a:solidFill>
              <a:cs typeface="+mn-ea"/>
              <a:sym typeface="+mn-lt"/>
            </a:endParaRPr>
          </a:p>
          <a:p>
            <a:r>
              <a:rPr lang="zh-CN" altLang="en-US" sz="1300" dirty="0">
                <a:solidFill>
                  <a:schemeClr val="tx1">
                    <a:lumMod val="50000"/>
                    <a:lumOff val="50000"/>
                  </a:schemeClr>
                </a:solidFill>
                <a:cs typeface="+mn-ea"/>
                <a:sym typeface="+mn-lt"/>
              </a:rPr>
              <a:t>单击此处添加文本，单击此处添加文本</a:t>
            </a:r>
            <a:endParaRPr lang="zh-CN" altLang="en-US" sz="1300" dirty="0">
              <a:solidFill>
                <a:schemeClr val="tx1">
                  <a:lumMod val="50000"/>
                  <a:lumOff val="50000"/>
                </a:schemeClr>
              </a:solidFill>
              <a:cs typeface="+mn-ea"/>
              <a:sym typeface="+mn-lt"/>
            </a:endParaRPr>
          </a:p>
        </p:txBody>
      </p:sp>
      <p:sp>
        <p:nvSpPr>
          <p:cNvPr id="6" name="椭圆 5"/>
          <p:cNvSpPr/>
          <p:nvPr/>
        </p:nvSpPr>
        <p:spPr>
          <a:xfrm>
            <a:off x="5990735" y="2237561"/>
            <a:ext cx="1387129" cy="136815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r>
              <a:rPr lang="en-US" altLang="zh-CN" sz="4000" b="1" dirty="0">
                <a:solidFill>
                  <a:schemeClr val="bg1">
                    <a:lumMod val="50000"/>
                  </a:schemeClr>
                </a:solidFill>
                <a:cs typeface="+mn-ea"/>
                <a:sym typeface="+mn-lt"/>
              </a:rPr>
              <a:t>02</a:t>
            </a:r>
            <a:endParaRPr lang="zh-CN" altLang="en-US" sz="4000" b="1" dirty="0">
              <a:solidFill>
                <a:schemeClr val="bg1">
                  <a:lumMod val="50000"/>
                </a:schemeClr>
              </a:solidFill>
              <a:cs typeface="+mn-ea"/>
              <a:sym typeface="+mn-lt"/>
            </a:endParaRPr>
          </a:p>
        </p:txBody>
      </p:sp>
      <p:sp>
        <p:nvSpPr>
          <p:cNvPr id="7" name="矩形 6"/>
          <p:cNvSpPr/>
          <p:nvPr/>
        </p:nvSpPr>
        <p:spPr>
          <a:xfrm>
            <a:off x="-24680" y="3605715"/>
            <a:ext cx="6708979" cy="261553"/>
          </a:xfrm>
          <a:prstGeom prst="rect">
            <a:avLst/>
          </a:prstGeom>
          <a:solidFill>
            <a:srgbClr val="1200B6"/>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zh-CN" altLang="en-US">
              <a:solidFill>
                <a:srgbClr val="564B45"/>
              </a:solidFill>
              <a:cs typeface="+mn-ea"/>
              <a:sym typeface="+mn-lt"/>
            </a:endParaRPr>
          </a:p>
        </p:txBody>
      </p:sp>
      <p:sp>
        <p:nvSpPr>
          <p:cNvPr id="8" name="同心圆 7"/>
          <p:cNvSpPr/>
          <p:nvPr/>
        </p:nvSpPr>
        <p:spPr>
          <a:xfrm>
            <a:off x="5735211" y="1995059"/>
            <a:ext cx="1898177" cy="1872208"/>
          </a:xfrm>
          <a:prstGeom prst="donut">
            <a:avLst>
              <a:gd name="adj" fmla="val 13848"/>
            </a:avLst>
          </a:prstGeom>
          <a:solidFill>
            <a:srgbClr val="1200B6"/>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zh-CN" altLang="en-US">
              <a:solidFill>
                <a:srgbClr val="56777F"/>
              </a:solidFill>
              <a:cs typeface="+mn-ea"/>
              <a:sym typeface="+mn-lt"/>
            </a:endParaRPr>
          </a:p>
        </p:txBody>
      </p:sp>
      <p:sp>
        <p:nvSpPr>
          <p:cNvPr id="9" name="椭圆 8"/>
          <p:cNvSpPr/>
          <p:nvPr/>
        </p:nvSpPr>
        <p:spPr>
          <a:xfrm>
            <a:off x="4558357" y="4679615"/>
            <a:ext cx="1387129" cy="136815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r>
              <a:rPr lang="en-US" altLang="zh-CN" sz="4000" b="1" dirty="0">
                <a:solidFill>
                  <a:schemeClr val="bg1">
                    <a:lumMod val="50000"/>
                  </a:schemeClr>
                </a:solidFill>
                <a:cs typeface="+mn-ea"/>
                <a:sym typeface="+mn-lt"/>
              </a:rPr>
              <a:t>03</a:t>
            </a:r>
            <a:endParaRPr lang="zh-CN" altLang="en-US" sz="4000" b="1" dirty="0">
              <a:solidFill>
                <a:schemeClr val="bg1">
                  <a:lumMod val="50000"/>
                </a:schemeClr>
              </a:solidFill>
              <a:cs typeface="+mn-ea"/>
              <a:sym typeface="+mn-lt"/>
            </a:endParaRPr>
          </a:p>
        </p:txBody>
      </p:sp>
      <p:sp>
        <p:nvSpPr>
          <p:cNvPr id="10" name="矩形 9"/>
          <p:cNvSpPr/>
          <p:nvPr/>
        </p:nvSpPr>
        <p:spPr>
          <a:xfrm>
            <a:off x="-24680" y="4437114"/>
            <a:ext cx="5279899" cy="261553"/>
          </a:xfrm>
          <a:prstGeom prst="rect">
            <a:avLst/>
          </a:prstGeom>
          <a:solidFill>
            <a:srgbClr val="6485E3"/>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zh-CN" altLang="en-US">
              <a:solidFill>
                <a:srgbClr val="564B45"/>
              </a:solidFill>
              <a:cs typeface="+mn-ea"/>
              <a:sym typeface="+mn-lt"/>
            </a:endParaRPr>
          </a:p>
        </p:txBody>
      </p:sp>
      <p:sp>
        <p:nvSpPr>
          <p:cNvPr id="11" name="同心圆 10"/>
          <p:cNvSpPr/>
          <p:nvPr/>
        </p:nvSpPr>
        <p:spPr>
          <a:xfrm flipV="1">
            <a:off x="4295238" y="4437112"/>
            <a:ext cx="1898177" cy="1872208"/>
          </a:xfrm>
          <a:prstGeom prst="donut">
            <a:avLst>
              <a:gd name="adj" fmla="val 13848"/>
            </a:avLst>
          </a:prstGeom>
          <a:solidFill>
            <a:srgbClr val="6485E3"/>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zh-CN" altLang="en-US">
              <a:solidFill>
                <a:srgbClr val="56777F"/>
              </a:solidFill>
              <a:cs typeface="+mn-ea"/>
              <a:sym typeface="+mn-lt"/>
            </a:endParaRPr>
          </a:p>
        </p:txBody>
      </p:sp>
      <p:sp>
        <p:nvSpPr>
          <p:cNvPr id="12" name="TextBox 11"/>
          <p:cNvSpPr txBox="1"/>
          <p:nvPr/>
        </p:nvSpPr>
        <p:spPr>
          <a:xfrm>
            <a:off x="7751171" y="2367639"/>
            <a:ext cx="3080306" cy="1046428"/>
          </a:xfrm>
          <a:prstGeom prst="rect">
            <a:avLst/>
          </a:prstGeom>
          <a:noFill/>
        </p:spPr>
        <p:txBody>
          <a:bodyPr wrap="none" lIns="121908" tIns="60954" rIns="121908" bIns="60954" rtlCol="0">
            <a:spAutoFit/>
          </a:bodyPr>
          <a:lstStyle/>
          <a:p>
            <a:r>
              <a:rPr lang="zh-CN" altLang="en-US" sz="2100" dirty="0">
                <a:solidFill>
                  <a:schemeClr val="tx1">
                    <a:lumMod val="50000"/>
                    <a:lumOff val="50000"/>
                  </a:schemeClr>
                </a:solidFill>
                <a:cs typeface="+mn-ea"/>
                <a:sym typeface="+mn-lt"/>
              </a:rPr>
              <a:t>添加标题</a:t>
            </a:r>
            <a:endParaRPr lang="en-US" altLang="zh-CN" sz="2100" dirty="0">
              <a:solidFill>
                <a:schemeClr val="tx1">
                  <a:lumMod val="50000"/>
                  <a:lumOff val="50000"/>
                </a:schemeClr>
              </a:solidFill>
              <a:cs typeface="+mn-ea"/>
              <a:sym typeface="+mn-lt"/>
            </a:endParaRPr>
          </a:p>
          <a:p>
            <a:r>
              <a:rPr lang="zh-CN" altLang="en-US" sz="1300" dirty="0">
                <a:solidFill>
                  <a:schemeClr val="tx1">
                    <a:lumMod val="50000"/>
                    <a:lumOff val="50000"/>
                  </a:schemeClr>
                </a:solidFill>
                <a:cs typeface="+mn-ea"/>
                <a:sym typeface="+mn-lt"/>
              </a:rPr>
              <a:t>单击此处添加文本，单击此处添加文本</a:t>
            </a:r>
            <a:endParaRPr lang="en-US" altLang="zh-CN" sz="1300" dirty="0">
              <a:solidFill>
                <a:schemeClr val="tx1">
                  <a:lumMod val="50000"/>
                  <a:lumOff val="50000"/>
                </a:schemeClr>
              </a:solidFill>
              <a:cs typeface="+mn-ea"/>
              <a:sym typeface="+mn-lt"/>
            </a:endParaRPr>
          </a:p>
          <a:p>
            <a:r>
              <a:rPr lang="zh-CN" altLang="en-US" sz="1300" dirty="0">
                <a:solidFill>
                  <a:schemeClr val="tx1">
                    <a:lumMod val="50000"/>
                    <a:lumOff val="50000"/>
                  </a:schemeClr>
                </a:solidFill>
                <a:cs typeface="+mn-ea"/>
                <a:sym typeface="+mn-lt"/>
              </a:rPr>
              <a:t>单击此处添加文本，单击此处添加文本</a:t>
            </a:r>
            <a:endParaRPr lang="en-US" altLang="zh-CN" sz="1300" dirty="0">
              <a:solidFill>
                <a:schemeClr val="tx1">
                  <a:lumMod val="50000"/>
                  <a:lumOff val="50000"/>
                </a:schemeClr>
              </a:solidFill>
              <a:cs typeface="+mn-ea"/>
              <a:sym typeface="+mn-lt"/>
            </a:endParaRPr>
          </a:p>
          <a:p>
            <a:r>
              <a:rPr lang="zh-CN" altLang="en-US" sz="1300" dirty="0">
                <a:solidFill>
                  <a:schemeClr val="tx1">
                    <a:lumMod val="50000"/>
                    <a:lumOff val="50000"/>
                  </a:schemeClr>
                </a:solidFill>
                <a:cs typeface="+mn-ea"/>
                <a:sym typeface="+mn-lt"/>
              </a:rPr>
              <a:t>单击此处添加文本，单击此处添加文本</a:t>
            </a:r>
            <a:endParaRPr lang="zh-CN" altLang="en-US" sz="1300" dirty="0">
              <a:solidFill>
                <a:schemeClr val="tx1">
                  <a:lumMod val="50000"/>
                  <a:lumOff val="50000"/>
                </a:schemeClr>
              </a:solidFill>
              <a:cs typeface="+mn-ea"/>
              <a:sym typeface="+mn-lt"/>
            </a:endParaRPr>
          </a:p>
        </p:txBody>
      </p:sp>
      <p:sp>
        <p:nvSpPr>
          <p:cNvPr id="13" name="TextBox 12"/>
          <p:cNvSpPr txBox="1"/>
          <p:nvPr/>
        </p:nvSpPr>
        <p:spPr>
          <a:xfrm>
            <a:off x="6311199" y="4819218"/>
            <a:ext cx="3080306" cy="1046428"/>
          </a:xfrm>
          <a:prstGeom prst="rect">
            <a:avLst/>
          </a:prstGeom>
          <a:noFill/>
        </p:spPr>
        <p:txBody>
          <a:bodyPr wrap="none" lIns="121908" tIns="60954" rIns="121908" bIns="60954" rtlCol="0">
            <a:spAutoFit/>
          </a:bodyPr>
          <a:lstStyle/>
          <a:p>
            <a:r>
              <a:rPr lang="zh-CN" altLang="en-US" sz="2100" dirty="0">
                <a:solidFill>
                  <a:schemeClr val="tx1">
                    <a:lumMod val="50000"/>
                    <a:lumOff val="50000"/>
                  </a:schemeClr>
                </a:solidFill>
                <a:cs typeface="+mn-ea"/>
                <a:sym typeface="+mn-lt"/>
              </a:rPr>
              <a:t>添加标题</a:t>
            </a:r>
            <a:endParaRPr lang="en-US" altLang="zh-CN" sz="2100" dirty="0">
              <a:solidFill>
                <a:schemeClr val="tx1">
                  <a:lumMod val="50000"/>
                  <a:lumOff val="50000"/>
                </a:schemeClr>
              </a:solidFill>
              <a:cs typeface="+mn-ea"/>
              <a:sym typeface="+mn-lt"/>
            </a:endParaRPr>
          </a:p>
          <a:p>
            <a:r>
              <a:rPr lang="zh-CN" altLang="en-US" sz="1300" dirty="0">
                <a:solidFill>
                  <a:schemeClr val="tx1">
                    <a:lumMod val="50000"/>
                    <a:lumOff val="50000"/>
                  </a:schemeClr>
                </a:solidFill>
                <a:cs typeface="+mn-ea"/>
                <a:sym typeface="+mn-lt"/>
              </a:rPr>
              <a:t>单击此处添加文本，单击此处添加文本</a:t>
            </a:r>
            <a:endParaRPr lang="en-US" altLang="zh-CN" sz="1300" dirty="0">
              <a:solidFill>
                <a:schemeClr val="tx1">
                  <a:lumMod val="50000"/>
                  <a:lumOff val="50000"/>
                </a:schemeClr>
              </a:solidFill>
              <a:cs typeface="+mn-ea"/>
              <a:sym typeface="+mn-lt"/>
            </a:endParaRPr>
          </a:p>
          <a:p>
            <a:r>
              <a:rPr lang="zh-CN" altLang="en-US" sz="1300" dirty="0">
                <a:solidFill>
                  <a:schemeClr val="tx1">
                    <a:lumMod val="50000"/>
                    <a:lumOff val="50000"/>
                  </a:schemeClr>
                </a:solidFill>
                <a:cs typeface="+mn-ea"/>
                <a:sym typeface="+mn-lt"/>
              </a:rPr>
              <a:t>单击此处添加文本，单击此处添加文本</a:t>
            </a:r>
            <a:endParaRPr lang="en-US" altLang="zh-CN" sz="1300" dirty="0">
              <a:solidFill>
                <a:schemeClr val="tx1">
                  <a:lumMod val="50000"/>
                  <a:lumOff val="50000"/>
                </a:schemeClr>
              </a:solidFill>
              <a:cs typeface="+mn-ea"/>
              <a:sym typeface="+mn-lt"/>
            </a:endParaRPr>
          </a:p>
          <a:p>
            <a:r>
              <a:rPr lang="zh-CN" altLang="en-US" sz="1300" dirty="0">
                <a:solidFill>
                  <a:schemeClr val="tx1">
                    <a:lumMod val="50000"/>
                    <a:lumOff val="50000"/>
                  </a:schemeClr>
                </a:solidFill>
                <a:cs typeface="+mn-ea"/>
                <a:sym typeface="+mn-lt"/>
              </a:rPr>
              <a:t>单击此处添加文本，单击此处添加文本</a:t>
            </a:r>
            <a:endParaRPr lang="zh-CN" altLang="en-US" sz="1300" dirty="0">
              <a:solidFill>
                <a:schemeClr val="tx1">
                  <a:lumMod val="50000"/>
                  <a:lumOff val="50000"/>
                </a:schemeClr>
              </a:solidFill>
              <a:cs typeface="+mn-ea"/>
              <a:sym typeface="+mn-lt"/>
            </a:endParaRPr>
          </a:p>
        </p:txBody>
      </p:sp>
      <p:sp>
        <p:nvSpPr>
          <p:cNvPr id="14" name="标题 13"/>
          <p:cNvSpPr>
            <a:spLocks noGrp="1"/>
          </p:cNvSpPr>
          <p:nvPr>
            <p:ph type="title"/>
          </p:nvPr>
        </p:nvSpPr>
        <p:spPr/>
        <p:txBody>
          <a:bodyPr>
            <a:normAutofit/>
          </a:bodyPr>
          <a:lstStyle/>
          <a:p>
            <a:r>
              <a:rPr lang="zh-CN" altLang="en-US" dirty="0">
                <a:latin typeface="+mn-lt"/>
                <a:ea typeface="+mn-ea"/>
                <a:cs typeface="+mn-ea"/>
                <a:sym typeface="+mn-lt"/>
              </a:rPr>
              <a:t>单击此处添加标题</a:t>
            </a:r>
            <a:endParaRPr lang="zh-CN" altLang="en-US" dirty="0">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组合 48"/>
          <p:cNvGrpSpPr/>
          <p:nvPr/>
        </p:nvGrpSpPr>
        <p:grpSpPr>
          <a:xfrm>
            <a:off x="6737299" y="2374872"/>
            <a:ext cx="5453910" cy="2455637"/>
            <a:chOff x="5053036" y="1866998"/>
            <a:chExt cx="4090965" cy="1841728"/>
          </a:xfrm>
        </p:grpSpPr>
        <p:sp>
          <p:nvSpPr>
            <p:cNvPr id="50" name="任意多边形 49"/>
            <p:cNvSpPr/>
            <p:nvPr/>
          </p:nvSpPr>
          <p:spPr>
            <a:xfrm flipH="1">
              <a:off x="5231631" y="1866998"/>
              <a:ext cx="3912370" cy="1772091"/>
            </a:xfrm>
            <a:custGeom>
              <a:avLst/>
              <a:gdLst>
                <a:gd name="connsiteX0" fmla="*/ 4058363 w 5216493"/>
                <a:gd name="connsiteY0" fmla="*/ 0 h 2362788"/>
                <a:gd name="connsiteX1" fmla="*/ 850234 w 5216493"/>
                <a:gd name="connsiteY1" fmla="*/ 0 h 2362788"/>
                <a:gd name="connsiteX2" fmla="*/ 850234 w 5216493"/>
                <a:gd name="connsiteY2" fmla="*/ 2032 h 2362788"/>
                <a:gd name="connsiteX3" fmla="*/ 0 w 5216493"/>
                <a:gd name="connsiteY3" fmla="*/ 2032 h 2362788"/>
                <a:gd name="connsiteX4" fmla="*/ 0 w 5216493"/>
                <a:gd name="connsiteY4" fmla="*/ 531904 h 2362788"/>
                <a:gd name="connsiteX5" fmla="*/ 1 w 5216493"/>
                <a:gd name="connsiteY5" fmla="*/ 531904 h 2362788"/>
                <a:gd name="connsiteX6" fmla="*/ 1 w 5216493"/>
                <a:gd name="connsiteY6" fmla="*/ 364801 h 2362788"/>
                <a:gd name="connsiteX7" fmla="*/ 850234 w 5216493"/>
                <a:gd name="connsiteY7" fmla="*/ 364801 h 2362788"/>
                <a:gd name="connsiteX8" fmla="*/ 850234 w 5216493"/>
                <a:gd name="connsiteY8" fmla="*/ 2362788 h 2362788"/>
                <a:gd name="connsiteX9" fmla="*/ 850235 w 5216493"/>
                <a:gd name="connsiteY9" fmla="*/ 2362788 h 2362788"/>
                <a:gd name="connsiteX10" fmla="*/ 850235 w 5216493"/>
                <a:gd name="connsiteY10" fmla="*/ 364801 h 2362788"/>
                <a:gd name="connsiteX11" fmla="*/ 1653870 w 5216493"/>
                <a:gd name="connsiteY11" fmla="*/ 364801 h 2362788"/>
                <a:gd name="connsiteX12" fmla="*/ 1653870 w 5216493"/>
                <a:gd name="connsiteY12" fmla="*/ 362769 h 2362788"/>
                <a:gd name="connsiteX13" fmla="*/ 3815944 w 5216493"/>
                <a:gd name="connsiteY13" fmla="*/ 362769 h 2362788"/>
                <a:gd name="connsiteX14" fmla="*/ 4860260 w 5216493"/>
                <a:gd name="connsiteY14" fmla="*/ 1407085 h 2362788"/>
                <a:gd name="connsiteX15" fmla="*/ 4860260 w 5216493"/>
                <a:gd name="connsiteY15" fmla="*/ 2125118 h 2362788"/>
                <a:gd name="connsiteX16" fmla="*/ 5216493 w 5216493"/>
                <a:gd name="connsiteY16" fmla="*/ 2125118 h 2362788"/>
                <a:gd name="connsiteX17" fmla="*/ 5216493 w 5216493"/>
                <a:gd name="connsiteY17" fmla="*/ 1158130 h 2362788"/>
                <a:gd name="connsiteX18" fmla="*/ 4058363 w 5216493"/>
                <a:gd name="connsiteY18" fmla="*/ 0 h 2362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216493" h="2362788">
                  <a:moveTo>
                    <a:pt x="4058363" y="0"/>
                  </a:moveTo>
                  <a:lnTo>
                    <a:pt x="850234" y="0"/>
                  </a:lnTo>
                  <a:lnTo>
                    <a:pt x="850234" y="2032"/>
                  </a:lnTo>
                  <a:lnTo>
                    <a:pt x="0" y="2032"/>
                  </a:lnTo>
                  <a:lnTo>
                    <a:pt x="0" y="531904"/>
                  </a:lnTo>
                  <a:lnTo>
                    <a:pt x="1" y="531904"/>
                  </a:lnTo>
                  <a:lnTo>
                    <a:pt x="1" y="364801"/>
                  </a:lnTo>
                  <a:lnTo>
                    <a:pt x="850234" y="364801"/>
                  </a:lnTo>
                  <a:lnTo>
                    <a:pt x="850234" y="2362788"/>
                  </a:lnTo>
                  <a:lnTo>
                    <a:pt x="850235" y="2362788"/>
                  </a:lnTo>
                  <a:lnTo>
                    <a:pt x="850235" y="364801"/>
                  </a:lnTo>
                  <a:lnTo>
                    <a:pt x="1653870" y="364801"/>
                  </a:lnTo>
                  <a:lnTo>
                    <a:pt x="1653870" y="362769"/>
                  </a:lnTo>
                  <a:lnTo>
                    <a:pt x="3815944" y="362769"/>
                  </a:lnTo>
                  <a:cubicBezTo>
                    <a:pt x="4392704" y="362769"/>
                    <a:pt x="4860260" y="830325"/>
                    <a:pt x="4860260" y="1407085"/>
                  </a:cubicBezTo>
                  <a:lnTo>
                    <a:pt x="4860260" y="2125118"/>
                  </a:lnTo>
                  <a:lnTo>
                    <a:pt x="5216493" y="2125118"/>
                  </a:lnTo>
                  <a:lnTo>
                    <a:pt x="5216493" y="1158130"/>
                  </a:lnTo>
                  <a:cubicBezTo>
                    <a:pt x="5216493" y="518512"/>
                    <a:pt x="4697981" y="0"/>
                    <a:pt x="4058363" y="0"/>
                  </a:cubicBezTo>
                  <a:close/>
                </a:path>
              </a:pathLst>
            </a:custGeom>
            <a:solidFill>
              <a:srgbClr val="FF4B4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chemeClr val="bg1"/>
                </a:solidFill>
                <a:cs typeface="+mn-ea"/>
                <a:sym typeface="+mn-lt"/>
              </a:endParaRPr>
            </a:p>
          </p:txBody>
        </p:sp>
        <p:sp>
          <p:nvSpPr>
            <p:cNvPr id="51" name="椭圆 50"/>
            <p:cNvSpPr/>
            <p:nvPr/>
          </p:nvSpPr>
          <p:spPr>
            <a:xfrm>
              <a:off x="5053036" y="3212947"/>
              <a:ext cx="495779" cy="495779"/>
            </a:xfrm>
            <a:prstGeom prst="ellipse">
              <a:avLst/>
            </a:prstGeom>
            <a:solidFill>
              <a:srgbClr val="FF4B4C"/>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chemeClr val="bg1"/>
                </a:solidFill>
                <a:cs typeface="+mn-ea"/>
                <a:sym typeface="+mn-lt"/>
              </a:endParaRPr>
            </a:p>
          </p:txBody>
        </p:sp>
        <p:sp>
          <p:nvSpPr>
            <p:cNvPr id="52" name="文本框 92"/>
            <p:cNvSpPr txBox="1"/>
            <p:nvPr/>
          </p:nvSpPr>
          <p:spPr>
            <a:xfrm>
              <a:off x="5095740" y="3320198"/>
              <a:ext cx="410370" cy="282770"/>
            </a:xfrm>
            <a:prstGeom prst="rect">
              <a:avLst/>
            </a:prstGeom>
            <a:noFill/>
          </p:spPr>
          <p:txBody>
            <a:bodyPr wrap="square" lIns="68580" tIns="34290" rIns="68580" bIns="34290" rtlCol="0">
              <a:spAutoFit/>
            </a:bodyPr>
            <a:lstStyle/>
            <a:p>
              <a:pPr algn="ctr"/>
              <a:r>
                <a:rPr lang="en-US" altLang="zh-CN" sz="2000" dirty="0">
                  <a:solidFill>
                    <a:schemeClr val="bg1"/>
                  </a:solidFill>
                  <a:cs typeface="+mn-ea"/>
                  <a:sym typeface="+mn-lt"/>
                </a:rPr>
                <a:t>01</a:t>
              </a:r>
              <a:endParaRPr lang="zh-CN" altLang="en-US" sz="2000" dirty="0">
                <a:solidFill>
                  <a:schemeClr val="bg1"/>
                </a:solidFill>
                <a:cs typeface="+mn-ea"/>
                <a:sym typeface="+mn-lt"/>
              </a:endParaRPr>
            </a:p>
          </p:txBody>
        </p:sp>
      </p:grpSp>
      <p:grpSp>
        <p:nvGrpSpPr>
          <p:cNvPr id="53" name="组合 52"/>
          <p:cNvGrpSpPr/>
          <p:nvPr/>
        </p:nvGrpSpPr>
        <p:grpSpPr>
          <a:xfrm>
            <a:off x="7684441" y="3116194"/>
            <a:ext cx="4506767" cy="1714315"/>
            <a:chOff x="5763484" y="2422990"/>
            <a:chExt cx="3380515" cy="1285736"/>
          </a:xfrm>
        </p:grpSpPr>
        <p:sp>
          <p:nvSpPr>
            <p:cNvPr id="54" name="任意多边形 53"/>
            <p:cNvSpPr/>
            <p:nvPr/>
          </p:nvSpPr>
          <p:spPr>
            <a:xfrm flipH="1">
              <a:off x="5797656" y="2422990"/>
              <a:ext cx="3346343" cy="1037847"/>
            </a:xfrm>
            <a:custGeom>
              <a:avLst/>
              <a:gdLst>
                <a:gd name="connsiteX0" fmla="*/ 1607999 w 4461791"/>
                <a:gd name="connsiteY0" fmla="*/ 0 h 1383796"/>
                <a:gd name="connsiteX1" fmla="*/ 0 w 4461791"/>
                <a:gd name="connsiteY1" fmla="*/ 0 h 1383796"/>
                <a:gd name="connsiteX2" fmla="*/ 0 w 4461791"/>
                <a:gd name="connsiteY2" fmla="*/ 566646 h 1383796"/>
                <a:gd name="connsiteX3" fmla="*/ 1 w 4461791"/>
                <a:gd name="connsiteY3" fmla="*/ 566646 h 1383796"/>
                <a:gd name="connsiteX4" fmla="*/ 1 w 4461791"/>
                <a:gd name="connsiteY4" fmla="*/ 387946 h 1383796"/>
                <a:gd name="connsiteX5" fmla="*/ 1603034 w 4461791"/>
                <a:gd name="connsiteY5" fmla="*/ 387946 h 1383796"/>
                <a:gd name="connsiteX6" fmla="*/ 1603034 w 4461791"/>
                <a:gd name="connsiteY6" fmla="*/ 384898 h 1383796"/>
                <a:gd name="connsiteX7" fmla="*/ 3653197 w 4461791"/>
                <a:gd name="connsiteY7" fmla="*/ 384898 h 1383796"/>
                <a:gd name="connsiteX8" fmla="*/ 4068091 w 4461791"/>
                <a:gd name="connsiteY8" fmla="*/ 799792 h 1383796"/>
                <a:gd name="connsiteX9" fmla="*/ 4068091 w 4461791"/>
                <a:gd name="connsiteY9" fmla="*/ 1383796 h 1383796"/>
                <a:gd name="connsiteX10" fmla="*/ 4461791 w 4461791"/>
                <a:gd name="connsiteY10" fmla="*/ 1383796 h 1383796"/>
                <a:gd name="connsiteX11" fmla="*/ 4461791 w 4461791"/>
                <a:gd name="connsiteY11" fmla="*/ 701914 h 1383796"/>
                <a:gd name="connsiteX12" fmla="*/ 3763050 w 4461791"/>
                <a:gd name="connsiteY12" fmla="*/ 3173 h 1383796"/>
                <a:gd name="connsiteX13" fmla="*/ 1607733 w 4461791"/>
                <a:gd name="connsiteY13" fmla="*/ 3173 h 1383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461791" h="1383796">
                  <a:moveTo>
                    <a:pt x="1607999" y="0"/>
                  </a:moveTo>
                  <a:lnTo>
                    <a:pt x="0" y="0"/>
                  </a:lnTo>
                  <a:lnTo>
                    <a:pt x="0" y="566646"/>
                  </a:lnTo>
                  <a:lnTo>
                    <a:pt x="1" y="566646"/>
                  </a:lnTo>
                  <a:lnTo>
                    <a:pt x="1" y="387946"/>
                  </a:lnTo>
                  <a:lnTo>
                    <a:pt x="1603034" y="387946"/>
                  </a:lnTo>
                  <a:lnTo>
                    <a:pt x="1603034" y="384898"/>
                  </a:lnTo>
                  <a:lnTo>
                    <a:pt x="3653197" y="384898"/>
                  </a:lnTo>
                  <a:cubicBezTo>
                    <a:pt x="3882337" y="384898"/>
                    <a:pt x="4068091" y="570652"/>
                    <a:pt x="4068091" y="799792"/>
                  </a:cubicBezTo>
                  <a:lnTo>
                    <a:pt x="4068091" y="1383796"/>
                  </a:lnTo>
                  <a:lnTo>
                    <a:pt x="4461791" y="1383796"/>
                  </a:lnTo>
                  <a:lnTo>
                    <a:pt x="4461791" y="701914"/>
                  </a:lnTo>
                  <a:cubicBezTo>
                    <a:pt x="4461791" y="316010"/>
                    <a:pt x="4148954" y="3173"/>
                    <a:pt x="3763050" y="3173"/>
                  </a:cubicBezTo>
                  <a:lnTo>
                    <a:pt x="1607733" y="3173"/>
                  </a:lnTo>
                  <a:close/>
                </a:path>
              </a:pathLst>
            </a:custGeom>
            <a:solidFill>
              <a:srgbClr val="1200B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chemeClr val="bg1"/>
                </a:solidFill>
                <a:cs typeface="+mn-ea"/>
                <a:sym typeface="+mn-lt"/>
              </a:endParaRPr>
            </a:p>
          </p:txBody>
        </p:sp>
        <p:sp>
          <p:nvSpPr>
            <p:cNvPr id="55" name="椭圆 54"/>
            <p:cNvSpPr/>
            <p:nvPr/>
          </p:nvSpPr>
          <p:spPr>
            <a:xfrm>
              <a:off x="5763484" y="3212947"/>
              <a:ext cx="495779" cy="495779"/>
            </a:xfrm>
            <a:prstGeom prst="ellipse">
              <a:avLst/>
            </a:prstGeom>
            <a:solidFill>
              <a:schemeClr val="accent3"/>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chemeClr val="bg1"/>
                </a:solidFill>
                <a:cs typeface="+mn-ea"/>
                <a:sym typeface="+mn-lt"/>
              </a:endParaRPr>
            </a:p>
          </p:txBody>
        </p:sp>
        <p:sp>
          <p:nvSpPr>
            <p:cNvPr id="56" name="文本框 100"/>
            <p:cNvSpPr txBox="1"/>
            <p:nvPr/>
          </p:nvSpPr>
          <p:spPr>
            <a:xfrm>
              <a:off x="5843734" y="3320198"/>
              <a:ext cx="410370" cy="282769"/>
            </a:xfrm>
            <a:prstGeom prst="rect">
              <a:avLst/>
            </a:prstGeom>
            <a:noFill/>
          </p:spPr>
          <p:txBody>
            <a:bodyPr wrap="square" lIns="68580" tIns="34290" rIns="68580" bIns="34290" rtlCol="0">
              <a:spAutoFit/>
            </a:bodyPr>
            <a:lstStyle/>
            <a:p>
              <a:pPr algn="ctr"/>
              <a:r>
                <a:rPr lang="en-US" altLang="zh-CN" sz="2000" dirty="0">
                  <a:solidFill>
                    <a:schemeClr val="bg1"/>
                  </a:solidFill>
                  <a:cs typeface="+mn-ea"/>
                  <a:sym typeface="+mn-lt"/>
                </a:rPr>
                <a:t>03</a:t>
              </a:r>
              <a:endParaRPr lang="zh-CN" altLang="en-US" sz="2000" dirty="0">
                <a:solidFill>
                  <a:schemeClr val="bg1"/>
                </a:solidFill>
                <a:cs typeface="+mn-ea"/>
                <a:sym typeface="+mn-lt"/>
              </a:endParaRPr>
            </a:p>
          </p:txBody>
        </p:sp>
      </p:grpSp>
      <p:grpSp>
        <p:nvGrpSpPr>
          <p:cNvPr id="57" name="组合 56"/>
          <p:cNvGrpSpPr/>
          <p:nvPr/>
        </p:nvGrpSpPr>
        <p:grpSpPr>
          <a:xfrm>
            <a:off x="7228885" y="2737641"/>
            <a:ext cx="4962321" cy="2092868"/>
            <a:chOff x="5421773" y="2139075"/>
            <a:chExt cx="3722225" cy="1569651"/>
          </a:xfrm>
        </p:grpSpPr>
        <p:sp>
          <p:nvSpPr>
            <p:cNvPr id="58" name="任意多边形 57"/>
            <p:cNvSpPr/>
            <p:nvPr/>
          </p:nvSpPr>
          <p:spPr>
            <a:xfrm flipH="1">
              <a:off x="5498806" y="2139075"/>
              <a:ext cx="3645192" cy="1321762"/>
            </a:xfrm>
            <a:custGeom>
              <a:avLst/>
              <a:gdLst>
                <a:gd name="connsiteX0" fmla="*/ 3815940 w 4860256"/>
                <a:gd name="connsiteY0" fmla="*/ 0 h 1762349"/>
                <a:gd name="connsiteX1" fmla="*/ 990598 w 4860256"/>
                <a:gd name="connsiteY1" fmla="*/ 0 h 1762349"/>
                <a:gd name="connsiteX2" fmla="*/ 850231 w 4860256"/>
                <a:gd name="connsiteY2" fmla="*/ 0 h 1762349"/>
                <a:gd name="connsiteX3" fmla="*/ 0 w 4860256"/>
                <a:gd name="connsiteY3" fmla="*/ 0 h 1762349"/>
                <a:gd name="connsiteX4" fmla="*/ 0 w 4860256"/>
                <a:gd name="connsiteY4" fmla="*/ 395925 h 1762349"/>
                <a:gd name="connsiteX5" fmla="*/ 990598 w 4860256"/>
                <a:gd name="connsiteY5" fmla="*/ 395925 h 1762349"/>
                <a:gd name="connsiteX6" fmla="*/ 990598 w 4860256"/>
                <a:gd name="connsiteY6" fmla="*/ 392340 h 1762349"/>
                <a:gd name="connsiteX7" fmla="*/ 3763050 w 4860256"/>
                <a:gd name="connsiteY7" fmla="*/ 392340 h 1762349"/>
                <a:gd name="connsiteX8" fmla="*/ 4461791 w 4860256"/>
                <a:gd name="connsiteY8" fmla="*/ 1091081 h 1762349"/>
                <a:gd name="connsiteX9" fmla="*/ 4461791 w 4860256"/>
                <a:gd name="connsiteY9" fmla="*/ 1762349 h 1762349"/>
                <a:gd name="connsiteX10" fmla="*/ 4860256 w 4860256"/>
                <a:gd name="connsiteY10" fmla="*/ 1762349 h 1762349"/>
                <a:gd name="connsiteX11" fmla="*/ 4860256 w 4860256"/>
                <a:gd name="connsiteY11" fmla="*/ 1044316 h 1762349"/>
                <a:gd name="connsiteX12" fmla="*/ 3815940 w 4860256"/>
                <a:gd name="connsiteY12" fmla="*/ 0 h 1762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860256" h="1762349">
                  <a:moveTo>
                    <a:pt x="3815940" y="0"/>
                  </a:moveTo>
                  <a:lnTo>
                    <a:pt x="990598" y="0"/>
                  </a:lnTo>
                  <a:lnTo>
                    <a:pt x="850231" y="0"/>
                  </a:lnTo>
                  <a:lnTo>
                    <a:pt x="0" y="0"/>
                  </a:lnTo>
                  <a:lnTo>
                    <a:pt x="0" y="395925"/>
                  </a:lnTo>
                  <a:lnTo>
                    <a:pt x="990598" y="395925"/>
                  </a:lnTo>
                  <a:lnTo>
                    <a:pt x="990598" y="392340"/>
                  </a:lnTo>
                  <a:lnTo>
                    <a:pt x="3763050" y="392340"/>
                  </a:lnTo>
                  <a:cubicBezTo>
                    <a:pt x="4148954" y="392340"/>
                    <a:pt x="4461791" y="705177"/>
                    <a:pt x="4461791" y="1091081"/>
                  </a:cubicBezTo>
                  <a:lnTo>
                    <a:pt x="4461791" y="1762349"/>
                  </a:lnTo>
                  <a:lnTo>
                    <a:pt x="4860256" y="1762349"/>
                  </a:lnTo>
                  <a:lnTo>
                    <a:pt x="4860256" y="1044316"/>
                  </a:lnTo>
                  <a:cubicBezTo>
                    <a:pt x="4860256" y="467556"/>
                    <a:pt x="4392700" y="0"/>
                    <a:pt x="3815940" y="0"/>
                  </a:cubicBezTo>
                  <a:close/>
                </a:path>
              </a:pathLst>
            </a:custGeom>
            <a:solidFill>
              <a:srgbClr val="6485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chemeClr val="bg1"/>
                </a:solidFill>
                <a:cs typeface="+mn-ea"/>
                <a:sym typeface="+mn-lt"/>
              </a:endParaRPr>
            </a:p>
          </p:txBody>
        </p:sp>
        <p:sp>
          <p:nvSpPr>
            <p:cNvPr id="59" name="椭圆 58"/>
            <p:cNvSpPr/>
            <p:nvPr/>
          </p:nvSpPr>
          <p:spPr>
            <a:xfrm>
              <a:off x="5421773" y="3212947"/>
              <a:ext cx="495779" cy="495779"/>
            </a:xfrm>
            <a:prstGeom prst="ellipse">
              <a:avLst/>
            </a:prstGeom>
            <a:solidFill>
              <a:schemeClr val="accent2"/>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chemeClr val="bg1"/>
                </a:solidFill>
                <a:cs typeface="+mn-ea"/>
                <a:sym typeface="+mn-lt"/>
              </a:endParaRPr>
            </a:p>
          </p:txBody>
        </p:sp>
        <p:sp>
          <p:nvSpPr>
            <p:cNvPr id="60" name="文本框 93"/>
            <p:cNvSpPr txBox="1"/>
            <p:nvPr/>
          </p:nvSpPr>
          <p:spPr>
            <a:xfrm>
              <a:off x="5468050" y="3320198"/>
              <a:ext cx="410370" cy="282770"/>
            </a:xfrm>
            <a:prstGeom prst="rect">
              <a:avLst/>
            </a:prstGeom>
            <a:noFill/>
          </p:spPr>
          <p:txBody>
            <a:bodyPr wrap="square" lIns="68580" tIns="34290" rIns="68580" bIns="34290" rtlCol="0">
              <a:spAutoFit/>
            </a:bodyPr>
            <a:lstStyle/>
            <a:p>
              <a:pPr algn="ctr"/>
              <a:r>
                <a:rPr lang="en-US" altLang="zh-CN" sz="2000" dirty="0">
                  <a:solidFill>
                    <a:schemeClr val="bg1"/>
                  </a:solidFill>
                  <a:cs typeface="+mn-ea"/>
                  <a:sym typeface="+mn-lt"/>
                </a:rPr>
                <a:t>02</a:t>
              </a:r>
              <a:endParaRPr lang="zh-CN" altLang="en-US" sz="2000" dirty="0">
                <a:solidFill>
                  <a:schemeClr val="bg1"/>
                </a:solidFill>
                <a:cs typeface="+mn-ea"/>
                <a:sym typeface="+mn-lt"/>
              </a:endParaRPr>
            </a:p>
          </p:txBody>
        </p:sp>
      </p:grpSp>
      <p:sp>
        <p:nvSpPr>
          <p:cNvPr id="61" name="任意多边形 60"/>
          <p:cNvSpPr/>
          <p:nvPr/>
        </p:nvSpPr>
        <p:spPr>
          <a:xfrm>
            <a:off x="4509377" y="2311240"/>
            <a:ext cx="2971413" cy="508000"/>
          </a:xfrm>
          <a:custGeom>
            <a:avLst/>
            <a:gdLst>
              <a:gd name="connsiteX0" fmla="*/ 2971800 w 2971800"/>
              <a:gd name="connsiteY0" fmla="*/ 508000 h 508000"/>
              <a:gd name="connsiteX1" fmla="*/ 622300 w 2971800"/>
              <a:gd name="connsiteY1" fmla="*/ 508000 h 508000"/>
              <a:gd name="connsiteX2" fmla="*/ 622300 w 2971800"/>
              <a:gd name="connsiteY2" fmla="*/ 0 h 508000"/>
              <a:gd name="connsiteX3" fmla="*/ 0 w 2971800"/>
              <a:gd name="connsiteY3" fmla="*/ 0 h 508000"/>
            </a:gdLst>
            <a:ahLst/>
            <a:cxnLst>
              <a:cxn ang="0">
                <a:pos x="connsiteX0" y="connsiteY0"/>
              </a:cxn>
              <a:cxn ang="0">
                <a:pos x="connsiteX1" y="connsiteY1"/>
              </a:cxn>
              <a:cxn ang="0">
                <a:pos x="connsiteX2" y="connsiteY2"/>
              </a:cxn>
              <a:cxn ang="0">
                <a:pos x="connsiteX3" y="connsiteY3"/>
              </a:cxn>
            </a:cxnLst>
            <a:rect l="l" t="t" r="r" b="b"/>
            <a:pathLst>
              <a:path w="2971800" h="508000">
                <a:moveTo>
                  <a:pt x="2971800" y="508000"/>
                </a:moveTo>
                <a:lnTo>
                  <a:pt x="622300" y="508000"/>
                </a:lnTo>
                <a:lnTo>
                  <a:pt x="622300" y="0"/>
                </a:lnTo>
                <a:lnTo>
                  <a:pt x="0" y="0"/>
                </a:lnTo>
              </a:path>
            </a:pathLst>
          </a:cu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rtlCol="0" anchor="ctr"/>
          <a:lstStyle/>
          <a:p>
            <a:pPr algn="ctr"/>
            <a:endParaRPr lang="zh-CN" altLang="en-US">
              <a:solidFill>
                <a:schemeClr val="tx1">
                  <a:lumMod val="50000"/>
                  <a:lumOff val="50000"/>
                </a:schemeClr>
              </a:solidFill>
              <a:cs typeface="+mn-ea"/>
              <a:sym typeface="+mn-lt"/>
            </a:endParaRPr>
          </a:p>
        </p:txBody>
      </p:sp>
      <p:sp>
        <p:nvSpPr>
          <p:cNvPr id="62" name="任意多边形 61"/>
          <p:cNvSpPr/>
          <p:nvPr/>
        </p:nvSpPr>
        <p:spPr>
          <a:xfrm>
            <a:off x="4509377" y="3550760"/>
            <a:ext cx="3517442" cy="584200"/>
          </a:xfrm>
          <a:custGeom>
            <a:avLst/>
            <a:gdLst>
              <a:gd name="connsiteX0" fmla="*/ 3517900 w 3517900"/>
              <a:gd name="connsiteY0" fmla="*/ 0 h 584200"/>
              <a:gd name="connsiteX1" fmla="*/ 609600 w 3517900"/>
              <a:gd name="connsiteY1" fmla="*/ 0 h 584200"/>
              <a:gd name="connsiteX2" fmla="*/ 609600 w 3517900"/>
              <a:gd name="connsiteY2" fmla="*/ 584200 h 584200"/>
              <a:gd name="connsiteX3" fmla="*/ 0 w 3517900"/>
              <a:gd name="connsiteY3" fmla="*/ 584200 h 584200"/>
            </a:gdLst>
            <a:ahLst/>
            <a:cxnLst>
              <a:cxn ang="0">
                <a:pos x="connsiteX0" y="connsiteY0"/>
              </a:cxn>
              <a:cxn ang="0">
                <a:pos x="connsiteX1" y="connsiteY1"/>
              </a:cxn>
              <a:cxn ang="0">
                <a:pos x="connsiteX2" y="connsiteY2"/>
              </a:cxn>
              <a:cxn ang="0">
                <a:pos x="connsiteX3" y="connsiteY3"/>
              </a:cxn>
            </a:cxnLst>
            <a:rect l="l" t="t" r="r" b="b"/>
            <a:pathLst>
              <a:path w="3517900" h="584200">
                <a:moveTo>
                  <a:pt x="3517900" y="0"/>
                </a:moveTo>
                <a:lnTo>
                  <a:pt x="609600" y="0"/>
                </a:lnTo>
                <a:lnTo>
                  <a:pt x="609600" y="584200"/>
                </a:lnTo>
                <a:lnTo>
                  <a:pt x="0" y="584200"/>
                </a:lnTo>
              </a:path>
            </a:pathLst>
          </a:cu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rtlCol="0" anchor="ctr"/>
          <a:lstStyle/>
          <a:p>
            <a:pPr algn="ctr"/>
            <a:endParaRPr lang="zh-CN" altLang="en-US">
              <a:ln>
                <a:solidFill>
                  <a:srgbClr val="8FA3A4"/>
                </a:solidFill>
              </a:ln>
              <a:solidFill>
                <a:schemeClr val="tx1">
                  <a:lumMod val="50000"/>
                  <a:lumOff val="50000"/>
                </a:schemeClr>
              </a:solidFill>
              <a:cs typeface="+mn-ea"/>
              <a:sym typeface="+mn-lt"/>
            </a:endParaRPr>
          </a:p>
        </p:txBody>
      </p:sp>
      <p:sp>
        <p:nvSpPr>
          <p:cNvPr id="63" name="任意多边形 62"/>
          <p:cNvSpPr/>
          <p:nvPr/>
        </p:nvSpPr>
        <p:spPr>
          <a:xfrm>
            <a:off x="4509376" y="3210400"/>
            <a:ext cx="3225380" cy="0"/>
          </a:xfrm>
          <a:custGeom>
            <a:avLst/>
            <a:gdLst>
              <a:gd name="connsiteX0" fmla="*/ 3225800 w 3225800"/>
              <a:gd name="connsiteY0" fmla="*/ 0 h 0"/>
              <a:gd name="connsiteX1" fmla="*/ 0 w 3225800"/>
              <a:gd name="connsiteY1" fmla="*/ 0 h 0"/>
            </a:gdLst>
            <a:ahLst/>
            <a:cxnLst>
              <a:cxn ang="0">
                <a:pos x="connsiteX0" y="connsiteY0"/>
              </a:cxn>
              <a:cxn ang="0">
                <a:pos x="connsiteX1" y="connsiteY1"/>
              </a:cxn>
            </a:cxnLst>
            <a:rect l="l" t="t" r="r" b="b"/>
            <a:pathLst>
              <a:path w="3225800">
                <a:moveTo>
                  <a:pt x="3225800" y="0"/>
                </a:moveTo>
                <a:lnTo>
                  <a:pt x="0" y="0"/>
                </a:lnTo>
              </a:path>
            </a:pathLst>
          </a:cu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rtlCol="0" anchor="ctr"/>
          <a:lstStyle/>
          <a:p>
            <a:pPr algn="ctr"/>
            <a:endParaRPr lang="zh-CN" altLang="en-US">
              <a:solidFill>
                <a:schemeClr val="tx1">
                  <a:lumMod val="50000"/>
                  <a:lumOff val="50000"/>
                </a:schemeClr>
              </a:solidFill>
              <a:cs typeface="+mn-ea"/>
              <a:sym typeface="+mn-lt"/>
            </a:endParaRPr>
          </a:p>
        </p:txBody>
      </p:sp>
      <p:grpSp>
        <p:nvGrpSpPr>
          <p:cNvPr id="64" name="组合 63"/>
          <p:cNvGrpSpPr/>
          <p:nvPr/>
        </p:nvGrpSpPr>
        <p:grpSpPr>
          <a:xfrm>
            <a:off x="2437164" y="1988841"/>
            <a:ext cx="1971473" cy="751569"/>
            <a:chOff x="3447030" y="3890565"/>
            <a:chExt cx="1971730" cy="751569"/>
          </a:xfrm>
        </p:grpSpPr>
        <p:sp>
          <p:nvSpPr>
            <p:cNvPr id="65" name="文本框 111"/>
            <p:cNvSpPr txBox="1"/>
            <p:nvPr/>
          </p:nvSpPr>
          <p:spPr>
            <a:xfrm>
              <a:off x="3451161" y="3890565"/>
              <a:ext cx="1725052" cy="384721"/>
            </a:xfrm>
            <a:prstGeom prst="rect">
              <a:avLst/>
            </a:prstGeom>
            <a:noFill/>
          </p:spPr>
          <p:txBody>
            <a:bodyPr wrap="square" rtlCol="0">
              <a:spAutoFit/>
            </a:bodyPr>
            <a:lstStyle/>
            <a:p>
              <a:r>
                <a:rPr lang="zh-CN" altLang="en-US" sz="1900" dirty="0">
                  <a:solidFill>
                    <a:schemeClr val="tx1">
                      <a:lumMod val="50000"/>
                      <a:lumOff val="50000"/>
                    </a:schemeClr>
                  </a:solidFill>
                  <a:cs typeface="+mn-ea"/>
                  <a:sym typeface="+mn-lt"/>
                </a:rPr>
                <a:t>标题文字</a:t>
              </a:r>
              <a:endParaRPr lang="zh-CN" altLang="en-US" sz="1900" dirty="0">
                <a:solidFill>
                  <a:schemeClr val="tx1">
                    <a:lumMod val="50000"/>
                    <a:lumOff val="50000"/>
                  </a:schemeClr>
                </a:solidFill>
                <a:cs typeface="+mn-ea"/>
                <a:sym typeface="+mn-lt"/>
              </a:endParaRPr>
            </a:p>
          </p:txBody>
        </p:sp>
        <p:sp>
          <p:nvSpPr>
            <p:cNvPr id="66" name="文本框 112"/>
            <p:cNvSpPr txBox="1"/>
            <p:nvPr/>
          </p:nvSpPr>
          <p:spPr>
            <a:xfrm>
              <a:off x="3447030" y="4180469"/>
              <a:ext cx="1971730" cy="461665"/>
            </a:xfrm>
            <a:prstGeom prst="rect">
              <a:avLst/>
            </a:prstGeom>
            <a:noFill/>
          </p:spPr>
          <p:txBody>
            <a:bodyPr wrap="square" rtlCol="0">
              <a:spAutoFit/>
            </a:bodyPr>
            <a:lstStyle/>
            <a:p>
              <a:pPr algn="just"/>
              <a:r>
                <a:rPr lang="zh-CN" altLang="en-US" sz="1200" kern="0" dirty="0">
                  <a:solidFill>
                    <a:schemeClr val="tx1">
                      <a:lumMod val="50000"/>
                      <a:lumOff val="50000"/>
                    </a:schemeClr>
                  </a:solidFill>
                  <a:cs typeface="+mn-ea"/>
                  <a:sym typeface="+mn-lt"/>
                </a:rPr>
                <a:t>单击此处可添加文本单击此处可添加文本</a:t>
              </a:r>
              <a:endParaRPr lang="zh-CN" altLang="en-US" sz="1200" dirty="0">
                <a:solidFill>
                  <a:schemeClr val="tx1">
                    <a:lumMod val="50000"/>
                    <a:lumOff val="50000"/>
                  </a:schemeClr>
                </a:solidFill>
                <a:cs typeface="+mn-ea"/>
                <a:sym typeface="+mn-lt"/>
              </a:endParaRPr>
            </a:p>
          </p:txBody>
        </p:sp>
      </p:grpSp>
      <p:sp>
        <p:nvSpPr>
          <p:cNvPr id="67" name="椭圆 66"/>
          <p:cNvSpPr/>
          <p:nvPr/>
        </p:nvSpPr>
        <p:spPr>
          <a:xfrm>
            <a:off x="4467473" y="2272189"/>
            <a:ext cx="83809" cy="838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rtlCol="0" anchor="ctr"/>
          <a:lstStyle/>
          <a:p>
            <a:pPr algn="ctr"/>
            <a:endParaRPr lang="zh-CN" altLang="en-US">
              <a:solidFill>
                <a:schemeClr val="tx1">
                  <a:lumMod val="50000"/>
                  <a:lumOff val="50000"/>
                </a:schemeClr>
              </a:solidFill>
              <a:cs typeface="+mn-ea"/>
              <a:sym typeface="+mn-lt"/>
            </a:endParaRPr>
          </a:p>
        </p:txBody>
      </p:sp>
      <p:sp>
        <p:nvSpPr>
          <p:cNvPr id="68" name="椭圆 67"/>
          <p:cNvSpPr/>
          <p:nvPr/>
        </p:nvSpPr>
        <p:spPr>
          <a:xfrm>
            <a:off x="4467473" y="3166814"/>
            <a:ext cx="83809" cy="8382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rtlCol="0" anchor="ctr"/>
          <a:lstStyle/>
          <a:p>
            <a:pPr algn="ctr"/>
            <a:endParaRPr lang="zh-CN" altLang="en-US">
              <a:solidFill>
                <a:schemeClr val="tx1">
                  <a:lumMod val="50000"/>
                  <a:lumOff val="50000"/>
                </a:schemeClr>
              </a:solidFill>
              <a:cs typeface="+mn-ea"/>
              <a:sym typeface="+mn-lt"/>
            </a:endParaRPr>
          </a:p>
        </p:txBody>
      </p:sp>
      <p:sp>
        <p:nvSpPr>
          <p:cNvPr id="69" name="椭圆 68"/>
          <p:cNvSpPr/>
          <p:nvPr/>
        </p:nvSpPr>
        <p:spPr>
          <a:xfrm>
            <a:off x="4467473" y="4093643"/>
            <a:ext cx="83809" cy="8382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rtlCol="0" anchor="ctr"/>
          <a:lstStyle/>
          <a:p>
            <a:pPr algn="ctr"/>
            <a:endParaRPr lang="zh-CN" altLang="en-US">
              <a:solidFill>
                <a:schemeClr val="tx1">
                  <a:lumMod val="50000"/>
                  <a:lumOff val="50000"/>
                </a:schemeClr>
              </a:solidFill>
              <a:cs typeface="+mn-ea"/>
              <a:sym typeface="+mn-lt"/>
            </a:endParaRPr>
          </a:p>
        </p:txBody>
      </p:sp>
      <p:sp>
        <p:nvSpPr>
          <p:cNvPr id="70" name="椭圆 69"/>
          <p:cNvSpPr/>
          <p:nvPr/>
        </p:nvSpPr>
        <p:spPr>
          <a:xfrm>
            <a:off x="1788460" y="2010768"/>
            <a:ext cx="600866" cy="600944"/>
          </a:xfrm>
          <a:prstGeom prst="ellipse">
            <a:avLst/>
          </a:prstGeom>
          <a:solidFill>
            <a:srgbClr val="FF4B4C"/>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rtlCol="0" anchor="ctr"/>
          <a:lstStyle/>
          <a:p>
            <a:pPr algn="ctr"/>
            <a:endParaRPr lang="zh-CN" altLang="en-US">
              <a:solidFill>
                <a:schemeClr val="tx1">
                  <a:lumMod val="50000"/>
                  <a:lumOff val="50000"/>
                </a:schemeClr>
              </a:solidFill>
              <a:cs typeface="+mn-ea"/>
              <a:sym typeface="+mn-lt"/>
            </a:endParaRPr>
          </a:p>
        </p:txBody>
      </p:sp>
      <p:sp>
        <p:nvSpPr>
          <p:cNvPr id="71" name="椭圆 70"/>
          <p:cNvSpPr/>
          <p:nvPr/>
        </p:nvSpPr>
        <p:spPr>
          <a:xfrm>
            <a:off x="1788460" y="2907957"/>
            <a:ext cx="600866" cy="600944"/>
          </a:xfrm>
          <a:prstGeom prst="ellipse">
            <a:avLst/>
          </a:prstGeom>
          <a:solidFill>
            <a:schemeClr val="accent2"/>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rtlCol="0" anchor="ctr"/>
          <a:lstStyle/>
          <a:p>
            <a:pPr algn="ctr"/>
            <a:endParaRPr lang="zh-CN" altLang="en-US">
              <a:solidFill>
                <a:schemeClr val="tx1">
                  <a:lumMod val="50000"/>
                  <a:lumOff val="50000"/>
                </a:schemeClr>
              </a:solidFill>
              <a:cs typeface="+mn-ea"/>
              <a:sym typeface="+mn-lt"/>
            </a:endParaRPr>
          </a:p>
        </p:txBody>
      </p:sp>
      <p:sp>
        <p:nvSpPr>
          <p:cNvPr id="72" name="椭圆 71"/>
          <p:cNvSpPr/>
          <p:nvPr/>
        </p:nvSpPr>
        <p:spPr>
          <a:xfrm>
            <a:off x="1788460" y="3832032"/>
            <a:ext cx="600866" cy="600944"/>
          </a:xfrm>
          <a:prstGeom prst="ellipse">
            <a:avLst/>
          </a:prstGeom>
          <a:solidFill>
            <a:srgbClr val="1200B6"/>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rtlCol="0" anchor="ctr"/>
          <a:lstStyle/>
          <a:p>
            <a:pPr algn="ctr"/>
            <a:endParaRPr lang="zh-CN" altLang="en-US">
              <a:solidFill>
                <a:schemeClr val="tx1">
                  <a:lumMod val="50000"/>
                  <a:lumOff val="50000"/>
                </a:schemeClr>
              </a:solidFill>
              <a:cs typeface="+mn-ea"/>
              <a:sym typeface="+mn-lt"/>
            </a:endParaRPr>
          </a:p>
        </p:txBody>
      </p:sp>
      <p:sp>
        <p:nvSpPr>
          <p:cNvPr id="73" name="椭圆 70"/>
          <p:cNvSpPr/>
          <p:nvPr/>
        </p:nvSpPr>
        <p:spPr>
          <a:xfrm>
            <a:off x="1936844" y="2127944"/>
            <a:ext cx="304099" cy="366595"/>
          </a:xfrm>
          <a:custGeom>
            <a:avLst/>
            <a:gdLst/>
            <a:ahLst/>
            <a:cxnLst/>
            <a:rect l="l" t="t" r="r" b="b"/>
            <a:pathLst>
              <a:path w="1674290" h="2018114">
                <a:moveTo>
                  <a:pt x="307141" y="691642"/>
                </a:moveTo>
                <a:lnTo>
                  <a:pt x="1378912" y="691642"/>
                </a:lnTo>
                <a:lnTo>
                  <a:pt x="1369387" y="1458335"/>
                </a:lnTo>
                <a:cubicBezTo>
                  <a:pt x="1369387" y="1541769"/>
                  <a:pt x="1301750" y="1609406"/>
                  <a:pt x="1218316" y="1609406"/>
                </a:cubicBezTo>
                <a:lnTo>
                  <a:pt x="1158892" y="1609406"/>
                </a:lnTo>
                <a:lnTo>
                  <a:pt x="1158892" y="1898352"/>
                </a:lnTo>
                <a:cubicBezTo>
                  <a:pt x="1158892" y="1964495"/>
                  <a:pt x="1105273" y="2018114"/>
                  <a:pt x="1039130" y="2018114"/>
                </a:cubicBezTo>
                <a:cubicBezTo>
                  <a:pt x="972987" y="2018114"/>
                  <a:pt x="919368" y="1964495"/>
                  <a:pt x="919368" y="1898352"/>
                </a:cubicBezTo>
                <a:lnTo>
                  <a:pt x="919368" y="1609406"/>
                </a:lnTo>
                <a:lnTo>
                  <a:pt x="765901" y="1609406"/>
                </a:lnTo>
                <a:lnTo>
                  <a:pt x="765901" y="1898351"/>
                </a:lnTo>
                <a:cubicBezTo>
                  <a:pt x="765901" y="1964494"/>
                  <a:pt x="712282" y="2018113"/>
                  <a:pt x="646139" y="2018113"/>
                </a:cubicBezTo>
                <a:cubicBezTo>
                  <a:pt x="579996" y="2018113"/>
                  <a:pt x="526377" y="1964494"/>
                  <a:pt x="526377" y="1898351"/>
                </a:cubicBezTo>
                <a:lnTo>
                  <a:pt x="526377" y="1609406"/>
                </a:lnTo>
                <a:lnTo>
                  <a:pt x="458213" y="1609406"/>
                </a:lnTo>
                <a:cubicBezTo>
                  <a:pt x="374779" y="1609406"/>
                  <a:pt x="307141" y="1541769"/>
                  <a:pt x="307141" y="1458335"/>
                </a:cubicBezTo>
                <a:lnTo>
                  <a:pt x="307141" y="1156202"/>
                </a:lnTo>
                <a:lnTo>
                  <a:pt x="307141" y="854070"/>
                </a:lnTo>
                <a:close/>
                <a:moveTo>
                  <a:pt x="1554528" y="683951"/>
                </a:moveTo>
                <a:cubicBezTo>
                  <a:pt x="1620671" y="683951"/>
                  <a:pt x="1674290" y="737570"/>
                  <a:pt x="1674290" y="803713"/>
                </a:cubicBezTo>
                <a:lnTo>
                  <a:pt x="1674290" y="1299148"/>
                </a:lnTo>
                <a:cubicBezTo>
                  <a:pt x="1674290" y="1365291"/>
                  <a:pt x="1620671" y="1418910"/>
                  <a:pt x="1554528" y="1418910"/>
                </a:cubicBezTo>
                <a:cubicBezTo>
                  <a:pt x="1488385" y="1418910"/>
                  <a:pt x="1434766" y="1365291"/>
                  <a:pt x="1434766" y="1299148"/>
                </a:cubicBezTo>
                <a:lnTo>
                  <a:pt x="1434766" y="803713"/>
                </a:lnTo>
                <a:cubicBezTo>
                  <a:pt x="1434766" y="737570"/>
                  <a:pt x="1488385" y="683951"/>
                  <a:pt x="1554528" y="683951"/>
                </a:cubicBezTo>
                <a:close/>
                <a:moveTo>
                  <a:pt x="119762" y="683950"/>
                </a:moveTo>
                <a:cubicBezTo>
                  <a:pt x="185905" y="683950"/>
                  <a:pt x="239524" y="737569"/>
                  <a:pt x="239524" y="803712"/>
                </a:cubicBezTo>
                <a:lnTo>
                  <a:pt x="239524" y="1299147"/>
                </a:lnTo>
                <a:cubicBezTo>
                  <a:pt x="239524" y="1365290"/>
                  <a:pt x="185905" y="1418909"/>
                  <a:pt x="119762" y="1418909"/>
                </a:cubicBezTo>
                <a:cubicBezTo>
                  <a:pt x="53619" y="1418909"/>
                  <a:pt x="0" y="1365290"/>
                  <a:pt x="0" y="1299147"/>
                </a:cubicBezTo>
                <a:lnTo>
                  <a:pt x="0" y="803712"/>
                </a:lnTo>
                <a:cubicBezTo>
                  <a:pt x="0" y="737569"/>
                  <a:pt x="53619" y="683950"/>
                  <a:pt x="119762" y="683950"/>
                </a:cubicBezTo>
                <a:close/>
                <a:moveTo>
                  <a:pt x="1058285" y="381191"/>
                </a:moveTo>
                <a:cubicBezTo>
                  <a:pt x="1028091" y="381191"/>
                  <a:pt x="1003614" y="405668"/>
                  <a:pt x="1003614" y="435862"/>
                </a:cubicBezTo>
                <a:cubicBezTo>
                  <a:pt x="1003614" y="466056"/>
                  <a:pt x="1028091" y="490533"/>
                  <a:pt x="1058285" y="490533"/>
                </a:cubicBezTo>
                <a:cubicBezTo>
                  <a:pt x="1088479" y="490533"/>
                  <a:pt x="1112956" y="466056"/>
                  <a:pt x="1112956" y="435862"/>
                </a:cubicBezTo>
                <a:cubicBezTo>
                  <a:pt x="1112956" y="405668"/>
                  <a:pt x="1088479" y="381191"/>
                  <a:pt x="1058285" y="381191"/>
                </a:cubicBezTo>
                <a:close/>
                <a:moveTo>
                  <a:pt x="620445" y="381191"/>
                </a:moveTo>
                <a:cubicBezTo>
                  <a:pt x="590251" y="381191"/>
                  <a:pt x="565774" y="405668"/>
                  <a:pt x="565774" y="435862"/>
                </a:cubicBezTo>
                <a:cubicBezTo>
                  <a:pt x="565774" y="466056"/>
                  <a:pt x="590251" y="490533"/>
                  <a:pt x="620445" y="490533"/>
                </a:cubicBezTo>
                <a:cubicBezTo>
                  <a:pt x="650639" y="490533"/>
                  <a:pt x="675116" y="466056"/>
                  <a:pt x="675116" y="435862"/>
                </a:cubicBezTo>
                <a:cubicBezTo>
                  <a:pt x="675116" y="405668"/>
                  <a:pt x="650639" y="381191"/>
                  <a:pt x="620445" y="381191"/>
                </a:cubicBezTo>
                <a:close/>
                <a:moveTo>
                  <a:pt x="508384" y="1373"/>
                </a:moveTo>
                <a:cubicBezTo>
                  <a:pt x="515956" y="3701"/>
                  <a:pt x="522639" y="8917"/>
                  <a:pt x="526639" y="16470"/>
                </a:cubicBezTo>
                <a:lnTo>
                  <a:pt x="615978" y="185144"/>
                </a:lnTo>
                <a:cubicBezTo>
                  <a:pt x="687009" y="148129"/>
                  <a:pt x="767930" y="128483"/>
                  <a:pt x="853439" y="128483"/>
                </a:cubicBezTo>
                <a:cubicBezTo>
                  <a:pt x="932860" y="128483"/>
                  <a:pt x="1008322" y="145431"/>
                  <a:pt x="1075718" y="177325"/>
                </a:cubicBezTo>
                <a:lnTo>
                  <a:pt x="1150798" y="40824"/>
                </a:lnTo>
                <a:cubicBezTo>
                  <a:pt x="1154917" y="33335"/>
                  <a:pt x="1161682" y="28224"/>
                  <a:pt x="1169289" y="26016"/>
                </a:cubicBezTo>
                <a:cubicBezTo>
                  <a:pt x="1176896" y="23808"/>
                  <a:pt x="1185346" y="24501"/>
                  <a:pt x="1192835" y="28621"/>
                </a:cubicBezTo>
                <a:cubicBezTo>
                  <a:pt x="1207813" y="36859"/>
                  <a:pt x="1213277" y="55680"/>
                  <a:pt x="1205038" y="70658"/>
                </a:cubicBezTo>
                <a:lnTo>
                  <a:pt x="1130773" y="205677"/>
                </a:lnTo>
                <a:cubicBezTo>
                  <a:pt x="1280708" y="293097"/>
                  <a:pt x="1383706" y="450928"/>
                  <a:pt x="1395615" y="633899"/>
                </a:cubicBezTo>
                <a:lnTo>
                  <a:pt x="311263" y="633899"/>
                </a:lnTo>
                <a:cubicBezTo>
                  <a:pt x="322782" y="456918"/>
                  <a:pt x="419524" y="303459"/>
                  <a:pt x="560939" y="213488"/>
                </a:cubicBezTo>
                <a:lnTo>
                  <a:pt x="471935" y="45445"/>
                </a:lnTo>
                <a:cubicBezTo>
                  <a:pt x="463934" y="30339"/>
                  <a:pt x="469694" y="11606"/>
                  <a:pt x="484800" y="3605"/>
                </a:cubicBezTo>
                <a:cubicBezTo>
                  <a:pt x="492353" y="-395"/>
                  <a:pt x="500812" y="-955"/>
                  <a:pt x="508384" y="1373"/>
                </a:cubicBezTo>
                <a:close/>
              </a:path>
            </a:pathLst>
          </a:custGeom>
          <a:solidFill>
            <a:schemeClr val="bg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31" tIns="45715" rIns="91431" bIns="45715" numCol="1" spcCol="0" rtlCol="0" fromWordArt="0" anchor="ctr" anchorCtr="0" forceAA="0" compatLnSpc="1">
            <a:noAutofit/>
          </a:bodyPr>
          <a:lstStyle/>
          <a:p>
            <a:pPr algn="ctr"/>
            <a:endParaRPr lang="zh-CN" altLang="en-US" dirty="0">
              <a:solidFill>
                <a:schemeClr val="tx1">
                  <a:lumMod val="50000"/>
                  <a:lumOff val="50000"/>
                </a:schemeClr>
              </a:solidFill>
              <a:cs typeface="+mn-ea"/>
              <a:sym typeface="+mn-lt"/>
            </a:endParaRPr>
          </a:p>
        </p:txBody>
      </p:sp>
      <p:grpSp>
        <p:nvGrpSpPr>
          <p:cNvPr id="74" name="组合 73"/>
          <p:cNvGrpSpPr/>
          <p:nvPr/>
        </p:nvGrpSpPr>
        <p:grpSpPr>
          <a:xfrm>
            <a:off x="1936843" y="3074282"/>
            <a:ext cx="287712" cy="289711"/>
            <a:chOff x="3771900" y="3200400"/>
            <a:chExt cx="2011680" cy="2025396"/>
          </a:xfrm>
          <a:solidFill>
            <a:schemeClr val="bg1"/>
          </a:solidFill>
        </p:grpSpPr>
        <p:sp>
          <p:nvSpPr>
            <p:cNvPr id="75" name="任意多边形 74"/>
            <p:cNvSpPr/>
            <p:nvPr/>
          </p:nvSpPr>
          <p:spPr>
            <a:xfrm>
              <a:off x="3775166" y="3370217"/>
              <a:ext cx="770708" cy="796834"/>
            </a:xfrm>
            <a:custGeom>
              <a:avLst/>
              <a:gdLst>
                <a:gd name="connsiteX0" fmla="*/ 0 w 770708"/>
                <a:gd name="connsiteY0" fmla="*/ 104503 h 796834"/>
                <a:gd name="connsiteX1" fmla="*/ 0 w 770708"/>
                <a:gd name="connsiteY1" fmla="*/ 796834 h 796834"/>
                <a:gd name="connsiteX2" fmla="*/ 770708 w 770708"/>
                <a:gd name="connsiteY2" fmla="*/ 770709 h 796834"/>
                <a:gd name="connsiteX3" fmla="*/ 770708 w 770708"/>
                <a:gd name="connsiteY3" fmla="*/ 0 h 796834"/>
                <a:gd name="connsiteX4" fmla="*/ 0 w 770708"/>
                <a:gd name="connsiteY4" fmla="*/ 104503 h 796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0708" h="796834">
                  <a:moveTo>
                    <a:pt x="0" y="104503"/>
                  </a:moveTo>
                  <a:lnTo>
                    <a:pt x="0" y="796834"/>
                  </a:lnTo>
                  <a:lnTo>
                    <a:pt x="770708" y="770709"/>
                  </a:lnTo>
                  <a:lnTo>
                    <a:pt x="770708" y="0"/>
                  </a:lnTo>
                  <a:lnTo>
                    <a:pt x="0" y="104503"/>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cs typeface="+mn-ea"/>
                <a:sym typeface="+mn-lt"/>
              </a:endParaRPr>
            </a:p>
          </p:txBody>
        </p:sp>
        <p:sp>
          <p:nvSpPr>
            <p:cNvPr id="76" name="任意多边形 75"/>
            <p:cNvSpPr/>
            <p:nvPr/>
          </p:nvSpPr>
          <p:spPr>
            <a:xfrm>
              <a:off x="4704588" y="3200400"/>
              <a:ext cx="1078992" cy="937260"/>
            </a:xfrm>
            <a:custGeom>
              <a:avLst/>
              <a:gdLst>
                <a:gd name="connsiteX0" fmla="*/ 0 w 1078992"/>
                <a:gd name="connsiteY0" fmla="*/ 155448 h 937260"/>
                <a:gd name="connsiteX1" fmla="*/ 1078992 w 1078992"/>
                <a:gd name="connsiteY1" fmla="*/ 0 h 937260"/>
                <a:gd name="connsiteX2" fmla="*/ 1078992 w 1078992"/>
                <a:gd name="connsiteY2" fmla="*/ 928116 h 937260"/>
                <a:gd name="connsiteX3" fmla="*/ 9144 w 1078992"/>
                <a:gd name="connsiteY3" fmla="*/ 937260 h 937260"/>
                <a:gd name="connsiteX4" fmla="*/ 0 w 1078992"/>
                <a:gd name="connsiteY4" fmla="*/ 155448 h 937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8992" h="937260">
                  <a:moveTo>
                    <a:pt x="0" y="155448"/>
                  </a:moveTo>
                  <a:lnTo>
                    <a:pt x="1078992" y="0"/>
                  </a:lnTo>
                  <a:lnTo>
                    <a:pt x="1078992" y="928116"/>
                  </a:lnTo>
                  <a:lnTo>
                    <a:pt x="9144" y="937260"/>
                  </a:lnTo>
                  <a:lnTo>
                    <a:pt x="0" y="155448"/>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cs typeface="+mn-ea"/>
                <a:sym typeface="+mn-lt"/>
              </a:endParaRPr>
            </a:p>
          </p:txBody>
        </p:sp>
        <p:sp>
          <p:nvSpPr>
            <p:cNvPr id="107" name="任意多边形 106"/>
            <p:cNvSpPr/>
            <p:nvPr/>
          </p:nvSpPr>
          <p:spPr>
            <a:xfrm>
              <a:off x="3771900" y="4279392"/>
              <a:ext cx="772668" cy="786384"/>
            </a:xfrm>
            <a:custGeom>
              <a:avLst/>
              <a:gdLst>
                <a:gd name="connsiteX0" fmla="*/ 0 w 772668"/>
                <a:gd name="connsiteY0" fmla="*/ 0 h 786384"/>
                <a:gd name="connsiteX1" fmla="*/ 772668 w 772668"/>
                <a:gd name="connsiteY1" fmla="*/ 13716 h 786384"/>
                <a:gd name="connsiteX2" fmla="*/ 772668 w 772668"/>
                <a:gd name="connsiteY2" fmla="*/ 786384 h 786384"/>
                <a:gd name="connsiteX3" fmla="*/ 4572 w 772668"/>
                <a:gd name="connsiteY3" fmla="*/ 667512 h 786384"/>
                <a:gd name="connsiteX4" fmla="*/ 0 w 772668"/>
                <a:gd name="connsiteY4" fmla="*/ 0 h 786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668" h="786384">
                  <a:moveTo>
                    <a:pt x="0" y="0"/>
                  </a:moveTo>
                  <a:lnTo>
                    <a:pt x="772668" y="13716"/>
                  </a:lnTo>
                  <a:lnTo>
                    <a:pt x="772668" y="786384"/>
                  </a:lnTo>
                  <a:lnTo>
                    <a:pt x="4572" y="667512"/>
                  </a:lnTo>
                  <a:lnTo>
                    <a:pt x="0" y="0"/>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cs typeface="+mn-ea"/>
                <a:sym typeface="+mn-lt"/>
              </a:endParaRPr>
            </a:p>
          </p:txBody>
        </p:sp>
        <p:sp>
          <p:nvSpPr>
            <p:cNvPr id="108" name="任意多边形 107"/>
            <p:cNvSpPr/>
            <p:nvPr/>
          </p:nvSpPr>
          <p:spPr>
            <a:xfrm>
              <a:off x="4704587" y="4293109"/>
              <a:ext cx="1076201" cy="932687"/>
            </a:xfrm>
            <a:custGeom>
              <a:avLst/>
              <a:gdLst>
                <a:gd name="connsiteX0" fmla="*/ 0 w 1092708"/>
                <a:gd name="connsiteY0" fmla="*/ 0 h 932688"/>
                <a:gd name="connsiteX1" fmla="*/ 0 w 1092708"/>
                <a:gd name="connsiteY1" fmla="*/ 795528 h 932688"/>
                <a:gd name="connsiteX2" fmla="*/ 1092708 w 1092708"/>
                <a:gd name="connsiteY2" fmla="*/ 932688 h 932688"/>
                <a:gd name="connsiteX3" fmla="*/ 1092708 w 1092708"/>
                <a:gd name="connsiteY3" fmla="*/ 9144 h 932688"/>
                <a:gd name="connsiteX4" fmla="*/ 0 w 1092708"/>
                <a:gd name="connsiteY4" fmla="*/ 0 h 9326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2708" h="932688">
                  <a:moveTo>
                    <a:pt x="0" y="0"/>
                  </a:moveTo>
                  <a:lnTo>
                    <a:pt x="0" y="795528"/>
                  </a:lnTo>
                  <a:lnTo>
                    <a:pt x="1092708" y="932688"/>
                  </a:lnTo>
                  <a:lnTo>
                    <a:pt x="1092708" y="9144"/>
                  </a:lnTo>
                  <a:lnTo>
                    <a:pt x="0" y="0"/>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cs typeface="+mn-ea"/>
                <a:sym typeface="+mn-lt"/>
              </a:endParaRPr>
            </a:p>
          </p:txBody>
        </p:sp>
      </p:grpSp>
      <p:grpSp>
        <p:nvGrpSpPr>
          <p:cNvPr id="109" name="组合 108"/>
          <p:cNvGrpSpPr/>
          <p:nvPr/>
        </p:nvGrpSpPr>
        <p:grpSpPr>
          <a:xfrm>
            <a:off x="1948822" y="3967033"/>
            <a:ext cx="280142" cy="337748"/>
            <a:chOff x="4141788" y="809625"/>
            <a:chExt cx="3600450" cy="4340225"/>
          </a:xfrm>
          <a:solidFill>
            <a:schemeClr val="bg1"/>
          </a:solidFill>
        </p:grpSpPr>
        <p:sp>
          <p:nvSpPr>
            <p:cNvPr id="110" name="Freeform 7"/>
            <p:cNvSpPr/>
            <p:nvPr/>
          </p:nvSpPr>
          <p:spPr bwMode="auto">
            <a:xfrm>
              <a:off x="4141788" y="1774825"/>
              <a:ext cx="3600450" cy="3375025"/>
            </a:xfrm>
            <a:custGeom>
              <a:avLst/>
              <a:gdLst>
                <a:gd name="T0" fmla="*/ 923 w 958"/>
                <a:gd name="T1" fmla="*/ 114 h 898"/>
                <a:gd name="T2" fmla="*/ 721 w 958"/>
                <a:gd name="T3" fmla="*/ 0 h 898"/>
                <a:gd name="T4" fmla="*/ 508 w 958"/>
                <a:gd name="T5" fmla="*/ 65 h 898"/>
                <a:gd name="T6" fmla="*/ 326 w 958"/>
                <a:gd name="T7" fmla="*/ 3 h 898"/>
                <a:gd name="T8" fmla="*/ 0 w 958"/>
                <a:gd name="T9" fmla="*/ 341 h 898"/>
                <a:gd name="T10" fmla="*/ 107 w 958"/>
                <a:gd name="T11" fmla="*/ 734 h 898"/>
                <a:gd name="T12" fmla="*/ 301 w 958"/>
                <a:gd name="T13" fmla="*/ 898 h 898"/>
                <a:gd name="T14" fmla="*/ 494 w 958"/>
                <a:gd name="T15" fmla="*/ 849 h 898"/>
                <a:gd name="T16" fmla="*/ 681 w 958"/>
                <a:gd name="T17" fmla="*/ 894 h 898"/>
                <a:gd name="T18" fmla="*/ 958 w 958"/>
                <a:gd name="T19" fmla="*/ 583 h 898"/>
                <a:gd name="T20" fmla="*/ 956 w 958"/>
                <a:gd name="T21" fmla="*/ 567 h 898"/>
                <a:gd name="T22" fmla="*/ 956 w 958"/>
                <a:gd name="T23" fmla="*/ 559 h 898"/>
                <a:gd name="T24" fmla="*/ 812 w 958"/>
                <a:gd name="T25" fmla="*/ 327 h 898"/>
                <a:gd name="T26" fmla="*/ 920 w 958"/>
                <a:gd name="T27" fmla="*/ 116 h 898"/>
                <a:gd name="T28" fmla="*/ 923 w 958"/>
                <a:gd name="T29" fmla="*/ 114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58" h="898">
                  <a:moveTo>
                    <a:pt x="923" y="114"/>
                  </a:moveTo>
                  <a:cubicBezTo>
                    <a:pt x="877" y="57"/>
                    <a:pt x="816" y="0"/>
                    <a:pt x="721" y="0"/>
                  </a:cubicBezTo>
                  <a:cubicBezTo>
                    <a:pt x="655" y="0"/>
                    <a:pt x="599" y="65"/>
                    <a:pt x="508" y="65"/>
                  </a:cubicBezTo>
                  <a:cubicBezTo>
                    <a:pt x="435" y="65"/>
                    <a:pt x="405" y="3"/>
                    <a:pt x="326" y="3"/>
                  </a:cubicBezTo>
                  <a:cubicBezTo>
                    <a:pt x="162" y="3"/>
                    <a:pt x="0" y="150"/>
                    <a:pt x="0" y="341"/>
                  </a:cubicBezTo>
                  <a:cubicBezTo>
                    <a:pt x="0" y="442"/>
                    <a:pt x="33" y="598"/>
                    <a:pt x="107" y="734"/>
                  </a:cubicBezTo>
                  <a:cubicBezTo>
                    <a:pt x="161" y="834"/>
                    <a:pt x="227" y="898"/>
                    <a:pt x="301" y="898"/>
                  </a:cubicBezTo>
                  <a:cubicBezTo>
                    <a:pt x="355" y="898"/>
                    <a:pt x="418" y="849"/>
                    <a:pt x="494" y="849"/>
                  </a:cubicBezTo>
                  <a:cubicBezTo>
                    <a:pt x="560" y="849"/>
                    <a:pt x="621" y="894"/>
                    <a:pt x="681" y="894"/>
                  </a:cubicBezTo>
                  <a:cubicBezTo>
                    <a:pt x="825" y="894"/>
                    <a:pt x="958" y="707"/>
                    <a:pt x="958" y="583"/>
                  </a:cubicBezTo>
                  <a:cubicBezTo>
                    <a:pt x="958" y="576"/>
                    <a:pt x="956" y="572"/>
                    <a:pt x="956" y="567"/>
                  </a:cubicBezTo>
                  <a:cubicBezTo>
                    <a:pt x="956" y="559"/>
                    <a:pt x="956" y="559"/>
                    <a:pt x="956" y="559"/>
                  </a:cubicBezTo>
                  <a:cubicBezTo>
                    <a:pt x="863" y="509"/>
                    <a:pt x="812" y="434"/>
                    <a:pt x="812" y="327"/>
                  </a:cubicBezTo>
                  <a:cubicBezTo>
                    <a:pt x="812" y="240"/>
                    <a:pt x="850" y="164"/>
                    <a:pt x="920" y="116"/>
                  </a:cubicBezTo>
                  <a:cubicBezTo>
                    <a:pt x="923" y="114"/>
                    <a:pt x="923" y="114"/>
                    <a:pt x="923" y="114"/>
                  </a:cubicBezTo>
                  <a:close/>
                </a:path>
              </a:pathLst>
            </a:custGeom>
            <a:grpFill/>
            <a:ln w="9525">
              <a:noFill/>
              <a:round/>
            </a:ln>
          </p:spPr>
          <p:txBody>
            <a:bodyPr vert="horz" wrap="square" lIns="91440" tIns="45720" rIns="91440" bIns="45720" numCol="1" anchor="t" anchorCtr="0" compatLnSpc="1"/>
            <a:lstStyle/>
            <a:p>
              <a:endParaRPr lang="zh-CN" altLang="en-US">
                <a:solidFill>
                  <a:schemeClr val="tx1">
                    <a:lumMod val="50000"/>
                    <a:lumOff val="50000"/>
                  </a:schemeClr>
                </a:solidFill>
                <a:cs typeface="+mn-ea"/>
                <a:sym typeface="+mn-lt"/>
              </a:endParaRPr>
            </a:p>
          </p:txBody>
        </p:sp>
        <p:sp>
          <p:nvSpPr>
            <p:cNvPr id="111" name="Freeform 8"/>
            <p:cNvSpPr/>
            <p:nvPr/>
          </p:nvSpPr>
          <p:spPr bwMode="auto">
            <a:xfrm>
              <a:off x="6021388" y="809625"/>
              <a:ext cx="792163" cy="1135063"/>
            </a:xfrm>
            <a:custGeom>
              <a:avLst/>
              <a:gdLst>
                <a:gd name="T0" fmla="*/ 5 w 211"/>
                <a:gd name="T1" fmla="*/ 302 h 302"/>
                <a:gd name="T2" fmla="*/ 211 w 211"/>
                <a:gd name="T3" fmla="*/ 47 h 302"/>
                <a:gd name="T4" fmla="*/ 208 w 211"/>
                <a:gd name="T5" fmla="*/ 6 h 302"/>
                <a:gd name="T6" fmla="*/ 207 w 211"/>
                <a:gd name="T7" fmla="*/ 0 h 302"/>
                <a:gd name="T8" fmla="*/ 0 w 211"/>
                <a:gd name="T9" fmla="*/ 249 h 302"/>
                <a:gd name="T10" fmla="*/ 5 w 211"/>
                <a:gd name="T11" fmla="*/ 295 h 302"/>
                <a:gd name="T12" fmla="*/ 5 w 211"/>
                <a:gd name="T13" fmla="*/ 302 h 302"/>
              </a:gdLst>
              <a:ahLst/>
              <a:cxnLst>
                <a:cxn ang="0">
                  <a:pos x="T0" y="T1"/>
                </a:cxn>
                <a:cxn ang="0">
                  <a:pos x="T2" y="T3"/>
                </a:cxn>
                <a:cxn ang="0">
                  <a:pos x="T4" y="T5"/>
                </a:cxn>
                <a:cxn ang="0">
                  <a:pos x="T6" y="T7"/>
                </a:cxn>
                <a:cxn ang="0">
                  <a:pos x="T8" y="T9"/>
                </a:cxn>
                <a:cxn ang="0">
                  <a:pos x="T10" y="T11"/>
                </a:cxn>
                <a:cxn ang="0">
                  <a:pos x="T12" y="T13"/>
                </a:cxn>
              </a:cxnLst>
              <a:rect l="0" t="0" r="r" b="b"/>
              <a:pathLst>
                <a:path w="211" h="302">
                  <a:moveTo>
                    <a:pt x="5" y="302"/>
                  </a:moveTo>
                  <a:cubicBezTo>
                    <a:pt x="112" y="268"/>
                    <a:pt x="211" y="188"/>
                    <a:pt x="211" y="47"/>
                  </a:cubicBezTo>
                  <a:cubicBezTo>
                    <a:pt x="211" y="36"/>
                    <a:pt x="210" y="22"/>
                    <a:pt x="208" y="6"/>
                  </a:cubicBezTo>
                  <a:cubicBezTo>
                    <a:pt x="207" y="0"/>
                    <a:pt x="207" y="0"/>
                    <a:pt x="207" y="0"/>
                  </a:cubicBezTo>
                  <a:cubicBezTo>
                    <a:pt x="98" y="30"/>
                    <a:pt x="0" y="115"/>
                    <a:pt x="0" y="249"/>
                  </a:cubicBezTo>
                  <a:cubicBezTo>
                    <a:pt x="0" y="262"/>
                    <a:pt x="1" y="278"/>
                    <a:pt x="5" y="295"/>
                  </a:cubicBezTo>
                  <a:cubicBezTo>
                    <a:pt x="5" y="302"/>
                    <a:pt x="5" y="302"/>
                    <a:pt x="5" y="302"/>
                  </a:cubicBezTo>
                  <a:close/>
                </a:path>
              </a:pathLst>
            </a:custGeom>
            <a:grpFill/>
            <a:ln w="9525">
              <a:noFill/>
              <a:round/>
            </a:ln>
          </p:spPr>
          <p:txBody>
            <a:bodyPr vert="horz" wrap="square" lIns="91440" tIns="45720" rIns="91440" bIns="45720" numCol="1" anchor="t" anchorCtr="0" compatLnSpc="1"/>
            <a:lstStyle/>
            <a:p>
              <a:endParaRPr lang="zh-CN" altLang="en-US">
                <a:solidFill>
                  <a:schemeClr val="tx1">
                    <a:lumMod val="50000"/>
                    <a:lumOff val="50000"/>
                  </a:schemeClr>
                </a:solidFill>
                <a:cs typeface="+mn-ea"/>
                <a:sym typeface="+mn-lt"/>
              </a:endParaRPr>
            </a:p>
          </p:txBody>
        </p:sp>
      </p:grpSp>
      <p:grpSp>
        <p:nvGrpSpPr>
          <p:cNvPr id="112" name="组合 111"/>
          <p:cNvGrpSpPr/>
          <p:nvPr/>
        </p:nvGrpSpPr>
        <p:grpSpPr>
          <a:xfrm>
            <a:off x="2437164" y="2821377"/>
            <a:ext cx="1971473" cy="751569"/>
            <a:chOff x="3447030" y="3890565"/>
            <a:chExt cx="1971730" cy="751569"/>
          </a:xfrm>
        </p:grpSpPr>
        <p:sp>
          <p:nvSpPr>
            <p:cNvPr id="113" name="文本框 111"/>
            <p:cNvSpPr txBox="1"/>
            <p:nvPr/>
          </p:nvSpPr>
          <p:spPr>
            <a:xfrm>
              <a:off x="3451161" y="3890565"/>
              <a:ext cx="1725052" cy="384721"/>
            </a:xfrm>
            <a:prstGeom prst="rect">
              <a:avLst/>
            </a:prstGeom>
            <a:noFill/>
          </p:spPr>
          <p:txBody>
            <a:bodyPr wrap="square" rtlCol="0">
              <a:spAutoFit/>
            </a:bodyPr>
            <a:lstStyle/>
            <a:p>
              <a:r>
                <a:rPr lang="zh-CN" altLang="en-US" sz="1900" dirty="0">
                  <a:solidFill>
                    <a:schemeClr val="tx1">
                      <a:lumMod val="50000"/>
                      <a:lumOff val="50000"/>
                    </a:schemeClr>
                  </a:solidFill>
                  <a:cs typeface="+mn-ea"/>
                  <a:sym typeface="+mn-lt"/>
                </a:rPr>
                <a:t>标题文字</a:t>
              </a:r>
              <a:endParaRPr lang="zh-CN" altLang="en-US" sz="1900" dirty="0">
                <a:solidFill>
                  <a:schemeClr val="tx1">
                    <a:lumMod val="50000"/>
                    <a:lumOff val="50000"/>
                  </a:schemeClr>
                </a:solidFill>
                <a:cs typeface="+mn-ea"/>
                <a:sym typeface="+mn-lt"/>
              </a:endParaRPr>
            </a:p>
          </p:txBody>
        </p:sp>
        <p:sp>
          <p:nvSpPr>
            <p:cNvPr id="114" name="文本框 112"/>
            <p:cNvSpPr txBox="1"/>
            <p:nvPr/>
          </p:nvSpPr>
          <p:spPr>
            <a:xfrm>
              <a:off x="3447030" y="4180469"/>
              <a:ext cx="1971730" cy="461665"/>
            </a:xfrm>
            <a:prstGeom prst="rect">
              <a:avLst/>
            </a:prstGeom>
            <a:noFill/>
          </p:spPr>
          <p:txBody>
            <a:bodyPr wrap="square" rtlCol="0">
              <a:spAutoFit/>
            </a:bodyPr>
            <a:lstStyle/>
            <a:p>
              <a:pPr algn="just"/>
              <a:r>
                <a:rPr lang="zh-CN" altLang="en-US" sz="1200" kern="0" dirty="0">
                  <a:solidFill>
                    <a:schemeClr val="tx1">
                      <a:lumMod val="50000"/>
                      <a:lumOff val="50000"/>
                    </a:schemeClr>
                  </a:solidFill>
                  <a:cs typeface="+mn-ea"/>
                  <a:sym typeface="+mn-lt"/>
                </a:rPr>
                <a:t>单击此处可添加文本单击此处可添加文本</a:t>
              </a:r>
              <a:endParaRPr lang="zh-CN" altLang="en-US" sz="1200" dirty="0">
                <a:solidFill>
                  <a:schemeClr val="tx1">
                    <a:lumMod val="50000"/>
                    <a:lumOff val="50000"/>
                  </a:schemeClr>
                </a:solidFill>
                <a:cs typeface="+mn-ea"/>
                <a:sym typeface="+mn-lt"/>
              </a:endParaRPr>
            </a:p>
          </p:txBody>
        </p:sp>
      </p:grpSp>
      <p:grpSp>
        <p:nvGrpSpPr>
          <p:cNvPr id="115" name="组合 114"/>
          <p:cNvGrpSpPr/>
          <p:nvPr/>
        </p:nvGrpSpPr>
        <p:grpSpPr>
          <a:xfrm>
            <a:off x="2437164" y="3786290"/>
            <a:ext cx="1971473" cy="751569"/>
            <a:chOff x="3447030" y="3890565"/>
            <a:chExt cx="1971730" cy="751569"/>
          </a:xfrm>
        </p:grpSpPr>
        <p:sp>
          <p:nvSpPr>
            <p:cNvPr id="116" name="文本框 111"/>
            <p:cNvSpPr txBox="1"/>
            <p:nvPr/>
          </p:nvSpPr>
          <p:spPr>
            <a:xfrm>
              <a:off x="3451161" y="3890565"/>
              <a:ext cx="1725052" cy="384721"/>
            </a:xfrm>
            <a:prstGeom prst="rect">
              <a:avLst/>
            </a:prstGeom>
            <a:noFill/>
          </p:spPr>
          <p:txBody>
            <a:bodyPr wrap="square" rtlCol="0">
              <a:spAutoFit/>
            </a:bodyPr>
            <a:lstStyle/>
            <a:p>
              <a:r>
                <a:rPr lang="zh-CN" altLang="en-US" sz="1900" dirty="0">
                  <a:solidFill>
                    <a:schemeClr val="tx1">
                      <a:lumMod val="50000"/>
                      <a:lumOff val="50000"/>
                    </a:schemeClr>
                  </a:solidFill>
                  <a:cs typeface="+mn-ea"/>
                  <a:sym typeface="+mn-lt"/>
                </a:rPr>
                <a:t>标题文字</a:t>
              </a:r>
              <a:endParaRPr lang="zh-CN" altLang="en-US" sz="1900" dirty="0">
                <a:solidFill>
                  <a:schemeClr val="tx1">
                    <a:lumMod val="50000"/>
                    <a:lumOff val="50000"/>
                  </a:schemeClr>
                </a:solidFill>
                <a:cs typeface="+mn-ea"/>
                <a:sym typeface="+mn-lt"/>
              </a:endParaRPr>
            </a:p>
          </p:txBody>
        </p:sp>
        <p:sp>
          <p:nvSpPr>
            <p:cNvPr id="117" name="文本框 112"/>
            <p:cNvSpPr txBox="1"/>
            <p:nvPr/>
          </p:nvSpPr>
          <p:spPr>
            <a:xfrm>
              <a:off x="3447030" y="4180469"/>
              <a:ext cx="1971730" cy="461665"/>
            </a:xfrm>
            <a:prstGeom prst="rect">
              <a:avLst/>
            </a:prstGeom>
            <a:noFill/>
          </p:spPr>
          <p:txBody>
            <a:bodyPr wrap="square" rtlCol="0">
              <a:spAutoFit/>
            </a:bodyPr>
            <a:lstStyle/>
            <a:p>
              <a:pPr algn="just"/>
              <a:r>
                <a:rPr lang="zh-CN" altLang="en-US" sz="1200" kern="0" dirty="0">
                  <a:solidFill>
                    <a:schemeClr val="tx1">
                      <a:lumMod val="50000"/>
                      <a:lumOff val="50000"/>
                    </a:schemeClr>
                  </a:solidFill>
                  <a:cs typeface="+mn-ea"/>
                  <a:sym typeface="+mn-lt"/>
                </a:rPr>
                <a:t>单击此处可添加文本单击此处可添加文本</a:t>
              </a:r>
              <a:endParaRPr lang="zh-CN" altLang="en-US" sz="1200" dirty="0">
                <a:solidFill>
                  <a:schemeClr val="tx1">
                    <a:lumMod val="50000"/>
                    <a:lumOff val="50000"/>
                  </a:schemeClr>
                </a:solidFill>
                <a:cs typeface="+mn-ea"/>
                <a:sym typeface="+mn-lt"/>
              </a:endParaRPr>
            </a:p>
          </p:txBody>
        </p:sp>
      </p:grpSp>
      <p:sp>
        <p:nvSpPr>
          <p:cNvPr id="118" name="TextBox 117"/>
          <p:cNvSpPr txBox="1"/>
          <p:nvPr/>
        </p:nvSpPr>
        <p:spPr>
          <a:xfrm>
            <a:off x="1584086" y="5583819"/>
            <a:ext cx="8927830" cy="533480"/>
          </a:xfrm>
          <a:prstGeom prst="rect">
            <a:avLst/>
          </a:prstGeom>
          <a:noFill/>
        </p:spPr>
        <p:txBody>
          <a:bodyPr wrap="square" lIns="121908" tIns="60954" rIns="121908" bIns="60954" rtlCol="0">
            <a:spAutoFit/>
          </a:bodyPr>
          <a:lstStyle/>
          <a:p>
            <a:r>
              <a:rPr lang="zh-CN" altLang="en-US" sz="1300" spc="-13" dirty="0" smtClean="0">
                <a:solidFill>
                  <a:schemeClr val="tx1">
                    <a:lumMod val="50000"/>
                    <a:lumOff val="50000"/>
                  </a:schemeClr>
                </a:solidFill>
                <a:cs typeface="+mn-ea"/>
                <a:sym typeface="+mn-lt"/>
              </a:rPr>
              <a:t>请输入内容请输入文字内容请输入内容请输入文字内容请输入内容请输入文字内容请输入内容请输入文字内容请输入内容请输入文字内容请输入内容请输入文字内容请输入内容请输入文字内容请输入内容请</a:t>
            </a:r>
            <a:endParaRPr lang="zh-CN" altLang="en-US" sz="1300" spc="-13" dirty="0">
              <a:solidFill>
                <a:schemeClr val="tx1">
                  <a:lumMod val="50000"/>
                  <a:lumOff val="50000"/>
                </a:schemeClr>
              </a:solidFill>
              <a:cs typeface="+mn-ea"/>
              <a:sym typeface="+mn-lt"/>
            </a:endParaRPr>
          </a:p>
        </p:txBody>
      </p:sp>
      <p:sp>
        <p:nvSpPr>
          <p:cNvPr id="119" name="TextBox 118"/>
          <p:cNvSpPr txBox="1"/>
          <p:nvPr/>
        </p:nvSpPr>
        <p:spPr>
          <a:xfrm>
            <a:off x="1584087" y="5164548"/>
            <a:ext cx="2739066" cy="451405"/>
          </a:xfrm>
          <a:prstGeom prst="rect">
            <a:avLst/>
          </a:prstGeom>
          <a:noFill/>
        </p:spPr>
        <p:txBody>
          <a:bodyPr wrap="square" lIns="121908" tIns="60954" rIns="121908" bIns="60954" rtlCol="0">
            <a:spAutoFit/>
          </a:bodyPr>
          <a:lstStyle/>
          <a:p>
            <a:r>
              <a:rPr lang="zh-CN" altLang="en-US" sz="2100" spc="-13" dirty="0">
                <a:solidFill>
                  <a:schemeClr val="tx1">
                    <a:lumMod val="50000"/>
                    <a:lumOff val="50000"/>
                  </a:schemeClr>
                </a:solidFill>
                <a:cs typeface="+mn-ea"/>
                <a:sym typeface="+mn-lt"/>
              </a:rPr>
              <a:t>标题文字内容</a:t>
            </a:r>
            <a:endParaRPr lang="zh-CN" altLang="en-US" sz="2100" spc="-13" dirty="0">
              <a:solidFill>
                <a:schemeClr val="tx1">
                  <a:lumMod val="50000"/>
                  <a:lumOff val="50000"/>
                </a:schemeClr>
              </a:solidFill>
              <a:cs typeface="+mn-ea"/>
              <a:sym typeface="+mn-lt"/>
            </a:endParaRPr>
          </a:p>
        </p:txBody>
      </p:sp>
      <p:sp>
        <p:nvSpPr>
          <p:cNvPr id="2" name="标题 1"/>
          <p:cNvSpPr>
            <a:spLocks noGrp="1"/>
          </p:cNvSpPr>
          <p:nvPr>
            <p:ph type="title"/>
          </p:nvPr>
        </p:nvSpPr>
        <p:spPr/>
        <p:txBody>
          <a:bodyPr>
            <a:normAutofit/>
          </a:bodyPr>
          <a:lstStyle/>
          <a:p>
            <a:r>
              <a:rPr lang="zh-CN" altLang="en-US" dirty="0">
                <a:latin typeface="+mn-lt"/>
                <a:ea typeface="+mn-ea"/>
                <a:cs typeface="+mn-ea"/>
                <a:sym typeface="+mn-lt"/>
              </a:rPr>
              <a:t>单击此处添加标题</a:t>
            </a:r>
            <a:endParaRPr lang="zh-CN" altLang="en-US" dirty="0">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67"/>
          <p:cNvSpPr>
            <a:spLocks noChangeArrowheads="1"/>
          </p:cNvSpPr>
          <p:nvPr/>
        </p:nvSpPr>
        <p:spPr bwMode="auto">
          <a:xfrm>
            <a:off x="1116505" y="4073599"/>
            <a:ext cx="2109552" cy="1143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08" tIns="60954" rIns="121908" bIns="60954">
            <a:spAutoFit/>
          </a:bodyPr>
          <a:lstStyle/>
          <a:p>
            <a:pPr algn="just">
              <a:lnSpc>
                <a:spcPct val="130000"/>
              </a:lnSpc>
            </a:pPr>
            <a:r>
              <a:rPr lang="zh-CN" altLang="en-US" sz="1300" dirty="0" smtClean="0">
                <a:solidFill>
                  <a:schemeClr val="bg1">
                    <a:lumMod val="50000"/>
                  </a:schemeClr>
                </a:solidFill>
                <a:cs typeface="+mn-ea"/>
                <a:sym typeface="+mn-lt"/>
              </a:rPr>
              <a:t>根据自己的需要添加适当的文字，此处添加详细文本描述，建议与标题相关尽量简洁</a:t>
            </a:r>
            <a:r>
              <a:rPr lang="en-US" altLang="zh-CN" sz="1300" dirty="0" smtClean="0">
                <a:solidFill>
                  <a:schemeClr val="bg1">
                    <a:lumMod val="50000"/>
                  </a:schemeClr>
                </a:solidFill>
                <a:cs typeface="+mn-ea"/>
                <a:sym typeface="+mn-lt"/>
              </a:rPr>
              <a:t>... ...</a:t>
            </a:r>
            <a:endParaRPr lang="zh-CN" altLang="en-US" sz="1300" dirty="0">
              <a:solidFill>
                <a:schemeClr val="bg1">
                  <a:lumMod val="50000"/>
                </a:schemeClr>
              </a:solidFill>
              <a:cs typeface="+mn-ea"/>
              <a:sym typeface="+mn-lt"/>
            </a:endParaRPr>
          </a:p>
        </p:txBody>
      </p:sp>
      <p:grpSp>
        <p:nvGrpSpPr>
          <p:cNvPr id="4" name="组合 3"/>
          <p:cNvGrpSpPr/>
          <p:nvPr/>
        </p:nvGrpSpPr>
        <p:grpSpPr>
          <a:xfrm>
            <a:off x="1422761" y="1564330"/>
            <a:ext cx="1701381" cy="2313635"/>
            <a:chOff x="1419399" y="1213071"/>
            <a:chExt cx="1385887" cy="1884363"/>
          </a:xfrm>
        </p:grpSpPr>
        <p:sp>
          <p:nvSpPr>
            <p:cNvPr id="5" name="任意多边形 29"/>
            <p:cNvSpPr/>
            <p:nvPr/>
          </p:nvSpPr>
          <p:spPr bwMode="auto">
            <a:xfrm rot="20832717" flipH="1">
              <a:off x="2009949" y="1213071"/>
              <a:ext cx="161925" cy="695325"/>
            </a:xfrm>
            <a:custGeom>
              <a:avLst/>
              <a:gdLst>
                <a:gd name="T0" fmla="*/ 8589 w 151176"/>
                <a:gd name="T1" fmla="*/ 0 h 643551"/>
                <a:gd name="T2" fmla="*/ 75351 w 151176"/>
                <a:gd name="T3" fmla="*/ 355512 h 643551"/>
                <a:gd name="T4" fmla="*/ 151176 w 151176"/>
                <a:gd name="T5" fmla="*/ 643551 h 643551"/>
              </a:gdLst>
              <a:ahLst/>
              <a:cxnLst>
                <a:cxn ang="0">
                  <a:pos x="T0" y="T1"/>
                </a:cxn>
                <a:cxn ang="0">
                  <a:pos x="T2" y="T3"/>
                </a:cxn>
                <a:cxn ang="0">
                  <a:pos x="T4" y="T5"/>
                </a:cxn>
              </a:cxnLst>
              <a:rect l="0" t="0" r="r" b="b"/>
              <a:pathLst>
                <a:path w="151176" h="643551">
                  <a:moveTo>
                    <a:pt x="8589" y="0"/>
                  </a:moveTo>
                  <a:cubicBezTo>
                    <a:pt x="-25570" y="125248"/>
                    <a:pt x="51587" y="248254"/>
                    <a:pt x="75351" y="355512"/>
                  </a:cubicBezTo>
                  <a:cubicBezTo>
                    <a:pt x="99115" y="462770"/>
                    <a:pt x="106507" y="555089"/>
                    <a:pt x="151176" y="643551"/>
                  </a:cubicBezTo>
                </a:path>
              </a:pathLst>
            </a:custGeom>
            <a:noFill/>
            <a:ln w="19050" cap="flat" cmpd="sng">
              <a:solidFill>
                <a:srgbClr val="BFBFBF"/>
              </a:solidFill>
              <a:round/>
            </a:ln>
            <a:extLst>
              <a:ext uri="{909E8E84-426E-40DD-AFC4-6F175D3DCCD1}">
                <a14:hiddenFill xmlns:a14="http://schemas.microsoft.com/office/drawing/2010/main">
                  <a:solidFill>
                    <a:srgbClr val="FFFFFF"/>
                  </a:solidFill>
                </a14:hiddenFill>
              </a:ext>
            </a:extLst>
          </p:spPr>
          <p:txBody>
            <a:bodyPr anchor="ctr"/>
            <a:lstStyle/>
            <a:p>
              <a:endParaRPr lang="zh-CN" altLang="en-US">
                <a:cs typeface="+mn-ea"/>
                <a:sym typeface="+mn-lt"/>
              </a:endParaRPr>
            </a:p>
          </p:txBody>
        </p:sp>
        <p:sp>
          <p:nvSpPr>
            <p:cNvPr id="6" name="椭圆 51"/>
            <p:cNvSpPr>
              <a:spLocks noChangeArrowheads="1"/>
            </p:cNvSpPr>
            <p:nvPr/>
          </p:nvSpPr>
          <p:spPr bwMode="auto">
            <a:xfrm>
              <a:off x="1419399" y="1711546"/>
              <a:ext cx="1385887" cy="1385888"/>
            </a:xfrm>
            <a:prstGeom prst="ellipse">
              <a:avLst/>
            </a:prstGeom>
            <a:solidFill>
              <a:schemeClr val="accent2"/>
            </a:solidFill>
            <a:ln>
              <a:noFill/>
            </a:ln>
          </p:spPr>
          <p:txBody>
            <a:bodyPr lIns="0" tIns="0" rIns="0" bIns="0" anchor="ctr"/>
            <a:lstStyle/>
            <a:p>
              <a:pPr algn="ctr" eaLnBrk="1" hangingPunct="1"/>
              <a:endParaRPr lang="zh-CN" altLang="en-US">
                <a:solidFill>
                  <a:srgbClr val="FFFFFF"/>
                </a:solidFill>
                <a:cs typeface="+mn-ea"/>
                <a:sym typeface="+mn-lt"/>
              </a:endParaRPr>
            </a:p>
          </p:txBody>
        </p:sp>
        <p:sp>
          <p:nvSpPr>
            <p:cNvPr id="7" name="椭圆 12"/>
            <p:cNvSpPr>
              <a:spLocks noChangeArrowheads="1"/>
            </p:cNvSpPr>
            <p:nvPr/>
          </p:nvSpPr>
          <p:spPr bwMode="auto">
            <a:xfrm>
              <a:off x="1487661" y="1779809"/>
              <a:ext cx="1249363" cy="1249362"/>
            </a:xfrm>
            <a:prstGeom prst="ellipse">
              <a:avLst/>
            </a:prstGeom>
            <a:solidFill>
              <a:srgbClr val="FF4B4C"/>
            </a:solidFill>
            <a:ln w="3175" cmpd="sng">
              <a:solidFill>
                <a:schemeClr val="bg1"/>
              </a:solidFill>
              <a:round/>
            </a:ln>
          </p:spPr>
          <p:txBody>
            <a:bodyPr lIns="0" tIns="0" rIns="0" bIns="0" anchor="ctr"/>
            <a:lstStyle/>
            <a:p>
              <a:pPr algn="ctr" eaLnBrk="1" hangingPunct="1"/>
              <a:r>
                <a:rPr lang="zh-CN" altLang="en-US" sz="1900" dirty="0" smtClean="0">
                  <a:solidFill>
                    <a:srgbClr val="FFFFFF"/>
                  </a:solidFill>
                  <a:cs typeface="+mn-ea"/>
                  <a:sym typeface="+mn-lt"/>
                </a:rPr>
                <a:t>添加标题文本</a:t>
              </a:r>
              <a:endParaRPr lang="zh-CN" altLang="en-US" sz="1900" dirty="0">
                <a:solidFill>
                  <a:srgbClr val="FFFFFF"/>
                </a:solidFill>
                <a:cs typeface="+mn-ea"/>
                <a:sym typeface="+mn-lt"/>
              </a:endParaRPr>
            </a:p>
          </p:txBody>
        </p:sp>
        <p:grpSp>
          <p:nvGrpSpPr>
            <p:cNvPr id="8" name="椭圆 16"/>
            <p:cNvGrpSpPr/>
            <p:nvPr/>
          </p:nvGrpSpPr>
          <p:grpSpPr bwMode="auto">
            <a:xfrm>
              <a:off x="2048049" y="1906809"/>
              <a:ext cx="128587" cy="127000"/>
              <a:chOff x="0" y="0"/>
              <a:chExt cx="81" cy="80"/>
            </a:xfrm>
          </p:grpSpPr>
          <p:pic>
            <p:nvPicPr>
              <p:cNvPr id="10" name="椭圆 16"/>
              <p:cNvPicPr>
                <a:picLocks noChangeArrowheads="1"/>
              </p:cNvPicPr>
              <p:nvPr/>
            </p:nvPicPr>
            <p:blipFill>
              <a:blip r:embed="rId1"/>
              <a:srcRect/>
              <a:stretch>
                <a:fillRect/>
              </a:stretch>
            </p:blipFill>
            <p:spPr bwMode="auto">
              <a:xfrm>
                <a:off x="0" y="0"/>
                <a:ext cx="81"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8"/>
              <p:cNvSpPr txBox="1">
                <a:spLocks noChangeArrowheads="1"/>
              </p:cNvSpPr>
              <p:nvPr/>
            </p:nvSpPr>
            <p:spPr bwMode="auto">
              <a:xfrm>
                <a:off x="11" y="12"/>
                <a:ext cx="58"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mn-lt"/>
                  <a:ea typeface="+mn-ea"/>
                  <a:cs typeface="+mn-ea"/>
                  <a:sym typeface="+mn-lt"/>
                </a:endParaRPr>
              </a:p>
            </p:txBody>
          </p:sp>
        </p:grpSp>
        <p:sp>
          <p:nvSpPr>
            <p:cNvPr id="9" name="任意多边形 5"/>
            <p:cNvSpPr/>
            <p:nvPr/>
          </p:nvSpPr>
          <p:spPr bwMode="auto">
            <a:xfrm>
              <a:off x="1978199" y="1232121"/>
              <a:ext cx="133350" cy="738188"/>
            </a:xfrm>
            <a:custGeom>
              <a:avLst/>
              <a:gdLst>
                <a:gd name="T0" fmla="*/ 74340 w 122824"/>
                <a:gd name="T1" fmla="*/ 0 h 682499"/>
                <a:gd name="T2" fmla="*/ 522 w 122824"/>
                <a:gd name="T3" fmla="*/ 342900 h 682499"/>
                <a:gd name="T4" fmla="*/ 107678 w 122824"/>
                <a:gd name="T5" fmla="*/ 657225 h 682499"/>
                <a:gd name="T6" fmla="*/ 119584 w 122824"/>
                <a:gd name="T7" fmla="*/ 640556 h 682499"/>
              </a:gdLst>
              <a:ahLst/>
              <a:cxnLst>
                <a:cxn ang="0">
                  <a:pos x="T0" y="T1"/>
                </a:cxn>
                <a:cxn ang="0">
                  <a:pos x="T2" y="T3"/>
                </a:cxn>
                <a:cxn ang="0">
                  <a:pos x="T4" y="T5"/>
                </a:cxn>
                <a:cxn ang="0">
                  <a:pos x="T6" y="T7"/>
                </a:cxn>
              </a:cxnLst>
              <a:rect l="0" t="0" r="r" b="b"/>
              <a:pathLst>
                <a:path w="122824" h="682499">
                  <a:moveTo>
                    <a:pt x="74340" y="0"/>
                  </a:moveTo>
                  <a:cubicBezTo>
                    <a:pt x="34653" y="116681"/>
                    <a:pt x="-5034" y="233363"/>
                    <a:pt x="522" y="342900"/>
                  </a:cubicBezTo>
                  <a:cubicBezTo>
                    <a:pt x="6078" y="452437"/>
                    <a:pt x="87834" y="607616"/>
                    <a:pt x="107678" y="657225"/>
                  </a:cubicBezTo>
                  <a:cubicBezTo>
                    <a:pt x="127522" y="706834"/>
                    <a:pt x="123553" y="673695"/>
                    <a:pt x="119584" y="640556"/>
                  </a:cubicBezTo>
                </a:path>
              </a:pathLst>
            </a:custGeom>
            <a:noFill/>
            <a:ln w="19050" cap="flat" cmpd="sng">
              <a:solidFill>
                <a:srgbClr val="BFBFBF"/>
              </a:solidFill>
              <a:round/>
            </a:ln>
            <a:extLst>
              <a:ext uri="{909E8E84-426E-40DD-AFC4-6F175D3DCCD1}">
                <a14:hiddenFill xmlns:a14="http://schemas.microsoft.com/office/drawing/2010/main">
                  <a:solidFill>
                    <a:srgbClr val="FFFFFF"/>
                  </a:solidFill>
                </a14:hiddenFill>
              </a:ext>
            </a:extLst>
          </p:spPr>
          <p:txBody>
            <a:bodyPr anchor="ctr"/>
            <a:lstStyle/>
            <a:p>
              <a:endParaRPr lang="zh-CN" altLang="en-US">
                <a:cs typeface="+mn-ea"/>
                <a:sym typeface="+mn-lt"/>
              </a:endParaRPr>
            </a:p>
          </p:txBody>
        </p:sp>
      </p:grpSp>
      <p:grpSp>
        <p:nvGrpSpPr>
          <p:cNvPr id="12" name="组合 11"/>
          <p:cNvGrpSpPr/>
          <p:nvPr/>
        </p:nvGrpSpPr>
        <p:grpSpPr>
          <a:xfrm>
            <a:off x="3940489" y="1564330"/>
            <a:ext cx="1701381" cy="2313635"/>
            <a:chOff x="3816524" y="1213071"/>
            <a:chExt cx="1385887" cy="1884363"/>
          </a:xfrm>
        </p:grpSpPr>
        <p:sp>
          <p:nvSpPr>
            <p:cNvPr id="13" name="任意多边形 43"/>
            <p:cNvSpPr/>
            <p:nvPr/>
          </p:nvSpPr>
          <p:spPr bwMode="auto">
            <a:xfrm rot="20832717" flipH="1">
              <a:off x="4407074" y="1213071"/>
              <a:ext cx="163512" cy="695325"/>
            </a:xfrm>
            <a:custGeom>
              <a:avLst/>
              <a:gdLst>
                <a:gd name="T0" fmla="*/ 8589 w 151176"/>
                <a:gd name="T1" fmla="*/ 0 h 643551"/>
                <a:gd name="T2" fmla="*/ 75351 w 151176"/>
                <a:gd name="T3" fmla="*/ 355512 h 643551"/>
                <a:gd name="T4" fmla="*/ 151176 w 151176"/>
                <a:gd name="T5" fmla="*/ 643551 h 643551"/>
              </a:gdLst>
              <a:ahLst/>
              <a:cxnLst>
                <a:cxn ang="0">
                  <a:pos x="T0" y="T1"/>
                </a:cxn>
                <a:cxn ang="0">
                  <a:pos x="T2" y="T3"/>
                </a:cxn>
                <a:cxn ang="0">
                  <a:pos x="T4" y="T5"/>
                </a:cxn>
              </a:cxnLst>
              <a:rect l="0" t="0" r="r" b="b"/>
              <a:pathLst>
                <a:path w="151176" h="643551">
                  <a:moveTo>
                    <a:pt x="8589" y="0"/>
                  </a:moveTo>
                  <a:cubicBezTo>
                    <a:pt x="-25570" y="125248"/>
                    <a:pt x="51587" y="248254"/>
                    <a:pt x="75351" y="355512"/>
                  </a:cubicBezTo>
                  <a:cubicBezTo>
                    <a:pt x="99115" y="462770"/>
                    <a:pt x="106507" y="555089"/>
                    <a:pt x="151176" y="643551"/>
                  </a:cubicBezTo>
                </a:path>
              </a:pathLst>
            </a:custGeom>
            <a:noFill/>
            <a:ln w="19050" cap="flat" cmpd="sng">
              <a:solidFill>
                <a:srgbClr val="BFBFBF"/>
              </a:solidFill>
              <a:round/>
            </a:ln>
            <a:extLst>
              <a:ext uri="{909E8E84-426E-40DD-AFC4-6F175D3DCCD1}">
                <a14:hiddenFill xmlns:a14="http://schemas.microsoft.com/office/drawing/2010/main">
                  <a:solidFill>
                    <a:srgbClr val="FFFFFF"/>
                  </a:solidFill>
                </a14:hiddenFill>
              </a:ext>
            </a:extLst>
          </p:spPr>
          <p:txBody>
            <a:bodyPr anchor="ctr"/>
            <a:lstStyle/>
            <a:p>
              <a:endParaRPr lang="zh-CN" altLang="en-US" sz="1900">
                <a:cs typeface="+mn-ea"/>
                <a:sym typeface="+mn-lt"/>
              </a:endParaRPr>
            </a:p>
          </p:txBody>
        </p:sp>
        <p:sp>
          <p:nvSpPr>
            <p:cNvPr id="14" name="椭圆 44"/>
            <p:cNvSpPr>
              <a:spLocks noChangeArrowheads="1"/>
            </p:cNvSpPr>
            <p:nvPr/>
          </p:nvSpPr>
          <p:spPr bwMode="auto">
            <a:xfrm>
              <a:off x="3816524" y="1711546"/>
              <a:ext cx="1385887" cy="1385888"/>
            </a:xfrm>
            <a:prstGeom prst="ellipse">
              <a:avLst/>
            </a:prstGeom>
            <a:solidFill>
              <a:schemeClr val="accent1">
                <a:lumMod val="60000"/>
                <a:lumOff val="40000"/>
              </a:schemeClr>
            </a:solidFill>
            <a:ln>
              <a:noFill/>
            </a:ln>
          </p:spPr>
          <p:txBody>
            <a:bodyPr lIns="0" tIns="0" rIns="0" bIns="0" anchor="ctr"/>
            <a:lstStyle/>
            <a:p>
              <a:pPr algn="ctr" eaLnBrk="1" hangingPunct="1"/>
              <a:endParaRPr lang="zh-CN" altLang="en-US" sz="1900">
                <a:solidFill>
                  <a:srgbClr val="FFFFFF"/>
                </a:solidFill>
                <a:cs typeface="+mn-ea"/>
                <a:sym typeface="+mn-lt"/>
              </a:endParaRPr>
            </a:p>
          </p:txBody>
        </p:sp>
        <p:sp>
          <p:nvSpPr>
            <p:cNvPr id="15" name="椭圆 45"/>
            <p:cNvSpPr>
              <a:spLocks noChangeArrowheads="1"/>
            </p:cNvSpPr>
            <p:nvPr/>
          </p:nvSpPr>
          <p:spPr bwMode="auto">
            <a:xfrm>
              <a:off x="3884786" y="1779809"/>
              <a:ext cx="1249363" cy="1249362"/>
            </a:xfrm>
            <a:prstGeom prst="ellipse">
              <a:avLst/>
            </a:prstGeom>
            <a:solidFill>
              <a:srgbClr val="1200B6"/>
            </a:solidFill>
            <a:ln w="3175" cmpd="sng">
              <a:solidFill>
                <a:schemeClr val="bg1"/>
              </a:solidFill>
              <a:round/>
            </a:ln>
          </p:spPr>
          <p:txBody>
            <a:bodyPr lIns="0" tIns="0" rIns="0" bIns="0" anchor="ctr"/>
            <a:lstStyle/>
            <a:p>
              <a:pPr algn="ctr"/>
              <a:r>
                <a:rPr lang="zh-CN" altLang="en-US" sz="1900" dirty="0">
                  <a:solidFill>
                    <a:srgbClr val="FFFFFF"/>
                  </a:solidFill>
                  <a:cs typeface="+mn-ea"/>
                  <a:sym typeface="+mn-lt"/>
                </a:rPr>
                <a:t>添加标题文本</a:t>
              </a:r>
              <a:endParaRPr lang="zh-CN" altLang="en-US" sz="1900" dirty="0">
                <a:solidFill>
                  <a:srgbClr val="FFFFFF"/>
                </a:solidFill>
                <a:cs typeface="+mn-ea"/>
                <a:sym typeface="+mn-lt"/>
              </a:endParaRPr>
            </a:p>
          </p:txBody>
        </p:sp>
        <p:grpSp>
          <p:nvGrpSpPr>
            <p:cNvPr id="16" name="椭圆 46"/>
            <p:cNvGrpSpPr/>
            <p:nvPr/>
          </p:nvGrpSpPr>
          <p:grpSpPr bwMode="auto">
            <a:xfrm>
              <a:off x="4443586" y="1906809"/>
              <a:ext cx="128588" cy="127000"/>
              <a:chOff x="0" y="0"/>
              <a:chExt cx="81" cy="80"/>
            </a:xfrm>
          </p:grpSpPr>
          <p:pic>
            <p:nvPicPr>
              <p:cNvPr id="18" name="椭圆 46"/>
              <p:cNvPicPr>
                <a:picLocks noChangeArrowheads="1"/>
              </p:cNvPicPr>
              <p:nvPr/>
            </p:nvPicPr>
            <p:blipFill>
              <a:blip r:embed="rId1"/>
              <a:srcRect/>
              <a:stretch>
                <a:fillRect/>
              </a:stretch>
            </p:blipFill>
            <p:spPr bwMode="auto">
              <a:xfrm>
                <a:off x="0" y="0"/>
                <a:ext cx="81"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 Box 15"/>
              <p:cNvSpPr txBox="1">
                <a:spLocks noChangeArrowheads="1"/>
              </p:cNvSpPr>
              <p:nvPr/>
            </p:nvSpPr>
            <p:spPr bwMode="auto">
              <a:xfrm>
                <a:off x="13" y="12"/>
                <a:ext cx="57"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sz="1900">
                  <a:solidFill>
                    <a:srgbClr val="FFFFFF"/>
                  </a:solidFill>
                  <a:latin typeface="+mn-lt"/>
                  <a:ea typeface="+mn-ea"/>
                  <a:cs typeface="+mn-ea"/>
                  <a:sym typeface="+mn-lt"/>
                </a:endParaRPr>
              </a:p>
            </p:txBody>
          </p:sp>
        </p:grpSp>
        <p:sp>
          <p:nvSpPr>
            <p:cNvPr id="17" name="任意多边形 47"/>
            <p:cNvSpPr/>
            <p:nvPr/>
          </p:nvSpPr>
          <p:spPr bwMode="auto">
            <a:xfrm>
              <a:off x="4376911" y="1232121"/>
              <a:ext cx="131763" cy="738188"/>
            </a:xfrm>
            <a:custGeom>
              <a:avLst/>
              <a:gdLst>
                <a:gd name="T0" fmla="*/ 74340 w 122824"/>
                <a:gd name="T1" fmla="*/ 0 h 682499"/>
                <a:gd name="T2" fmla="*/ 522 w 122824"/>
                <a:gd name="T3" fmla="*/ 342900 h 682499"/>
                <a:gd name="T4" fmla="*/ 107678 w 122824"/>
                <a:gd name="T5" fmla="*/ 657225 h 682499"/>
                <a:gd name="T6" fmla="*/ 119584 w 122824"/>
                <a:gd name="T7" fmla="*/ 640556 h 682499"/>
              </a:gdLst>
              <a:ahLst/>
              <a:cxnLst>
                <a:cxn ang="0">
                  <a:pos x="T0" y="T1"/>
                </a:cxn>
                <a:cxn ang="0">
                  <a:pos x="T2" y="T3"/>
                </a:cxn>
                <a:cxn ang="0">
                  <a:pos x="T4" y="T5"/>
                </a:cxn>
                <a:cxn ang="0">
                  <a:pos x="T6" y="T7"/>
                </a:cxn>
              </a:cxnLst>
              <a:rect l="0" t="0" r="r" b="b"/>
              <a:pathLst>
                <a:path w="122824" h="682499">
                  <a:moveTo>
                    <a:pt x="74340" y="0"/>
                  </a:moveTo>
                  <a:cubicBezTo>
                    <a:pt x="34653" y="116681"/>
                    <a:pt x="-5034" y="233363"/>
                    <a:pt x="522" y="342900"/>
                  </a:cubicBezTo>
                  <a:cubicBezTo>
                    <a:pt x="6078" y="452437"/>
                    <a:pt x="87834" y="607616"/>
                    <a:pt x="107678" y="657225"/>
                  </a:cubicBezTo>
                  <a:cubicBezTo>
                    <a:pt x="127522" y="706834"/>
                    <a:pt x="123553" y="673695"/>
                    <a:pt x="119584" y="640556"/>
                  </a:cubicBezTo>
                </a:path>
              </a:pathLst>
            </a:custGeom>
            <a:noFill/>
            <a:ln w="19050" cap="flat" cmpd="sng">
              <a:solidFill>
                <a:srgbClr val="BFBFBF"/>
              </a:solidFill>
              <a:round/>
            </a:ln>
            <a:extLst>
              <a:ext uri="{909E8E84-426E-40DD-AFC4-6F175D3DCCD1}">
                <a14:hiddenFill xmlns:a14="http://schemas.microsoft.com/office/drawing/2010/main">
                  <a:solidFill>
                    <a:srgbClr val="FFFFFF"/>
                  </a:solidFill>
                </a14:hiddenFill>
              </a:ext>
            </a:extLst>
          </p:spPr>
          <p:txBody>
            <a:bodyPr anchor="ctr"/>
            <a:lstStyle/>
            <a:p>
              <a:endParaRPr lang="zh-CN" altLang="en-US" sz="1900">
                <a:cs typeface="+mn-ea"/>
                <a:sym typeface="+mn-lt"/>
              </a:endParaRPr>
            </a:p>
          </p:txBody>
        </p:sp>
      </p:grpSp>
      <p:grpSp>
        <p:nvGrpSpPr>
          <p:cNvPr id="20" name="组合 19"/>
          <p:cNvGrpSpPr/>
          <p:nvPr/>
        </p:nvGrpSpPr>
        <p:grpSpPr>
          <a:xfrm>
            <a:off x="6458217" y="1564330"/>
            <a:ext cx="1701381" cy="2313635"/>
            <a:chOff x="6213649" y="1213071"/>
            <a:chExt cx="1385887" cy="1884363"/>
          </a:xfrm>
        </p:grpSpPr>
        <p:sp>
          <p:nvSpPr>
            <p:cNvPr id="21" name="任意多边形 48"/>
            <p:cNvSpPr/>
            <p:nvPr/>
          </p:nvSpPr>
          <p:spPr bwMode="auto">
            <a:xfrm rot="20832717" flipH="1">
              <a:off x="6804199" y="1213071"/>
              <a:ext cx="163512" cy="695325"/>
            </a:xfrm>
            <a:custGeom>
              <a:avLst/>
              <a:gdLst>
                <a:gd name="T0" fmla="*/ 8589 w 151176"/>
                <a:gd name="T1" fmla="*/ 0 h 643551"/>
                <a:gd name="T2" fmla="*/ 75351 w 151176"/>
                <a:gd name="T3" fmla="*/ 355512 h 643551"/>
                <a:gd name="T4" fmla="*/ 151176 w 151176"/>
                <a:gd name="T5" fmla="*/ 643551 h 643551"/>
              </a:gdLst>
              <a:ahLst/>
              <a:cxnLst>
                <a:cxn ang="0">
                  <a:pos x="T0" y="T1"/>
                </a:cxn>
                <a:cxn ang="0">
                  <a:pos x="T2" y="T3"/>
                </a:cxn>
                <a:cxn ang="0">
                  <a:pos x="T4" y="T5"/>
                </a:cxn>
              </a:cxnLst>
              <a:rect l="0" t="0" r="r" b="b"/>
              <a:pathLst>
                <a:path w="151176" h="643551">
                  <a:moveTo>
                    <a:pt x="8589" y="0"/>
                  </a:moveTo>
                  <a:cubicBezTo>
                    <a:pt x="-25570" y="125248"/>
                    <a:pt x="51587" y="248254"/>
                    <a:pt x="75351" y="355512"/>
                  </a:cubicBezTo>
                  <a:cubicBezTo>
                    <a:pt x="99115" y="462770"/>
                    <a:pt x="106507" y="555089"/>
                    <a:pt x="151176" y="643551"/>
                  </a:cubicBezTo>
                </a:path>
              </a:pathLst>
            </a:custGeom>
            <a:noFill/>
            <a:ln w="19050" cap="flat" cmpd="sng">
              <a:solidFill>
                <a:srgbClr val="BFBFBF"/>
              </a:solidFill>
              <a:round/>
            </a:ln>
            <a:extLst>
              <a:ext uri="{909E8E84-426E-40DD-AFC4-6F175D3DCCD1}">
                <a14:hiddenFill xmlns:a14="http://schemas.microsoft.com/office/drawing/2010/main">
                  <a:solidFill>
                    <a:srgbClr val="FFFFFF"/>
                  </a:solidFill>
                </a14:hiddenFill>
              </a:ext>
            </a:extLst>
          </p:spPr>
          <p:txBody>
            <a:bodyPr anchor="ctr"/>
            <a:lstStyle/>
            <a:p>
              <a:endParaRPr lang="zh-CN" altLang="en-US" sz="1900">
                <a:cs typeface="+mn-ea"/>
                <a:sym typeface="+mn-lt"/>
              </a:endParaRPr>
            </a:p>
          </p:txBody>
        </p:sp>
        <p:sp>
          <p:nvSpPr>
            <p:cNvPr id="22" name="椭圆 49"/>
            <p:cNvSpPr>
              <a:spLocks noChangeArrowheads="1"/>
            </p:cNvSpPr>
            <p:nvPr/>
          </p:nvSpPr>
          <p:spPr bwMode="auto">
            <a:xfrm>
              <a:off x="6213649" y="1711546"/>
              <a:ext cx="1385887" cy="1385888"/>
            </a:xfrm>
            <a:prstGeom prst="ellipse">
              <a:avLst/>
            </a:prstGeom>
            <a:solidFill>
              <a:schemeClr val="accent3"/>
            </a:solidFill>
            <a:ln>
              <a:noFill/>
            </a:ln>
          </p:spPr>
          <p:txBody>
            <a:bodyPr lIns="0" tIns="0" rIns="0" bIns="0" anchor="ctr"/>
            <a:lstStyle/>
            <a:p>
              <a:pPr algn="ctr" eaLnBrk="1" hangingPunct="1"/>
              <a:endParaRPr lang="zh-CN" altLang="en-US" sz="1900">
                <a:solidFill>
                  <a:srgbClr val="FFFFFF"/>
                </a:solidFill>
                <a:cs typeface="+mn-ea"/>
                <a:sym typeface="+mn-lt"/>
              </a:endParaRPr>
            </a:p>
          </p:txBody>
        </p:sp>
        <p:sp>
          <p:nvSpPr>
            <p:cNvPr id="23" name="椭圆 50"/>
            <p:cNvSpPr>
              <a:spLocks noChangeArrowheads="1"/>
            </p:cNvSpPr>
            <p:nvPr/>
          </p:nvSpPr>
          <p:spPr bwMode="auto">
            <a:xfrm>
              <a:off x="6281911" y="1779809"/>
              <a:ext cx="1249363" cy="1249362"/>
            </a:xfrm>
            <a:prstGeom prst="ellipse">
              <a:avLst/>
            </a:prstGeom>
            <a:solidFill>
              <a:schemeClr val="accent3"/>
            </a:solidFill>
            <a:ln w="3175" cmpd="sng">
              <a:solidFill>
                <a:schemeClr val="bg1"/>
              </a:solidFill>
              <a:round/>
            </a:ln>
          </p:spPr>
          <p:txBody>
            <a:bodyPr lIns="0" tIns="0" rIns="0" bIns="0" anchor="ctr"/>
            <a:lstStyle/>
            <a:p>
              <a:pPr algn="ctr"/>
              <a:r>
                <a:rPr lang="zh-CN" altLang="en-US" sz="1900" dirty="0">
                  <a:solidFill>
                    <a:srgbClr val="FFFFFF"/>
                  </a:solidFill>
                  <a:cs typeface="+mn-ea"/>
                  <a:sym typeface="+mn-lt"/>
                </a:rPr>
                <a:t>添加标题文本</a:t>
              </a:r>
              <a:endParaRPr lang="zh-CN" altLang="en-US" sz="1900" dirty="0">
                <a:solidFill>
                  <a:srgbClr val="FFFFFF"/>
                </a:solidFill>
                <a:cs typeface="+mn-ea"/>
                <a:sym typeface="+mn-lt"/>
              </a:endParaRPr>
            </a:p>
          </p:txBody>
        </p:sp>
        <p:grpSp>
          <p:nvGrpSpPr>
            <p:cNvPr id="24" name="椭圆 71"/>
            <p:cNvGrpSpPr/>
            <p:nvPr/>
          </p:nvGrpSpPr>
          <p:grpSpPr bwMode="auto">
            <a:xfrm>
              <a:off x="6840711" y="1906809"/>
              <a:ext cx="133350" cy="127000"/>
              <a:chOff x="0" y="0"/>
              <a:chExt cx="84" cy="80"/>
            </a:xfrm>
          </p:grpSpPr>
          <p:pic>
            <p:nvPicPr>
              <p:cNvPr id="26" name="椭圆 71"/>
              <p:cNvPicPr>
                <a:picLocks noChangeArrowheads="1"/>
              </p:cNvPicPr>
              <p:nvPr/>
            </p:nvPicPr>
            <p:blipFill>
              <a:blip r:embed="rId2"/>
              <a:srcRect/>
              <a:stretch>
                <a:fillRect/>
              </a:stretch>
            </p:blipFill>
            <p:spPr bwMode="auto">
              <a:xfrm>
                <a:off x="0" y="0"/>
                <a:ext cx="84"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22"/>
              <p:cNvSpPr txBox="1">
                <a:spLocks noChangeArrowheads="1"/>
              </p:cNvSpPr>
              <p:nvPr/>
            </p:nvSpPr>
            <p:spPr bwMode="auto">
              <a:xfrm>
                <a:off x="13" y="12"/>
                <a:ext cx="58"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sz="1900">
                  <a:solidFill>
                    <a:srgbClr val="FFFFFF"/>
                  </a:solidFill>
                  <a:latin typeface="+mn-lt"/>
                  <a:ea typeface="+mn-ea"/>
                  <a:cs typeface="+mn-ea"/>
                  <a:sym typeface="+mn-lt"/>
                </a:endParaRPr>
              </a:p>
            </p:txBody>
          </p:sp>
        </p:grpSp>
        <p:sp>
          <p:nvSpPr>
            <p:cNvPr id="25" name="任意多边形 72"/>
            <p:cNvSpPr/>
            <p:nvPr/>
          </p:nvSpPr>
          <p:spPr bwMode="auto">
            <a:xfrm>
              <a:off x="6774036" y="1232121"/>
              <a:ext cx="131763" cy="738188"/>
            </a:xfrm>
            <a:custGeom>
              <a:avLst/>
              <a:gdLst>
                <a:gd name="T0" fmla="*/ 74340 w 122824"/>
                <a:gd name="T1" fmla="*/ 0 h 682499"/>
                <a:gd name="T2" fmla="*/ 522 w 122824"/>
                <a:gd name="T3" fmla="*/ 342900 h 682499"/>
                <a:gd name="T4" fmla="*/ 107678 w 122824"/>
                <a:gd name="T5" fmla="*/ 657225 h 682499"/>
                <a:gd name="T6" fmla="*/ 119584 w 122824"/>
                <a:gd name="T7" fmla="*/ 640556 h 682499"/>
              </a:gdLst>
              <a:ahLst/>
              <a:cxnLst>
                <a:cxn ang="0">
                  <a:pos x="T0" y="T1"/>
                </a:cxn>
                <a:cxn ang="0">
                  <a:pos x="T2" y="T3"/>
                </a:cxn>
                <a:cxn ang="0">
                  <a:pos x="T4" y="T5"/>
                </a:cxn>
                <a:cxn ang="0">
                  <a:pos x="T6" y="T7"/>
                </a:cxn>
              </a:cxnLst>
              <a:rect l="0" t="0" r="r" b="b"/>
              <a:pathLst>
                <a:path w="122824" h="682499">
                  <a:moveTo>
                    <a:pt x="74340" y="0"/>
                  </a:moveTo>
                  <a:cubicBezTo>
                    <a:pt x="34653" y="116681"/>
                    <a:pt x="-5034" y="233363"/>
                    <a:pt x="522" y="342900"/>
                  </a:cubicBezTo>
                  <a:cubicBezTo>
                    <a:pt x="6078" y="452437"/>
                    <a:pt x="87834" y="607616"/>
                    <a:pt x="107678" y="657225"/>
                  </a:cubicBezTo>
                  <a:cubicBezTo>
                    <a:pt x="127522" y="706834"/>
                    <a:pt x="123553" y="673695"/>
                    <a:pt x="119584" y="640556"/>
                  </a:cubicBezTo>
                </a:path>
              </a:pathLst>
            </a:custGeom>
            <a:noFill/>
            <a:ln w="19050" cap="flat" cmpd="sng">
              <a:solidFill>
                <a:srgbClr val="BFBFBF"/>
              </a:solidFill>
              <a:round/>
            </a:ln>
            <a:extLst>
              <a:ext uri="{909E8E84-426E-40DD-AFC4-6F175D3DCCD1}">
                <a14:hiddenFill xmlns:a14="http://schemas.microsoft.com/office/drawing/2010/main">
                  <a:solidFill>
                    <a:srgbClr val="FFFFFF"/>
                  </a:solidFill>
                </a14:hiddenFill>
              </a:ext>
            </a:extLst>
          </p:spPr>
          <p:txBody>
            <a:bodyPr anchor="ctr"/>
            <a:lstStyle/>
            <a:p>
              <a:endParaRPr lang="zh-CN" altLang="en-US" sz="1900">
                <a:cs typeface="+mn-ea"/>
                <a:sym typeface="+mn-lt"/>
              </a:endParaRPr>
            </a:p>
          </p:txBody>
        </p:sp>
      </p:grpSp>
      <p:sp>
        <p:nvSpPr>
          <p:cNvPr id="28" name="矩形 73"/>
          <p:cNvSpPr>
            <a:spLocks noChangeArrowheads="1"/>
          </p:cNvSpPr>
          <p:nvPr/>
        </p:nvSpPr>
        <p:spPr bwMode="auto">
          <a:xfrm>
            <a:off x="3659022" y="4060609"/>
            <a:ext cx="2148984" cy="1143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08" tIns="60954" rIns="121908" bIns="60954">
            <a:spAutoFit/>
          </a:bodyPr>
          <a:lstStyle/>
          <a:p>
            <a:pPr algn="just">
              <a:lnSpc>
                <a:spcPct val="130000"/>
              </a:lnSpc>
            </a:pPr>
            <a:r>
              <a:rPr lang="zh-CN" altLang="en-US" sz="1300" dirty="0" smtClean="0">
                <a:solidFill>
                  <a:schemeClr val="bg1">
                    <a:lumMod val="50000"/>
                  </a:schemeClr>
                </a:solidFill>
                <a:cs typeface="+mn-ea"/>
                <a:sym typeface="+mn-lt"/>
              </a:rPr>
              <a:t>根据自己的需要添加适当的文字，此处添加详细文本描述，建议与标题相关尽量简洁</a:t>
            </a:r>
            <a:r>
              <a:rPr lang="en-US" altLang="zh-CN" sz="1300" dirty="0" smtClean="0">
                <a:solidFill>
                  <a:schemeClr val="bg1">
                    <a:lumMod val="50000"/>
                  </a:schemeClr>
                </a:solidFill>
                <a:cs typeface="+mn-ea"/>
                <a:sym typeface="+mn-lt"/>
              </a:rPr>
              <a:t>... ...</a:t>
            </a:r>
            <a:endParaRPr lang="zh-CN" altLang="en-US" sz="1300" dirty="0">
              <a:solidFill>
                <a:schemeClr val="bg1">
                  <a:lumMod val="50000"/>
                </a:schemeClr>
              </a:solidFill>
              <a:cs typeface="+mn-ea"/>
              <a:sym typeface="+mn-lt"/>
            </a:endParaRPr>
          </a:p>
        </p:txBody>
      </p:sp>
      <p:sp>
        <p:nvSpPr>
          <p:cNvPr id="29" name="矩形 74"/>
          <p:cNvSpPr>
            <a:spLocks noChangeArrowheads="1"/>
          </p:cNvSpPr>
          <p:nvPr/>
        </p:nvSpPr>
        <p:spPr bwMode="auto">
          <a:xfrm>
            <a:off x="6243088" y="4075623"/>
            <a:ext cx="2150752" cy="1163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08" tIns="60954" rIns="121908" bIns="60954">
            <a:spAutoFit/>
          </a:bodyPr>
          <a:lstStyle/>
          <a:p>
            <a:pPr algn="just">
              <a:lnSpc>
                <a:spcPct val="130000"/>
              </a:lnSpc>
            </a:pPr>
            <a:r>
              <a:rPr lang="zh-CN" altLang="en-US" sz="1300" dirty="0" smtClean="0">
                <a:solidFill>
                  <a:schemeClr val="bg1">
                    <a:lumMod val="50000"/>
                  </a:schemeClr>
                </a:solidFill>
                <a:cs typeface="+mn-ea"/>
                <a:sym typeface="+mn-lt"/>
              </a:rPr>
              <a:t>根据自己的需要添加适当的文字，此处添加详细文本描述，建议与标题相关尽量简洁</a:t>
            </a:r>
            <a:r>
              <a:rPr lang="en-US" altLang="zh-CN" sz="1300" dirty="0" smtClean="0">
                <a:solidFill>
                  <a:schemeClr val="bg1">
                    <a:lumMod val="50000"/>
                  </a:schemeClr>
                </a:solidFill>
                <a:cs typeface="+mn-ea"/>
                <a:sym typeface="+mn-lt"/>
              </a:rPr>
              <a:t>... ...</a:t>
            </a:r>
            <a:endParaRPr lang="zh-CN" altLang="en-US" sz="1300" dirty="0">
              <a:solidFill>
                <a:schemeClr val="bg1">
                  <a:lumMod val="50000"/>
                </a:schemeClr>
              </a:solidFill>
              <a:cs typeface="+mn-ea"/>
              <a:sym typeface="+mn-lt"/>
            </a:endParaRPr>
          </a:p>
        </p:txBody>
      </p:sp>
      <p:grpSp>
        <p:nvGrpSpPr>
          <p:cNvPr id="30" name="组合 29"/>
          <p:cNvGrpSpPr/>
          <p:nvPr/>
        </p:nvGrpSpPr>
        <p:grpSpPr>
          <a:xfrm>
            <a:off x="8975947" y="1564330"/>
            <a:ext cx="1701381" cy="2313635"/>
            <a:chOff x="6213649" y="1213071"/>
            <a:chExt cx="1385887" cy="1884363"/>
          </a:xfrm>
        </p:grpSpPr>
        <p:sp>
          <p:nvSpPr>
            <p:cNvPr id="31" name="任意多边形 48"/>
            <p:cNvSpPr/>
            <p:nvPr/>
          </p:nvSpPr>
          <p:spPr bwMode="auto">
            <a:xfrm rot="20832717" flipH="1">
              <a:off x="6804199" y="1213071"/>
              <a:ext cx="163512" cy="695325"/>
            </a:xfrm>
            <a:custGeom>
              <a:avLst/>
              <a:gdLst>
                <a:gd name="T0" fmla="*/ 8589 w 151176"/>
                <a:gd name="T1" fmla="*/ 0 h 643551"/>
                <a:gd name="T2" fmla="*/ 75351 w 151176"/>
                <a:gd name="T3" fmla="*/ 355512 h 643551"/>
                <a:gd name="T4" fmla="*/ 151176 w 151176"/>
                <a:gd name="T5" fmla="*/ 643551 h 643551"/>
              </a:gdLst>
              <a:ahLst/>
              <a:cxnLst>
                <a:cxn ang="0">
                  <a:pos x="T0" y="T1"/>
                </a:cxn>
                <a:cxn ang="0">
                  <a:pos x="T2" y="T3"/>
                </a:cxn>
                <a:cxn ang="0">
                  <a:pos x="T4" y="T5"/>
                </a:cxn>
              </a:cxnLst>
              <a:rect l="0" t="0" r="r" b="b"/>
              <a:pathLst>
                <a:path w="151176" h="643551">
                  <a:moveTo>
                    <a:pt x="8589" y="0"/>
                  </a:moveTo>
                  <a:cubicBezTo>
                    <a:pt x="-25570" y="125248"/>
                    <a:pt x="51587" y="248254"/>
                    <a:pt x="75351" y="355512"/>
                  </a:cubicBezTo>
                  <a:cubicBezTo>
                    <a:pt x="99115" y="462770"/>
                    <a:pt x="106507" y="555089"/>
                    <a:pt x="151176" y="643551"/>
                  </a:cubicBezTo>
                </a:path>
              </a:pathLst>
            </a:custGeom>
            <a:noFill/>
            <a:ln w="19050" cap="flat" cmpd="sng">
              <a:solidFill>
                <a:srgbClr val="BFBFBF"/>
              </a:solidFill>
              <a:round/>
            </a:ln>
            <a:extLst>
              <a:ext uri="{909E8E84-426E-40DD-AFC4-6F175D3DCCD1}">
                <a14:hiddenFill xmlns:a14="http://schemas.microsoft.com/office/drawing/2010/main">
                  <a:solidFill>
                    <a:srgbClr val="FFFFFF"/>
                  </a:solidFill>
                </a14:hiddenFill>
              </a:ext>
            </a:extLst>
          </p:spPr>
          <p:txBody>
            <a:bodyPr anchor="ctr"/>
            <a:lstStyle/>
            <a:p>
              <a:endParaRPr lang="zh-CN" altLang="en-US" sz="1900">
                <a:cs typeface="+mn-ea"/>
                <a:sym typeface="+mn-lt"/>
              </a:endParaRPr>
            </a:p>
          </p:txBody>
        </p:sp>
        <p:sp>
          <p:nvSpPr>
            <p:cNvPr id="32" name="椭圆 49"/>
            <p:cNvSpPr>
              <a:spLocks noChangeArrowheads="1"/>
            </p:cNvSpPr>
            <p:nvPr/>
          </p:nvSpPr>
          <p:spPr bwMode="auto">
            <a:xfrm>
              <a:off x="6213649" y="1711546"/>
              <a:ext cx="1385887" cy="1385888"/>
            </a:xfrm>
            <a:prstGeom prst="ellipse">
              <a:avLst/>
            </a:prstGeom>
            <a:solidFill>
              <a:schemeClr val="accent4"/>
            </a:solidFill>
            <a:ln>
              <a:noFill/>
            </a:ln>
          </p:spPr>
          <p:txBody>
            <a:bodyPr lIns="0" tIns="0" rIns="0" bIns="0" anchor="ctr"/>
            <a:lstStyle/>
            <a:p>
              <a:pPr algn="ctr" eaLnBrk="1" hangingPunct="1"/>
              <a:endParaRPr lang="zh-CN" altLang="en-US" sz="1900">
                <a:solidFill>
                  <a:srgbClr val="FFFFFF"/>
                </a:solidFill>
                <a:cs typeface="+mn-ea"/>
                <a:sym typeface="+mn-lt"/>
              </a:endParaRPr>
            </a:p>
          </p:txBody>
        </p:sp>
        <p:sp>
          <p:nvSpPr>
            <p:cNvPr id="33" name="椭圆 50"/>
            <p:cNvSpPr>
              <a:spLocks noChangeArrowheads="1"/>
            </p:cNvSpPr>
            <p:nvPr/>
          </p:nvSpPr>
          <p:spPr bwMode="auto">
            <a:xfrm>
              <a:off x="6281911" y="1779809"/>
              <a:ext cx="1249363" cy="1249362"/>
            </a:xfrm>
            <a:prstGeom prst="ellipse">
              <a:avLst/>
            </a:prstGeom>
            <a:solidFill>
              <a:srgbClr val="FF9B9B"/>
            </a:solidFill>
            <a:ln w="3175" cmpd="sng">
              <a:solidFill>
                <a:schemeClr val="bg1"/>
              </a:solidFill>
              <a:round/>
            </a:ln>
          </p:spPr>
          <p:txBody>
            <a:bodyPr lIns="0" tIns="0" rIns="0" bIns="0" anchor="ctr"/>
            <a:lstStyle/>
            <a:p>
              <a:pPr algn="ctr"/>
              <a:r>
                <a:rPr lang="zh-CN" altLang="en-US" sz="1900" dirty="0">
                  <a:solidFill>
                    <a:srgbClr val="FFFFFF"/>
                  </a:solidFill>
                  <a:cs typeface="+mn-ea"/>
                  <a:sym typeface="+mn-lt"/>
                </a:rPr>
                <a:t>添加标题文本</a:t>
              </a:r>
              <a:endParaRPr lang="zh-CN" altLang="en-US" sz="1900" dirty="0">
                <a:solidFill>
                  <a:srgbClr val="FFFFFF"/>
                </a:solidFill>
                <a:cs typeface="+mn-ea"/>
                <a:sym typeface="+mn-lt"/>
              </a:endParaRPr>
            </a:p>
          </p:txBody>
        </p:sp>
        <p:grpSp>
          <p:nvGrpSpPr>
            <p:cNvPr id="34" name="椭圆 71"/>
            <p:cNvGrpSpPr/>
            <p:nvPr/>
          </p:nvGrpSpPr>
          <p:grpSpPr bwMode="auto">
            <a:xfrm>
              <a:off x="6840711" y="1906809"/>
              <a:ext cx="133350" cy="127000"/>
              <a:chOff x="0" y="0"/>
              <a:chExt cx="84" cy="80"/>
            </a:xfrm>
          </p:grpSpPr>
          <p:pic>
            <p:nvPicPr>
              <p:cNvPr id="36" name="椭圆 71"/>
              <p:cNvPicPr>
                <a:picLocks noChangeArrowheads="1"/>
              </p:cNvPicPr>
              <p:nvPr/>
            </p:nvPicPr>
            <p:blipFill>
              <a:blip r:embed="rId2"/>
              <a:srcRect/>
              <a:stretch>
                <a:fillRect/>
              </a:stretch>
            </p:blipFill>
            <p:spPr bwMode="auto">
              <a:xfrm>
                <a:off x="0" y="0"/>
                <a:ext cx="84"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Text Box 22"/>
              <p:cNvSpPr txBox="1">
                <a:spLocks noChangeArrowheads="1"/>
              </p:cNvSpPr>
              <p:nvPr/>
            </p:nvSpPr>
            <p:spPr bwMode="auto">
              <a:xfrm>
                <a:off x="13" y="12"/>
                <a:ext cx="58" cy="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sz="1900">
                  <a:solidFill>
                    <a:srgbClr val="FFFFFF"/>
                  </a:solidFill>
                  <a:latin typeface="+mn-lt"/>
                  <a:ea typeface="+mn-ea"/>
                  <a:cs typeface="+mn-ea"/>
                  <a:sym typeface="+mn-lt"/>
                </a:endParaRPr>
              </a:p>
            </p:txBody>
          </p:sp>
        </p:grpSp>
        <p:sp>
          <p:nvSpPr>
            <p:cNvPr id="35" name="任意多边形 72"/>
            <p:cNvSpPr/>
            <p:nvPr/>
          </p:nvSpPr>
          <p:spPr bwMode="auto">
            <a:xfrm>
              <a:off x="6774036" y="1232121"/>
              <a:ext cx="131763" cy="738188"/>
            </a:xfrm>
            <a:custGeom>
              <a:avLst/>
              <a:gdLst>
                <a:gd name="T0" fmla="*/ 74340 w 122824"/>
                <a:gd name="T1" fmla="*/ 0 h 682499"/>
                <a:gd name="T2" fmla="*/ 522 w 122824"/>
                <a:gd name="T3" fmla="*/ 342900 h 682499"/>
                <a:gd name="T4" fmla="*/ 107678 w 122824"/>
                <a:gd name="T5" fmla="*/ 657225 h 682499"/>
                <a:gd name="T6" fmla="*/ 119584 w 122824"/>
                <a:gd name="T7" fmla="*/ 640556 h 682499"/>
              </a:gdLst>
              <a:ahLst/>
              <a:cxnLst>
                <a:cxn ang="0">
                  <a:pos x="T0" y="T1"/>
                </a:cxn>
                <a:cxn ang="0">
                  <a:pos x="T2" y="T3"/>
                </a:cxn>
                <a:cxn ang="0">
                  <a:pos x="T4" y="T5"/>
                </a:cxn>
                <a:cxn ang="0">
                  <a:pos x="T6" y="T7"/>
                </a:cxn>
              </a:cxnLst>
              <a:rect l="0" t="0" r="r" b="b"/>
              <a:pathLst>
                <a:path w="122824" h="682499">
                  <a:moveTo>
                    <a:pt x="74340" y="0"/>
                  </a:moveTo>
                  <a:cubicBezTo>
                    <a:pt x="34653" y="116681"/>
                    <a:pt x="-5034" y="233363"/>
                    <a:pt x="522" y="342900"/>
                  </a:cubicBezTo>
                  <a:cubicBezTo>
                    <a:pt x="6078" y="452437"/>
                    <a:pt x="87834" y="607616"/>
                    <a:pt x="107678" y="657225"/>
                  </a:cubicBezTo>
                  <a:cubicBezTo>
                    <a:pt x="127522" y="706834"/>
                    <a:pt x="123553" y="673695"/>
                    <a:pt x="119584" y="640556"/>
                  </a:cubicBezTo>
                </a:path>
              </a:pathLst>
            </a:custGeom>
            <a:noFill/>
            <a:ln w="19050" cap="flat" cmpd="sng">
              <a:solidFill>
                <a:srgbClr val="BFBFBF"/>
              </a:solidFill>
              <a:round/>
            </a:ln>
            <a:extLst>
              <a:ext uri="{909E8E84-426E-40DD-AFC4-6F175D3DCCD1}">
                <a14:hiddenFill xmlns:a14="http://schemas.microsoft.com/office/drawing/2010/main">
                  <a:solidFill>
                    <a:srgbClr val="FFFFFF"/>
                  </a:solidFill>
                </a14:hiddenFill>
              </a:ext>
            </a:extLst>
          </p:spPr>
          <p:txBody>
            <a:bodyPr anchor="ctr"/>
            <a:lstStyle/>
            <a:p>
              <a:endParaRPr lang="zh-CN" altLang="en-US" sz="1900">
                <a:cs typeface="+mn-ea"/>
                <a:sym typeface="+mn-lt"/>
              </a:endParaRPr>
            </a:p>
          </p:txBody>
        </p:sp>
      </p:grpSp>
      <p:sp>
        <p:nvSpPr>
          <p:cNvPr id="38" name="矩形 74"/>
          <p:cNvSpPr>
            <a:spLocks noChangeArrowheads="1"/>
          </p:cNvSpPr>
          <p:nvPr/>
        </p:nvSpPr>
        <p:spPr bwMode="auto">
          <a:xfrm>
            <a:off x="8829011" y="4060609"/>
            <a:ext cx="2150752" cy="1163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08" tIns="60954" rIns="121908" bIns="60954">
            <a:spAutoFit/>
          </a:bodyPr>
          <a:lstStyle/>
          <a:p>
            <a:pPr algn="just">
              <a:lnSpc>
                <a:spcPct val="130000"/>
              </a:lnSpc>
            </a:pPr>
            <a:r>
              <a:rPr lang="zh-CN" altLang="en-US" sz="1300" dirty="0" smtClean="0">
                <a:solidFill>
                  <a:schemeClr val="bg1">
                    <a:lumMod val="50000"/>
                  </a:schemeClr>
                </a:solidFill>
                <a:cs typeface="+mn-ea"/>
                <a:sym typeface="+mn-lt"/>
              </a:rPr>
              <a:t>根据自己的需要添加适当的文字，此处添加详细文本描述，建议与标题相关尽量简洁</a:t>
            </a:r>
            <a:r>
              <a:rPr lang="en-US" altLang="zh-CN" sz="1300" dirty="0" smtClean="0">
                <a:solidFill>
                  <a:schemeClr val="bg1">
                    <a:lumMod val="50000"/>
                  </a:schemeClr>
                </a:solidFill>
                <a:cs typeface="+mn-ea"/>
                <a:sym typeface="+mn-lt"/>
              </a:rPr>
              <a:t>... ...</a:t>
            </a:r>
            <a:endParaRPr lang="zh-CN" altLang="en-US" sz="1300" dirty="0">
              <a:solidFill>
                <a:schemeClr val="bg1">
                  <a:lumMod val="50000"/>
                </a:schemeClr>
              </a:solidFill>
              <a:cs typeface="+mn-ea"/>
              <a:sym typeface="+mn-lt"/>
            </a:endParaRPr>
          </a:p>
        </p:txBody>
      </p:sp>
      <p:sp>
        <p:nvSpPr>
          <p:cNvPr id="2" name="标题 1"/>
          <p:cNvSpPr>
            <a:spLocks noGrp="1"/>
          </p:cNvSpPr>
          <p:nvPr>
            <p:ph type="title"/>
          </p:nvPr>
        </p:nvSpPr>
        <p:spPr/>
        <p:txBody>
          <a:bodyPr>
            <a:normAutofit/>
          </a:bodyPr>
          <a:lstStyle/>
          <a:p>
            <a:r>
              <a:rPr lang="zh-CN" altLang="en-US" dirty="0">
                <a:latin typeface="+mn-lt"/>
                <a:ea typeface="+mn-ea"/>
                <a:cs typeface="+mn-ea"/>
                <a:sym typeface="+mn-lt"/>
              </a:rPr>
              <a:t>单击此处添加标题</a:t>
            </a:r>
            <a:endParaRPr lang="zh-CN" altLang="en-US" dirty="0">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a:srcRect t="22527" b="51199"/>
          <a:stretch>
            <a:fillRect/>
          </a:stretch>
        </p:blipFill>
        <p:spPr>
          <a:xfrm>
            <a:off x="0" y="0"/>
            <a:ext cx="12192000" cy="2616200"/>
          </a:xfrm>
          <a:prstGeom prst="rect">
            <a:avLst/>
          </a:prstGeom>
        </p:spPr>
      </p:pic>
      <p:sp>
        <p:nvSpPr>
          <p:cNvPr id="37" name="椭圆 36"/>
          <p:cNvSpPr/>
          <p:nvPr/>
        </p:nvSpPr>
        <p:spPr>
          <a:xfrm>
            <a:off x="5037268" y="1120067"/>
            <a:ext cx="1985194" cy="1985194"/>
          </a:xfrm>
          <a:prstGeom prst="ellipse">
            <a:avLst/>
          </a:prstGeom>
          <a:solidFill>
            <a:srgbClr val="FF4B4C"/>
          </a:solidFill>
          <a:ln w="25400">
            <a:noFill/>
          </a:ln>
          <a:effectLst>
            <a:outerShdw blurRad="254000" dist="190500" dir="8100000" algn="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zh-CN" altLang="en-US" sz="9600" b="1" spc="300" dirty="0">
              <a:solidFill>
                <a:srgbClr val="1200B6"/>
              </a:solidFill>
              <a:effectLst>
                <a:innerShdw blurRad="63500" dist="50800" dir="18900000">
                  <a:prstClr val="black">
                    <a:alpha val="30000"/>
                  </a:prstClr>
                </a:innerShdw>
              </a:effectLst>
              <a:cs typeface="+mn-ea"/>
              <a:sym typeface="+mn-lt"/>
            </a:endParaRPr>
          </a:p>
        </p:txBody>
      </p:sp>
      <p:sp>
        <p:nvSpPr>
          <p:cNvPr id="7" name="矩形 6"/>
          <p:cNvSpPr/>
          <p:nvPr/>
        </p:nvSpPr>
        <p:spPr>
          <a:xfrm>
            <a:off x="1984637" y="2663336"/>
            <a:ext cx="8222726" cy="1147036"/>
          </a:xfrm>
          <a:prstGeom prst="rect">
            <a:avLst/>
          </a:prstGeom>
          <a:solidFill>
            <a:srgbClr val="1200B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a:off x="2334662" y="2852133"/>
            <a:ext cx="7522676" cy="769441"/>
          </a:xfrm>
          <a:prstGeom prst="rect">
            <a:avLst/>
          </a:prstGeom>
          <a:noFill/>
        </p:spPr>
        <p:txBody>
          <a:bodyPr wrap="square" rtlCol="0">
            <a:spAutoFit/>
          </a:bodyPr>
          <a:lstStyle>
            <a:defPPr>
              <a:defRPr lang="zh-CN"/>
            </a:defPPr>
            <a:lvl1pPr>
              <a:defRPr>
                <a:solidFill>
                  <a:schemeClr val="accent4">
                    <a:lumMod val="40000"/>
                    <a:lumOff val="60000"/>
                  </a:schemeClr>
                </a:solidFill>
                <a:latin typeface="Impact" panose="020B0806030902050204" pitchFamily="34" charset="0"/>
                <a:ea typeface="微软雅黑" panose="020B0503020204020204" pitchFamily="34" charset="-122"/>
              </a:defRPr>
            </a:lvl1pPr>
          </a:lstStyle>
          <a:p>
            <a:pPr algn="ctr"/>
            <a:r>
              <a:rPr lang="zh-CN" altLang="en-US" sz="4400" b="1" dirty="0">
                <a:solidFill>
                  <a:schemeClr val="bg1"/>
                </a:solidFill>
                <a:latin typeface="思源宋体 CN Heavy" panose="02020900000000000000" pitchFamily="18" charset="-122"/>
                <a:ea typeface="思源宋体 CN Heavy" panose="02020900000000000000" pitchFamily="18" charset="-122"/>
                <a:cs typeface="+mn-ea"/>
                <a:sym typeface="+mn-lt"/>
              </a:rPr>
              <a:t>单击此处添加标题文本</a:t>
            </a:r>
            <a:endParaRPr lang="en-US" altLang="zh-CN" sz="4000" b="1" dirty="0">
              <a:solidFill>
                <a:schemeClr val="bg1"/>
              </a:solidFill>
              <a:latin typeface="思源宋体 CN Heavy" panose="02020900000000000000" pitchFamily="18" charset="-122"/>
              <a:ea typeface="思源宋体 CN Heavy" panose="02020900000000000000" pitchFamily="18" charset="-122"/>
              <a:cs typeface="+mn-ea"/>
              <a:sym typeface="+mn-lt"/>
            </a:endParaRPr>
          </a:p>
        </p:txBody>
      </p:sp>
      <p:grpSp>
        <p:nvGrpSpPr>
          <p:cNvPr id="14" name="组合 13"/>
          <p:cNvGrpSpPr/>
          <p:nvPr/>
        </p:nvGrpSpPr>
        <p:grpSpPr>
          <a:xfrm>
            <a:off x="1797293" y="3017879"/>
            <a:ext cx="947738" cy="364187"/>
            <a:chOff x="2728912" y="3445669"/>
            <a:chExt cx="947738" cy="364187"/>
          </a:xfrm>
        </p:grpSpPr>
        <p:sp>
          <p:nvSpPr>
            <p:cNvPr id="12" name="任意多边形 11"/>
            <p:cNvSpPr/>
            <p:nvPr/>
          </p:nvSpPr>
          <p:spPr>
            <a:xfrm>
              <a:off x="2728912" y="3445669"/>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30"/>
            <p:cNvSpPr/>
            <p:nvPr/>
          </p:nvSpPr>
          <p:spPr>
            <a:xfrm>
              <a:off x="2728912" y="3559897"/>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2728912" y="3674125"/>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 name="组合 32"/>
          <p:cNvGrpSpPr/>
          <p:nvPr/>
        </p:nvGrpSpPr>
        <p:grpSpPr>
          <a:xfrm>
            <a:off x="9434638" y="3017879"/>
            <a:ext cx="947738" cy="364187"/>
            <a:chOff x="2728912" y="3445669"/>
            <a:chExt cx="947738" cy="364187"/>
          </a:xfrm>
        </p:grpSpPr>
        <p:sp>
          <p:nvSpPr>
            <p:cNvPr id="34" name="任意多边形 33"/>
            <p:cNvSpPr/>
            <p:nvPr/>
          </p:nvSpPr>
          <p:spPr>
            <a:xfrm>
              <a:off x="2728912" y="3445669"/>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任意多边形 34"/>
            <p:cNvSpPr/>
            <p:nvPr/>
          </p:nvSpPr>
          <p:spPr>
            <a:xfrm>
              <a:off x="2728912" y="3559897"/>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任意多边形 35"/>
            <p:cNvSpPr/>
            <p:nvPr/>
          </p:nvSpPr>
          <p:spPr>
            <a:xfrm>
              <a:off x="2728912" y="3674125"/>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26" name="图片 25"/>
          <p:cNvPicPr>
            <a:picLocks noChangeAspect="1"/>
          </p:cNvPicPr>
          <p:nvPr/>
        </p:nvPicPr>
        <p:blipFill rotWithShape="1">
          <a:blip r:embed="rId2"/>
          <a:srcRect t="46694" b="24402"/>
          <a:stretch>
            <a:fillRect/>
          </a:stretch>
        </p:blipFill>
        <p:spPr>
          <a:xfrm>
            <a:off x="159274" y="3886199"/>
            <a:ext cx="11975688" cy="2971801"/>
          </a:xfrm>
          <a:prstGeom prst="rect">
            <a:avLst/>
          </a:prstGeom>
        </p:spPr>
      </p:pic>
      <p:grpSp>
        <p:nvGrpSpPr>
          <p:cNvPr id="23" name="组合 22"/>
          <p:cNvGrpSpPr/>
          <p:nvPr/>
        </p:nvGrpSpPr>
        <p:grpSpPr>
          <a:xfrm>
            <a:off x="11020931" y="3594322"/>
            <a:ext cx="357501" cy="947740"/>
            <a:chOff x="1466400" y="2337965"/>
            <a:chExt cx="357501" cy="947740"/>
          </a:xfrm>
        </p:grpSpPr>
        <p:sp>
          <p:nvSpPr>
            <p:cNvPr id="42" name="任意多边形 41"/>
            <p:cNvSpPr/>
            <p:nvPr/>
          </p:nvSpPr>
          <p:spPr>
            <a:xfrm rot="5400000">
              <a:off x="1282167" y="2743968"/>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rgbClr val="1200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63" name="任意多边形 62"/>
            <p:cNvSpPr/>
            <p:nvPr/>
          </p:nvSpPr>
          <p:spPr>
            <a:xfrm rot="5400000">
              <a:off x="1171282" y="2743969"/>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rgbClr val="1200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sp>
          <p:nvSpPr>
            <p:cNvPr id="64" name="任意多边形 63"/>
            <p:cNvSpPr/>
            <p:nvPr/>
          </p:nvSpPr>
          <p:spPr>
            <a:xfrm rot="5400000">
              <a:off x="1060397" y="2743970"/>
              <a:ext cx="947738" cy="135731"/>
            </a:xfrm>
            <a:custGeom>
              <a:avLst/>
              <a:gdLst>
                <a:gd name="connsiteX0" fmla="*/ 0 w 971550"/>
                <a:gd name="connsiteY0" fmla="*/ 104775 h 123825"/>
                <a:gd name="connsiteX1" fmla="*/ 200025 w 971550"/>
                <a:gd name="connsiteY1" fmla="*/ 0 h 123825"/>
                <a:gd name="connsiteX2" fmla="*/ 342900 w 971550"/>
                <a:gd name="connsiteY2" fmla="*/ 114300 h 123825"/>
                <a:gd name="connsiteX3" fmla="*/ 495300 w 971550"/>
                <a:gd name="connsiteY3" fmla="*/ 19050 h 123825"/>
                <a:gd name="connsiteX4" fmla="*/ 628650 w 971550"/>
                <a:gd name="connsiteY4" fmla="*/ 123825 h 123825"/>
                <a:gd name="connsiteX5" fmla="*/ 762000 w 971550"/>
                <a:gd name="connsiteY5" fmla="*/ 9525 h 123825"/>
                <a:gd name="connsiteX6" fmla="*/ 971550 w 971550"/>
                <a:gd name="connsiteY6" fmla="*/ 123825 h 123825"/>
                <a:gd name="connsiteX7" fmla="*/ 971550 w 971550"/>
                <a:gd name="connsiteY7" fmla="*/ 123825 h 123825"/>
                <a:gd name="connsiteX0-1" fmla="*/ 0 w 971550"/>
                <a:gd name="connsiteY0-2" fmla="*/ 116681 h 135731"/>
                <a:gd name="connsiteX1-3" fmla="*/ 169068 w 971550"/>
                <a:gd name="connsiteY1-4" fmla="*/ 0 h 135731"/>
                <a:gd name="connsiteX2-5" fmla="*/ 342900 w 971550"/>
                <a:gd name="connsiteY2-6" fmla="*/ 126206 h 135731"/>
                <a:gd name="connsiteX3-7" fmla="*/ 495300 w 971550"/>
                <a:gd name="connsiteY3-8" fmla="*/ 30956 h 135731"/>
                <a:gd name="connsiteX4-9" fmla="*/ 628650 w 971550"/>
                <a:gd name="connsiteY4-10" fmla="*/ 135731 h 135731"/>
                <a:gd name="connsiteX5-11" fmla="*/ 762000 w 971550"/>
                <a:gd name="connsiteY5-12" fmla="*/ 21431 h 135731"/>
                <a:gd name="connsiteX6-13" fmla="*/ 971550 w 971550"/>
                <a:gd name="connsiteY6-14" fmla="*/ 135731 h 135731"/>
                <a:gd name="connsiteX7-15" fmla="*/ 971550 w 971550"/>
                <a:gd name="connsiteY7-16" fmla="*/ 135731 h 135731"/>
                <a:gd name="connsiteX0-17" fmla="*/ 0 w 971550"/>
                <a:gd name="connsiteY0-18" fmla="*/ 116681 h 135731"/>
                <a:gd name="connsiteX1-19" fmla="*/ 169068 w 971550"/>
                <a:gd name="connsiteY1-20" fmla="*/ 0 h 135731"/>
                <a:gd name="connsiteX2-21" fmla="*/ 342900 w 971550"/>
                <a:gd name="connsiteY2-22" fmla="*/ 126206 h 135731"/>
                <a:gd name="connsiteX3-23" fmla="*/ 497681 w 971550"/>
                <a:gd name="connsiteY3-24" fmla="*/ 0 h 135731"/>
                <a:gd name="connsiteX4-25" fmla="*/ 628650 w 971550"/>
                <a:gd name="connsiteY4-26" fmla="*/ 135731 h 135731"/>
                <a:gd name="connsiteX5-27" fmla="*/ 762000 w 971550"/>
                <a:gd name="connsiteY5-28" fmla="*/ 21431 h 135731"/>
                <a:gd name="connsiteX6-29" fmla="*/ 971550 w 971550"/>
                <a:gd name="connsiteY6-30" fmla="*/ 135731 h 135731"/>
                <a:gd name="connsiteX7-31" fmla="*/ 971550 w 971550"/>
                <a:gd name="connsiteY7-32" fmla="*/ 135731 h 135731"/>
                <a:gd name="connsiteX0-33" fmla="*/ 0 w 971550"/>
                <a:gd name="connsiteY0-34" fmla="*/ 116681 h 135731"/>
                <a:gd name="connsiteX1-35" fmla="*/ 169068 w 971550"/>
                <a:gd name="connsiteY1-36" fmla="*/ 0 h 135731"/>
                <a:gd name="connsiteX2-37" fmla="*/ 342900 w 971550"/>
                <a:gd name="connsiteY2-38" fmla="*/ 126206 h 135731"/>
                <a:gd name="connsiteX3-39" fmla="*/ 497681 w 971550"/>
                <a:gd name="connsiteY3-40" fmla="*/ 0 h 135731"/>
                <a:gd name="connsiteX4-41" fmla="*/ 628650 w 971550"/>
                <a:gd name="connsiteY4-42" fmla="*/ 135731 h 135731"/>
                <a:gd name="connsiteX5-43" fmla="*/ 792956 w 971550"/>
                <a:gd name="connsiteY5-44" fmla="*/ 0 h 135731"/>
                <a:gd name="connsiteX6-45" fmla="*/ 971550 w 971550"/>
                <a:gd name="connsiteY6-46" fmla="*/ 135731 h 135731"/>
                <a:gd name="connsiteX7-47" fmla="*/ 971550 w 971550"/>
                <a:gd name="connsiteY7-48" fmla="*/ 135731 h 135731"/>
                <a:gd name="connsiteX0-49" fmla="*/ 0 w 971550"/>
                <a:gd name="connsiteY0-50" fmla="*/ 116681 h 135731"/>
                <a:gd name="connsiteX1-51" fmla="*/ 169068 w 971550"/>
                <a:gd name="connsiteY1-52" fmla="*/ 0 h 135731"/>
                <a:gd name="connsiteX2-53" fmla="*/ 342900 w 971550"/>
                <a:gd name="connsiteY2-54" fmla="*/ 126206 h 135731"/>
                <a:gd name="connsiteX3-55" fmla="*/ 485775 w 971550"/>
                <a:gd name="connsiteY3-56" fmla="*/ 0 h 135731"/>
                <a:gd name="connsiteX4-57" fmla="*/ 628650 w 971550"/>
                <a:gd name="connsiteY4-58" fmla="*/ 135731 h 135731"/>
                <a:gd name="connsiteX5-59" fmla="*/ 792956 w 971550"/>
                <a:gd name="connsiteY5-60" fmla="*/ 0 h 135731"/>
                <a:gd name="connsiteX6-61" fmla="*/ 971550 w 971550"/>
                <a:gd name="connsiteY6-62" fmla="*/ 135731 h 135731"/>
                <a:gd name="connsiteX7-63" fmla="*/ 971550 w 971550"/>
                <a:gd name="connsiteY7-64" fmla="*/ 135731 h 135731"/>
                <a:gd name="connsiteX0-65" fmla="*/ 0 w 971550"/>
                <a:gd name="connsiteY0-66" fmla="*/ 116681 h 135731"/>
                <a:gd name="connsiteX1-67" fmla="*/ 169068 w 971550"/>
                <a:gd name="connsiteY1-68" fmla="*/ 0 h 135731"/>
                <a:gd name="connsiteX2-69" fmla="*/ 342900 w 971550"/>
                <a:gd name="connsiteY2-70" fmla="*/ 135731 h 135731"/>
                <a:gd name="connsiteX3-71" fmla="*/ 485775 w 971550"/>
                <a:gd name="connsiteY3-72" fmla="*/ 0 h 135731"/>
                <a:gd name="connsiteX4-73" fmla="*/ 628650 w 971550"/>
                <a:gd name="connsiteY4-74" fmla="*/ 135731 h 135731"/>
                <a:gd name="connsiteX5-75" fmla="*/ 792956 w 971550"/>
                <a:gd name="connsiteY5-76" fmla="*/ 0 h 135731"/>
                <a:gd name="connsiteX6-77" fmla="*/ 971550 w 971550"/>
                <a:gd name="connsiteY6-78" fmla="*/ 135731 h 135731"/>
                <a:gd name="connsiteX7-79" fmla="*/ 971550 w 971550"/>
                <a:gd name="connsiteY7-80" fmla="*/ 135731 h 135731"/>
                <a:gd name="connsiteX0-81" fmla="*/ 0 w 947738"/>
                <a:gd name="connsiteY0-82" fmla="*/ 133350 h 135731"/>
                <a:gd name="connsiteX1-83" fmla="*/ 145256 w 947738"/>
                <a:gd name="connsiteY1-84" fmla="*/ 0 h 135731"/>
                <a:gd name="connsiteX2-85" fmla="*/ 319088 w 947738"/>
                <a:gd name="connsiteY2-86" fmla="*/ 135731 h 135731"/>
                <a:gd name="connsiteX3-87" fmla="*/ 461963 w 947738"/>
                <a:gd name="connsiteY3-88" fmla="*/ 0 h 135731"/>
                <a:gd name="connsiteX4-89" fmla="*/ 604838 w 947738"/>
                <a:gd name="connsiteY4-90" fmla="*/ 135731 h 135731"/>
                <a:gd name="connsiteX5-91" fmla="*/ 769144 w 947738"/>
                <a:gd name="connsiteY5-92" fmla="*/ 0 h 135731"/>
                <a:gd name="connsiteX6-93" fmla="*/ 947738 w 947738"/>
                <a:gd name="connsiteY6-94" fmla="*/ 135731 h 135731"/>
                <a:gd name="connsiteX7-95" fmla="*/ 947738 w 947738"/>
                <a:gd name="connsiteY7-96" fmla="*/ 135731 h 135731"/>
                <a:gd name="connsiteX0-97" fmla="*/ 0 w 947738"/>
                <a:gd name="connsiteY0-98" fmla="*/ 133350 h 135731"/>
                <a:gd name="connsiteX1-99" fmla="*/ 161924 w 947738"/>
                <a:gd name="connsiteY1-100" fmla="*/ 0 h 135731"/>
                <a:gd name="connsiteX2-101" fmla="*/ 319088 w 947738"/>
                <a:gd name="connsiteY2-102" fmla="*/ 135731 h 135731"/>
                <a:gd name="connsiteX3-103" fmla="*/ 461963 w 947738"/>
                <a:gd name="connsiteY3-104" fmla="*/ 0 h 135731"/>
                <a:gd name="connsiteX4-105" fmla="*/ 604838 w 947738"/>
                <a:gd name="connsiteY4-106" fmla="*/ 135731 h 135731"/>
                <a:gd name="connsiteX5-107" fmla="*/ 769144 w 947738"/>
                <a:gd name="connsiteY5-108" fmla="*/ 0 h 135731"/>
                <a:gd name="connsiteX6-109" fmla="*/ 947738 w 947738"/>
                <a:gd name="connsiteY6-110" fmla="*/ 135731 h 135731"/>
                <a:gd name="connsiteX7-111" fmla="*/ 947738 w 947738"/>
                <a:gd name="connsiteY7-112" fmla="*/ 135731 h 13573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7738" h="135731">
                  <a:moveTo>
                    <a:pt x="0" y="133350"/>
                  </a:moveTo>
                  <a:lnTo>
                    <a:pt x="161924" y="0"/>
                  </a:lnTo>
                  <a:lnTo>
                    <a:pt x="319088" y="135731"/>
                  </a:lnTo>
                  <a:lnTo>
                    <a:pt x="461963" y="0"/>
                  </a:lnTo>
                  <a:lnTo>
                    <a:pt x="604838" y="135731"/>
                  </a:lnTo>
                  <a:lnTo>
                    <a:pt x="769144" y="0"/>
                  </a:lnTo>
                  <a:lnTo>
                    <a:pt x="947738" y="135731"/>
                  </a:lnTo>
                  <a:lnTo>
                    <a:pt x="947738" y="135731"/>
                  </a:lnTo>
                </a:path>
              </a:pathLst>
            </a:custGeom>
            <a:noFill/>
            <a:ln>
              <a:solidFill>
                <a:srgbClr val="1200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50000"/>
                  </a:schemeClr>
                </a:solidFill>
              </a:endParaRPr>
            </a:p>
          </p:txBody>
        </p:sp>
      </p:grpSp>
      <p:sp>
        <p:nvSpPr>
          <p:cNvPr id="5" name="矩形 4"/>
          <p:cNvSpPr/>
          <p:nvPr/>
        </p:nvSpPr>
        <p:spPr>
          <a:xfrm>
            <a:off x="5336817" y="1389389"/>
            <a:ext cx="1518365" cy="1446550"/>
          </a:xfrm>
          <a:prstGeom prst="rect">
            <a:avLst/>
          </a:prstGeom>
        </p:spPr>
        <p:txBody>
          <a:bodyPr wrap="none">
            <a:spAutoFit/>
          </a:bodyPr>
          <a:lstStyle/>
          <a:p>
            <a:pPr algn="ctr"/>
            <a:r>
              <a:rPr lang="en-US" altLang="zh-CN" sz="8800" b="1" spc="300" dirty="0" smtClean="0">
                <a:solidFill>
                  <a:schemeClr val="bg1"/>
                </a:solidFill>
                <a:effectLst>
                  <a:innerShdw blurRad="63500" dist="50800" dir="18900000">
                    <a:prstClr val="black">
                      <a:alpha val="30000"/>
                    </a:prstClr>
                  </a:innerShdw>
                </a:effectLst>
                <a:cs typeface="+mn-ea"/>
                <a:sym typeface="+mn-lt"/>
              </a:rPr>
              <a:t>02</a:t>
            </a:r>
            <a:endParaRPr lang="zh-CN" altLang="en-US" sz="8800" b="1" spc="300" dirty="0">
              <a:solidFill>
                <a:schemeClr val="bg1"/>
              </a:solidFill>
              <a:effectLst>
                <a:innerShdw blurRad="63500" dist="50800" dir="18900000">
                  <a:prstClr val="black">
                    <a:alpha val="30000"/>
                  </a:prstClr>
                </a:innerShdw>
              </a:effectLst>
              <a:cs typeface="+mn-ea"/>
              <a:sym typeface="+mn-lt"/>
            </a:endParaRPr>
          </a:p>
        </p:txBody>
      </p:sp>
      <p:sp>
        <p:nvSpPr>
          <p:cNvPr id="8" name="矩形 7"/>
          <p:cNvSpPr/>
          <p:nvPr/>
        </p:nvSpPr>
        <p:spPr>
          <a:xfrm>
            <a:off x="3099118" y="3957487"/>
            <a:ext cx="6096000" cy="646331"/>
          </a:xfrm>
          <a:prstGeom prst="rect">
            <a:avLst/>
          </a:prstGeom>
        </p:spPr>
        <p:txBody>
          <a:bodyPr>
            <a:spAutoFit/>
          </a:bodyPr>
          <a:lstStyle/>
          <a:p>
            <a:pPr algn="ctr"/>
            <a:r>
              <a:rPr lang="zh-CN" altLang="en-US" dirty="0"/>
              <a:t>根据自己的需要添加适当的文字，此处添加详细文本描述，建议与标题相关尽量简洁... ...</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6"/>
          <p:cNvSpPr/>
          <p:nvPr/>
        </p:nvSpPr>
        <p:spPr bwMode="auto">
          <a:xfrm>
            <a:off x="5776638" y="1633116"/>
            <a:ext cx="2516462" cy="1307072"/>
          </a:xfrm>
          <a:custGeom>
            <a:avLst/>
            <a:gdLst>
              <a:gd name="T0" fmla="*/ 25 w 229"/>
              <a:gd name="T1" fmla="*/ 0 h 119"/>
              <a:gd name="T2" fmla="*/ 204 w 229"/>
              <a:gd name="T3" fmla="*/ 0 h 119"/>
              <a:gd name="T4" fmla="*/ 229 w 229"/>
              <a:gd name="T5" fmla="*/ 25 h 119"/>
              <a:gd name="T6" fmla="*/ 229 w 229"/>
              <a:gd name="T7" fmla="*/ 94 h 119"/>
              <a:gd name="T8" fmla="*/ 204 w 229"/>
              <a:gd name="T9" fmla="*/ 119 h 119"/>
              <a:gd name="T10" fmla="*/ 57 w 229"/>
              <a:gd name="T11" fmla="*/ 119 h 119"/>
              <a:gd name="T12" fmla="*/ 57 w 229"/>
              <a:gd name="T13" fmla="*/ 103 h 119"/>
              <a:gd name="T14" fmla="*/ 204 w 229"/>
              <a:gd name="T15" fmla="*/ 103 h 119"/>
              <a:gd name="T16" fmla="*/ 213 w 229"/>
              <a:gd name="T17" fmla="*/ 94 h 119"/>
              <a:gd name="T18" fmla="*/ 213 w 229"/>
              <a:gd name="T19" fmla="*/ 25 h 119"/>
              <a:gd name="T20" fmla="*/ 204 w 229"/>
              <a:gd name="T21" fmla="*/ 16 h 119"/>
              <a:gd name="T22" fmla="*/ 25 w 229"/>
              <a:gd name="T23" fmla="*/ 16 h 119"/>
              <a:gd name="T24" fmla="*/ 16 w 229"/>
              <a:gd name="T25" fmla="*/ 25 h 119"/>
              <a:gd name="T26" fmla="*/ 16 w 229"/>
              <a:gd name="T27" fmla="*/ 94 h 119"/>
              <a:gd name="T28" fmla="*/ 25 w 229"/>
              <a:gd name="T29" fmla="*/ 103 h 119"/>
              <a:gd name="T30" fmla="*/ 41 w 229"/>
              <a:gd name="T31" fmla="*/ 103 h 119"/>
              <a:gd name="T32" fmla="*/ 41 w 229"/>
              <a:gd name="T33" fmla="*/ 119 h 119"/>
              <a:gd name="T34" fmla="*/ 25 w 229"/>
              <a:gd name="T35" fmla="*/ 119 h 119"/>
              <a:gd name="T36" fmla="*/ 0 w 229"/>
              <a:gd name="T37" fmla="*/ 94 h 119"/>
              <a:gd name="T38" fmla="*/ 0 w 229"/>
              <a:gd name="T39" fmla="*/ 25 h 119"/>
              <a:gd name="T40" fmla="*/ 25 w 229"/>
              <a:gd name="T41"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9" h="119">
                <a:moveTo>
                  <a:pt x="25" y="0"/>
                </a:moveTo>
                <a:cubicBezTo>
                  <a:pt x="204" y="0"/>
                  <a:pt x="204" y="0"/>
                  <a:pt x="204" y="0"/>
                </a:cubicBezTo>
                <a:cubicBezTo>
                  <a:pt x="218" y="0"/>
                  <a:pt x="229" y="12"/>
                  <a:pt x="229" y="25"/>
                </a:cubicBezTo>
                <a:cubicBezTo>
                  <a:pt x="229" y="94"/>
                  <a:pt x="229" y="94"/>
                  <a:pt x="229" y="94"/>
                </a:cubicBezTo>
                <a:cubicBezTo>
                  <a:pt x="229" y="108"/>
                  <a:pt x="218" y="119"/>
                  <a:pt x="204" y="119"/>
                </a:cubicBezTo>
                <a:cubicBezTo>
                  <a:pt x="57" y="119"/>
                  <a:pt x="57" y="119"/>
                  <a:pt x="57" y="119"/>
                </a:cubicBezTo>
                <a:cubicBezTo>
                  <a:pt x="57" y="103"/>
                  <a:pt x="57" y="103"/>
                  <a:pt x="57" y="103"/>
                </a:cubicBezTo>
                <a:cubicBezTo>
                  <a:pt x="204" y="103"/>
                  <a:pt x="204" y="103"/>
                  <a:pt x="204" y="103"/>
                </a:cubicBezTo>
                <a:cubicBezTo>
                  <a:pt x="209" y="103"/>
                  <a:pt x="213" y="99"/>
                  <a:pt x="213" y="94"/>
                </a:cubicBezTo>
                <a:cubicBezTo>
                  <a:pt x="213" y="25"/>
                  <a:pt x="213" y="25"/>
                  <a:pt x="213" y="25"/>
                </a:cubicBezTo>
                <a:cubicBezTo>
                  <a:pt x="213" y="20"/>
                  <a:pt x="209" y="16"/>
                  <a:pt x="204" y="16"/>
                </a:cubicBezTo>
                <a:cubicBezTo>
                  <a:pt x="25" y="16"/>
                  <a:pt x="25" y="16"/>
                  <a:pt x="25" y="16"/>
                </a:cubicBezTo>
                <a:cubicBezTo>
                  <a:pt x="20" y="16"/>
                  <a:pt x="16" y="20"/>
                  <a:pt x="16" y="25"/>
                </a:cubicBezTo>
                <a:cubicBezTo>
                  <a:pt x="16" y="94"/>
                  <a:pt x="16" y="94"/>
                  <a:pt x="16" y="94"/>
                </a:cubicBezTo>
                <a:cubicBezTo>
                  <a:pt x="16" y="99"/>
                  <a:pt x="20" y="103"/>
                  <a:pt x="25" y="103"/>
                </a:cubicBezTo>
                <a:cubicBezTo>
                  <a:pt x="41" y="103"/>
                  <a:pt x="41" y="103"/>
                  <a:pt x="41" y="103"/>
                </a:cubicBezTo>
                <a:cubicBezTo>
                  <a:pt x="41" y="119"/>
                  <a:pt x="41" y="119"/>
                  <a:pt x="41" y="119"/>
                </a:cubicBezTo>
                <a:cubicBezTo>
                  <a:pt x="25" y="119"/>
                  <a:pt x="25" y="119"/>
                  <a:pt x="25" y="119"/>
                </a:cubicBezTo>
                <a:cubicBezTo>
                  <a:pt x="12" y="119"/>
                  <a:pt x="0" y="108"/>
                  <a:pt x="0" y="94"/>
                </a:cubicBezTo>
                <a:cubicBezTo>
                  <a:pt x="0" y="25"/>
                  <a:pt x="0" y="25"/>
                  <a:pt x="0" y="25"/>
                </a:cubicBezTo>
                <a:cubicBezTo>
                  <a:pt x="0" y="12"/>
                  <a:pt x="12" y="0"/>
                  <a:pt x="25" y="0"/>
                </a:cubicBezTo>
                <a:close/>
              </a:path>
            </a:pathLst>
          </a:custGeom>
          <a:solidFill>
            <a:srgbClr val="1200B6"/>
          </a:solidFill>
          <a:ln w="5" cap="flat">
            <a:noFill/>
            <a:prstDash val="solid"/>
            <a:miter lim="800000"/>
          </a:ln>
        </p:spPr>
        <p:txBody>
          <a:bodyPr vert="horz" wrap="square" lIns="91440" tIns="45720" rIns="91440" bIns="45720" numCol="1" anchor="t" anchorCtr="0" compatLnSpc="1"/>
          <a:lstStyle/>
          <a:p>
            <a:endParaRPr lang="zh-CN" altLang="en-US">
              <a:cs typeface="+mn-ea"/>
              <a:sym typeface="+mn-lt"/>
            </a:endParaRPr>
          </a:p>
        </p:txBody>
      </p:sp>
      <p:sp>
        <p:nvSpPr>
          <p:cNvPr id="5" name="Freeform 7"/>
          <p:cNvSpPr>
            <a:spLocks noEditPoints="1"/>
          </p:cNvSpPr>
          <p:nvPr/>
        </p:nvSpPr>
        <p:spPr bwMode="auto">
          <a:xfrm>
            <a:off x="3888130" y="2158737"/>
            <a:ext cx="2516462" cy="1297769"/>
          </a:xfrm>
          <a:custGeom>
            <a:avLst/>
            <a:gdLst>
              <a:gd name="T0" fmla="*/ 25 w 229"/>
              <a:gd name="T1" fmla="*/ 0 h 118"/>
              <a:gd name="T2" fmla="*/ 172 w 229"/>
              <a:gd name="T3" fmla="*/ 0 h 118"/>
              <a:gd name="T4" fmla="*/ 172 w 229"/>
              <a:gd name="T5" fmla="*/ 16 h 118"/>
              <a:gd name="T6" fmla="*/ 25 w 229"/>
              <a:gd name="T7" fmla="*/ 16 h 118"/>
              <a:gd name="T8" fmla="*/ 16 w 229"/>
              <a:gd name="T9" fmla="*/ 24 h 118"/>
              <a:gd name="T10" fmla="*/ 16 w 229"/>
              <a:gd name="T11" fmla="*/ 93 h 118"/>
              <a:gd name="T12" fmla="*/ 25 w 229"/>
              <a:gd name="T13" fmla="*/ 102 h 118"/>
              <a:gd name="T14" fmla="*/ 143 w 229"/>
              <a:gd name="T15" fmla="*/ 102 h 118"/>
              <a:gd name="T16" fmla="*/ 143 w 229"/>
              <a:gd name="T17" fmla="*/ 118 h 118"/>
              <a:gd name="T18" fmla="*/ 25 w 229"/>
              <a:gd name="T19" fmla="*/ 118 h 118"/>
              <a:gd name="T20" fmla="*/ 0 w 229"/>
              <a:gd name="T21" fmla="*/ 93 h 118"/>
              <a:gd name="T22" fmla="*/ 0 w 229"/>
              <a:gd name="T23" fmla="*/ 24 h 118"/>
              <a:gd name="T24" fmla="*/ 25 w 229"/>
              <a:gd name="T25" fmla="*/ 0 h 118"/>
              <a:gd name="T26" fmla="*/ 159 w 229"/>
              <a:gd name="T27" fmla="*/ 102 h 118"/>
              <a:gd name="T28" fmla="*/ 205 w 229"/>
              <a:gd name="T29" fmla="*/ 102 h 118"/>
              <a:gd name="T30" fmla="*/ 213 w 229"/>
              <a:gd name="T31" fmla="*/ 93 h 118"/>
              <a:gd name="T32" fmla="*/ 213 w 229"/>
              <a:gd name="T33" fmla="*/ 24 h 118"/>
              <a:gd name="T34" fmla="*/ 205 w 229"/>
              <a:gd name="T35" fmla="*/ 16 h 118"/>
              <a:gd name="T36" fmla="*/ 188 w 229"/>
              <a:gd name="T37" fmla="*/ 16 h 118"/>
              <a:gd name="T38" fmla="*/ 188 w 229"/>
              <a:gd name="T39" fmla="*/ 0 h 118"/>
              <a:gd name="T40" fmla="*/ 205 w 229"/>
              <a:gd name="T41" fmla="*/ 0 h 118"/>
              <a:gd name="T42" fmla="*/ 229 w 229"/>
              <a:gd name="T43" fmla="*/ 24 h 118"/>
              <a:gd name="T44" fmla="*/ 229 w 229"/>
              <a:gd name="T45" fmla="*/ 93 h 118"/>
              <a:gd name="T46" fmla="*/ 205 w 229"/>
              <a:gd name="T47" fmla="*/ 118 h 118"/>
              <a:gd name="T48" fmla="*/ 159 w 229"/>
              <a:gd name="T49" fmla="*/ 118 h 118"/>
              <a:gd name="T50" fmla="*/ 159 w 229"/>
              <a:gd name="T51" fmla="*/ 10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29" h="118">
                <a:moveTo>
                  <a:pt x="25" y="0"/>
                </a:moveTo>
                <a:cubicBezTo>
                  <a:pt x="172" y="0"/>
                  <a:pt x="172" y="0"/>
                  <a:pt x="172" y="0"/>
                </a:cubicBezTo>
                <a:cubicBezTo>
                  <a:pt x="172" y="16"/>
                  <a:pt x="172" y="16"/>
                  <a:pt x="172" y="16"/>
                </a:cubicBezTo>
                <a:cubicBezTo>
                  <a:pt x="25" y="16"/>
                  <a:pt x="25" y="16"/>
                  <a:pt x="25" y="16"/>
                </a:cubicBezTo>
                <a:cubicBezTo>
                  <a:pt x="20" y="16"/>
                  <a:pt x="16" y="20"/>
                  <a:pt x="16" y="24"/>
                </a:cubicBezTo>
                <a:cubicBezTo>
                  <a:pt x="16" y="93"/>
                  <a:pt x="16" y="93"/>
                  <a:pt x="16" y="93"/>
                </a:cubicBezTo>
                <a:cubicBezTo>
                  <a:pt x="16" y="98"/>
                  <a:pt x="20" y="102"/>
                  <a:pt x="25" y="102"/>
                </a:cubicBezTo>
                <a:cubicBezTo>
                  <a:pt x="143" y="102"/>
                  <a:pt x="143" y="102"/>
                  <a:pt x="143" y="102"/>
                </a:cubicBezTo>
                <a:cubicBezTo>
                  <a:pt x="143" y="118"/>
                  <a:pt x="143" y="118"/>
                  <a:pt x="143" y="118"/>
                </a:cubicBezTo>
                <a:cubicBezTo>
                  <a:pt x="25" y="118"/>
                  <a:pt x="25" y="118"/>
                  <a:pt x="25" y="118"/>
                </a:cubicBezTo>
                <a:cubicBezTo>
                  <a:pt x="12" y="118"/>
                  <a:pt x="0" y="107"/>
                  <a:pt x="0" y="93"/>
                </a:cubicBezTo>
                <a:cubicBezTo>
                  <a:pt x="0" y="24"/>
                  <a:pt x="0" y="24"/>
                  <a:pt x="0" y="24"/>
                </a:cubicBezTo>
                <a:cubicBezTo>
                  <a:pt x="0" y="11"/>
                  <a:pt x="12" y="0"/>
                  <a:pt x="25" y="0"/>
                </a:cubicBezTo>
                <a:close/>
                <a:moveTo>
                  <a:pt x="159" y="102"/>
                </a:moveTo>
                <a:cubicBezTo>
                  <a:pt x="205" y="102"/>
                  <a:pt x="205" y="102"/>
                  <a:pt x="205" y="102"/>
                </a:cubicBezTo>
                <a:cubicBezTo>
                  <a:pt x="209" y="102"/>
                  <a:pt x="213" y="98"/>
                  <a:pt x="213" y="93"/>
                </a:cubicBezTo>
                <a:cubicBezTo>
                  <a:pt x="213" y="24"/>
                  <a:pt x="213" y="24"/>
                  <a:pt x="213" y="24"/>
                </a:cubicBezTo>
                <a:cubicBezTo>
                  <a:pt x="213" y="20"/>
                  <a:pt x="209" y="16"/>
                  <a:pt x="205" y="16"/>
                </a:cubicBezTo>
                <a:cubicBezTo>
                  <a:pt x="188" y="16"/>
                  <a:pt x="188" y="16"/>
                  <a:pt x="188" y="16"/>
                </a:cubicBezTo>
                <a:cubicBezTo>
                  <a:pt x="188" y="0"/>
                  <a:pt x="188" y="0"/>
                  <a:pt x="188" y="0"/>
                </a:cubicBezTo>
                <a:cubicBezTo>
                  <a:pt x="205" y="0"/>
                  <a:pt x="205" y="0"/>
                  <a:pt x="205" y="0"/>
                </a:cubicBezTo>
                <a:cubicBezTo>
                  <a:pt x="218" y="0"/>
                  <a:pt x="229" y="11"/>
                  <a:pt x="229" y="24"/>
                </a:cubicBezTo>
                <a:cubicBezTo>
                  <a:pt x="229" y="93"/>
                  <a:pt x="229" y="93"/>
                  <a:pt x="229" y="93"/>
                </a:cubicBezTo>
                <a:cubicBezTo>
                  <a:pt x="229" y="107"/>
                  <a:pt x="218" y="118"/>
                  <a:pt x="205" y="118"/>
                </a:cubicBezTo>
                <a:cubicBezTo>
                  <a:pt x="159" y="118"/>
                  <a:pt x="159" y="118"/>
                  <a:pt x="159" y="118"/>
                </a:cubicBezTo>
                <a:lnTo>
                  <a:pt x="159" y="102"/>
                </a:lnTo>
                <a:close/>
              </a:path>
            </a:pathLst>
          </a:custGeom>
          <a:solidFill>
            <a:srgbClr val="FF4B4C"/>
          </a:solidFill>
          <a:ln w="5" cap="flat">
            <a:noFill/>
            <a:prstDash val="solid"/>
            <a:miter lim="800000"/>
          </a:ln>
        </p:spPr>
        <p:txBody>
          <a:bodyPr vert="horz" wrap="square" lIns="91440" tIns="45720" rIns="91440" bIns="45720" numCol="1" anchor="t" anchorCtr="0" compatLnSpc="1"/>
          <a:lstStyle/>
          <a:p>
            <a:endParaRPr lang="zh-CN" altLang="en-US">
              <a:cs typeface="+mn-ea"/>
              <a:sym typeface="+mn-lt"/>
            </a:endParaRPr>
          </a:p>
        </p:txBody>
      </p:sp>
      <p:sp>
        <p:nvSpPr>
          <p:cNvPr id="6" name="Freeform 8"/>
          <p:cNvSpPr>
            <a:spLocks noEditPoints="1"/>
          </p:cNvSpPr>
          <p:nvPr/>
        </p:nvSpPr>
        <p:spPr bwMode="auto">
          <a:xfrm>
            <a:off x="5460337" y="2940189"/>
            <a:ext cx="1297769" cy="1283813"/>
          </a:xfrm>
          <a:custGeom>
            <a:avLst/>
            <a:gdLst>
              <a:gd name="T0" fmla="*/ 21 w 118"/>
              <a:gd name="T1" fmla="*/ 16 h 117"/>
              <a:gd name="T2" fmla="*/ 70 w 118"/>
              <a:gd name="T3" fmla="*/ 16 h 117"/>
              <a:gd name="T4" fmla="*/ 70 w 118"/>
              <a:gd name="T5" fmla="*/ 0 h 117"/>
              <a:gd name="T6" fmla="*/ 21 w 118"/>
              <a:gd name="T7" fmla="*/ 0 h 117"/>
              <a:gd name="T8" fmla="*/ 0 w 118"/>
              <a:gd name="T9" fmla="*/ 20 h 117"/>
              <a:gd name="T10" fmla="*/ 0 w 118"/>
              <a:gd name="T11" fmla="*/ 97 h 117"/>
              <a:gd name="T12" fmla="*/ 21 w 118"/>
              <a:gd name="T13" fmla="*/ 117 h 117"/>
              <a:gd name="T14" fmla="*/ 29 w 118"/>
              <a:gd name="T15" fmla="*/ 117 h 117"/>
              <a:gd name="T16" fmla="*/ 29 w 118"/>
              <a:gd name="T17" fmla="*/ 102 h 117"/>
              <a:gd name="T18" fmla="*/ 21 w 118"/>
              <a:gd name="T19" fmla="*/ 102 h 117"/>
              <a:gd name="T20" fmla="*/ 16 w 118"/>
              <a:gd name="T21" fmla="*/ 97 h 117"/>
              <a:gd name="T22" fmla="*/ 16 w 118"/>
              <a:gd name="T23" fmla="*/ 20 h 117"/>
              <a:gd name="T24" fmla="*/ 21 w 118"/>
              <a:gd name="T25" fmla="*/ 16 h 117"/>
              <a:gd name="T26" fmla="*/ 45 w 118"/>
              <a:gd name="T27" fmla="*/ 117 h 117"/>
              <a:gd name="T28" fmla="*/ 98 w 118"/>
              <a:gd name="T29" fmla="*/ 117 h 117"/>
              <a:gd name="T30" fmla="*/ 118 w 118"/>
              <a:gd name="T31" fmla="*/ 97 h 117"/>
              <a:gd name="T32" fmla="*/ 118 w 118"/>
              <a:gd name="T33" fmla="*/ 20 h 117"/>
              <a:gd name="T34" fmla="*/ 98 w 118"/>
              <a:gd name="T35" fmla="*/ 0 h 117"/>
              <a:gd name="T36" fmla="*/ 86 w 118"/>
              <a:gd name="T37" fmla="*/ 0 h 117"/>
              <a:gd name="T38" fmla="*/ 86 w 118"/>
              <a:gd name="T39" fmla="*/ 16 h 117"/>
              <a:gd name="T40" fmla="*/ 98 w 118"/>
              <a:gd name="T41" fmla="*/ 16 h 117"/>
              <a:gd name="T42" fmla="*/ 102 w 118"/>
              <a:gd name="T43" fmla="*/ 20 h 117"/>
              <a:gd name="T44" fmla="*/ 102 w 118"/>
              <a:gd name="T45" fmla="*/ 97 h 117"/>
              <a:gd name="T46" fmla="*/ 98 w 118"/>
              <a:gd name="T47" fmla="*/ 102 h 117"/>
              <a:gd name="T48" fmla="*/ 45 w 118"/>
              <a:gd name="T49" fmla="*/ 102 h 117"/>
              <a:gd name="T50" fmla="*/ 45 w 118"/>
              <a:gd name="T51" fmla="*/ 11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8" h="117">
                <a:moveTo>
                  <a:pt x="21" y="16"/>
                </a:moveTo>
                <a:cubicBezTo>
                  <a:pt x="70" y="16"/>
                  <a:pt x="70" y="16"/>
                  <a:pt x="70" y="16"/>
                </a:cubicBezTo>
                <a:cubicBezTo>
                  <a:pt x="70" y="0"/>
                  <a:pt x="70" y="0"/>
                  <a:pt x="70" y="0"/>
                </a:cubicBezTo>
                <a:cubicBezTo>
                  <a:pt x="21" y="0"/>
                  <a:pt x="21" y="0"/>
                  <a:pt x="21" y="0"/>
                </a:cubicBezTo>
                <a:cubicBezTo>
                  <a:pt x="10" y="0"/>
                  <a:pt x="0" y="9"/>
                  <a:pt x="0" y="20"/>
                </a:cubicBezTo>
                <a:cubicBezTo>
                  <a:pt x="0" y="97"/>
                  <a:pt x="0" y="97"/>
                  <a:pt x="0" y="97"/>
                </a:cubicBezTo>
                <a:cubicBezTo>
                  <a:pt x="0" y="108"/>
                  <a:pt x="10" y="117"/>
                  <a:pt x="21" y="117"/>
                </a:cubicBezTo>
                <a:cubicBezTo>
                  <a:pt x="29" y="117"/>
                  <a:pt x="29" y="117"/>
                  <a:pt x="29" y="117"/>
                </a:cubicBezTo>
                <a:cubicBezTo>
                  <a:pt x="29" y="102"/>
                  <a:pt x="29" y="102"/>
                  <a:pt x="29" y="102"/>
                </a:cubicBezTo>
                <a:cubicBezTo>
                  <a:pt x="21" y="102"/>
                  <a:pt x="21" y="102"/>
                  <a:pt x="21" y="102"/>
                </a:cubicBezTo>
                <a:cubicBezTo>
                  <a:pt x="18" y="102"/>
                  <a:pt x="16" y="99"/>
                  <a:pt x="16" y="97"/>
                </a:cubicBezTo>
                <a:cubicBezTo>
                  <a:pt x="16" y="20"/>
                  <a:pt x="16" y="20"/>
                  <a:pt x="16" y="20"/>
                </a:cubicBezTo>
                <a:cubicBezTo>
                  <a:pt x="16" y="18"/>
                  <a:pt x="18" y="16"/>
                  <a:pt x="21" y="16"/>
                </a:cubicBezTo>
                <a:close/>
                <a:moveTo>
                  <a:pt x="45" y="117"/>
                </a:moveTo>
                <a:cubicBezTo>
                  <a:pt x="98" y="117"/>
                  <a:pt x="98" y="117"/>
                  <a:pt x="98" y="117"/>
                </a:cubicBezTo>
                <a:cubicBezTo>
                  <a:pt x="109" y="117"/>
                  <a:pt x="118" y="108"/>
                  <a:pt x="118" y="97"/>
                </a:cubicBezTo>
                <a:cubicBezTo>
                  <a:pt x="118" y="20"/>
                  <a:pt x="118" y="20"/>
                  <a:pt x="118" y="20"/>
                </a:cubicBezTo>
                <a:cubicBezTo>
                  <a:pt x="118" y="9"/>
                  <a:pt x="109" y="0"/>
                  <a:pt x="98" y="0"/>
                </a:cubicBezTo>
                <a:cubicBezTo>
                  <a:pt x="86" y="0"/>
                  <a:pt x="86" y="0"/>
                  <a:pt x="86" y="0"/>
                </a:cubicBezTo>
                <a:cubicBezTo>
                  <a:pt x="86" y="16"/>
                  <a:pt x="86" y="16"/>
                  <a:pt x="86" y="16"/>
                </a:cubicBezTo>
                <a:cubicBezTo>
                  <a:pt x="98" y="16"/>
                  <a:pt x="98" y="16"/>
                  <a:pt x="98" y="16"/>
                </a:cubicBezTo>
                <a:cubicBezTo>
                  <a:pt x="100" y="16"/>
                  <a:pt x="102" y="18"/>
                  <a:pt x="102" y="20"/>
                </a:cubicBezTo>
                <a:cubicBezTo>
                  <a:pt x="102" y="97"/>
                  <a:pt x="102" y="97"/>
                  <a:pt x="102" y="97"/>
                </a:cubicBezTo>
                <a:cubicBezTo>
                  <a:pt x="102" y="99"/>
                  <a:pt x="100" y="102"/>
                  <a:pt x="98" y="102"/>
                </a:cubicBezTo>
                <a:cubicBezTo>
                  <a:pt x="45" y="102"/>
                  <a:pt x="45" y="102"/>
                  <a:pt x="45" y="102"/>
                </a:cubicBezTo>
                <a:lnTo>
                  <a:pt x="45" y="117"/>
                </a:lnTo>
                <a:close/>
              </a:path>
            </a:pathLst>
          </a:custGeom>
          <a:solidFill>
            <a:schemeClr val="bg1">
              <a:lumMod val="85000"/>
            </a:schemeClr>
          </a:solidFill>
          <a:ln w="5" cap="flat">
            <a:noFill/>
            <a:prstDash val="solid"/>
            <a:miter lim="800000"/>
          </a:ln>
        </p:spPr>
        <p:txBody>
          <a:bodyPr vert="horz" wrap="square" lIns="91440" tIns="45720" rIns="91440" bIns="45720" numCol="1" anchor="t" anchorCtr="0" compatLnSpc="1"/>
          <a:lstStyle/>
          <a:p>
            <a:endParaRPr lang="zh-CN" altLang="en-US">
              <a:cs typeface="+mn-ea"/>
              <a:sym typeface="+mn-lt"/>
            </a:endParaRPr>
          </a:p>
        </p:txBody>
      </p:sp>
      <p:sp>
        <p:nvSpPr>
          <p:cNvPr id="7" name="Freeform 9"/>
          <p:cNvSpPr>
            <a:spLocks noEditPoints="1"/>
          </p:cNvSpPr>
          <p:nvPr/>
        </p:nvSpPr>
        <p:spPr bwMode="auto">
          <a:xfrm>
            <a:off x="5776638" y="3730943"/>
            <a:ext cx="2516462" cy="1297769"/>
          </a:xfrm>
          <a:custGeom>
            <a:avLst/>
            <a:gdLst>
              <a:gd name="T0" fmla="*/ 25 w 229"/>
              <a:gd name="T1" fmla="*/ 0 h 118"/>
              <a:gd name="T2" fmla="*/ 73 w 229"/>
              <a:gd name="T3" fmla="*/ 0 h 118"/>
              <a:gd name="T4" fmla="*/ 73 w 229"/>
              <a:gd name="T5" fmla="*/ 16 h 118"/>
              <a:gd name="T6" fmla="*/ 25 w 229"/>
              <a:gd name="T7" fmla="*/ 16 h 118"/>
              <a:gd name="T8" fmla="*/ 16 w 229"/>
              <a:gd name="T9" fmla="*/ 25 h 118"/>
              <a:gd name="T10" fmla="*/ 16 w 229"/>
              <a:gd name="T11" fmla="*/ 45 h 118"/>
              <a:gd name="T12" fmla="*/ 0 w 229"/>
              <a:gd name="T13" fmla="*/ 45 h 118"/>
              <a:gd name="T14" fmla="*/ 0 w 229"/>
              <a:gd name="T15" fmla="*/ 25 h 118"/>
              <a:gd name="T16" fmla="*/ 25 w 229"/>
              <a:gd name="T17" fmla="*/ 0 h 118"/>
              <a:gd name="T18" fmla="*/ 16 w 229"/>
              <a:gd name="T19" fmla="*/ 61 h 118"/>
              <a:gd name="T20" fmla="*/ 16 w 229"/>
              <a:gd name="T21" fmla="*/ 94 h 118"/>
              <a:gd name="T22" fmla="*/ 25 w 229"/>
              <a:gd name="T23" fmla="*/ 103 h 118"/>
              <a:gd name="T24" fmla="*/ 204 w 229"/>
              <a:gd name="T25" fmla="*/ 103 h 118"/>
              <a:gd name="T26" fmla="*/ 213 w 229"/>
              <a:gd name="T27" fmla="*/ 94 h 118"/>
              <a:gd name="T28" fmla="*/ 213 w 229"/>
              <a:gd name="T29" fmla="*/ 25 h 118"/>
              <a:gd name="T30" fmla="*/ 204 w 229"/>
              <a:gd name="T31" fmla="*/ 16 h 118"/>
              <a:gd name="T32" fmla="*/ 89 w 229"/>
              <a:gd name="T33" fmla="*/ 16 h 118"/>
              <a:gd name="T34" fmla="*/ 89 w 229"/>
              <a:gd name="T35" fmla="*/ 0 h 118"/>
              <a:gd name="T36" fmla="*/ 204 w 229"/>
              <a:gd name="T37" fmla="*/ 0 h 118"/>
              <a:gd name="T38" fmla="*/ 229 w 229"/>
              <a:gd name="T39" fmla="*/ 25 h 118"/>
              <a:gd name="T40" fmla="*/ 229 w 229"/>
              <a:gd name="T41" fmla="*/ 94 h 118"/>
              <a:gd name="T42" fmla="*/ 204 w 229"/>
              <a:gd name="T43" fmla="*/ 118 h 118"/>
              <a:gd name="T44" fmla="*/ 25 w 229"/>
              <a:gd name="T45" fmla="*/ 118 h 118"/>
              <a:gd name="T46" fmla="*/ 0 w 229"/>
              <a:gd name="T47" fmla="*/ 94 h 118"/>
              <a:gd name="T48" fmla="*/ 0 w 229"/>
              <a:gd name="T49" fmla="*/ 61 h 118"/>
              <a:gd name="T50" fmla="*/ 16 w 229"/>
              <a:gd name="T51" fmla="*/ 6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29" h="118">
                <a:moveTo>
                  <a:pt x="25" y="0"/>
                </a:moveTo>
                <a:cubicBezTo>
                  <a:pt x="73" y="0"/>
                  <a:pt x="73" y="0"/>
                  <a:pt x="73" y="0"/>
                </a:cubicBezTo>
                <a:cubicBezTo>
                  <a:pt x="73" y="16"/>
                  <a:pt x="73" y="16"/>
                  <a:pt x="73" y="16"/>
                </a:cubicBezTo>
                <a:cubicBezTo>
                  <a:pt x="25" y="16"/>
                  <a:pt x="25" y="16"/>
                  <a:pt x="25" y="16"/>
                </a:cubicBezTo>
                <a:cubicBezTo>
                  <a:pt x="20" y="16"/>
                  <a:pt x="16" y="20"/>
                  <a:pt x="16" y="25"/>
                </a:cubicBezTo>
                <a:cubicBezTo>
                  <a:pt x="16" y="45"/>
                  <a:pt x="16" y="45"/>
                  <a:pt x="16" y="45"/>
                </a:cubicBezTo>
                <a:cubicBezTo>
                  <a:pt x="0" y="45"/>
                  <a:pt x="0" y="45"/>
                  <a:pt x="0" y="45"/>
                </a:cubicBezTo>
                <a:cubicBezTo>
                  <a:pt x="0" y="25"/>
                  <a:pt x="0" y="25"/>
                  <a:pt x="0" y="25"/>
                </a:cubicBezTo>
                <a:cubicBezTo>
                  <a:pt x="0" y="11"/>
                  <a:pt x="12" y="0"/>
                  <a:pt x="25" y="0"/>
                </a:cubicBezTo>
                <a:close/>
                <a:moveTo>
                  <a:pt x="16" y="61"/>
                </a:moveTo>
                <a:cubicBezTo>
                  <a:pt x="16" y="94"/>
                  <a:pt x="16" y="94"/>
                  <a:pt x="16" y="94"/>
                </a:cubicBezTo>
                <a:cubicBezTo>
                  <a:pt x="16" y="99"/>
                  <a:pt x="20" y="103"/>
                  <a:pt x="25" y="103"/>
                </a:cubicBezTo>
                <a:cubicBezTo>
                  <a:pt x="85" y="103"/>
                  <a:pt x="145" y="103"/>
                  <a:pt x="204" y="103"/>
                </a:cubicBezTo>
                <a:cubicBezTo>
                  <a:pt x="209" y="103"/>
                  <a:pt x="213" y="99"/>
                  <a:pt x="213" y="94"/>
                </a:cubicBezTo>
                <a:cubicBezTo>
                  <a:pt x="213" y="25"/>
                  <a:pt x="213" y="25"/>
                  <a:pt x="213" y="25"/>
                </a:cubicBezTo>
                <a:cubicBezTo>
                  <a:pt x="213" y="20"/>
                  <a:pt x="209" y="16"/>
                  <a:pt x="204" y="16"/>
                </a:cubicBezTo>
                <a:cubicBezTo>
                  <a:pt x="89" y="16"/>
                  <a:pt x="89" y="16"/>
                  <a:pt x="89" y="16"/>
                </a:cubicBezTo>
                <a:cubicBezTo>
                  <a:pt x="89" y="0"/>
                  <a:pt x="89" y="0"/>
                  <a:pt x="89" y="0"/>
                </a:cubicBezTo>
                <a:cubicBezTo>
                  <a:pt x="204" y="0"/>
                  <a:pt x="204" y="0"/>
                  <a:pt x="204" y="0"/>
                </a:cubicBezTo>
                <a:cubicBezTo>
                  <a:pt x="218" y="0"/>
                  <a:pt x="229" y="11"/>
                  <a:pt x="229" y="25"/>
                </a:cubicBezTo>
                <a:cubicBezTo>
                  <a:pt x="229" y="94"/>
                  <a:pt x="229" y="94"/>
                  <a:pt x="229" y="94"/>
                </a:cubicBezTo>
                <a:cubicBezTo>
                  <a:pt x="229" y="107"/>
                  <a:pt x="218" y="118"/>
                  <a:pt x="204" y="118"/>
                </a:cubicBezTo>
                <a:cubicBezTo>
                  <a:pt x="145" y="118"/>
                  <a:pt x="85" y="118"/>
                  <a:pt x="25" y="118"/>
                </a:cubicBezTo>
                <a:cubicBezTo>
                  <a:pt x="12" y="118"/>
                  <a:pt x="0" y="107"/>
                  <a:pt x="0" y="94"/>
                </a:cubicBezTo>
                <a:cubicBezTo>
                  <a:pt x="0" y="61"/>
                  <a:pt x="0" y="61"/>
                  <a:pt x="0" y="61"/>
                </a:cubicBezTo>
                <a:lnTo>
                  <a:pt x="16" y="61"/>
                </a:lnTo>
                <a:close/>
              </a:path>
            </a:pathLst>
          </a:custGeom>
          <a:solidFill>
            <a:srgbClr val="1200B6"/>
          </a:solidFill>
          <a:ln w="5" cap="flat">
            <a:noFill/>
            <a:prstDash val="solid"/>
            <a:miter lim="800000"/>
          </a:ln>
        </p:spPr>
        <p:txBody>
          <a:bodyPr vert="horz" wrap="square" lIns="91440" tIns="45720" rIns="91440" bIns="45720" numCol="1" anchor="t" anchorCtr="0" compatLnSpc="1"/>
          <a:lstStyle/>
          <a:p>
            <a:endParaRPr lang="zh-CN" altLang="en-US">
              <a:cs typeface="+mn-ea"/>
              <a:sym typeface="+mn-lt"/>
            </a:endParaRPr>
          </a:p>
        </p:txBody>
      </p:sp>
      <p:sp>
        <p:nvSpPr>
          <p:cNvPr id="8" name="Freeform 10"/>
          <p:cNvSpPr/>
          <p:nvPr/>
        </p:nvSpPr>
        <p:spPr bwMode="auto">
          <a:xfrm>
            <a:off x="3888130" y="4224000"/>
            <a:ext cx="2516462" cy="1307072"/>
          </a:xfrm>
          <a:custGeom>
            <a:avLst/>
            <a:gdLst>
              <a:gd name="T0" fmla="*/ 25 w 229"/>
              <a:gd name="T1" fmla="*/ 0 h 119"/>
              <a:gd name="T2" fmla="*/ 205 w 229"/>
              <a:gd name="T3" fmla="*/ 0 h 119"/>
              <a:gd name="T4" fmla="*/ 229 w 229"/>
              <a:gd name="T5" fmla="*/ 25 h 119"/>
              <a:gd name="T6" fmla="*/ 229 w 229"/>
              <a:gd name="T7" fmla="*/ 58 h 119"/>
              <a:gd name="T8" fmla="*/ 213 w 229"/>
              <a:gd name="T9" fmla="*/ 58 h 119"/>
              <a:gd name="T10" fmla="*/ 213 w 229"/>
              <a:gd name="T11" fmla="*/ 25 h 119"/>
              <a:gd name="T12" fmla="*/ 205 w 229"/>
              <a:gd name="T13" fmla="*/ 16 h 119"/>
              <a:gd name="T14" fmla="*/ 25 w 229"/>
              <a:gd name="T15" fmla="*/ 16 h 119"/>
              <a:gd name="T16" fmla="*/ 16 w 229"/>
              <a:gd name="T17" fmla="*/ 25 h 119"/>
              <a:gd name="T18" fmla="*/ 16 w 229"/>
              <a:gd name="T19" fmla="*/ 94 h 119"/>
              <a:gd name="T20" fmla="*/ 25 w 229"/>
              <a:gd name="T21" fmla="*/ 103 h 119"/>
              <a:gd name="T22" fmla="*/ 205 w 229"/>
              <a:gd name="T23" fmla="*/ 103 h 119"/>
              <a:gd name="T24" fmla="*/ 213 w 229"/>
              <a:gd name="T25" fmla="*/ 94 h 119"/>
              <a:gd name="T26" fmla="*/ 213 w 229"/>
              <a:gd name="T27" fmla="*/ 73 h 119"/>
              <a:gd name="T28" fmla="*/ 229 w 229"/>
              <a:gd name="T29" fmla="*/ 73 h 119"/>
              <a:gd name="T30" fmla="*/ 229 w 229"/>
              <a:gd name="T31" fmla="*/ 94 h 119"/>
              <a:gd name="T32" fmla="*/ 205 w 229"/>
              <a:gd name="T33" fmla="*/ 119 h 119"/>
              <a:gd name="T34" fmla="*/ 25 w 229"/>
              <a:gd name="T35" fmla="*/ 119 h 119"/>
              <a:gd name="T36" fmla="*/ 0 w 229"/>
              <a:gd name="T37" fmla="*/ 94 h 119"/>
              <a:gd name="T38" fmla="*/ 0 w 229"/>
              <a:gd name="T39" fmla="*/ 25 h 119"/>
              <a:gd name="T40" fmla="*/ 25 w 229"/>
              <a:gd name="T41"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9" h="119">
                <a:moveTo>
                  <a:pt x="25" y="0"/>
                </a:moveTo>
                <a:cubicBezTo>
                  <a:pt x="85" y="0"/>
                  <a:pt x="145" y="0"/>
                  <a:pt x="205" y="0"/>
                </a:cubicBezTo>
                <a:cubicBezTo>
                  <a:pt x="218" y="0"/>
                  <a:pt x="229" y="12"/>
                  <a:pt x="229" y="25"/>
                </a:cubicBezTo>
                <a:cubicBezTo>
                  <a:pt x="229" y="58"/>
                  <a:pt x="229" y="58"/>
                  <a:pt x="229" y="58"/>
                </a:cubicBezTo>
                <a:cubicBezTo>
                  <a:pt x="213" y="58"/>
                  <a:pt x="213" y="58"/>
                  <a:pt x="213" y="58"/>
                </a:cubicBezTo>
                <a:cubicBezTo>
                  <a:pt x="213" y="25"/>
                  <a:pt x="213" y="25"/>
                  <a:pt x="213" y="25"/>
                </a:cubicBezTo>
                <a:cubicBezTo>
                  <a:pt x="213" y="20"/>
                  <a:pt x="209" y="16"/>
                  <a:pt x="205" y="16"/>
                </a:cubicBezTo>
                <a:cubicBezTo>
                  <a:pt x="145" y="16"/>
                  <a:pt x="85" y="16"/>
                  <a:pt x="25" y="16"/>
                </a:cubicBezTo>
                <a:cubicBezTo>
                  <a:pt x="20" y="16"/>
                  <a:pt x="16" y="20"/>
                  <a:pt x="16" y="25"/>
                </a:cubicBezTo>
                <a:cubicBezTo>
                  <a:pt x="16" y="94"/>
                  <a:pt x="16" y="94"/>
                  <a:pt x="16" y="94"/>
                </a:cubicBezTo>
                <a:cubicBezTo>
                  <a:pt x="16" y="99"/>
                  <a:pt x="20" y="103"/>
                  <a:pt x="25" y="103"/>
                </a:cubicBezTo>
                <a:cubicBezTo>
                  <a:pt x="85" y="103"/>
                  <a:pt x="145" y="103"/>
                  <a:pt x="205" y="103"/>
                </a:cubicBezTo>
                <a:cubicBezTo>
                  <a:pt x="209" y="103"/>
                  <a:pt x="213" y="99"/>
                  <a:pt x="213" y="94"/>
                </a:cubicBezTo>
                <a:cubicBezTo>
                  <a:pt x="213" y="73"/>
                  <a:pt x="213" y="73"/>
                  <a:pt x="213" y="73"/>
                </a:cubicBezTo>
                <a:cubicBezTo>
                  <a:pt x="229" y="73"/>
                  <a:pt x="229" y="73"/>
                  <a:pt x="229" y="73"/>
                </a:cubicBezTo>
                <a:cubicBezTo>
                  <a:pt x="229" y="94"/>
                  <a:pt x="229" y="94"/>
                  <a:pt x="229" y="94"/>
                </a:cubicBezTo>
                <a:cubicBezTo>
                  <a:pt x="229" y="108"/>
                  <a:pt x="218" y="119"/>
                  <a:pt x="205" y="119"/>
                </a:cubicBezTo>
                <a:cubicBezTo>
                  <a:pt x="145" y="119"/>
                  <a:pt x="85" y="119"/>
                  <a:pt x="25" y="119"/>
                </a:cubicBezTo>
                <a:cubicBezTo>
                  <a:pt x="12" y="119"/>
                  <a:pt x="0" y="108"/>
                  <a:pt x="0" y="94"/>
                </a:cubicBezTo>
                <a:cubicBezTo>
                  <a:pt x="0" y="25"/>
                  <a:pt x="0" y="25"/>
                  <a:pt x="0" y="25"/>
                </a:cubicBezTo>
                <a:cubicBezTo>
                  <a:pt x="0" y="12"/>
                  <a:pt x="12" y="0"/>
                  <a:pt x="25" y="0"/>
                </a:cubicBezTo>
                <a:close/>
              </a:path>
            </a:pathLst>
          </a:custGeom>
          <a:solidFill>
            <a:srgbClr val="FF4B4C"/>
          </a:solidFill>
          <a:ln w="5" cap="flat">
            <a:noFill/>
            <a:prstDash val="solid"/>
            <a:miter lim="800000"/>
          </a:ln>
        </p:spPr>
        <p:txBody>
          <a:bodyPr vert="horz" wrap="square" lIns="91440" tIns="45720" rIns="91440" bIns="45720" numCol="1" anchor="t" anchorCtr="0" compatLnSpc="1"/>
          <a:lstStyle/>
          <a:p>
            <a:endParaRPr lang="zh-CN" altLang="en-US">
              <a:cs typeface="+mn-ea"/>
              <a:sym typeface="+mn-lt"/>
            </a:endParaRPr>
          </a:p>
        </p:txBody>
      </p:sp>
      <p:sp>
        <p:nvSpPr>
          <p:cNvPr id="9" name="Rectangle 11"/>
          <p:cNvSpPr>
            <a:spLocks noChangeArrowheads="1"/>
          </p:cNvSpPr>
          <p:nvPr/>
        </p:nvSpPr>
        <p:spPr bwMode="auto">
          <a:xfrm>
            <a:off x="3097375" y="2479688"/>
            <a:ext cx="483756" cy="404682"/>
          </a:xfrm>
          <a:prstGeom prst="rect">
            <a:avLst/>
          </a:prstGeom>
          <a:solidFill>
            <a:srgbClr val="FF9B9B"/>
          </a:solidFill>
          <a:ln w="5" cap="flat">
            <a:noFill/>
            <a:prstDash val="solid"/>
            <a:miter lim="800000"/>
          </a:ln>
        </p:spPr>
        <p:txBody>
          <a:bodyPr vert="horz" wrap="square" lIns="91440" tIns="45720" rIns="91440" bIns="45720" numCol="1" anchor="ctr" anchorCtr="0" compatLnSpc="1"/>
          <a:lstStyle/>
          <a:p>
            <a:pPr algn="ctr"/>
            <a:r>
              <a:rPr lang="en-US" altLang="zh-CN" dirty="0">
                <a:solidFill>
                  <a:schemeClr val="bg1"/>
                </a:solidFill>
                <a:cs typeface="+mn-ea"/>
                <a:sym typeface="+mn-lt"/>
              </a:rPr>
              <a:t>01</a:t>
            </a:r>
            <a:endParaRPr lang="zh-CN" altLang="en-US" dirty="0">
              <a:solidFill>
                <a:schemeClr val="bg1"/>
              </a:solidFill>
              <a:cs typeface="+mn-ea"/>
              <a:sym typeface="+mn-lt"/>
            </a:endParaRPr>
          </a:p>
        </p:txBody>
      </p:sp>
      <p:sp>
        <p:nvSpPr>
          <p:cNvPr id="10" name="Rectangle 12"/>
          <p:cNvSpPr>
            <a:spLocks noChangeArrowheads="1"/>
          </p:cNvSpPr>
          <p:nvPr/>
        </p:nvSpPr>
        <p:spPr bwMode="auto">
          <a:xfrm>
            <a:off x="8558233" y="1986631"/>
            <a:ext cx="483756" cy="413985"/>
          </a:xfrm>
          <a:prstGeom prst="rect">
            <a:avLst/>
          </a:prstGeom>
          <a:solidFill>
            <a:schemeClr val="accent3"/>
          </a:solidFill>
          <a:ln w="5" cap="flat">
            <a:noFill/>
            <a:prstDash val="solid"/>
            <a:miter lim="800000"/>
          </a:ln>
        </p:spPr>
        <p:txBody>
          <a:bodyPr vert="horz" wrap="square" lIns="91440" tIns="45720" rIns="91440" bIns="45720" numCol="1" anchor="ctr" anchorCtr="0" compatLnSpc="1"/>
          <a:lstStyle/>
          <a:p>
            <a:pPr algn="ctr"/>
            <a:r>
              <a:rPr lang="en-US" altLang="zh-CN" dirty="0">
                <a:solidFill>
                  <a:schemeClr val="bg1"/>
                </a:solidFill>
                <a:cs typeface="+mn-ea"/>
                <a:sym typeface="+mn-lt"/>
              </a:rPr>
              <a:t>02</a:t>
            </a:r>
            <a:endParaRPr lang="zh-CN" altLang="en-US" dirty="0">
              <a:solidFill>
                <a:schemeClr val="bg1"/>
              </a:solidFill>
              <a:cs typeface="+mn-ea"/>
              <a:sym typeface="+mn-lt"/>
            </a:endParaRPr>
          </a:p>
        </p:txBody>
      </p:sp>
      <p:sp>
        <p:nvSpPr>
          <p:cNvPr id="11" name="Rectangle 13"/>
          <p:cNvSpPr>
            <a:spLocks noChangeArrowheads="1"/>
          </p:cNvSpPr>
          <p:nvPr/>
        </p:nvSpPr>
        <p:spPr bwMode="auto">
          <a:xfrm>
            <a:off x="3097375" y="4754271"/>
            <a:ext cx="483756" cy="404682"/>
          </a:xfrm>
          <a:prstGeom prst="rect">
            <a:avLst/>
          </a:prstGeom>
          <a:solidFill>
            <a:srgbClr val="FF9B9B"/>
          </a:solidFill>
          <a:ln w="5" cap="flat">
            <a:noFill/>
            <a:prstDash val="solid"/>
            <a:miter lim="800000"/>
          </a:ln>
        </p:spPr>
        <p:txBody>
          <a:bodyPr vert="horz" wrap="square" lIns="91440" tIns="45720" rIns="91440" bIns="45720" numCol="1" anchor="ctr" anchorCtr="0" compatLnSpc="1"/>
          <a:lstStyle/>
          <a:p>
            <a:pPr algn="ctr"/>
            <a:r>
              <a:rPr lang="en-US" altLang="zh-CN" dirty="0">
                <a:solidFill>
                  <a:schemeClr val="bg1"/>
                </a:solidFill>
                <a:cs typeface="+mn-ea"/>
                <a:sym typeface="+mn-lt"/>
              </a:rPr>
              <a:t>03</a:t>
            </a:r>
            <a:endParaRPr lang="zh-CN" altLang="en-US" dirty="0">
              <a:solidFill>
                <a:schemeClr val="bg1"/>
              </a:solidFill>
              <a:cs typeface="+mn-ea"/>
              <a:sym typeface="+mn-lt"/>
            </a:endParaRPr>
          </a:p>
        </p:txBody>
      </p:sp>
      <p:sp>
        <p:nvSpPr>
          <p:cNvPr id="12" name="Rectangle 14"/>
          <p:cNvSpPr>
            <a:spLocks noChangeArrowheads="1"/>
          </p:cNvSpPr>
          <p:nvPr/>
        </p:nvSpPr>
        <p:spPr bwMode="auto">
          <a:xfrm>
            <a:off x="8558233" y="4117015"/>
            <a:ext cx="483756" cy="413985"/>
          </a:xfrm>
          <a:prstGeom prst="rect">
            <a:avLst/>
          </a:prstGeom>
          <a:solidFill>
            <a:schemeClr val="accent1"/>
          </a:solidFill>
          <a:ln w="5" cap="flat">
            <a:noFill/>
            <a:prstDash val="solid"/>
            <a:miter lim="800000"/>
          </a:ln>
        </p:spPr>
        <p:txBody>
          <a:bodyPr vert="horz" wrap="square" lIns="91440" tIns="45720" rIns="91440" bIns="45720" numCol="1" anchor="ctr" anchorCtr="0" compatLnSpc="1"/>
          <a:lstStyle/>
          <a:p>
            <a:pPr algn="ctr"/>
            <a:r>
              <a:rPr lang="en-US" altLang="zh-CN" dirty="0">
                <a:solidFill>
                  <a:schemeClr val="bg1"/>
                </a:solidFill>
                <a:cs typeface="+mn-ea"/>
                <a:sym typeface="+mn-lt"/>
              </a:rPr>
              <a:t>04</a:t>
            </a:r>
            <a:endParaRPr lang="zh-CN" altLang="en-US" dirty="0">
              <a:solidFill>
                <a:schemeClr val="bg1"/>
              </a:solidFill>
              <a:cs typeface="+mn-ea"/>
              <a:sym typeface="+mn-lt"/>
            </a:endParaRPr>
          </a:p>
        </p:txBody>
      </p:sp>
      <p:sp>
        <p:nvSpPr>
          <p:cNvPr id="16" name="Freeform 20"/>
          <p:cNvSpPr>
            <a:spLocks noEditPoints="1"/>
          </p:cNvSpPr>
          <p:nvPr/>
        </p:nvSpPr>
        <p:spPr bwMode="auto">
          <a:xfrm>
            <a:off x="4947090" y="4581322"/>
            <a:ext cx="398542" cy="592428"/>
          </a:xfrm>
          <a:custGeom>
            <a:avLst/>
            <a:gdLst>
              <a:gd name="T0" fmla="*/ 63 w 94"/>
              <a:gd name="T1" fmla="*/ 23 h 140"/>
              <a:gd name="T2" fmla="*/ 58 w 94"/>
              <a:gd name="T3" fmla="*/ 12 h 140"/>
              <a:gd name="T4" fmla="*/ 47 w 94"/>
              <a:gd name="T5" fmla="*/ 0 h 140"/>
              <a:gd name="T6" fmla="*/ 36 w 94"/>
              <a:gd name="T7" fmla="*/ 12 h 140"/>
              <a:gd name="T8" fmla="*/ 32 w 94"/>
              <a:gd name="T9" fmla="*/ 23 h 140"/>
              <a:gd name="T10" fmla="*/ 0 w 94"/>
              <a:gd name="T11" fmla="*/ 30 h 140"/>
              <a:gd name="T12" fmla="*/ 8 w 94"/>
              <a:gd name="T13" fmla="*/ 140 h 140"/>
              <a:gd name="T14" fmla="*/ 94 w 94"/>
              <a:gd name="T15" fmla="*/ 132 h 140"/>
              <a:gd name="T16" fmla="*/ 86 w 94"/>
              <a:gd name="T17" fmla="*/ 23 h 140"/>
              <a:gd name="T18" fmla="*/ 56 w 94"/>
              <a:gd name="T19" fmla="*/ 11 h 140"/>
              <a:gd name="T20" fmla="*/ 38 w 94"/>
              <a:gd name="T21" fmla="*/ 11 h 140"/>
              <a:gd name="T22" fmla="*/ 83 w 94"/>
              <a:gd name="T23" fmla="*/ 124 h 140"/>
              <a:gd name="T24" fmla="*/ 11 w 94"/>
              <a:gd name="T25" fmla="*/ 29 h 140"/>
              <a:gd name="T26" fmla="*/ 22 w 94"/>
              <a:gd name="T27" fmla="*/ 35 h 140"/>
              <a:gd name="T28" fmla="*/ 70 w 94"/>
              <a:gd name="T29" fmla="*/ 29 h 140"/>
              <a:gd name="T30" fmla="*/ 83 w 94"/>
              <a:gd name="T31" fmla="*/ 124 h 140"/>
              <a:gd name="T32" fmla="*/ 54 w 94"/>
              <a:gd name="T33" fmla="*/ 11 h 140"/>
              <a:gd name="T34" fmla="*/ 40 w 94"/>
              <a:gd name="T35" fmla="*/ 11 h 140"/>
              <a:gd name="T36" fmla="*/ 47 w 94"/>
              <a:gd name="T37" fmla="*/ 6 h 140"/>
              <a:gd name="T38" fmla="*/ 47 w 94"/>
              <a:gd name="T39" fmla="*/ 16 h 140"/>
              <a:gd name="T40" fmla="*/ 47 w 94"/>
              <a:gd name="T41" fmla="*/ 6 h 140"/>
              <a:gd name="T42" fmla="*/ 37 w 94"/>
              <a:gd name="T43" fmla="*/ 88 h 140"/>
              <a:gd name="T44" fmla="*/ 25 w 94"/>
              <a:gd name="T45" fmla="*/ 102 h 140"/>
              <a:gd name="T46" fmla="*/ 18 w 94"/>
              <a:gd name="T47" fmla="*/ 94 h 140"/>
              <a:gd name="T48" fmla="*/ 25 w 94"/>
              <a:gd name="T49" fmla="*/ 95 h 140"/>
              <a:gd name="T50" fmla="*/ 35 w 94"/>
              <a:gd name="T51" fmla="*/ 67 h 140"/>
              <a:gd name="T52" fmla="*/ 26 w 94"/>
              <a:gd name="T53" fmla="*/ 81 h 140"/>
              <a:gd name="T54" fmla="*/ 24 w 94"/>
              <a:gd name="T55" fmla="*/ 81 h 140"/>
              <a:gd name="T56" fmla="*/ 20 w 94"/>
              <a:gd name="T57" fmla="*/ 72 h 140"/>
              <a:gd name="T58" fmla="*/ 35 w 94"/>
              <a:gd name="T59" fmla="*/ 67 h 140"/>
              <a:gd name="T60" fmla="*/ 37 w 94"/>
              <a:gd name="T61" fmla="*/ 50 h 140"/>
              <a:gd name="T62" fmla="*/ 25 w 94"/>
              <a:gd name="T63" fmla="*/ 63 h 140"/>
              <a:gd name="T64" fmla="*/ 18 w 94"/>
              <a:gd name="T65" fmla="*/ 55 h 140"/>
              <a:gd name="T66" fmla="*/ 25 w 94"/>
              <a:gd name="T67" fmla="*/ 57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4" h="140">
                <a:moveTo>
                  <a:pt x="86" y="23"/>
                </a:moveTo>
                <a:cubicBezTo>
                  <a:pt x="63" y="23"/>
                  <a:pt x="63" y="23"/>
                  <a:pt x="63" y="23"/>
                </a:cubicBezTo>
                <a:cubicBezTo>
                  <a:pt x="58" y="19"/>
                  <a:pt x="58" y="12"/>
                  <a:pt x="58" y="12"/>
                </a:cubicBezTo>
                <a:cubicBezTo>
                  <a:pt x="58" y="12"/>
                  <a:pt x="58" y="12"/>
                  <a:pt x="58" y="12"/>
                </a:cubicBezTo>
                <a:cubicBezTo>
                  <a:pt x="58" y="12"/>
                  <a:pt x="58" y="11"/>
                  <a:pt x="58" y="11"/>
                </a:cubicBezTo>
                <a:cubicBezTo>
                  <a:pt x="58" y="5"/>
                  <a:pt x="53" y="0"/>
                  <a:pt x="47" y="0"/>
                </a:cubicBezTo>
                <a:cubicBezTo>
                  <a:pt x="41" y="0"/>
                  <a:pt x="36" y="5"/>
                  <a:pt x="36" y="11"/>
                </a:cubicBezTo>
                <a:cubicBezTo>
                  <a:pt x="36" y="11"/>
                  <a:pt x="36" y="12"/>
                  <a:pt x="36" y="12"/>
                </a:cubicBezTo>
                <a:cubicBezTo>
                  <a:pt x="36" y="12"/>
                  <a:pt x="36" y="12"/>
                  <a:pt x="36" y="12"/>
                </a:cubicBezTo>
                <a:cubicBezTo>
                  <a:pt x="36" y="12"/>
                  <a:pt x="37" y="19"/>
                  <a:pt x="32" y="23"/>
                </a:cubicBezTo>
                <a:cubicBezTo>
                  <a:pt x="8" y="23"/>
                  <a:pt x="8" y="23"/>
                  <a:pt x="8" y="23"/>
                </a:cubicBezTo>
                <a:cubicBezTo>
                  <a:pt x="4" y="23"/>
                  <a:pt x="0" y="26"/>
                  <a:pt x="0" y="30"/>
                </a:cubicBezTo>
                <a:cubicBezTo>
                  <a:pt x="0" y="132"/>
                  <a:pt x="0" y="132"/>
                  <a:pt x="0" y="132"/>
                </a:cubicBezTo>
                <a:cubicBezTo>
                  <a:pt x="0" y="137"/>
                  <a:pt x="4" y="140"/>
                  <a:pt x="8" y="140"/>
                </a:cubicBezTo>
                <a:cubicBezTo>
                  <a:pt x="86" y="140"/>
                  <a:pt x="86" y="140"/>
                  <a:pt x="86" y="140"/>
                </a:cubicBezTo>
                <a:cubicBezTo>
                  <a:pt x="91" y="140"/>
                  <a:pt x="94" y="137"/>
                  <a:pt x="94" y="132"/>
                </a:cubicBezTo>
                <a:cubicBezTo>
                  <a:pt x="94" y="30"/>
                  <a:pt x="94" y="30"/>
                  <a:pt x="94" y="30"/>
                </a:cubicBezTo>
                <a:cubicBezTo>
                  <a:pt x="94" y="26"/>
                  <a:pt x="91" y="23"/>
                  <a:pt x="86" y="23"/>
                </a:cubicBezTo>
                <a:close/>
                <a:moveTo>
                  <a:pt x="47" y="2"/>
                </a:moveTo>
                <a:cubicBezTo>
                  <a:pt x="52" y="2"/>
                  <a:pt x="56" y="6"/>
                  <a:pt x="56" y="11"/>
                </a:cubicBezTo>
                <a:cubicBezTo>
                  <a:pt x="56" y="16"/>
                  <a:pt x="52" y="20"/>
                  <a:pt x="47" y="20"/>
                </a:cubicBezTo>
                <a:cubicBezTo>
                  <a:pt x="42" y="20"/>
                  <a:pt x="38" y="16"/>
                  <a:pt x="38" y="11"/>
                </a:cubicBezTo>
                <a:cubicBezTo>
                  <a:pt x="38" y="6"/>
                  <a:pt x="42" y="2"/>
                  <a:pt x="47" y="2"/>
                </a:cubicBezTo>
                <a:close/>
                <a:moveTo>
                  <a:pt x="83" y="124"/>
                </a:moveTo>
                <a:cubicBezTo>
                  <a:pt x="11" y="124"/>
                  <a:pt x="11" y="124"/>
                  <a:pt x="11" y="124"/>
                </a:cubicBezTo>
                <a:cubicBezTo>
                  <a:pt x="11" y="29"/>
                  <a:pt x="11" y="29"/>
                  <a:pt x="11" y="29"/>
                </a:cubicBezTo>
                <a:cubicBezTo>
                  <a:pt x="24" y="29"/>
                  <a:pt x="24" y="29"/>
                  <a:pt x="24" y="29"/>
                </a:cubicBezTo>
                <a:cubicBezTo>
                  <a:pt x="22" y="35"/>
                  <a:pt x="22" y="35"/>
                  <a:pt x="22" y="35"/>
                </a:cubicBezTo>
                <a:cubicBezTo>
                  <a:pt x="72" y="35"/>
                  <a:pt x="72" y="35"/>
                  <a:pt x="72" y="35"/>
                </a:cubicBezTo>
                <a:cubicBezTo>
                  <a:pt x="70" y="29"/>
                  <a:pt x="70" y="29"/>
                  <a:pt x="70" y="29"/>
                </a:cubicBezTo>
                <a:cubicBezTo>
                  <a:pt x="83" y="29"/>
                  <a:pt x="83" y="29"/>
                  <a:pt x="83" y="29"/>
                </a:cubicBezTo>
                <a:lnTo>
                  <a:pt x="83" y="124"/>
                </a:lnTo>
                <a:close/>
                <a:moveTo>
                  <a:pt x="47" y="18"/>
                </a:moveTo>
                <a:cubicBezTo>
                  <a:pt x="51" y="18"/>
                  <a:pt x="54" y="15"/>
                  <a:pt x="54" y="11"/>
                </a:cubicBezTo>
                <a:cubicBezTo>
                  <a:pt x="54" y="7"/>
                  <a:pt x="51" y="4"/>
                  <a:pt x="47" y="4"/>
                </a:cubicBezTo>
                <a:cubicBezTo>
                  <a:pt x="43" y="4"/>
                  <a:pt x="40" y="7"/>
                  <a:pt x="40" y="11"/>
                </a:cubicBezTo>
                <a:cubicBezTo>
                  <a:pt x="40" y="15"/>
                  <a:pt x="43" y="18"/>
                  <a:pt x="47" y="18"/>
                </a:cubicBezTo>
                <a:close/>
                <a:moveTo>
                  <a:pt x="47" y="6"/>
                </a:moveTo>
                <a:cubicBezTo>
                  <a:pt x="50" y="6"/>
                  <a:pt x="52" y="8"/>
                  <a:pt x="52" y="11"/>
                </a:cubicBezTo>
                <a:cubicBezTo>
                  <a:pt x="52" y="14"/>
                  <a:pt x="50" y="16"/>
                  <a:pt x="47" y="16"/>
                </a:cubicBezTo>
                <a:cubicBezTo>
                  <a:pt x="44" y="16"/>
                  <a:pt x="42" y="14"/>
                  <a:pt x="42" y="11"/>
                </a:cubicBezTo>
                <a:cubicBezTo>
                  <a:pt x="42" y="8"/>
                  <a:pt x="44" y="6"/>
                  <a:pt x="47" y="6"/>
                </a:cubicBezTo>
                <a:close/>
                <a:moveTo>
                  <a:pt x="35" y="86"/>
                </a:moveTo>
                <a:cubicBezTo>
                  <a:pt x="37" y="88"/>
                  <a:pt x="37" y="88"/>
                  <a:pt x="37" y="88"/>
                </a:cubicBezTo>
                <a:cubicBezTo>
                  <a:pt x="26" y="101"/>
                  <a:pt x="26" y="101"/>
                  <a:pt x="26" y="101"/>
                </a:cubicBezTo>
                <a:cubicBezTo>
                  <a:pt x="25" y="102"/>
                  <a:pt x="25" y="102"/>
                  <a:pt x="25" y="102"/>
                </a:cubicBezTo>
                <a:cubicBezTo>
                  <a:pt x="24" y="100"/>
                  <a:pt x="24" y="100"/>
                  <a:pt x="24" y="100"/>
                </a:cubicBezTo>
                <a:cubicBezTo>
                  <a:pt x="18" y="94"/>
                  <a:pt x="18" y="94"/>
                  <a:pt x="18" y="94"/>
                </a:cubicBezTo>
                <a:cubicBezTo>
                  <a:pt x="20" y="91"/>
                  <a:pt x="20" y="91"/>
                  <a:pt x="20" y="91"/>
                </a:cubicBezTo>
                <a:cubicBezTo>
                  <a:pt x="25" y="95"/>
                  <a:pt x="25" y="95"/>
                  <a:pt x="25" y="95"/>
                </a:cubicBezTo>
                <a:lnTo>
                  <a:pt x="35" y="86"/>
                </a:lnTo>
                <a:close/>
                <a:moveTo>
                  <a:pt x="35" y="67"/>
                </a:moveTo>
                <a:cubicBezTo>
                  <a:pt x="37" y="69"/>
                  <a:pt x="37" y="69"/>
                  <a:pt x="37" y="69"/>
                </a:cubicBezTo>
                <a:cubicBezTo>
                  <a:pt x="26" y="81"/>
                  <a:pt x="26" y="81"/>
                  <a:pt x="26" y="81"/>
                </a:cubicBezTo>
                <a:cubicBezTo>
                  <a:pt x="25" y="83"/>
                  <a:pt x="25" y="83"/>
                  <a:pt x="25" y="83"/>
                </a:cubicBezTo>
                <a:cubicBezTo>
                  <a:pt x="24" y="81"/>
                  <a:pt x="24" y="81"/>
                  <a:pt x="24" y="81"/>
                </a:cubicBezTo>
                <a:cubicBezTo>
                  <a:pt x="18" y="74"/>
                  <a:pt x="18" y="74"/>
                  <a:pt x="18" y="74"/>
                </a:cubicBezTo>
                <a:cubicBezTo>
                  <a:pt x="20" y="72"/>
                  <a:pt x="20" y="72"/>
                  <a:pt x="20" y="72"/>
                </a:cubicBezTo>
                <a:cubicBezTo>
                  <a:pt x="25" y="76"/>
                  <a:pt x="25" y="76"/>
                  <a:pt x="25" y="76"/>
                </a:cubicBezTo>
                <a:lnTo>
                  <a:pt x="35" y="67"/>
                </a:lnTo>
                <a:close/>
                <a:moveTo>
                  <a:pt x="35" y="48"/>
                </a:moveTo>
                <a:cubicBezTo>
                  <a:pt x="37" y="50"/>
                  <a:pt x="37" y="50"/>
                  <a:pt x="37" y="50"/>
                </a:cubicBezTo>
                <a:cubicBezTo>
                  <a:pt x="26" y="62"/>
                  <a:pt x="26" y="62"/>
                  <a:pt x="26" y="62"/>
                </a:cubicBezTo>
                <a:cubicBezTo>
                  <a:pt x="25" y="63"/>
                  <a:pt x="25" y="63"/>
                  <a:pt x="25" y="63"/>
                </a:cubicBezTo>
                <a:cubicBezTo>
                  <a:pt x="24" y="62"/>
                  <a:pt x="24" y="62"/>
                  <a:pt x="24" y="62"/>
                </a:cubicBezTo>
                <a:cubicBezTo>
                  <a:pt x="18" y="55"/>
                  <a:pt x="18" y="55"/>
                  <a:pt x="18" y="55"/>
                </a:cubicBezTo>
                <a:cubicBezTo>
                  <a:pt x="20" y="53"/>
                  <a:pt x="20" y="53"/>
                  <a:pt x="20" y="53"/>
                </a:cubicBezTo>
                <a:cubicBezTo>
                  <a:pt x="25" y="57"/>
                  <a:pt x="25" y="57"/>
                  <a:pt x="25" y="57"/>
                </a:cubicBezTo>
                <a:lnTo>
                  <a:pt x="35" y="48"/>
                </a:lnTo>
                <a:close/>
              </a:path>
            </a:pathLst>
          </a:custGeom>
          <a:solidFill>
            <a:schemeClr val="accent2"/>
          </a:solidFill>
          <a:ln>
            <a:noFill/>
          </a:ln>
        </p:spPr>
        <p:txBody>
          <a:bodyPr vert="horz" wrap="square" lIns="91440" tIns="45720" rIns="91440" bIns="45720" numCol="1" anchor="t" anchorCtr="0" compatLnSpc="1"/>
          <a:lstStyle/>
          <a:p>
            <a:endParaRPr lang="zh-CN" altLang="en-US">
              <a:cs typeface="+mn-ea"/>
              <a:sym typeface="+mn-lt"/>
            </a:endParaRPr>
          </a:p>
        </p:txBody>
      </p:sp>
      <p:sp>
        <p:nvSpPr>
          <p:cNvPr id="17" name="Freeform 22"/>
          <p:cNvSpPr>
            <a:spLocks noEditPoints="1"/>
          </p:cNvSpPr>
          <p:nvPr/>
        </p:nvSpPr>
        <p:spPr bwMode="auto">
          <a:xfrm>
            <a:off x="4806475" y="2513944"/>
            <a:ext cx="679772" cy="587352"/>
          </a:xfrm>
          <a:custGeom>
            <a:avLst/>
            <a:gdLst>
              <a:gd name="T0" fmla="*/ 34 w 140"/>
              <a:gd name="T1" fmla="*/ 0 h 121"/>
              <a:gd name="T2" fmla="*/ 30 w 140"/>
              <a:gd name="T3" fmla="*/ 49 h 121"/>
              <a:gd name="T4" fmla="*/ 50 w 140"/>
              <a:gd name="T5" fmla="*/ 19 h 121"/>
              <a:gd name="T6" fmla="*/ 54 w 140"/>
              <a:gd name="T7" fmla="*/ 32 h 121"/>
              <a:gd name="T8" fmla="*/ 55 w 140"/>
              <a:gd name="T9" fmla="*/ 21 h 121"/>
              <a:gd name="T10" fmla="*/ 17 w 140"/>
              <a:gd name="T11" fmla="*/ 28 h 121"/>
              <a:gd name="T12" fmla="*/ 7 w 140"/>
              <a:gd name="T13" fmla="*/ 32 h 121"/>
              <a:gd name="T14" fmla="*/ 14 w 140"/>
              <a:gd name="T15" fmla="*/ 22 h 121"/>
              <a:gd name="T16" fmla="*/ 14 w 140"/>
              <a:gd name="T17" fmla="*/ 18 h 121"/>
              <a:gd name="T18" fmla="*/ 13 w 140"/>
              <a:gd name="T19" fmla="*/ 21 h 121"/>
              <a:gd name="T20" fmla="*/ 10 w 140"/>
              <a:gd name="T21" fmla="*/ 16 h 121"/>
              <a:gd name="T22" fmla="*/ 19 w 140"/>
              <a:gd name="T23" fmla="*/ 20 h 121"/>
              <a:gd name="T24" fmla="*/ 15 w 140"/>
              <a:gd name="T25" fmla="*/ 28 h 121"/>
              <a:gd name="T26" fmla="*/ 31 w 140"/>
              <a:gd name="T27" fmla="*/ 28 h 121"/>
              <a:gd name="T28" fmla="*/ 27 w 140"/>
              <a:gd name="T29" fmla="*/ 28 h 121"/>
              <a:gd name="T30" fmla="*/ 26 w 140"/>
              <a:gd name="T31" fmla="*/ 15 h 121"/>
              <a:gd name="T32" fmla="*/ 33 w 140"/>
              <a:gd name="T33" fmla="*/ 25 h 121"/>
              <a:gd name="T34" fmla="*/ 46 w 140"/>
              <a:gd name="T35" fmla="*/ 13 h 121"/>
              <a:gd name="T36" fmla="*/ 34 w 140"/>
              <a:gd name="T37" fmla="*/ 36 h 121"/>
              <a:gd name="T38" fmla="*/ 27 w 140"/>
              <a:gd name="T39" fmla="*/ 21 h 121"/>
              <a:gd name="T40" fmla="*/ 24 w 140"/>
              <a:gd name="T41" fmla="*/ 25 h 121"/>
              <a:gd name="T42" fmla="*/ 65 w 140"/>
              <a:gd name="T43" fmla="*/ 71 h 121"/>
              <a:gd name="T44" fmla="*/ 43 w 140"/>
              <a:gd name="T45" fmla="*/ 81 h 121"/>
              <a:gd name="T46" fmla="*/ 65 w 140"/>
              <a:gd name="T47" fmla="*/ 71 h 121"/>
              <a:gd name="T48" fmla="*/ 106 w 140"/>
              <a:gd name="T49" fmla="*/ 13 h 121"/>
              <a:gd name="T50" fmla="*/ 98 w 140"/>
              <a:gd name="T51" fmla="*/ 35 h 121"/>
              <a:gd name="T52" fmla="*/ 66 w 140"/>
              <a:gd name="T53" fmla="*/ 72 h 121"/>
              <a:gd name="T54" fmla="*/ 88 w 140"/>
              <a:gd name="T55" fmla="*/ 60 h 121"/>
              <a:gd name="T56" fmla="*/ 88 w 140"/>
              <a:gd name="T57" fmla="*/ 60 h 121"/>
              <a:gd name="T58" fmla="*/ 117 w 140"/>
              <a:gd name="T59" fmla="*/ 17 h 121"/>
              <a:gd name="T60" fmla="*/ 80 w 140"/>
              <a:gd name="T61" fmla="*/ 92 h 121"/>
              <a:gd name="T62" fmla="*/ 81 w 140"/>
              <a:gd name="T63" fmla="*/ 118 h 121"/>
              <a:gd name="T64" fmla="*/ 57 w 140"/>
              <a:gd name="T65" fmla="*/ 112 h 121"/>
              <a:gd name="T66" fmla="*/ 57 w 140"/>
              <a:gd name="T67" fmla="*/ 101 h 121"/>
              <a:gd name="T68" fmla="*/ 61 w 140"/>
              <a:gd name="T69" fmla="*/ 109 h 121"/>
              <a:gd name="T70" fmla="*/ 83 w 140"/>
              <a:gd name="T71" fmla="*/ 115 h 121"/>
              <a:gd name="T72" fmla="*/ 87 w 140"/>
              <a:gd name="T73" fmla="*/ 120 h 121"/>
              <a:gd name="T74" fmla="*/ 99 w 140"/>
              <a:gd name="T75" fmla="*/ 103 h 121"/>
              <a:gd name="T76" fmla="*/ 104 w 140"/>
              <a:gd name="T77" fmla="*/ 119 h 121"/>
              <a:gd name="T78" fmla="*/ 108 w 140"/>
              <a:gd name="T79" fmla="*/ 103 h 121"/>
              <a:gd name="T80" fmla="*/ 126 w 140"/>
              <a:gd name="T81" fmla="*/ 107 h 121"/>
              <a:gd name="T82" fmla="*/ 113 w 140"/>
              <a:gd name="T83" fmla="*/ 115 h 121"/>
              <a:gd name="T84" fmla="*/ 126 w 140"/>
              <a:gd name="T85" fmla="*/ 107 h 121"/>
              <a:gd name="T86" fmla="*/ 127 w 140"/>
              <a:gd name="T87" fmla="*/ 120 h 121"/>
              <a:gd name="T88" fmla="*/ 139 w 140"/>
              <a:gd name="T89" fmla="*/ 10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40" h="121">
                <a:moveTo>
                  <a:pt x="45" y="49"/>
                </a:moveTo>
                <a:cubicBezTo>
                  <a:pt x="59" y="45"/>
                  <a:pt x="68" y="36"/>
                  <a:pt x="68" y="25"/>
                </a:cubicBezTo>
                <a:cubicBezTo>
                  <a:pt x="68" y="11"/>
                  <a:pt x="53" y="0"/>
                  <a:pt x="34" y="0"/>
                </a:cubicBezTo>
                <a:cubicBezTo>
                  <a:pt x="15" y="0"/>
                  <a:pt x="0" y="11"/>
                  <a:pt x="0" y="25"/>
                </a:cubicBezTo>
                <a:cubicBezTo>
                  <a:pt x="0" y="37"/>
                  <a:pt x="13" y="48"/>
                  <a:pt x="30" y="49"/>
                </a:cubicBezTo>
                <a:cubicBezTo>
                  <a:pt x="30" y="49"/>
                  <a:pt x="30" y="49"/>
                  <a:pt x="30" y="49"/>
                </a:cubicBezTo>
                <a:cubicBezTo>
                  <a:pt x="30" y="49"/>
                  <a:pt x="39" y="59"/>
                  <a:pt x="48" y="61"/>
                </a:cubicBezTo>
                <a:cubicBezTo>
                  <a:pt x="48" y="61"/>
                  <a:pt x="44" y="55"/>
                  <a:pt x="45" y="49"/>
                </a:cubicBezTo>
                <a:close/>
                <a:moveTo>
                  <a:pt x="50" y="19"/>
                </a:moveTo>
                <a:cubicBezTo>
                  <a:pt x="50" y="15"/>
                  <a:pt x="50" y="15"/>
                  <a:pt x="50" y="15"/>
                </a:cubicBezTo>
                <a:cubicBezTo>
                  <a:pt x="62" y="15"/>
                  <a:pt x="62" y="15"/>
                  <a:pt x="62" y="15"/>
                </a:cubicBezTo>
                <a:cubicBezTo>
                  <a:pt x="54" y="32"/>
                  <a:pt x="54" y="32"/>
                  <a:pt x="54" y="32"/>
                </a:cubicBezTo>
                <a:cubicBezTo>
                  <a:pt x="49" y="32"/>
                  <a:pt x="49" y="32"/>
                  <a:pt x="49" y="32"/>
                </a:cubicBezTo>
                <a:cubicBezTo>
                  <a:pt x="54" y="23"/>
                  <a:pt x="54" y="23"/>
                  <a:pt x="54" y="23"/>
                </a:cubicBezTo>
                <a:cubicBezTo>
                  <a:pt x="54" y="22"/>
                  <a:pt x="54" y="21"/>
                  <a:pt x="55" y="21"/>
                </a:cubicBezTo>
                <a:cubicBezTo>
                  <a:pt x="55" y="20"/>
                  <a:pt x="55" y="19"/>
                  <a:pt x="56" y="19"/>
                </a:cubicBezTo>
                <a:lnTo>
                  <a:pt x="50" y="19"/>
                </a:lnTo>
                <a:close/>
                <a:moveTo>
                  <a:pt x="17" y="28"/>
                </a:moveTo>
                <a:cubicBezTo>
                  <a:pt x="18" y="28"/>
                  <a:pt x="18" y="28"/>
                  <a:pt x="19" y="28"/>
                </a:cubicBezTo>
                <a:cubicBezTo>
                  <a:pt x="19" y="32"/>
                  <a:pt x="19" y="32"/>
                  <a:pt x="19" y="32"/>
                </a:cubicBezTo>
                <a:cubicBezTo>
                  <a:pt x="7" y="32"/>
                  <a:pt x="7" y="32"/>
                  <a:pt x="7" y="32"/>
                </a:cubicBezTo>
                <a:cubicBezTo>
                  <a:pt x="12" y="26"/>
                  <a:pt x="12" y="26"/>
                  <a:pt x="12" y="26"/>
                </a:cubicBezTo>
                <a:cubicBezTo>
                  <a:pt x="13" y="25"/>
                  <a:pt x="13" y="24"/>
                  <a:pt x="13" y="24"/>
                </a:cubicBezTo>
                <a:cubicBezTo>
                  <a:pt x="14" y="23"/>
                  <a:pt x="14" y="23"/>
                  <a:pt x="14" y="22"/>
                </a:cubicBezTo>
                <a:cubicBezTo>
                  <a:pt x="15" y="21"/>
                  <a:pt x="15" y="21"/>
                  <a:pt x="15" y="20"/>
                </a:cubicBezTo>
                <a:cubicBezTo>
                  <a:pt x="15" y="19"/>
                  <a:pt x="15" y="19"/>
                  <a:pt x="15" y="19"/>
                </a:cubicBezTo>
                <a:cubicBezTo>
                  <a:pt x="14" y="18"/>
                  <a:pt x="14" y="18"/>
                  <a:pt x="14" y="18"/>
                </a:cubicBezTo>
                <a:cubicBezTo>
                  <a:pt x="13" y="18"/>
                  <a:pt x="13" y="19"/>
                  <a:pt x="13" y="20"/>
                </a:cubicBezTo>
                <a:cubicBezTo>
                  <a:pt x="13" y="20"/>
                  <a:pt x="13" y="21"/>
                  <a:pt x="13" y="21"/>
                </a:cubicBezTo>
                <a:cubicBezTo>
                  <a:pt x="13" y="21"/>
                  <a:pt x="13" y="21"/>
                  <a:pt x="13" y="21"/>
                </a:cubicBezTo>
                <a:cubicBezTo>
                  <a:pt x="8" y="21"/>
                  <a:pt x="8" y="21"/>
                  <a:pt x="8" y="21"/>
                </a:cubicBezTo>
                <a:cubicBezTo>
                  <a:pt x="8" y="20"/>
                  <a:pt x="8" y="20"/>
                  <a:pt x="8" y="20"/>
                </a:cubicBezTo>
                <a:cubicBezTo>
                  <a:pt x="8" y="19"/>
                  <a:pt x="9" y="17"/>
                  <a:pt x="10" y="16"/>
                </a:cubicBezTo>
                <a:cubicBezTo>
                  <a:pt x="11" y="15"/>
                  <a:pt x="12" y="15"/>
                  <a:pt x="14" y="15"/>
                </a:cubicBezTo>
                <a:cubicBezTo>
                  <a:pt x="15" y="15"/>
                  <a:pt x="17" y="15"/>
                  <a:pt x="18" y="16"/>
                </a:cubicBezTo>
                <a:cubicBezTo>
                  <a:pt x="19" y="17"/>
                  <a:pt x="19" y="19"/>
                  <a:pt x="19" y="20"/>
                </a:cubicBezTo>
                <a:cubicBezTo>
                  <a:pt x="19" y="22"/>
                  <a:pt x="19" y="23"/>
                  <a:pt x="18" y="24"/>
                </a:cubicBezTo>
                <a:cubicBezTo>
                  <a:pt x="18" y="25"/>
                  <a:pt x="17" y="25"/>
                  <a:pt x="17" y="26"/>
                </a:cubicBezTo>
                <a:cubicBezTo>
                  <a:pt x="16" y="27"/>
                  <a:pt x="16" y="27"/>
                  <a:pt x="15" y="28"/>
                </a:cubicBezTo>
                <a:cubicBezTo>
                  <a:pt x="16" y="28"/>
                  <a:pt x="16" y="28"/>
                  <a:pt x="17" y="28"/>
                </a:cubicBezTo>
                <a:close/>
                <a:moveTo>
                  <a:pt x="33" y="28"/>
                </a:moveTo>
                <a:cubicBezTo>
                  <a:pt x="31" y="28"/>
                  <a:pt x="31" y="28"/>
                  <a:pt x="31" y="28"/>
                </a:cubicBezTo>
                <a:cubicBezTo>
                  <a:pt x="31" y="32"/>
                  <a:pt x="31" y="32"/>
                  <a:pt x="31" y="32"/>
                </a:cubicBezTo>
                <a:cubicBezTo>
                  <a:pt x="27" y="32"/>
                  <a:pt x="27" y="32"/>
                  <a:pt x="27" y="32"/>
                </a:cubicBezTo>
                <a:cubicBezTo>
                  <a:pt x="27" y="28"/>
                  <a:pt x="27" y="28"/>
                  <a:pt x="27" y="28"/>
                </a:cubicBezTo>
                <a:cubicBezTo>
                  <a:pt x="21" y="28"/>
                  <a:pt x="21" y="28"/>
                  <a:pt x="21" y="28"/>
                </a:cubicBezTo>
                <a:cubicBezTo>
                  <a:pt x="21" y="25"/>
                  <a:pt x="21" y="25"/>
                  <a:pt x="21" y="25"/>
                </a:cubicBezTo>
                <a:cubicBezTo>
                  <a:pt x="26" y="15"/>
                  <a:pt x="26" y="15"/>
                  <a:pt x="26" y="15"/>
                </a:cubicBezTo>
                <a:cubicBezTo>
                  <a:pt x="31" y="15"/>
                  <a:pt x="31" y="15"/>
                  <a:pt x="31" y="15"/>
                </a:cubicBezTo>
                <a:cubicBezTo>
                  <a:pt x="31" y="25"/>
                  <a:pt x="31" y="25"/>
                  <a:pt x="31" y="25"/>
                </a:cubicBezTo>
                <a:cubicBezTo>
                  <a:pt x="33" y="25"/>
                  <a:pt x="33" y="25"/>
                  <a:pt x="33" y="25"/>
                </a:cubicBezTo>
                <a:lnTo>
                  <a:pt x="33" y="28"/>
                </a:lnTo>
                <a:close/>
                <a:moveTo>
                  <a:pt x="34" y="36"/>
                </a:moveTo>
                <a:cubicBezTo>
                  <a:pt x="46" y="13"/>
                  <a:pt x="46" y="13"/>
                  <a:pt x="46" y="13"/>
                </a:cubicBezTo>
                <a:cubicBezTo>
                  <a:pt x="48" y="14"/>
                  <a:pt x="48" y="14"/>
                  <a:pt x="48" y="14"/>
                </a:cubicBezTo>
                <a:cubicBezTo>
                  <a:pt x="36" y="37"/>
                  <a:pt x="36" y="37"/>
                  <a:pt x="36" y="37"/>
                </a:cubicBezTo>
                <a:lnTo>
                  <a:pt x="34" y="36"/>
                </a:lnTo>
                <a:close/>
                <a:moveTo>
                  <a:pt x="26" y="21"/>
                </a:moveTo>
                <a:cubicBezTo>
                  <a:pt x="27" y="20"/>
                  <a:pt x="27" y="20"/>
                  <a:pt x="27" y="20"/>
                </a:cubicBezTo>
                <a:cubicBezTo>
                  <a:pt x="27" y="20"/>
                  <a:pt x="27" y="20"/>
                  <a:pt x="27" y="21"/>
                </a:cubicBezTo>
                <a:cubicBezTo>
                  <a:pt x="27" y="21"/>
                  <a:pt x="27" y="21"/>
                  <a:pt x="27" y="21"/>
                </a:cubicBezTo>
                <a:cubicBezTo>
                  <a:pt x="27" y="25"/>
                  <a:pt x="27" y="25"/>
                  <a:pt x="27" y="25"/>
                </a:cubicBezTo>
                <a:cubicBezTo>
                  <a:pt x="24" y="25"/>
                  <a:pt x="24" y="25"/>
                  <a:pt x="24" y="25"/>
                </a:cubicBezTo>
                <a:cubicBezTo>
                  <a:pt x="25" y="24"/>
                  <a:pt x="25" y="24"/>
                  <a:pt x="25" y="23"/>
                </a:cubicBezTo>
                <a:cubicBezTo>
                  <a:pt x="26" y="22"/>
                  <a:pt x="26" y="22"/>
                  <a:pt x="26" y="21"/>
                </a:cubicBezTo>
                <a:close/>
                <a:moveTo>
                  <a:pt x="65" y="71"/>
                </a:moveTo>
                <a:cubicBezTo>
                  <a:pt x="47" y="91"/>
                  <a:pt x="47" y="91"/>
                  <a:pt x="47" y="91"/>
                </a:cubicBezTo>
                <a:cubicBezTo>
                  <a:pt x="43" y="88"/>
                  <a:pt x="43" y="88"/>
                  <a:pt x="43" y="88"/>
                </a:cubicBezTo>
                <a:cubicBezTo>
                  <a:pt x="41" y="86"/>
                  <a:pt x="41" y="83"/>
                  <a:pt x="43" y="81"/>
                </a:cubicBezTo>
                <a:cubicBezTo>
                  <a:pt x="55" y="68"/>
                  <a:pt x="55" y="68"/>
                  <a:pt x="55" y="68"/>
                </a:cubicBezTo>
                <a:cubicBezTo>
                  <a:pt x="56" y="66"/>
                  <a:pt x="59" y="66"/>
                  <a:pt x="61" y="68"/>
                </a:cubicBezTo>
                <a:lnTo>
                  <a:pt x="65" y="71"/>
                </a:lnTo>
                <a:close/>
                <a:moveTo>
                  <a:pt x="94" y="32"/>
                </a:moveTo>
                <a:cubicBezTo>
                  <a:pt x="92" y="30"/>
                  <a:pt x="92" y="28"/>
                  <a:pt x="94" y="26"/>
                </a:cubicBezTo>
                <a:cubicBezTo>
                  <a:pt x="106" y="13"/>
                  <a:pt x="106" y="13"/>
                  <a:pt x="106" y="13"/>
                </a:cubicBezTo>
                <a:cubicBezTo>
                  <a:pt x="107" y="11"/>
                  <a:pt x="110" y="11"/>
                  <a:pt x="112" y="13"/>
                </a:cubicBezTo>
                <a:cubicBezTo>
                  <a:pt x="116" y="16"/>
                  <a:pt x="116" y="16"/>
                  <a:pt x="116" y="16"/>
                </a:cubicBezTo>
                <a:cubicBezTo>
                  <a:pt x="98" y="35"/>
                  <a:pt x="98" y="35"/>
                  <a:pt x="98" y="35"/>
                </a:cubicBezTo>
                <a:lnTo>
                  <a:pt x="94" y="32"/>
                </a:lnTo>
                <a:close/>
                <a:moveTo>
                  <a:pt x="48" y="92"/>
                </a:moveTo>
                <a:cubicBezTo>
                  <a:pt x="66" y="72"/>
                  <a:pt x="66" y="72"/>
                  <a:pt x="66" y="72"/>
                </a:cubicBezTo>
                <a:cubicBezTo>
                  <a:pt x="66" y="72"/>
                  <a:pt x="72" y="77"/>
                  <a:pt x="87" y="61"/>
                </a:cubicBezTo>
                <a:cubicBezTo>
                  <a:pt x="88" y="60"/>
                  <a:pt x="88" y="60"/>
                  <a:pt x="88" y="60"/>
                </a:cubicBezTo>
                <a:cubicBezTo>
                  <a:pt x="88" y="60"/>
                  <a:pt x="88" y="60"/>
                  <a:pt x="88" y="60"/>
                </a:cubicBezTo>
                <a:cubicBezTo>
                  <a:pt x="88" y="60"/>
                  <a:pt x="88" y="60"/>
                  <a:pt x="88" y="60"/>
                </a:cubicBezTo>
                <a:cubicBezTo>
                  <a:pt x="88" y="60"/>
                  <a:pt x="88" y="60"/>
                  <a:pt x="88" y="60"/>
                </a:cubicBezTo>
                <a:cubicBezTo>
                  <a:pt x="88" y="60"/>
                  <a:pt x="88" y="60"/>
                  <a:pt x="88" y="60"/>
                </a:cubicBezTo>
                <a:cubicBezTo>
                  <a:pt x="89" y="59"/>
                  <a:pt x="89" y="59"/>
                  <a:pt x="89" y="59"/>
                </a:cubicBezTo>
                <a:cubicBezTo>
                  <a:pt x="104" y="42"/>
                  <a:pt x="99" y="36"/>
                  <a:pt x="99" y="36"/>
                </a:cubicBezTo>
                <a:cubicBezTo>
                  <a:pt x="117" y="17"/>
                  <a:pt x="117" y="17"/>
                  <a:pt x="117" y="17"/>
                </a:cubicBezTo>
                <a:cubicBezTo>
                  <a:pt x="131" y="27"/>
                  <a:pt x="124" y="42"/>
                  <a:pt x="119" y="49"/>
                </a:cubicBezTo>
                <a:cubicBezTo>
                  <a:pt x="116" y="54"/>
                  <a:pt x="109" y="62"/>
                  <a:pt x="101" y="72"/>
                </a:cubicBezTo>
                <a:cubicBezTo>
                  <a:pt x="93" y="81"/>
                  <a:pt x="85" y="88"/>
                  <a:pt x="80" y="92"/>
                </a:cubicBezTo>
                <a:cubicBezTo>
                  <a:pt x="73" y="97"/>
                  <a:pt x="59" y="105"/>
                  <a:pt x="48" y="92"/>
                </a:cubicBezTo>
                <a:close/>
                <a:moveTo>
                  <a:pt x="83" y="115"/>
                </a:moveTo>
                <a:cubicBezTo>
                  <a:pt x="83" y="117"/>
                  <a:pt x="82" y="118"/>
                  <a:pt x="81" y="118"/>
                </a:cubicBezTo>
                <a:cubicBezTo>
                  <a:pt x="78" y="119"/>
                  <a:pt x="75" y="119"/>
                  <a:pt x="72" y="119"/>
                </a:cubicBezTo>
                <a:cubicBezTo>
                  <a:pt x="72" y="119"/>
                  <a:pt x="72" y="119"/>
                  <a:pt x="72" y="119"/>
                </a:cubicBezTo>
                <a:cubicBezTo>
                  <a:pt x="64" y="119"/>
                  <a:pt x="59" y="116"/>
                  <a:pt x="57" y="112"/>
                </a:cubicBezTo>
                <a:cubicBezTo>
                  <a:pt x="55" y="108"/>
                  <a:pt x="54" y="104"/>
                  <a:pt x="54" y="103"/>
                </a:cubicBezTo>
                <a:cubicBezTo>
                  <a:pt x="54" y="103"/>
                  <a:pt x="54" y="103"/>
                  <a:pt x="54" y="103"/>
                </a:cubicBezTo>
                <a:cubicBezTo>
                  <a:pt x="54" y="102"/>
                  <a:pt x="56" y="101"/>
                  <a:pt x="57" y="101"/>
                </a:cubicBezTo>
                <a:cubicBezTo>
                  <a:pt x="58" y="101"/>
                  <a:pt x="59" y="102"/>
                  <a:pt x="59" y="103"/>
                </a:cubicBezTo>
                <a:cubicBezTo>
                  <a:pt x="59" y="103"/>
                  <a:pt x="59" y="103"/>
                  <a:pt x="59" y="103"/>
                </a:cubicBezTo>
                <a:cubicBezTo>
                  <a:pt x="59" y="104"/>
                  <a:pt x="59" y="107"/>
                  <a:pt x="61" y="109"/>
                </a:cubicBezTo>
                <a:cubicBezTo>
                  <a:pt x="63" y="112"/>
                  <a:pt x="65" y="114"/>
                  <a:pt x="72" y="115"/>
                </a:cubicBezTo>
                <a:cubicBezTo>
                  <a:pt x="74" y="115"/>
                  <a:pt x="77" y="114"/>
                  <a:pt x="80" y="114"/>
                </a:cubicBezTo>
                <a:cubicBezTo>
                  <a:pt x="81" y="113"/>
                  <a:pt x="82" y="114"/>
                  <a:pt x="83" y="115"/>
                </a:cubicBezTo>
                <a:close/>
                <a:moveTo>
                  <a:pt x="100" y="107"/>
                </a:moveTo>
                <a:cubicBezTo>
                  <a:pt x="91" y="119"/>
                  <a:pt x="91" y="119"/>
                  <a:pt x="91" y="119"/>
                </a:cubicBezTo>
                <a:cubicBezTo>
                  <a:pt x="90" y="120"/>
                  <a:pt x="88" y="121"/>
                  <a:pt x="87" y="120"/>
                </a:cubicBezTo>
                <a:cubicBezTo>
                  <a:pt x="85" y="119"/>
                  <a:pt x="85" y="117"/>
                  <a:pt x="86" y="115"/>
                </a:cubicBezTo>
                <a:cubicBezTo>
                  <a:pt x="95" y="103"/>
                  <a:pt x="95" y="103"/>
                  <a:pt x="95" y="103"/>
                </a:cubicBezTo>
                <a:cubicBezTo>
                  <a:pt x="96" y="102"/>
                  <a:pt x="98" y="102"/>
                  <a:pt x="99" y="103"/>
                </a:cubicBezTo>
                <a:cubicBezTo>
                  <a:pt x="100" y="104"/>
                  <a:pt x="101" y="106"/>
                  <a:pt x="100" y="107"/>
                </a:cubicBezTo>
                <a:close/>
                <a:moveTo>
                  <a:pt x="113" y="107"/>
                </a:moveTo>
                <a:cubicBezTo>
                  <a:pt x="104" y="119"/>
                  <a:pt x="104" y="119"/>
                  <a:pt x="104" y="119"/>
                </a:cubicBezTo>
                <a:cubicBezTo>
                  <a:pt x="103" y="120"/>
                  <a:pt x="101" y="121"/>
                  <a:pt x="100" y="120"/>
                </a:cubicBezTo>
                <a:cubicBezTo>
                  <a:pt x="99" y="119"/>
                  <a:pt x="98" y="117"/>
                  <a:pt x="99" y="115"/>
                </a:cubicBezTo>
                <a:cubicBezTo>
                  <a:pt x="108" y="103"/>
                  <a:pt x="108" y="103"/>
                  <a:pt x="108" y="103"/>
                </a:cubicBezTo>
                <a:cubicBezTo>
                  <a:pt x="109" y="102"/>
                  <a:pt x="111" y="102"/>
                  <a:pt x="112" y="103"/>
                </a:cubicBezTo>
                <a:cubicBezTo>
                  <a:pt x="114" y="104"/>
                  <a:pt x="114" y="106"/>
                  <a:pt x="113" y="107"/>
                </a:cubicBezTo>
                <a:close/>
                <a:moveTo>
                  <a:pt x="126" y="107"/>
                </a:moveTo>
                <a:cubicBezTo>
                  <a:pt x="118" y="119"/>
                  <a:pt x="118" y="119"/>
                  <a:pt x="118" y="119"/>
                </a:cubicBezTo>
                <a:cubicBezTo>
                  <a:pt x="117" y="120"/>
                  <a:pt x="115" y="121"/>
                  <a:pt x="113" y="120"/>
                </a:cubicBezTo>
                <a:cubicBezTo>
                  <a:pt x="112" y="119"/>
                  <a:pt x="112" y="117"/>
                  <a:pt x="113" y="115"/>
                </a:cubicBezTo>
                <a:cubicBezTo>
                  <a:pt x="121" y="103"/>
                  <a:pt x="121" y="103"/>
                  <a:pt x="121" y="103"/>
                </a:cubicBezTo>
                <a:cubicBezTo>
                  <a:pt x="122" y="102"/>
                  <a:pt x="124" y="102"/>
                  <a:pt x="125" y="103"/>
                </a:cubicBezTo>
                <a:cubicBezTo>
                  <a:pt x="127" y="104"/>
                  <a:pt x="127" y="106"/>
                  <a:pt x="126" y="107"/>
                </a:cubicBezTo>
                <a:close/>
                <a:moveTo>
                  <a:pt x="139" y="107"/>
                </a:moveTo>
                <a:cubicBezTo>
                  <a:pt x="131" y="119"/>
                  <a:pt x="131" y="119"/>
                  <a:pt x="131" y="119"/>
                </a:cubicBezTo>
                <a:cubicBezTo>
                  <a:pt x="130" y="120"/>
                  <a:pt x="128" y="121"/>
                  <a:pt x="127" y="120"/>
                </a:cubicBezTo>
                <a:cubicBezTo>
                  <a:pt x="125" y="119"/>
                  <a:pt x="125" y="117"/>
                  <a:pt x="126" y="115"/>
                </a:cubicBezTo>
                <a:cubicBezTo>
                  <a:pt x="134" y="103"/>
                  <a:pt x="134" y="103"/>
                  <a:pt x="134" y="103"/>
                </a:cubicBezTo>
                <a:cubicBezTo>
                  <a:pt x="135" y="102"/>
                  <a:pt x="137" y="102"/>
                  <a:pt x="139" y="103"/>
                </a:cubicBezTo>
                <a:cubicBezTo>
                  <a:pt x="140" y="104"/>
                  <a:pt x="140" y="106"/>
                  <a:pt x="139" y="107"/>
                </a:cubicBezTo>
                <a:close/>
              </a:path>
            </a:pathLst>
          </a:custGeom>
          <a:solidFill>
            <a:schemeClr val="accent4"/>
          </a:solidFill>
          <a:ln>
            <a:noFill/>
          </a:ln>
        </p:spPr>
        <p:txBody>
          <a:bodyPr vert="horz" wrap="square" lIns="91440" tIns="45720" rIns="91440" bIns="45720" numCol="1" anchor="t" anchorCtr="0" compatLnSpc="1"/>
          <a:lstStyle/>
          <a:p>
            <a:endParaRPr lang="zh-CN" altLang="en-US">
              <a:cs typeface="+mn-ea"/>
              <a:sym typeface="+mn-lt"/>
            </a:endParaRPr>
          </a:p>
        </p:txBody>
      </p:sp>
      <p:sp>
        <p:nvSpPr>
          <p:cNvPr id="18" name="Freeform 26"/>
          <p:cNvSpPr>
            <a:spLocks noEditPoints="1"/>
          </p:cNvSpPr>
          <p:nvPr/>
        </p:nvSpPr>
        <p:spPr bwMode="auto">
          <a:xfrm>
            <a:off x="6779890" y="1981227"/>
            <a:ext cx="509958" cy="610850"/>
          </a:xfrm>
          <a:custGeom>
            <a:avLst/>
            <a:gdLst>
              <a:gd name="T0" fmla="*/ 11 w 118"/>
              <a:gd name="T1" fmla="*/ 90 h 141"/>
              <a:gd name="T2" fmla="*/ 13 w 118"/>
              <a:gd name="T3" fmla="*/ 121 h 141"/>
              <a:gd name="T4" fmla="*/ 13 w 118"/>
              <a:gd name="T5" fmla="*/ 61 h 141"/>
              <a:gd name="T6" fmla="*/ 16 w 118"/>
              <a:gd name="T7" fmla="*/ 130 h 141"/>
              <a:gd name="T8" fmla="*/ 13 w 118"/>
              <a:gd name="T9" fmla="*/ 110 h 141"/>
              <a:gd name="T10" fmla="*/ 101 w 118"/>
              <a:gd name="T11" fmla="*/ 112 h 141"/>
              <a:gd name="T12" fmla="*/ 101 w 118"/>
              <a:gd name="T13" fmla="*/ 55 h 141"/>
              <a:gd name="T14" fmla="*/ 107 w 118"/>
              <a:gd name="T15" fmla="*/ 127 h 141"/>
              <a:gd name="T16" fmla="*/ 0 w 118"/>
              <a:gd name="T17" fmla="*/ 127 h 141"/>
              <a:gd name="T18" fmla="*/ 73 w 118"/>
              <a:gd name="T19" fmla="*/ 3 h 141"/>
              <a:gd name="T20" fmla="*/ 114 w 118"/>
              <a:gd name="T21" fmla="*/ 62 h 141"/>
              <a:gd name="T22" fmla="*/ 69 w 118"/>
              <a:gd name="T23" fmla="*/ 48 h 141"/>
              <a:gd name="T24" fmla="*/ 47 w 118"/>
              <a:gd name="T25" fmla="*/ 48 h 141"/>
              <a:gd name="T26" fmla="*/ 53 w 118"/>
              <a:gd name="T27" fmla="*/ 40 h 141"/>
              <a:gd name="T28" fmla="*/ 60 w 118"/>
              <a:gd name="T29" fmla="*/ 47 h 141"/>
              <a:gd name="T30" fmla="*/ 78 w 118"/>
              <a:gd name="T31" fmla="*/ 28 h 141"/>
              <a:gd name="T32" fmla="*/ 75 w 118"/>
              <a:gd name="T33" fmla="*/ 25 h 141"/>
              <a:gd name="T34" fmla="*/ 74 w 118"/>
              <a:gd name="T35" fmla="*/ 25 h 141"/>
              <a:gd name="T36" fmla="*/ 71 w 118"/>
              <a:gd name="T37" fmla="*/ 25 h 141"/>
              <a:gd name="T38" fmla="*/ 69 w 118"/>
              <a:gd name="T39" fmla="*/ 27 h 141"/>
              <a:gd name="T40" fmla="*/ 68 w 118"/>
              <a:gd name="T41" fmla="*/ 30 h 141"/>
              <a:gd name="T42" fmla="*/ 68 w 118"/>
              <a:gd name="T43" fmla="*/ 32 h 141"/>
              <a:gd name="T44" fmla="*/ 69 w 118"/>
              <a:gd name="T45" fmla="*/ 34 h 141"/>
              <a:gd name="T46" fmla="*/ 71 w 118"/>
              <a:gd name="T47" fmla="*/ 35 h 141"/>
              <a:gd name="T48" fmla="*/ 72 w 118"/>
              <a:gd name="T49" fmla="*/ 35 h 141"/>
              <a:gd name="T50" fmla="*/ 74 w 118"/>
              <a:gd name="T51" fmla="*/ 35 h 141"/>
              <a:gd name="T52" fmla="*/ 75 w 118"/>
              <a:gd name="T53" fmla="*/ 35 h 141"/>
              <a:gd name="T54" fmla="*/ 77 w 118"/>
              <a:gd name="T55" fmla="*/ 34 h 141"/>
              <a:gd name="T56" fmla="*/ 78 w 118"/>
              <a:gd name="T57" fmla="*/ 32 h 141"/>
              <a:gd name="T58" fmla="*/ 93 w 118"/>
              <a:gd name="T59" fmla="*/ 45 h 141"/>
              <a:gd name="T60" fmla="*/ 64 w 118"/>
              <a:gd name="T61" fmla="*/ 6 h 141"/>
              <a:gd name="T62" fmla="*/ 63 w 118"/>
              <a:gd name="T63" fmla="*/ 12 h 141"/>
              <a:gd name="T64" fmla="*/ 72 w 118"/>
              <a:gd name="T65" fmla="*/ 11 h 141"/>
              <a:gd name="T66" fmla="*/ 92 w 118"/>
              <a:gd name="T67" fmla="*/ 41 h 141"/>
              <a:gd name="T68" fmla="*/ 93 w 118"/>
              <a:gd name="T69" fmla="*/ 45 h 141"/>
              <a:gd name="T70" fmla="*/ 111 w 118"/>
              <a:gd name="T71" fmla="*/ 105 h 141"/>
              <a:gd name="T72" fmla="*/ 97 w 118"/>
              <a:gd name="T73" fmla="*/ 128 h 141"/>
              <a:gd name="T74" fmla="*/ 78 w 118"/>
              <a:gd name="T75" fmla="*/ 130 h 141"/>
              <a:gd name="T76" fmla="*/ 11 w 118"/>
              <a:gd name="T77" fmla="*/ 79 h 141"/>
              <a:gd name="T78" fmla="*/ 100 w 118"/>
              <a:gd name="T79" fmla="*/ 126 h 141"/>
              <a:gd name="T80" fmla="*/ 64 w 118"/>
              <a:gd name="T81" fmla="*/ 59 h 141"/>
              <a:gd name="T82" fmla="*/ 78 w 118"/>
              <a:gd name="T83" fmla="*/ 59 h 141"/>
              <a:gd name="T84" fmla="*/ 61 w 118"/>
              <a:gd name="T85" fmla="*/ 130 h 141"/>
              <a:gd name="T86" fmla="*/ 75 w 118"/>
              <a:gd name="T87" fmla="*/ 61 h 141"/>
              <a:gd name="T88" fmla="*/ 101 w 118"/>
              <a:gd name="T89" fmla="*/ 76 h 141"/>
              <a:gd name="T90" fmla="*/ 103 w 118"/>
              <a:gd name="T91" fmla="*/ 65 h 141"/>
              <a:gd name="T92" fmla="*/ 23 w 118"/>
              <a:gd name="T93" fmla="*/ 61 h 141"/>
              <a:gd name="T94" fmla="*/ 23 w 118"/>
              <a:gd name="T95" fmla="*/ 61 h 141"/>
              <a:gd name="T96" fmla="*/ 27 w 118"/>
              <a:gd name="T97" fmla="*/ 128 h 141"/>
              <a:gd name="T98" fmla="*/ 30 w 118"/>
              <a:gd name="T99" fmla="*/ 128 h 141"/>
              <a:gd name="T100" fmla="*/ 36 w 118"/>
              <a:gd name="T101" fmla="*/ 61 h 141"/>
              <a:gd name="T102" fmla="*/ 54 w 118"/>
              <a:gd name="T103" fmla="*/ 61 h 141"/>
              <a:gd name="T104" fmla="*/ 47 w 118"/>
              <a:gd name="T105" fmla="*/ 128 h 141"/>
              <a:gd name="T106" fmla="*/ 84 w 118"/>
              <a:gd name="T107" fmla="*/ 8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8" h="141">
                <a:moveTo>
                  <a:pt x="11" y="93"/>
                </a:moveTo>
                <a:cubicBezTo>
                  <a:pt x="13" y="93"/>
                  <a:pt x="13" y="93"/>
                  <a:pt x="13" y="93"/>
                </a:cubicBezTo>
                <a:cubicBezTo>
                  <a:pt x="13" y="100"/>
                  <a:pt x="13" y="100"/>
                  <a:pt x="13" y="100"/>
                </a:cubicBezTo>
                <a:cubicBezTo>
                  <a:pt x="11" y="100"/>
                  <a:pt x="11" y="100"/>
                  <a:pt x="11" y="100"/>
                </a:cubicBezTo>
                <a:lnTo>
                  <a:pt x="11" y="93"/>
                </a:lnTo>
                <a:close/>
                <a:moveTo>
                  <a:pt x="11" y="90"/>
                </a:moveTo>
                <a:cubicBezTo>
                  <a:pt x="13" y="90"/>
                  <a:pt x="13" y="90"/>
                  <a:pt x="13" y="90"/>
                </a:cubicBezTo>
                <a:cubicBezTo>
                  <a:pt x="13" y="82"/>
                  <a:pt x="13" y="82"/>
                  <a:pt x="13" y="82"/>
                </a:cubicBezTo>
                <a:cubicBezTo>
                  <a:pt x="11" y="82"/>
                  <a:pt x="11" y="82"/>
                  <a:pt x="11" y="82"/>
                </a:cubicBezTo>
                <a:lnTo>
                  <a:pt x="11" y="90"/>
                </a:lnTo>
                <a:close/>
                <a:moveTo>
                  <a:pt x="11" y="121"/>
                </a:moveTo>
                <a:cubicBezTo>
                  <a:pt x="13" y="121"/>
                  <a:pt x="13" y="121"/>
                  <a:pt x="13" y="121"/>
                </a:cubicBezTo>
                <a:cubicBezTo>
                  <a:pt x="13" y="113"/>
                  <a:pt x="13" y="113"/>
                  <a:pt x="13" y="113"/>
                </a:cubicBezTo>
                <a:cubicBezTo>
                  <a:pt x="11" y="113"/>
                  <a:pt x="11" y="113"/>
                  <a:pt x="11" y="113"/>
                </a:cubicBezTo>
                <a:lnTo>
                  <a:pt x="11" y="121"/>
                </a:lnTo>
                <a:close/>
                <a:moveTo>
                  <a:pt x="13" y="65"/>
                </a:moveTo>
                <a:cubicBezTo>
                  <a:pt x="13" y="64"/>
                  <a:pt x="14" y="63"/>
                  <a:pt x="14" y="63"/>
                </a:cubicBezTo>
                <a:cubicBezTo>
                  <a:pt x="13" y="61"/>
                  <a:pt x="13" y="61"/>
                  <a:pt x="13" y="61"/>
                </a:cubicBezTo>
                <a:cubicBezTo>
                  <a:pt x="12" y="62"/>
                  <a:pt x="11" y="64"/>
                  <a:pt x="11" y="65"/>
                </a:cubicBezTo>
                <a:cubicBezTo>
                  <a:pt x="11" y="69"/>
                  <a:pt x="11" y="69"/>
                  <a:pt x="11" y="69"/>
                </a:cubicBezTo>
                <a:cubicBezTo>
                  <a:pt x="13" y="69"/>
                  <a:pt x="13" y="69"/>
                  <a:pt x="13" y="69"/>
                </a:cubicBezTo>
                <a:lnTo>
                  <a:pt x="13" y="65"/>
                </a:lnTo>
                <a:close/>
                <a:moveTo>
                  <a:pt x="11" y="124"/>
                </a:moveTo>
                <a:cubicBezTo>
                  <a:pt x="11" y="127"/>
                  <a:pt x="14" y="129"/>
                  <a:pt x="16" y="130"/>
                </a:cubicBezTo>
                <a:cubicBezTo>
                  <a:pt x="17" y="128"/>
                  <a:pt x="17" y="128"/>
                  <a:pt x="17" y="128"/>
                </a:cubicBezTo>
                <a:cubicBezTo>
                  <a:pt x="15" y="127"/>
                  <a:pt x="13" y="126"/>
                  <a:pt x="13" y="124"/>
                </a:cubicBezTo>
                <a:cubicBezTo>
                  <a:pt x="13" y="124"/>
                  <a:pt x="13" y="124"/>
                  <a:pt x="13" y="124"/>
                </a:cubicBezTo>
                <a:cubicBezTo>
                  <a:pt x="11" y="124"/>
                  <a:pt x="11" y="124"/>
                  <a:pt x="11" y="124"/>
                </a:cubicBezTo>
                <a:close/>
                <a:moveTo>
                  <a:pt x="11" y="110"/>
                </a:moveTo>
                <a:cubicBezTo>
                  <a:pt x="13" y="110"/>
                  <a:pt x="13" y="110"/>
                  <a:pt x="13" y="110"/>
                </a:cubicBezTo>
                <a:cubicBezTo>
                  <a:pt x="13" y="103"/>
                  <a:pt x="13" y="103"/>
                  <a:pt x="13" y="103"/>
                </a:cubicBezTo>
                <a:cubicBezTo>
                  <a:pt x="11" y="103"/>
                  <a:pt x="11" y="103"/>
                  <a:pt x="11" y="103"/>
                </a:cubicBezTo>
                <a:lnTo>
                  <a:pt x="11" y="110"/>
                </a:lnTo>
                <a:close/>
                <a:moveTo>
                  <a:pt x="103" y="116"/>
                </a:moveTo>
                <a:cubicBezTo>
                  <a:pt x="101" y="116"/>
                  <a:pt x="101" y="116"/>
                  <a:pt x="101" y="116"/>
                </a:cubicBezTo>
                <a:cubicBezTo>
                  <a:pt x="101" y="112"/>
                  <a:pt x="101" y="112"/>
                  <a:pt x="101" y="112"/>
                </a:cubicBezTo>
                <a:cubicBezTo>
                  <a:pt x="83" y="112"/>
                  <a:pt x="83" y="112"/>
                  <a:pt x="83" y="112"/>
                </a:cubicBezTo>
                <a:cubicBezTo>
                  <a:pt x="73" y="112"/>
                  <a:pt x="65" y="104"/>
                  <a:pt x="65" y="94"/>
                </a:cubicBezTo>
                <a:cubicBezTo>
                  <a:pt x="65" y="84"/>
                  <a:pt x="73" y="76"/>
                  <a:pt x="83" y="76"/>
                </a:cubicBezTo>
                <a:cubicBezTo>
                  <a:pt x="107" y="76"/>
                  <a:pt x="107" y="76"/>
                  <a:pt x="107" y="76"/>
                </a:cubicBezTo>
                <a:cubicBezTo>
                  <a:pt x="107" y="62"/>
                  <a:pt x="107" y="62"/>
                  <a:pt x="107" y="62"/>
                </a:cubicBezTo>
                <a:cubicBezTo>
                  <a:pt x="107" y="58"/>
                  <a:pt x="104" y="55"/>
                  <a:pt x="101" y="55"/>
                </a:cubicBezTo>
                <a:cubicBezTo>
                  <a:pt x="14" y="55"/>
                  <a:pt x="14" y="55"/>
                  <a:pt x="14" y="55"/>
                </a:cubicBezTo>
                <a:cubicBezTo>
                  <a:pt x="10" y="55"/>
                  <a:pt x="7" y="58"/>
                  <a:pt x="7" y="62"/>
                </a:cubicBezTo>
                <a:cubicBezTo>
                  <a:pt x="7" y="127"/>
                  <a:pt x="7" y="127"/>
                  <a:pt x="7" y="127"/>
                </a:cubicBezTo>
                <a:cubicBezTo>
                  <a:pt x="7" y="131"/>
                  <a:pt x="10" y="134"/>
                  <a:pt x="14" y="134"/>
                </a:cubicBezTo>
                <a:cubicBezTo>
                  <a:pt x="101" y="134"/>
                  <a:pt x="101" y="134"/>
                  <a:pt x="101" y="134"/>
                </a:cubicBezTo>
                <a:cubicBezTo>
                  <a:pt x="104" y="134"/>
                  <a:pt x="107" y="131"/>
                  <a:pt x="107" y="127"/>
                </a:cubicBezTo>
                <a:cubicBezTo>
                  <a:pt x="107" y="113"/>
                  <a:pt x="107" y="113"/>
                  <a:pt x="107" y="113"/>
                </a:cubicBezTo>
                <a:cubicBezTo>
                  <a:pt x="114" y="113"/>
                  <a:pt x="114" y="113"/>
                  <a:pt x="114" y="113"/>
                </a:cubicBezTo>
                <a:cubicBezTo>
                  <a:pt x="114" y="127"/>
                  <a:pt x="114" y="127"/>
                  <a:pt x="114" y="127"/>
                </a:cubicBezTo>
                <a:cubicBezTo>
                  <a:pt x="114" y="135"/>
                  <a:pt x="108" y="141"/>
                  <a:pt x="101" y="141"/>
                </a:cubicBezTo>
                <a:cubicBezTo>
                  <a:pt x="14" y="141"/>
                  <a:pt x="14" y="141"/>
                  <a:pt x="14" y="141"/>
                </a:cubicBezTo>
                <a:cubicBezTo>
                  <a:pt x="6" y="141"/>
                  <a:pt x="0" y="135"/>
                  <a:pt x="0" y="127"/>
                </a:cubicBezTo>
                <a:cubicBezTo>
                  <a:pt x="0" y="62"/>
                  <a:pt x="0" y="62"/>
                  <a:pt x="0" y="62"/>
                </a:cubicBezTo>
                <a:cubicBezTo>
                  <a:pt x="0" y="54"/>
                  <a:pt x="6" y="48"/>
                  <a:pt x="14" y="48"/>
                </a:cubicBezTo>
                <a:cubicBezTo>
                  <a:pt x="19" y="48"/>
                  <a:pt x="19" y="48"/>
                  <a:pt x="19" y="48"/>
                </a:cubicBezTo>
                <a:cubicBezTo>
                  <a:pt x="22" y="45"/>
                  <a:pt x="22" y="45"/>
                  <a:pt x="22" y="45"/>
                </a:cubicBezTo>
                <a:cubicBezTo>
                  <a:pt x="64" y="3"/>
                  <a:pt x="64" y="3"/>
                  <a:pt x="64" y="3"/>
                </a:cubicBezTo>
                <a:cubicBezTo>
                  <a:pt x="66" y="0"/>
                  <a:pt x="70" y="0"/>
                  <a:pt x="73" y="3"/>
                </a:cubicBezTo>
                <a:cubicBezTo>
                  <a:pt x="101" y="32"/>
                  <a:pt x="101" y="32"/>
                  <a:pt x="101" y="32"/>
                </a:cubicBezTo>
                <a:cubicBezTo>
                  <a:pt x="104" y="34"/>
                  <a:pt x="104" y="38"/>
                  <a:pt x="101" y="41"/>
                </a:cubicBezTo>
                <a:cubicBezTo>
                  <a:pt x="96" y="46"/>
                  <a:pt x="96" y="46"/>
                  <a:pt x="96" y="46"/>
                </a:cubicBezTo>
                <a:cubicBezTo>
                  <a:pt x="94" y="48"/>
                  <a:pt x="94" y="48"/>
                  <a:pt x="94" y="48"/>
                </a:cubicBezTo>
                <a:cubicBezTo>
                  <a:pt x="101" y="48"/>
                  <a:pt x="101" y="48"/>
                  <a:pt x="101" y="48"/>
                </a:cubicBezTo>
                <a:cubicBezTo>
                  <a:pt x="108" y="48"/>
                  <a:pt x="114" y="54"/>
                  <a:pt x="114" y="62"/>
                </a:cubicBezTo>
                <a:cubicBezTo>
                  <a:pt x="114" y="76"/>
                  <a:pt x="114" y="76"/>
                  <a:pt x="114" y="76"/>
                </a:cubicBezTo>
                <a:cubicBezTo>
                  <a:pt x="118" y="76"/>
                  <a:pt x="118" y="76"/>
                  <a:pt x="118" y="76"/>
                </a:cubicBezTo>
                <a:cubicBezTo>
                  <a:pt x="118" y="112"/>
                  <a:pt x="118" y="112"/>
                  <a:pt x="118" y="112"/>
                </a:cubicBezTo>
                <a:cubicBezTo>
                  <a:pt x="103" y="112"/>
                  <a:pt x="103" y="112"/>
                  <a:pt x="103" y="112"/>
                </a:cubicBezTo>
                <a:lnTo>
                  <a:pt x="103" y="116"/>
                </a:lnTo>
                <a:close/>
                <a:moveTo>
                  <a:pt x="69" y="48"/>
                </a:moveTo>
                <a:cubicBezTo>
                  <a:pt x="69" y="47"/>
                  <a:pt x="69" y="46"/>
                  <a:pt x="69" y="45"/>
                </a:cubicBezTo>
                <a:cubicBezTo>
                  <a:pt x="69" y="42"/>
                  <a:pt x="68" y="40"/>
                  <a:pt x="66" y="38"/>
                </a:cubicBezTo>
                <a:cubicBezTo>
                  <a:pt x="60" y="32"/>
                  <a:pt x="50" y="33"/>
                  <a:pt x="44" y="39"/>
                </a:cubicBezTo>
                <a:cubicBezTo>
                  <a:pt x="42" y="41"/>
                  <a:pt x="41" y="43"/>
                  <a:pt x="40" y="45"/>
                </a:cubicBezTo>
                <a:cubicBezTo>
                  <a:pt x="40" y="46"/>
                  <a:pt x="39" y="47"/>
                  <a:pt x="39" y="48"/>
                </a:cubicBezTo>
                <a:cubicBezTo>
                  <a:pt x="47" y="48"/>
                  <a:pt x="47" y="48"/>
                  <a:pt x="47" y="48"/>
                </a:cubicBezTo>
                <a:cubicBezTo>
                  <a:pt x="47" y="47"/>
                  <a:pt x="47" y="46"/>
                  <a:pt x="48" y="45"/>
                </a:cubicBezTo>
                <a:cubicBezTo>
                  <a:pt x="48" y="45"/>
                  <a:pt x="48" y="44"/>
                  <a:pt x="48" y="44"/>
                </a:cubicBezTo>
                <a:cubicBezTo>
                  <a:pt x="46" y="42"/>
                  <a:pt x="46" y="42"/>
                  <a:pt x="46" y="42"/>
                </a:cubicBezTo>
                <a:cubicBezTo>
                  <a:pt x="48" y="41"/>
                  <a:pt x="48" y="41"/>
                  <a:pt x="48" y="41"/>
                </a:cubicBezTo>
                <a:cubicBezTo>
                  <a:pt x="50" y="42"/>
                  <a:pt x="50" y="42"/>
                  <a:pt x="50" y="42"/>
                </a:cubicBezTo>
                <a:cubicBezTo>
                  <a:pt x="51" y="41"/>
                  <a:pt x="52" y="41"/>
                  <a:pt x="53" y="40"/>
                </a:cubicBezTo>
                <a:cubicBezTo>
                  <a:pt x="54" y="43"/>
                  <a:pt x="54" y="43"/>
                  <a:pt x="54" y="43"/>
                </a:cubicBezTo>
                <a:cubicBezTo>
                  <a:pt x="54" y="43"/>
                  <a:pt x="52" y="43"/>
                  <a:pt x="51" y="45"/>
                </a:cubicBezTo>
                <a:cubicBezTo>
                  <a:pt x="51" y="45"/>
                  <a:pt x="51" y="45"/>
                  <a:pt x="51" y="45"/>
                </a:cubicBezTo>
                <a:cubicBezTo>
                  <a:pt x="50" y="46"/>
                  <a:pt x="50" y="47"/>
                  <a:pt x="50" y="47"/>
                </a:cubicBezTo>
                <a:cubicBezTo>
                  <a:pt x="51" y="48"/>
                  <a:pt x="52" y="48"/>
                  <a:pt x="54" y="47"/>
                </a:cubicBezTo>
                <a:cubicBezTo>
                  <a:pt x="57" y="45"/>
                  <a:pt x="59" y="45"/>
                  <a:pt x="60" y="47"/>
                </a:cubicBezTo>
                <a:cubicBezTo>
                  <a:pt x="61" y="47"/>
                  <a:pt x="61" y="48"/>
                  <a:pt x="61" y="48"/>
                </a:cubicBezTo>
                <a:lnTo>
                  <a:pt x="69" y="48"/>
                </a:lnTo>
                <a:close/>
                <a:moveTo>
                  <a:pt x="79" y="30"/>
                </a:moveTo>
                <a:cubicBezTo>
                  <a:pt x="79" y="30"/>
                  <a:pt x="79" y="29"/>
                  <a:pt x="79" y="28"/>
                </a:cubicBezTo>
                <a:cubicBezTo>
                  <a:pt x="78" y="28"/>
                  <a:pt x="78" y="28"/>
                  <a:pt x="78" y="28"/>
                </a:cubicBezTo>
                <a:cubicBezTo>
                  <a:pt x="78" y="28"/>
                  <a:pt x="78" y="28"/>
                  <a:pt x="78" y="28"/>
                </a:cubicBezTo>
                <a:cubicBezTo>
                  <a:pt x="78" y="28"/>
                  <a:pt x="78" y="28"/>
                  <a:pt x="78" y="28"/>
                </a:cubicBezTo>
                <a:cubicBezTo>
                  <a:pt x="78" y="27"/>
                  <a:pt x="78" y="27"/>
                  <a:pt x="78" y="27"/>
                </a:cubicBezTo>
                <a:cubicBezTo>
                  <a:pt x="78" y="27"/>
                  <a:pt x="78" y="27"/>
                  <a:pt x="78" y="27"/>
                </a:cubicBezTo>
                <a:cubicBezTo>
                  <a:pt x="78" y="27"/>
                  <a:pt x="78" y="27"/>
                  <a:pt x="78" y="27"/>
                </a:cubicBezTo>
                <a:cubicBezTo>
                  <a:pt x="77" y="27"/>
                  <a:pt x="77" y="26"/>
                  <a:pt x="77" y="26"/>
                </a:cubicBezTo>
                <a:cubicBezTo>
                  <a:pt x="77" y="26"/>
                  <a:pt x="76" y="25"/>
                  <a:pt x="75" y="25"/>
                </a:cubicBezTo>
                <a:cubicBezTo>
                  <a:pt x="75" y="25"/>
                  <a:pt x="75" y="25"/>
                  <a:pt x="75" y="25"/>
                </a:cubicBezTo>
                <a:cubicBezTo>
                  <a:pt x="75" y="25"/>
                  <a:pt x="75" y="25"/>
                  <a:pt x="75" y="25"/>
                </a:cubicBezTo>
                <a:cubicBezTo>
                  <a:pt x="75" y="25"/>
                  <a:pt x="75" y="25"/>
                  <a:pt x="74" y="25"/>
                </a:cubicBezTo>
                <a:cubicBezTo>
                  <a:pt x="74" y="25"/>
                  <a:pt x="74" y="25"/>
                  <a:pt x="74" y="25"/>
                </a:cubicBezTo>
                <a:cubicBezTo>
                  <a:pt x="74" y="25"/>
                  <a:pt x="74" y="25"/>
                  <a:pt x="74" y="25"/>
                </a:cubicBezTo>
                <a:cubicBezTo>
                  <a:pt x="74" y="25"/>
                  <a:pt x="74" y="25"/>
                  <a:pt x="74" y="25"/>
                </a:cubicBezTo>
                <a:cubicBezTo>
                  <a:pt x="73" y="24"/>
                  <a:pt x="73" y="24"/>
                  <a:pt x="73" y="25"/>
                </a:cubicBezTo>
                <a:cubicBezTo>
                  <a:pt x="73" y="25"/>
                  <a:pt x="73" y="25"/>
                  <a:pt x="73" y="25"/>
                </a:cubicBezTo>
                <a:cubicBezTo>
                  <a:pt x="73" y="25"/>
                  <a:pt x="72" y="25"/>
                  <a:pt x="72" y="25"/>
                </a:cubicBezTo>
                <a:cubicBezTo>
                  <a:pt x="72" y="25"/>
                  <a:pt x="72" y="25"/>
                  <a:pt x="72" y="25"/>
                </a:cubicBezTo>
                <a:cubicBezTo>
                  <a:pt x="72" y="25"/>
                  <a:pt x="72" y="25"/>
                  <a:pt x="71" y="25"/>
                </a:cubicBezTo>
                <a:cubicBezTo>
                  <a:pt x="71" y="25"/>
                  <a:pt x="71" y="25"/>
                  <a:pt x="71" y="25"/>
                </a:cubicBezTo>
                <a:cubicBezTo>
                  <a:pt x="71" y="25"/>
                  <a:pt x="71" y="25"/>
                  <a:pt x="71" y="25"/>
                </a:cubicBezTo>
                <a:cubicBezTo>
                  <a:pt x="71" y="25"/>
                  <a:pt x="71" y="25"/>
                  <a:pt x="71" y="25"/>
                </a:cubicBezTo>
                <a:cubicBezTo>
                  <a:pt x="70" y="25"/>
                  <a:pt x="70" y="25"/>
                  <a:pt x="70" y="26"/>
                </a:cubicBezTo>
                <a:cubicBezTo>
                  <a:pt x="70" y="26"/>
                  <a:pt x="70" y="26"/>
                  <a:pt x="70" y="26"/>
                </a:cubicBezTo>
                <a:cubicBezTo>
                  <a:pt x="70" y="26"/>
                  <a:pt x="69" y="26"/>
                  <a:pt x="69" y="26"/>
                </a:cubicBezTo>
                <a:cubicBezTo>
                  <a:pt x="69" y="26"/>
                  <a:pt x="69" y="27"/>
                  <a:pt x="69" y="27"/>
                </a:cubicBezTo>
                <a:cubicBezTo>
                  <a:pt x="69" y="27"/>
                  <a:pt x="69" y="27"/>
                  <a:pt x="69" y="27"/>
                </a:cubicBezTo>
                <a:cubicBezTo>
                  <a:pt x="68" y="27"/>
                  <a:pt x="68" y="27"/>
                  <a:pt x="68" y="28"/>
                </a:cubicBezTo>
                <a:cubicBezTo>
                  <a:pt x="68" y="28"/>
                  <a:pt x="68" y="28"/>
                  <a:pt x="68" y="28"/>
                </a:cubicBezTo>
                <a:cubicBezTo>
                  <a:pt x="68" y="28"/>
                  <a:pt x="68" y="28"/>
                  <a:pt x="68" y="29"/>
                </a:cubicBezTo>
                <a:cubicBezTo>
                  <a:pt x="68" y="29"/>
                  <a:pt x="68" y="29"/>
                  <a:pt x="68" y="29"/>
                </a:cubicBezTo>
                <a:cubicBezTo>
                  <a:pt x="68" y="29"/>
                  <a:pt x="68" y="29"/>
                  <a:pt x="68" y="30"/>
                </a:cubicBezTo>
                <a:cubicBezTo>
                  <a:pt x="68" y="30"/>
                  <a:pt x="68" y="30"/>
                  <a:pt x="68" y="30"/>
                </a:cubicBezTo>
                <a:cubicBezTo>
                  <a:pt x="68" y="30"/>
                  <a:pt x="68" y="30"/>
                  <a:pt x="68" y="31"/>
                </a:cubicBezTo>
                <a:cubicBezTo>
                  <a:pt x="68" y="31"/>
                  <a:pt x="68" y="31"/>
                  <a:pt x="68" y="31"/>
                </a:cubicBezTo>
                <a:cubicBezTo>
                  <a:pt x="68" y="31"/>
                  <a:pt x="68" y="31"/>
                  <a:pt x="68" y="32"/>
                </a:cubicBezTo>
                <a:cubicBezTo>
                  <a:pt x="68" y="32"/>
                  <a:pt x="68" y="32"/>
                  <a:pt x="68" y="32"/>
                </a:cubicBezTo>
                <a:cubicBezTo>
                  <a:pt x="68" y="32"/>
                  <a:pt x="68" y="32"/>
                  <a:pt x="68" y="32"/>
                </a:cubicBezTo>
                <a:cubicBezTo>
                  <a:pt x="68" y="32"/>
                  <a:pt x="68" y="33"/>
                  <a:pt x="68" y="33"/>
                </a:cubicBezTo>
                <a:cubicBezTo>
                  <a:pt x="68" y="33"/>
                  <a:pt x="69" y="33"/>
                  <a:pt x="69" y="33"/>
                </a:cubicBezTo>
                <a:cubicBezTo>
                  <a:pt x="69" y="33"/>
                  <a:pt x="69" y="33"/>
                  <a:pt x="69" y="33"/>
                </a:cubicBezTo>
                <a:cubicBezTo>
                  <a:pt x="69" y="33"/>
                  <a:pt x="69" y="33"/>
                  <a:pt x="69" y="33"/>
                </a:cubicBezTo>
                <a:cubicBezTo>
                  <a:pt x="69" y="34"/>
                  <a:pt x="69" y="34"/>
                  <a:pt x="69" y="34"/>
                </a:cubicBezTo>
                <a:cubicBezTo>
                  <a:pt x="69" y="34"/>
                  <a:pt x="69" y="34"/>
                  <a:pt x="69" y="34"/>
                </a:cubicBezTo>
                <a:cubicBezTo>
                  <a:pt x="69" y="34"/>
                  <a:pt x="70" y="34"/>
                  <a:pt x="70" y="34"/>
                </a:cubicBezTo>
                <a:cubicBezTo>
                  <a:pt x="70" y="34"/>
                  <a:pt x="70" y="34"/>
                  <a:pt x="70" y="34"/>
                </a:cubicBezTo>
                <a:cubicBezTo>
                  <a:pt x="70" y="34"/>
                  <a:pt x="70" y="35"/>
                  <a:pt x="70" y="35"/>
                </a:cubicBezTo>
                <a:cubicBezTo>
                  <a:pt x="70" y="35"/>
                  <a:pt x="70" y="35"/>
                  <a:pt x="70" y="35"/>
                </a:cubicBezTo>
                <a:cubicBezTo>
                  <a:pt x="70" y="35"/>
                  <a:pt x="71" y="35"/>
                  <a:pt x="71" y="35"/>
                </a:cubicBezTo>
                <a:cubicBezTo>
                  <a:pt x="71" y="35"/>
                  <a:pt x="71" y="35"/>
                  <a:pt x="71" y="35"/>
                </a:cubicBezTo>
                <a:cubicBezTo>
                  <a:pt x="71" y="35"/>
                  <a:pt x="71" y="35"/>
                  <a:pt x="71" y="35"/>
                </a:cubicBezTo>
                <a:cubicBezTo>
                  <a:pt x="71" y="35"/>
                  <a:pt x="71" y="35"/>
                  <a:pt x="71" y="35"/>
                </a:cubicBezTo>
                <a:cubicBezTo>
                  <a:pt x="71" y="35"/>
                  <a:pt x="71" y="35"/>
                  <a:pt x="72" y="35"/>
                </a:cubicBezTo>
                <a:cubicBezTo>
                  <a:pt x="72" y="35"/>
                  <a:pt x="72" y="35"/>
                  <a:pt x="72" y="35"/>
                </a:cubicBezTo>
                <a:cubicBezTo>
                  <a:pt x="72" y="35"/>
                  <a:pt x="72" y="35"/>
                  <a:pt x="72" y="35"/>
                </a:cubicBezTo>
                <a:cubicBezTo>
                  <a:pt x="72" y="35"/>
                  <a:pt x="72" y="35"/>
                  <a:pt x="72" y="35"/>
                </a:cubicBezTo>
                <a:cubicBezTo>
                  <a:pt x="72" y="35"/>
                  <a:pt x="73" y="35"/>
                  <a:pt x="73" y="35"/>
                </a:cubicBezTo>
                <a:cubicBezTo>
                  <a:pt x="73" y="35"/>
                  <a:pt x="73" y="35"/>
                  <a:pt x="73" y="35"/>
                </a:cubicBezTo>
                <a:cubicBezTo>
                  <a:pt x="73" y="35"/>
                  <a:pt x="73" y="36"/>
                  <a:pt x="73" y="36"/>
                </a:cubicBezTo>
                <a:cubicBezTo>
                  <a:pt x="73" y="36"/>
                  <a:pt x="73" y="36"/>
                  <a:pt x="73" y="35"/>
                </a:cubicBezTo>
                <a:cubicBezTo>
                  <a:pt x="73" y="36"/>
                  <a:pt x="73" y="36"/>
                  <a:pt x="73" y="35"/>
                </a:cubicBezTo>
                <a:cubicBezTo>
                  <a:pt x="73" y="35"/>
                  <a:pt x="74" y="35"/>
                  <a:pt x="74" y="35"/>
                </a:cubicBezTo>
                <a:cubicBezTo>
                  <a:pt x="74" y="35"/>
                  <a:pt x="74" y="35"/>
                  <a:pt x="74" y="35"/>
                </a:cubicBezTo>
                <a:cubicBezTo>
                  <a:pt x="74" y="35"/>
                  <a:pt x="74" y="35"/>
                  <a:pt x="74" y="35"/>
                </a:cubicBezTo>
                <a:cubicBezTo>
                  <a:pt x="74" y="35"/>
                  <a:pt x="74" y="35"/>
                  <a:pt x="74" y="35"/>
                </a:cubicBezTo>
                <a:cubicBezTo>
                  <a:pt x="75" y="35"/>
                  <a:pt x="75" y="35"/>
                  <a:pt x="75" y="35"/>
                </a:cubicBezTo>
                <a:cubicBezTo>
                  <a:pt x="75" y="35"/>
                  <a:pt x="75" y="35"/>
                  <a:pt x="75" y="35"/>
                </a:cubicBezTo>
                <a:cubicBezTo>
                  <a:pt x="75" y="35"/>
                  <a:pt x="75" y="35"/>
                  <a:pt x="75" y="35"/>
                </a:cubicBezTo>
                <a:cubicBezTo>
                  <a:pt x="75" y="35"/>
                  <a:pt x="75" y="35"/>
                  <a:pt x="75" y="35"/>
                </a:cubicBezTo>
                <a:cubicBezTo>
                  <a:pt x="76" y="35"/>
                  <a:pt x="76" y="35"/>
                  <a:pt x="76" y="35"/>
                </a:cubicBezTo>
                <a:cubicBezTo>
                  <a:pt x="76" y="35"/>
                  <a:pt x="76" y="35"/>
                  <a:pt x="76" y="35"/>
                </a:cubicBezTo>
                <a:cubicBezTo>
                  <a:pt x="76" y="35"/>
                  <a:pt x="76" y="35"/>
                  <a:pt x="76" y="35"/>
                </a:cubicBezTo>
                <a:cubicBezTo>
                  <a:pt x="76" y="35"/>
                  <a:pt x="76" y="35"/>
                  <a:pt x="76" y="34"/>
                </a:cubicBezTo>
                <a:cubicBezTo>
                  <a:pt x="76" y="34"/>
                  <a:pt x="77" y="34"/>
                  <a:pt x="77" y="34"/>
                </a:cubicBezTo>
                <a:cubicBezTo>
                  <a:pt x="77" y="34"/>
                  <a:pt x="77" y="34"/>
                  <a:pt x="77" y="34"/>
                </a:cubicBezTo>
                <a:cubicBezTo>
                  <a:pt x="77" y="34"/>
                  <a:pt x="77" y="34"/>
                  <a:pt x="77" y="34"/>
                </a:cubicBezTo>
                <a:cubicBezTo>
                  <a:pt x="77" y="34"/>
                  <a:pt x="77" y="34"/>
                  <a:pt x="77" y="34"/>
                </a:cubicBezTo>
                <a:cubicBezTo>
                  <a:pt x="77" y="34"/>
                  <a:pt x="78" y="33"/>
                  <a:pt x="78" y="33"/>
                </a:cubicBezTo>
                <a:cubicBezTo>
                  <a:pt x="78" y="33"/>
                  <a:pt x="78" y="33"/>
                  <a:pt x="78" y="33"/>
                </a:cubicBezTo>
                <a:cubicBezTo>
                  <a:pt x="78" y="33"/>
                  <a:pt x="78" y="33"/>
                  <a:pt x="78" y="32"/>
                </a:cubicBezTo>
                <a:cubicBezTo>
                  <a:pt x="78" y="32"/>
                  <a:pt x="78" y="32"/>
                  <a:pt x="78" y="32"/>
                </a:cubicBezTo>
                <a:cubicBezTo>
                  <a:pt x="78" y="32"/>
                  <a:pt x="78" y="32"/>
                  <a:pt x="79" y="31"/>
                </a:cubicBezTo>
                <a:cubicBezTo>
                  <a:pt x="79" y="31"/>
                  <a:pt x="79" y="31"/>
                  <a:pt x="79" y="31"/>
                </a:cubicBezTo>
                <a:cubicBezTo>
                  <a:pt x="79" y="31"/>
                  <a:pt x="79" y="31"/>
                  <a:pt x="79" y="30"/>
                </a:cubicBezTo>
                <a:cubicBezTo>
                  <a:pt x="79" y="30"/>
                  <a:pt x="79" y="30"/>
                  <a:pt x="79" y="30"/>
                </a:cubicBezTo>
                <a:close/>
                <a:moveTo>
                  <a:pt x="93" y="45"/>
                </a:moveTo>
                <a:cubicBezTo>
                  <a:pt x="99" y="39"/>
                  <a:pt x="99" y="39"/>
                  <a:pt x="99" y="39"/>
                </a:cubicBezTo>
                <a:cubicBezTo>
                  <a:pt x="99" y="39"/>
                  <a:pt x="99" y="39"/>
                  <a:pt x="99" y="39"/>
                </a:cubicBezTo>
                <a:cubicBezTo>
                  <a:pt x="100" y="38"/>
                  <a:pt x="100" y="35"/>
                  <a:pt x="99" y="34"/>
                </a:cubicBezTo>
                <a:cubicBezTo>
                  <a:pt x="71" y="6"/>
                  <a:pt x="71" y="6"/>
                  <a:pt x="71" y="6"/>
                </a:cubicBezTo>
                <a:cubicBezTo>
                  <a:pt x="69" y="4"/>
                  <a:pt x="67" y="4"/>
                  <a:pt x="65" y="6"/>
                </a:cubicBezTo>
                <a:cubicBezTo>
                  <a:pt x="64" y="6"/>
                  <a:pt x="64" y="6"/>
                  <a:pt x="64" y="6"/>
                </a:cubicBezTo>
                <a:cubicBezTo>
                  <a:pt x="26" y="45"/>
                  <a:pt x="26" y="45"/>
                  <a:pt x="26" y="45"/>
                </a:cubicBezTo>
                <a:cubicBezTo>
                  <a:pt x="23" y="48"/>
                  <a:pt x="23" y="48"/>
                  <a:pt x="23" y="48"/>
                </a:cubicBezTo>
                <a:cubicBezTo>
                  <a:pt x="27" y="48"/>
                  <a:pt x="27" y="48"/>
                  <a:pt x="27" y="48"/>
                </a:cubicBezTo>
                <a:cubicBezTo>
                  <a:pt x="30" y="45"/>
                  <a:pt x="30" y="45"/>
                  <a:pt x="30" y="45"/>
                </a:cubicBezTo>
                <a:cubicBezTo>
                  <a:pt x="63" y="12"/>
                  <a:pt x="63" y="12"/>
                  <a:pt x="63" y="12"/>
                </a:cubicBezTo>
                <a:cubicBezTo>
                  <a:pt x="63" y="12"/>
                  <a:pt x="63" y="12"/>
                  <a:pt x="63" y="12"/>
                </a:cubicBezTo>
                <a:cubicBezTo>
                  <a:pt x="63" y="12"/>
                  <a:pt x="64" y="12"/>
                  <a:pt x="64" y="12"/>
                </a:cubicBezTo>
                <a:cubicBezTo>
                  <a:pt x="64" y="12"/>
                  <a:pt x="64" y="13"/>
                  <a:pt x="64" y="13"/>
                </a:cubicBezTo>
                <a:cubicBezTo>
                  <a:pt x="66" y="14"/>
                  <a:pt x="69" y="14"/>
                  <a:pt x="71" y="12"/>
                </a:cubicBezTo>
                <a:cubicBezTo>
                  <a:pt x="71" y="12"/>
                  <a:pt x="71" y="12"/>
                  <a:pt x="71" y="12"/>
                </a:cubicBezTo>
                <a:cubicBezTo>
                  <a:pt x="71" y="11"/>
                  <a:pt x="72" y="11"/>
                  <a:pt x="72" y="11"/>
                </a:cubicBezTo>
                <a:cubicBezTo>
                  <a:pt x="72" y="11"/>
                  <a:pt x="72" y="11"/>
                  <a:pt x="72" y="11"/>
                </a:cubicBezTo>
                <a:cubicBezTo>
                  <a:pt x="93" y="32"/>
                  <a:pt x="93" y="32"/>
                  <a:pt x="93" y="32"/>
                </a:cubicBezTo>
                <a:cubicBezTo>
                  <a:pt x="93" y="32"/>
                  <a:pt x="93" y="32"/>
                  <a:pt x="93" y="32"/>
                </a:cubicBezTo>
                <a:cubicBezTo>
                  <a:pt x="93" y="33"/>
                  <a:pt x="93" y="33"/>
                  <a:pt x="93" y="33"/>
                </a:cubicBezTo>
                <a:cubicBezTo>
                  <a:pt x="92" y="33"/>
                  <a:pt x="92" y="33"/>
                  <a:pt x="92" y="34"/>
                </a:cubicBezTo>
                <a:cubicBezTo>
                  <a:pt x="90" y="35"/>
                  <a:pt x="90" y="38"/>
                  <a:pt x="91" y="40"/>
                </a:cubicBezTo>
                <a:cubicBezTo>
                  <a:pt x="92" y="40"/>
                  <a:pt x="92" y="40"/>
                  <a:pt x="92" y="41"/>
                </a:cubicBezTo>
                <a:cubicBezTo>
                  <a:pt x="92" y="41"/>
                  <a:pt x="93" y="41"/>
                  <a:pt x="93" y="41"/>
                </a:cubicBezTo>
                <a:cubicBezTo>
                  <a:pt x="93" y="41"/>
                  <a:pt x="93" y="41"/>
                  <a:pt x="92" y="41"/>
                </a:cubicBezTo>
                <a:cubicBezTo>
                  <a:pt x="89" y="45"/>
                  <a:pt x="89" y="45"/>
                  <a:pt x="89" y="45"/>
                </a:cubicBezTo>
                <a:cubicBezTo>
                  <a:pt x="86" y="48"/>
                  <a:pt x="86" y="48"/>
                  <a:pt x="86" y="48"/>
                </a:cubicBezTo>
                <a:cubicBezTo>
                  <a:pt x="90" y="48"/>
                  <a:pt x="90" y="48"/>
                  <a:pt x="90" y="48"/>
                </a:cubicBezTo>
                <a:lnTo>
                  <a:pt x="93" y="45"/>
                </a:lnTo>
                <a:close/>
                <a:moveTo>
                  <a:pt x="111" y="105"/>
                </a:moveTo>
                <a:cubicBezTo>
                  <a:pt x="111" y="84"/>
                  <a:pt x="111" y="84"/>
                  <a:pt x="111" y="84"/>
                </a:cubicBezTo>
                <a:cubicBezTo>
                  <a:pt x="83" y="84"/>
                  <a:pt x="83" y="84"/>
                  <a:pt x="83" y="84"/>
                </a:cubicBezTo>
                <a:cubicBezTo>
                  <a:pt x="77" y="84"/>
                  <a:pt x="72" y="88"/>
                  <a:pt x="72" y="94"/>
                </a:cubicBezTo>
                <a:cubicBezTo>
                  <a:pt x="72" y="100"/>
                  <a:pt x="77" y="105"/>
                  <a:pt x="83" y="105"/>
                </a:cubicBezTo>
                <a:lnTo>
                  <a:pt x="111" y="105"/>
                </a:lnTo>
                <a:close/>
                <a:moveTo>
                  <a:pt x="92" y="128"/>
                </a:moveTo>
                <a:cubicBezTo>
                  <a:pt x="92" y="130"/>
                  <a:pt x="92" y="130"/>
                  <a:pt x="92" y="130"/>
                </a:cubicBezTo>
                <a:cubicBezTo>
                  <a:pt x="97" y="130"/>
                  <a:pt x="97" y="130"/>
                  <a:pt x="97" y="130"/>
                </a:cubicBezTo>
                <a:cubicBezTo>
                  <a:pt x="98" y="130"/>
                  <a:pt x="99" y="130"/>
                  <a:pt x="99" y="129"/>
                </a:cubicBezTo>
                <a:cubicBezTo>
                  <a:pt x="99" y="128"/>
                  <a:pt x="99" y="128"/>
                  <a:pt x="99" y="128"/>
                </a:cubicBezTo>
                <a:cubicBezTo>
                  <a:pt x="98" y="128"/>
                  <a:pt x="97" y="128"/>
                  <a:pt x="97" y="128"/>
                </a:cubicBezTo>
                <a:lnTo>
                  <a:pt x="92" y="128"/>
                </a:lnTo>
                <a:close/>
                <a:moveTo>
                  <a:pt x="78" y="130"/>
                </a:moveTo>
                <a:cubicBezTo>
                  <a:pt x="78" y="128"/>
                  <a:pt x="78" y="128"/>
                  <a:pt x="78" y="128"/>
                </a:cubicBezTo>
                <a:cubicBezTo>
                  <a:pt x="71" y="128"/>
                  <a:pt x="71" y="128"/>
                  <a:pt x="71" y="128"/>
                </a:cubicBezTo>
                <a:cubicBezTo>
                  <a:pt x="71" y="130"/>
                  <a:pt x="71" y="130"/>
                  <a:pt x="71" y="130"/>
                </a:cubicBezTo>
                <a:lnTo>
                  <a:pt x="78" y="130"/>
                </a:lnTo>
                <a:close/>
                <a:moveTo>
                  <a:pt x="82" y="130"/>
                </a:moveTo>
                <a:cubicBezTo>
                  <a:pt x="89" y="130"/>
                  <a:pt x="89" y="130"/>
                  <a:pt x="89" y="130"/>
                </a:cubicBezTo>
                <a:cubicBezTo>
                  <a:pt x="89" y="128"/>
                  <a:pt x="89" y="128"/>
                  <a:pt x="89" y="128"/>
                </a:cubicBezTo>
                <a:cubicBezTo>
                  <a:pt x="82" y="128"/>
                  <a:pt x="82" y="128"/>
                  <a:pt x="82" y="128"/>
                </a:cubicBezTo>
                <a:lnTo>
                  <a:pt x="82" y="130"/>
                </a:lnTo>
                <a:close/>
                <a:moveTo>
                  <a:pt x="11" y="79"/>
                </a:moveTo>
                <a:cubicBezTo>
                  <a:pt x="13" y="79"/>
                  <a:pt x="13" y="79"/>
                  <a:pt x="13" y="79"/>
                </a:cubicBezTo>
                <a:cubicBezTo>
                  <a:pt x="13" y="72"/>
                  <a:pt x="13" y="72"/>
                  <a:pt x="13" y="72"/>
                </a:cubicBezTo>
                <a:cubicBezTo>
                  <a:pt x="11" y="72"/>
                  <a:pt x="11" y="72"/>
                  <a:pt x="11" y="72"/>
                </a:cubicBezTo>
                <a:lnTo>
                  <a:pt x="11" y="79"/>
                </a:lnTo>
                <a:close/>
                <a:moveTo>
                  <a:pt x="101" y="124"/>
                </a:moveTo>
                <a:cubicBezTo>
                  <a:pt x="101" y="125"/>
                  <a:pt x="101" y="125"/>
                  <a:pt x="100" y="126"/>
                </a:cubicBezTo>
                <a:cubicBezTo>
                  <a:pt x="102" y="127"/>
                  <a:pt x="102" y="127"/>
                  <a:pt x="102" y="127"/>
                </a:cubicBezTo>
                <a:cubicBezTo>
                  <a:pt x="103" y="126"/>
                  <a:pt x="103" y="125"/>
                  <a:pt x="103" y="124"/>
                </a:cubicBezTo>
                <a:cubicBezTo>
                  <a:pt x="103" y="119"/>
                  <a:pt x="103" y="119"/>
                  <a:pt x="103" y="119"/>
                </a:cubicBezTo>
                <a:cubicBezTo>
                  <a:pt x="101" y="119"/>
                  <a:pt x="101" y="119"/>
                  <a:pt x="101" y="119"/>
                </a:cubicBezTo>
                <a:lnTo>
                  <a:pt x="101" y="124"/>
                </a:lnTo>
                <a:close/>
                <a:moveTo>
                  <a:pt x="64" y="59"/>
                </a:moveTo>
                <a:cubicBezTo>
                  <a:pt x="57" y="59"/>
                  <a:pt x="57" y="59"/>
                  <a:pt x="57" y="59"/>
                </a:cubicBezTo>
                <a:cubicBezTo>
                  <a:pt x="57" y="61"/>
                  <a:pt x="57" y="61"/>
                  <a:pt x="57" y="61"/>
                </a:cubicBezTo>
                <a:cubicBezTo>
                  <a:pt x="64" y="61"/>
                  <a:pt x="64" y="61"/>
                  <a:pt x="64" y="61"/>
                </a:cubicBezTo>
                <a:lnTo>
                  <a:pt x="64" y="59"/>
                </a:lnTo>
                <a:close/>
                <a:moveTo>
                  <a:pt x="85" y="59"/>
                </a:moveTo>
                <a:cubicBezTo>
                  <a:pt x="78" y="59"/>
                  <a:pt x="78" y="59"/>
                  <a:pt x="78" y="59"/>
                </a:cubicBezTo>
                <a:cubicBezTo>
                  <a:pt x="78" y="61"/>
                  <a:pt x="78" y="61"/>
                  <a:pt x="78" y="61"/>
                </a:cubicBezTo>
                <a:cubicBezTo>
                  <a:pt x="85" y="61"/>
                  <a:pt x="85" y="61"/>
                  <a:pt x="85" y="61"/>
                </a:cubicBezTo>
                <a:lnTo>
                  <a:pt x="85" y="59"/>
                </a:lnTo>
                <a:close/>
                <a:moveTo>
                  <a:pt x="68" y="128"/>
                </a:moveTo>
                <a:cubicBezTo>
                  <a:pt x="61" y="128"/>
                  <a:pt x="61" y="128"/>
                  <a:pt x="61" y="128"/>
                </a:cubicBezTo>
                <a:cubicBezTo>
                  <a:pt x="61" y="130"/>
                  <a:pt x="61" y="130"/>
                  <a:pt x="61" y="130"/>
                </a:cubicBezTo>
                <a:cubicBezTo>
                  <a:pt x="68" y="130"/>
                  <a:pt x="68" y="130"/>
                  <a:pt x="68" y="130"/>
                </a:cubicBezTo>
                <a:lnTo>
                  <a:pt x="68" y="128"/>
                </a:lnTo>
                <a:close/>
                <a:moveTo>
                  <a:pt x="75" y="59"/>
                </a:moveTo>
                <a:cubicBezTo>
                  <a:pt x="67" y="59"/>
                  <a:pt x="67" y="59"/>
                  <a:pt x="67" y="59"/>
                </a:cubicBezTo>
                <a:cubicBezTo>
                  <a:pt x="67" y="61"/>
                  <a:pt x="67" y="61"/>
                  <a:pt x="67" y="61"/>
                </a:cubicBezTo>
                <a:cubicBezTo>
                  <a:pt x="75" y="61"/>
                  <a:pt x="75" y="61"/>
                  <a:pt x="75" y="61"/>
                </a:cubicBezTo>
                <a:lnTo>
                  <a:pt x="75" y="59"/>
                </a:lnTo>
                <a:close/>
                <a:moveTo>
                  <a:pt x="101" y="76"/>
                </a:moveTo>
                <a:cubicBezTo>
                  <a:pt x="103" y="76"/>
                  <a:pt x="103" y="76"/>
                  <a:pt x="103" y="76"/>
                </a:cubicBezTo>
                <a:cubicBezTo>
                  <a:pt x="103" y="69"/>
                  <a:pt x="103" y="69"/>
                  <a:pt x="103" y="69"/>
                </a:cubicBezTo>
                <a:cubicBezTo>
                  <a:pt x="101" y="69"/>
                  <a:pt x="101" y="69"/>
                  <a:pt x="101" y="69"/>
                </a:cubicBezTo>
                <a:lnTo>
                  <a:pt x="101" y="76"/>
                </a:lnTo>
                <a:close/>
                <a:moveTo>
                  <a:pt x="88" y="59"/>
                </a:moveTo>
                <a:cubicBezTo>
                  <a:pt x="88" y="61"/>
                  <a:pt x="88" y="61"/>
                  <a:pt x="88" y="61"/>
                </a:cubicBezTo>
                <a:cubicBezTo>
                  <a:pt x="95" y="61"/>
                  <a:pt x="95" y="61"/>
                  <a:pt x="95" y="61"/>
                </a:cubicBezTo>
                <a:cubicBezTo>
                  <a:pt x="95" y="59"/>
                  <a:pt x="95" y="59"/>
                  <a:pt x="95" y="59"/>
                </a:cubicBezTo>
                <a:lnTo>
                  <a:pt x="88" y="59"/>
                </a:lnTo>
                <a:close/>
                <a:moveTo>
                  <a:pt x="103" y="65"/>
                </a:moveTo>
                <a:cubicBezTo>
                  <a:pt x="103" y="62"/>
                  <a:pt x="101" y="60"/>
                  <a:pt x="98" y="59"/>
                </a:cubicBezTo>
                <a:cubicBezTo>
                  <a:pt x="98" y="61"/>
                  <a:pt x="98" y="61"/>
                  <a:pt x="98" y="61"/>
                </a:cubicBezTo>
                <a:cubicBezTo>
                  <a:pt x="100" y="62"/>
                  <a:pt x="101" y="63"/>
                  <a:pt x="101" y="65"/>
                </a:cubicBezTo>
                <a:cubicBezTo>
                  <a:pt x="101" y="65"/>
                  <a:pt x="101" y="65"/>
                  <a:pt x="101" y="65"/>
                </a:cubicBezTo>
                <a:cubicBezTo>
                  <a:pt x="103" y="65"/>
                  <a:pt x="103" y="65"/>
                  <a:pt x="103" y="65"/>
                </a:cubicBezTo>
                <a:close/>
                <a:moveTo>
                  <a:pt x="23" y="61"/>
                </a:moveTo>
                <a:cubicBezTo>
                  <a:pt x="23" y="59"/>
                  <a:pt x="23" y="59"/>
                  <a:pt x="23" y="59"/>
                </a:cubicBezTo>
                <a:cubicBezTo>
                  <a:pt x="18" y="59"/>
                  <a:pt x="18" y="59"/>
                  <a:pt x="18" y="59"/>
                </a:cubicBezTo>
                <a:cubicBezTo>
                  <a:pt x="17" y="59"/>
                  <a:pt x="16" y="59"/>
                  <a:pt x="15" y="59"/>
                </a:cubicBezTo>
                <a:cubicBezTo>
                  <a:pt x="16" y="61"/>
                  <a:pt x="16" y="61"/>
                  <a:pt x="16" y="61"/>
                </a:cubicBezTo>
                <a:cubicBezTo>
                  <a:pt x="17" y="61"/>
                  <a:pt x="17" y="61"/>
                  <a:pt x="18" y="61"/>
                </a:cubicBezTo>
                <a:lnTo>
                  <a:pt x="23" y="61"/>
                </a:lnTo>
                <a:close/>
                <a:moveTo>
                  <a:pt x="33" y="59"/>
                </a:moveTo>
                <a:cubicBezTo>
                  <a:pt x="26" y="59"/>
                  <a:pt x="26" y="59"/>
                  <a:pt x="26" y="59"/>
                </a:cubicBezTo>
                <a:cubicBezTo>
                  <a:pt x="26" y="61"/>
                  <a:pt x="26" y="61"/>
                  <a:pt x="26" y="61"/>
                </a:cubicBezTo>
                <a:cubicBezTo>
                  <a:pt x="33" y="61"/>
                  <a:pt x="33" y="61"/>
                  <a:pt x="33" y="61"/>
                </a:cubicBezTo>
                <a:lnTo>
                  <a:pt x="33" y="59"/>
                </a:lnTo>
                <a:close/>
                <a:moveTo>
                  <a:pt x="27" y="128"/>
                </a:moveTo>
                <a:cubicBezTo>
                  <a:pt x="20" y="128"/>
                  <a:pt x="20" y="128"/>
                  <a:pt x="20" y="128"/>
                </a:cubicBezTo>
                <a:cubicBezTo>
                  <a:pt x="20" y="130"/>
                  <a:pt x="20" y="130"/>
                  <a:pt x="20" y="130"/>
                </a:cubicBezTo>
                <a:cubicBezTo>
                  <a:pt x="27" y="130"/>
                  <a:pt x="27" y="130"/>
                  <a:pt x="27" y="130"/>
                </a:cubicBezTo>
                <a:lnTo>
                  <a:pt x="27" y="128"/>
                </a:lnTo>
                <a:close/>
                <a:moveTo>
                  <a:pt x="37" y="128"/>
                </a:moveTo>
                <a:cubicBezTo>
                  <a:pt x="30" y="128"/>
                  <a:pt x="30" y="128"/>
                  <a:pt x="30" y="128"/>
                </a:cubicBezTo>
                <a:cubicBezTo>
                  <a:pt x="30" y="130"/>
                  <a:pt x="30" y="130"/>
                  <a:pt x="30" y="130"/>
                </a:cubicBezTo>
                <a:cubicBezTo>
                  <a:pt x="37" y="130"/>
                  <a:pt x="37" y="130"/>
                  <a:pt x="37" y="130"/>
                </a:cubicBezTo>
                <a:lnTo>
                  <a:pt x="37" y="128"/>
                </a:lnTo>
                <a:close/>
                <a:moveTo>
                  <a:pt x="44" y="59"/>
                </a:moveTo>
                <a:cubicBezTo>
                  <a:pt x="36" y="59"/>
                  <a:pt x="36" y="59"/>
                  <a:pt x="36" y="59"/>
                </a:cubicBezTo>
                <a:cubicBezTo>
                  <a:pt x="36" y="61"/>
                  <a:pt x="36" y="61"/>
                  <a:pt x="36" y="61"/>
                </a:cubicBezTo>
                <a:cubicBezTo>
                  <a:pt x="44" y="61"/>
                  <a:pt x="44" y="61"/>
                  <a:pt x="44" y="61"/>
                </a:cubicBezTo>
                <a:lnTo>
                  <a:pt x="44" y="59"/>
                </a:lnTo>
                <a:close/>
                <a:moveTo>
                  <a:pt x="54" y="59"/>
                </a:moveTo>
                <a:cubicBezTo>
                  <a:pt x="47" y="59"/>
                  <a:pt x="47" y="59"/>
                  <a:pt x="47" y="59"/>
                </a:cubicBezTo>
                <a:cubicBezTo>
                  <a:pt x="47" y="61"/>
                  <a:pt x="47" y="61"/>
                  <a:pt x="47" y="61"/>
                </a:cubicBezTo>
                <a:cubicBezTo>
                  <a:pt x="54" y="61"/>
                  <a:pt x="54" y="61"/>
                  <a:pt x="54" y="61"/>
                </a:cubicBezTo>
                <a:lnTo>
                  <a:pt x="54" y="59"/>
                </a:lnTo>
                <a:close/>
                <a:moveTo>
                  <a:pt x="47" y="128"/>
                </a:moveTo>
                <a:cubicBezTo>
                  <a:pt x="40" y="128"/>
                  <a:pt x="40" y="128"/>
                  <a:pt x="40" y="128"/>
                </a:cubicBezTo>
                <a:cubicBezTo>
                  <a:pt x="40" y="130"/>
                  <a:pt x="40" y="130"/>
                  <a:pt x="40" y="130"/>
                </a:cubicBezTo>
                <a:cubicBezTo>
                  <a:pt x="47" y="130"/>
                  <a:pt x="47" y="130"/>
                  <a:pt x="47" y="130"/>
                </a:cubicBezTo>
                <a:lnTo>
                  <a:pt x="47" y="128"/>
                </a:lnTo>
                <a:close/>
                <a:moveTo>
                  <a:pt x="58" y="128"/>
                </a:moveTo>
                <a:cubicBezTo>
                  <a:pt x="51" y="128"/>
                  <a:pt x="51" y="128"/>
                  <a:pt x="51" y="128"/>
                </a:cubicBezTo>
                <a:cubicBezTo>
                  <a:pt x="51" y="130"/>
                  <a:pt x="51" y="130"/>
                  <a:pt x="51" y="130"/>
                </a:cubicBezTo>
                <a:cubicBezTo>
                  <a:pt x="58" y="130"/>
                  <a:pt x="58" y="130"/>
                  <a:pt x="58" y="130"/>
                </a:cubicBezTo>
                <a:lnTo>
                  <a:pt x="58" y="128"/>
                </a:lnTo>
                <a:close/>
                <a:moveTo>
                  <a:pt x="84" y="88"/>
                </a:moveTo>
                <a:cubicBezTo>
                  <a:pt x="81" y="88"/>
                  <a:pt x="78" y="91"/>
                  <a:pt x="78" y="94"/>
                </a:cubicBezTo>
                <a:cubicBezTo>
                  <a:pt x="78" y="98"/>
                  <a:pt x="81" y="100"/>
                  <a:pt x="84" y="100"/>
                </a:cubicBezTo>
                <a:cubicBezTo>
                  <a:pt x="88" y="100"/>
                  <a:pt x="91" y="98"/>
                  <a:pt x="91" y="94"/>
                </a:cubicBezTo>
                <a:cubicBezTo>
                  <a:pt x="91" y="91"/>
                  <a:pt x="88" y="88"/>
                  <a:pt x="84" y="88"/>
                </a:cubicBezTo>
                <a:close/>
              </a:path>
            </a:pathLst>
          </a:custGeom>
          <a:solidFill>
            <a:schemeClr val="accent3"/>
          </a:solidFill>
          <a:ln>
            <a:noFill/>
          </a:ln>
        </p:spPr>
        <p:txBody>
          <a:bodyPr vert="horz" wrap="square" lIns="91440" tIns="45720" rIns="91440" bIns="45720" numCol="1" anchor="t" anchorCtr="0" compatLnSpc="1"/>
          <a:lstStyle/>
          <a:p>
            <a:endParaRPr lang="zh-CN" altLang="en-US">
              <a:cs typeface="+mn-ea"/>
              <a:sym typeface="+mn-lt"/>
            </a:endParaRPr>
          </a:p>
        </p:txBody>
      </p:sp>
      <p:sp>
        <p:nvSpPr>
          <p:cNvPr id="19" name="Freeform 30"/>
          <p:cNvSpPr>
            <a:spLocks noEditPoints="1"/>
          </p:cNvSpPr>
          <p:nvPr/>
        </p:nvSpPr>
        <p:spPr bwMode="auto">
          <a:xfrm>
            <a:off x="6750575" y="4172833"/>
            <a:ext cx="568588" cy="413986"/>
          </a:xfrm>
          <a:custGeom>
            <a:avLst/>
            <a:gdLst>
              <a:gd name="T0" fmla="*/ 9 w 140"/>
              <a:gd name="T1" fmla="*/ 0 h 102"/>
              <a:gd name="T2" fmla="*/ 0 w 140"/>
              <a:gd name="T3" fmla="*/ 93 h 102"/>
              <a:gd name="T4" fmla="*/ 131 w 140"/>
              <a:gd name="T5" fmla="*/ 102 h 102"/>
              <a:gd name="T6" fmla="*/ 140 w 140"/>
              <a:gd name="T7" fmla="*/ 9 h 102"/>
              <a:gd name="T8" fmla="*/ 136 w 140"/>
              <a:gd name="T9" fmla="*/ 93 h 102"/>
              <a:gd name="T10" fmla="*/ 9 w 140"/>
              <a:gd name="T11" fmla="*/ 98 h 102"/>
              <a:gd name="T12" fmla="*/ 4 w 140"/>
              <a:gd name="T13" fmla="*/ 9 h 102"/>
              <a:gd name="T14" fmla="*/ 131 w 140"/>
              <a:gd name="T15" fmla="*/ 4 h 102"/>
              <a:gd name="T16" fmla="*/ 136 w 140"/>
              <a:gd name="T17" fmla="*/ 93 h 102"/>
              <a:gd name="T18" fmla="*/ 129 w 140"/>
              <a:gd name="T19" fmla="*/ 11 h 102"/>
              <a:gd name="T20" fmla="*/ 11 w 140"/>
              <a:gd name="T21" fmla="*/ 32 h 102"/>
              <a:gd name="T22" fmla="*/ 11 w 140"/>
              <a:gd name="T23" fmla="*/ 70 h 102"/>
              <a:gd name="T24" fmla="*/ 129 w 140"/>
              <a:gd name="T25" fmla="*/ 91 h 102"/>
              <a:gd name="T26" fmla="*/ 11 w 140"/>
              <a:gd name="T27" fmla="*/ 70 h 102"/>
              <a:gd name="T28" fmla="*/ 51 w 140"/>
              <a:gd name="T29" fmla="*/ 65 h 102"/>
              <a:gd name="T30" fmla="*/ 62 w 140"/>
              <a:gd name="T31" fmla="*/ 37 h 102"/>
              <a:gd name="T32" fmla="*/ 49 w 140"/>
              <a:gd name="T33" fmla="*/ 37 h 102"/>
              <a:gd name="T34" fmla="*/ 39 w 140"/>
              <a:gd name="T35" fmla="*/ 65 h 102"/>
              <a:gd name="T36" fmla="*/ 28 w 140"/>
              <a:gd name="T37" fmla="*/ 37 h 102"/>
              <a:gd name="T38" fmla="*/ 38 w 140"/>
              <a:gd name="T39" fmla="*/ 58 h 102"/>
              <a:gd name="T40" fmla="*/ 95 w 140"/>
              <a:gd name="T41" fmla="*/ 59 h 102"/>
              <a:gd name="T42" fmla="*/ 106 w 140"/>
              <a:gd name="T43" fmla="*/ 65 h 102"/>
              <a:gd name="T44" fmla="*/ 107 w 140"/>
              <a:gd name="T45" fmla="*/ 37 h 102"/>
              <a:gd name="T46" fmla="*/ 86 w 140"/>
              <a:gd name="T47" fmla="*/ 65 h 102"/>
              <a:gd name="T48" fmla="*/ 95 w 140"/>
              <a:gd name="T49" fmla="*/ 59 h 102"/>
              <a:gd name="T50" fmla="*/ 105 w 140"/>
              <a:gd name="T51" fmla="*/ 54 h 102"/>
              <a:gd name="T52" fmla="*/ 103 w 140"/>
              <a:gd name="T53" fmla="*/ 43 h 102"/>
              <a:gd name="T54" fmla="*/ 79 w 140"/>
              <a:gd name="T55" fmla="*/ 57 h 102"/>
              <a:gd name="T56" fmla="*/ 74 w 140"/>
              <a:gd name="T57" fmla="*/ 53 h 102"/>
              <a:gd name="T58" fmla="*/ 67 w 140"/>
              <a:gd name="T59" fmla="*/ 48 h 102"/>
              <a:gd name="T60" fmla="*/ 69 w 140"/>
              <a:gd name="T61" fmla="*/ 39 h 102"/>
              <a:gd name="T62" fmla="*/ 83 w 140"/>
              <a:gd name="T63" fmla="*/ 39 h 102"/>
              <a:gd name="T64" fmla="*/ 81 w 140"/>
              <a:gd name="T65" fmla="*/ 45 h 102"/>
              <a:gd name="T66" fmla="*/ 76 w 140"/>
              <a:gd name="T67" fmla="*/ 41 h 102"/>
              <a:gd name="T68" fmla="*/ 72 w 140"/>
              <a:gd name="T69" fmla="*/ 44 h 102"/>
              <a:gd name="T70" fmla="*/ 77 w 140"/>
              <a:gd name="T71" fmla="*/ 48 h 102"/>
              <a:gd name="T72" fmla="*/ 84 w 140"/>
              <a:gd name="T73" fmla="*/ 56 h 102"/>
              <a:gd name="T74" fmla="*/ 74 w 140"/>
              <a:gd name="T75" fmla="*/ 65 h 102"/>
              <a:gd name="T76" fmla="*/ 64 w 140"/>
              <a:gd name="T77" fmla="*/ 61 h 102"/>
              <a:gd name="T78" fmla="*/ 68 w 140"/>
              <a:gd name="T79" fmla="*/ 56 h 102"/>
              <a:gd name="T80" fmla="*/ 74 w 140"/>
              <a:gd name="T81" fmla="*/ 6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0" h="102">
                <a:moveTo>
                  <a:pt x="131" y="0"/>
                </a:moveTo>
                <a:cubicBezTo>
                  <a:pt x="9" y="0"/>
                  <a:pt x="9" y="0"/>
                  <a:pt x="9" y="0"/>
                </a:cubicBezTo>
                <a:cubicBezTo>
                  <a:pt x="4" y="0"/>
                  <a:pt x="0" y="4"/>
                  <a:pt x="0" y="9"/>
                </a:cubicBezTo>
                <a:cubicBezTo>
                  <a:pt x="0" y="93"/>
                  <a:pt x="0" y="93"/>
                  <a:pt x="0" y="93"/>
                </a:cubicBezTo>
                <a:cubicBezTo>
                  <a:pt x="0" y="98"/>
                  <a:pt x="4" y="102"/>
                  <a:pt x="9" y="102"/>
                </a:cubicBezTo>
                <a:cubicBezTo>
                  <a:pt x="131" y="102"/>
                  <a:pt x="131" y="102"/>
                  <a:pt x="131" y="102"/>
                </a:cubicBezTo>
                <a:cubicBezTo>
                  <a:pt x="136" y="102"/>
                  <a:pt x="140" y="98"/>
                  <a:pt x="140" y="93"/>
                </a:cubicBezTo>
                <a:cubicBezTo>
                  <a:pt x="140" y="9"/>
                  <a:pt x="140" y="9"/>
                  <a:pt x="140" y="9"/>
                </a:cubicBezTo>
                <a:cubicBezTo>
                  <a:pt x="140" y="4"/>
                  <a:pt x="136" y="0"/>
                  <a:pt x="131" y="0"/>
                </a:cubicBezTo>
                <a:close/>
                <a:moveTo>
                  <a:pt x="136" y="93"/>
                </a:moveTo>
                <a:cubicBezTo>
                  <a:pt x="136" y="96"/>
                  <a:pt x="134" y="98"/>
                  <a:pt x="131" y="98"/>
                </a:cubicBezTo>
                <a:cubicBezTo>
                  <a:pt x="9" y="98"/>
                  <a:pt x="9" y="98"/>
                  <a:pt x="9" y="98"/>
                </a:cubicBezTo>
                <a:cubicBezTo>
                  <a:pt x="6" y="98"/>
                  <a:pt x="4" y="96"/>
                  <a:pt x="4" y="93"/>
                </a:cubicBezTo>
                <a:cubicBezTo>
                  <a:pt x="4" y="9"/>
                  <a:pt x="4" y="9"/>
                  <a:pt x="4" y="9"/>
                </a:cubicBezTo>
                <a:cubicBezTo>
                  <a:pt x="4" y="6"/>
                  <a:pt x="6" y="4"/>
                  <a:pt x="9" y="4"/>
                </a:cubicBezTo>
                <a:cubicBezTo>
                  <a:pt x="131" y="4"/>
                  <a:pt x="131" y="4"/>
                  <a:pt x="131" y="4"/>
                </a:cubicBezTo>
                <a:cubicBezTo>
                  <a:pt x="134" y="4"/>
                  <a:pt x="136" y="6"/>
                  <a:pt x="136" y="9"/>
                </a:cubicBezTo>
                <a:lnTo>
                  <a:pt x="136" y="93"/>
                </a:lnTo>
                <a:close/>
                <a:moveTo>
                  <a:pt x="11" y="11"/>
                </a:moveTo>
                <a:cubicBezTo>
                  <a:pt x="129" y="11"/>
                  <a:pt x="129" y="11"/>
                  <a:pt x="129" y="11"/>
                </a:cubicBezTo>
                <a:cubicBezTo>
                  <a:pt x="129" y="32"/>
                  <a:pt x="129" y="32"/>
                  <a:pt x="129" y="32"/>
                </a:cubicBezTo>
                <a:cubicBezTo>
                  <a:pt x="11" y="32"/>
                  <a:pt x="11" y="32"/>
                  <a:pt x="11" y="32"/>
                </a:cubicBezTo>
                <a:lnTo>
                  <a:pt x="11" y="11"/>
                </a:lnTo>
                <a:close/>
                <a:moveTo>
                  <a:pt x="11" y="70"/>
                </a:moveTo>
                <a:cubicBezTo>
                  <a:pt x="129" y="70"/>
                  <a:pt x="129" y="70"/>
                  <a:pt x="129" y="70"/>
                </a:cubicBezTo>
                <a:cubicBezTo>
                  <a:pt x="129" y="91"/>
                  <a:pt x="129" y="91"/>
                  <a:pt x="129" y="91"/>
                </a:cubicBezTo>
                <a:cubicBezTo>
                  <a:pt x="11" y="91"/>
                  <a:pt x="11" y="91"/>
                  <a:pt x="11" y="91"/>
                </a:cubicBezTo>
                <a:lnTo>
                  <a:pt x="11" y="70"/>
                </a:lnTo>
                <a:close/>
                <a:moveTo>
                  <a:pt x="57" y="65"/>
                </a:moveTo>
                <a:cubicBezTo>
                  <a:pt x="51" y="65"/>
                  <a:pt x="51" y="65"/>
                  <a:pt x="51" y="65"/>
                </a:cubicBezTo>
                <a:cubicBezTo>
                  <a:pt x="57" y="37"/>
                  <a:pt x="57" y="37"/>
                  <a:pt x="57" y="37"/>
                </a:cubicBezTo>
                <a:cubicBezTo>
                  <a:pt x="62" y="37"/>
                  <a:pt x="62" y="37"/>
                  <a:pt x="62" y="37"/>
                </a:cubicBezTo>
                <a:lnTo>
                  <a:pt x="57" y="65"/>
                </a:lnTo>
                <a:close/>
                <a:moveTo>
                  <a:pt x="49" y="37"/>
                </a:moveTo>
                <a:cubicBezTo>
                  <a:pt x="55" y="37"/>
                  <a:pt x="55" y="37"/>
                  <a:pt x="55" y="37"/>
                </a:cubicBezTo>
                <a:cubicBezTo>
                  <a:pt x="39" y="65"/>
                  <a:pt x="39" y="65"/>
                  <a:pt x="39" y="65"/>
                </a:cubicBezTo>
                <a:cubicBezTo>
                  <a:pt x="33" y="65"/>
                  <a:pt x="33" y="65"/>
                  <a:pt x="33" y="65"/>
                </a:cubicBezTo>
                <a:cubicBezTo>
                  <a:pt x="28" y="37"/>
                  <a:pt x="28" y="37"/>
                  <a:pt x="28" y="37"/>
                </a:cubicBezTo>
                <a:cubicBezTo>
                  <a:pt x="34" y="37"/>
                  <a:pt x="34" y="37"/>
                  <a:pt x="34" y="37"/>
                </a:cubicBezTo>
                <a:cubicBezTo>
                  <a:pt x="38" y="58"/>
                  <a:pt x="38" y="58"/>
                  <a:pt x="38" y="58"/>
                </a:cubicBezTo>
                <a:lnTo>
                  <a:pt x="49" y="37"/>
                </a:lnTo>
                <a:close/>
                <a:moveTo>
                  <a:pt x="95" y="59"/>
                </a:moveTo>
                <a:cubicBezTo>
                  <a:pt x="106" y="59"/>
                  <a:pt x="106" y="59"/>
                  <a:pt x="106" y="59"/>
                </a:cubicBezTo>
                <a:cubicBezTo>
                  <a:pt x="106" y="65"/>
                  <a:pt x="106" y="65"/>
                  <a:pt x="106" y="65"/>
                </a:cubicBezTo>
                <a:cubicBezTo>
                  <a:pt x="112" y="65"/>
                  <a:pt x="112" y="65"/>
                  <a:pt x="112" y="65"/>
                </a:cubicBezTo>
                <a:cubicBezTo>
                  <a:pt x="107" y="37"/>
                  <a:pt x="107" y="37"/>
                  <a:pt x="107" y="37"/>
                </a:cubicBezTo>
                <a:cubicBezTo>
                  <a:pt x="101" y="37"/>
                  <a:pt x="101" y="37"/>
                  <a:pt x="101" y="37"/>
                </a:cubicBezTo>
                <a:cubicBezTo>
                  <a:pt x="86" y="65"/>
                  <a:pt x="86" y="65"/>
                  <a:pt x="86" y="65"/>
                </a:cubicBezTo>
                <a:cubicBezTo>
                  <a:pt x="91" y="65"/>
                  <a:pt x="91" y="65"/>
                  <a:pt x="91" y="65"/>
                </a:cubicBezTo>
                <a:lnTo>
                  <a:pt x="95" y="59"/>
                </a:lnTo>
                <a:close/>
                <a:moveTo>
                  <a:pt x="103" y="43"/>
                </a:moveTo>
                <a:cubicBezTo>
                  <a:pt x="105" y="54"/>
                  <a:pt x="105" y="54"/>
                  <a:pt x="105" y="54"/>
                </a:cubicBezTo>
                <a:cubicBezTo>
                  <a:pt x="97" y="54"/>
                  <a:pt x="97" y="54"/>
                  <a:pt x="97" y="54"/>
                </a:cubicBezTo>
                <a:lnTo>
                  <a:pt x="103" y="43"/>
                </a:lnTo>
                <a:close/>
                <a:moveTo>
                  <a:pt x="78" y="59"/>
                </a:moveTo>
                <a:cubicBezTo>
                  <a:pt x="78" y="59"/>
                  <a:pt x="79" y="58"/>
                  <a:pt x="79" y="57"/>
                </a:cubicBezTo>
                <a:cubicBezTo>
                  <a:pt x="79" y="56"/>
                  <a:pt x="79" y="56"/>
                  <a:pt x="78" y="55"/>
                </a:cubicBezTo>
                <a:cubicBezTo>
                  <a:pt x="77" y="55"/>
                  <a:pt x="76" y="54"/>
                  <a:pt x="74" y="53"/>
                </a:cubicBezTo>
                <a:cubicBezTo>
                  <a:pt x="72" y="52"/>
                  <a:pt x="70" y="51"/>
                  <a:pt x="69" y="51"/>
                </a:cubicBezTo>
                <a:cubicBezTo>
                  <a:pt x="68" y="50"/>
                  <a:pt x="68" y="49"/>
                  <a:pt x="67" y="48"/>
                </a:cubicBezTo>
                <a:cubicBezTo>
                  <a:pt x="66" y="47"/>
                  <a:pt x="66" y="46"/>
                  <a:pt x="66" y="45"/>
                </a:cubicBezTo>
                <a:cubicBezTo>
                  <a:pt x="66" y="43"/>
                  <a:pt x="67" y="41"/>
                  <a:pt x="69" y="39"/>
                </a:cubicBezTo>
                <a:cubicBezTo>
                  <a:pt x="70" y="38"/>
                  <a:pt x="73" y="37"/>
                  <a:pt x="76" y="37"/>
                </a:cubicBezTo>
                <a:cubicBezTo>
                  <a:pt x="79" y="37"/>
                  <a:pt x="82" y="38"/>
                  <a:pt x="83" y="39"/>
                </a:cubicBezTo>
                <a:cubicBezTo>
                  <a:pt x="85" y="41"/>
                  <a:pt x="86" y="43"/>
                  <a:pt x="86" y="45"/>
                </a:cubicBezTo>
                <a:cubicBezTo>
                  <a:pt x="81" y="45"/>
                  <a:pt x="81" y="45"/>
                  <a:pt x="81" y="45"/>
                </a:cubicBezTo>
                <a:cubicBezTo>
                  <a:pt x="81" y="44"/>
                  <a:pt x="80" y="43"/>
                  <a:pt x="79" y="42"/>
                </a:cubicBezTo>
                <a:cubicBezTo>
                  <a:pt x="79" y="42"/>
                  <a:pt x="77" y="41"/>
                  <a:pt x="76" y="41"/>
                </a:cubicBezTo>
                <a:cubicBezTo>
                  <a:pt x="74" y="41"/>
                  <a:pt x="73" y="42"/>
                  <a:pt x="73" y="42"/>
                </a:cubicBezTo>
                <a:cubicBezTo>
                  <a:pt x="72" y="43"/>
                  <a:pt x="72" y="43"/>
                  <a:pt x="72" y="44"/>
                </a:cubicBezTo>
                <a:cubicBezTo>
                  <a:pt x="72" y="45"/>
                  <a:pt x="72" y="46"/>
                  <a:pt x="72" y="46"/>
                </a:cubicBezTo>
                <a:cubicBezTo>
                  <a:pt x="73" y="47"/>
                  <a:pt x="74" y="47"/>
                  <a:pt x="77" y="48"/>
                </a:cubicBezTo>
                <a:cubicBezTo>
                  <a:pt x="80" y="50"/>
                  <a:pt x="82" y="51"/>
                  <a:pt x="83" y="52"/>
                </a:cubicBezTo>
                <a:cubicBezTo>
                  <a:pt x="84" y="53"/>
                  <a:pt x="84" y="54"/>
                  <a:pt x="84" y="56"/>
                </a:cubicBezTo>
                <a:cubicBezTo>
                  <a:pt x="84" y="59"/>
                  <a:pt x="84" y="61"/>
                  <a:pt x="82" y="63"/>
                </a:cubicBezTo>
                <a:cubicBezTo>
                  <a:pt x="80" y="64"/>
                  <a:pt x="77" y="65"/>
                  <a:pt x="74" y="65"/>
                </a:cubicBezTo>
                <a:cubicBezTo>
                  <a:pt x="71" y="65"/>
                  <a:pt x="69" y="65"/>
                  <a:pt x="67" y="64"/>
                </a:cubicBezTo>
                <a:cubicBezTo>
                  <a:pt x="66" y="63"/>
                  <a:pt x="64" y="62"/>
                  <a:pt x="64" y="61"/>
                </a:cubicBezTo>
                <a:cubicBezTo>
                  <a:pt x="63" y="59"/>
                  <a:pt x="63" y="58"/>
                  <a:pt x="63" y="56"/>
                </a:cubicBezTo>
                <a:cubicBezTo>
                  <a:pt x="68" y="56"/>
                  <a:pt x="68" y="56"/>
                  <a:pt x="68" y="56"/>
                </a:cubicBezTo>
                <a:cubicBezTo>
                  <a:pt x="68" y="57"/>
                  <a:pt x="69" y="58"/>
                  <a:pt x="69" y="59"/>
                </a:cubicBezTo>
                <a:cubicBezTo>
                  <a:pt x="70" y="60"/>
                  <a:pt x="71" y="60"/>
                  <a:pt x="74" y="60"/>
                </a:cubicBezTo>
                <a:cubicBezTo>
                  <a:pt x="75" y="60"/>
                  <a:pt x="77" y="60"/>
                  <a:pt x="78" y="59"/>
                </a:cubicBezTo>
                <a:close/>
              </a:path>
            </a:pathLst>
          </a:custGeom>
          <a:solidFill>
            <a:schemeClr val="accent1"/>
          </a:solidFill>
          <a:ln>
            <a:noFill/>
          </a:ln>
        </p:spPr>
        <p:txBody>
          <a:bodyPr vert="horz" wrap="square" lIns="91440" tIns="45720" rIns="91440" bIns="45720" numCol="1" anchor="t" anchorCtr="0" compatLnSpc="1"/>
          <a:lstStyle/>
          <a:p>
            <a:endParaRPr lang="zh-CN" altLang="en-US">
              <a:cs typeface="+mn-ea"/>
              <a:sym typeface="+mn-lt"/>
            </a:endParaRPr>
          </a:p>
        </p:txBody>
      </p:sp>
      <p:sp>
        <p:nvSpPr>
          <p:cNvPr id="20" name="TextBox 19"/>
          <p:cNvSpPr txBox="1"/>
          <p:nvPr/>
        </p:nvSpPr>
        <p:spPr>
          <a:xfrm>
            <a:off x="2033265" y="2103637"/>
            <a:ext cx="967739" cy="292965"/>
          </a:xfrm>
          <a:prstGeom prst="rect">
            <a:avLst/>
          </a:prstGeom>
          <a:noFill/>
        </p:spPr>
        <p:txBody>
          <a:bodyPr wrap="square" tIns="0" bIns="0" rtlCol="0" anchor="t">
            <a:spAutoFit/>
          </a:bodyPr>
          <a:lstStyle/>
          <a:p>
            <a:pPr algn="r">
              <a:lnSpc>
                <a:spcPct val="150000"/>
              </a:lnSpc>
            </a:pPr>
            <a:r>
              <a:rPr lang="zh-CN" altLang="en-US" sz="1400" dirty="0">
                <a:solidFill>
                  <a:schemeClr val="tx1">
                    <a:lumMod val="65000"/>
                    <a:lumOff val="35000"/>
                  </a:schemeClr>
                </a:solidFill>
                <a:cs typeface="+mn-ea"/>
                <a:sym typeface="+mn-lt"/>
              </a:rPr>
              <a:t>添加标题</a:t>
            </a:r>
            <a:endParaRPr lang="zh-CN" altLang="en-US" sz="1400" dirty="0">
              <a:solidFill>
                <a:schemeClr val="tx1">
                  <a:lumMod val="65000"/>
                  <a:lumOff val="35000"/>
                </a:schemeClr>
              </a:solidFill>
              <a:cs typeface="+mn-ea"/>
              <a:sym typeface="+mn-lt"/>
            </a:endParaRPr>
          </a:p>
        </p:txBody>
      </p:sp>
      <p:sp>
        <p:nvSpPr>
          <p:cNvPr id="21" name="TextBox 20"/>
          <p:cNvSpPr txBox="1"/>
          <p:nvPr/>
        </p:nvSpPr>
        <p:spPr>
          <a:xfrm>
            <a:off x="1025152" y="2399068"/>
            <a:ext cx="1975852" cy="692497"/>
          </a:xfrm>
          <a:prstGeom prst="rect">
            <a:avLst/>
          </a:prstGeom>
          <a:noFill/>
        </p:spPr>
        <p:txBody>
          <a:bodyPr wrap="square" rtlCol="0">
            <a:spAutoFit/>
          </a:bodyPr>
          <a:lstStyle/>
          <a:p>
            <a:pPr algn="r">
              <a:lnSpc>
                <a:spcPct val="130000"/>
              </a:lnSpc>
            </a:pPr>
            <a:r>
              <a:rPr lang="zh-CN" altLang="en-US" sz="1000" dirty="0" smtClean="0">
                <a:solidFill>
                  <a:schemeClr val="tx1">
                    <a:lumMod val="65000"/>
                    <a:lumOff val="35000"/>
                  </a:schemeClr>
                </a:solidFill>
                <a:cs typeface="+mn-ea"/>
                <a:sym typeface="+mn-lt"/>
              </a:rPr>
              <a:t>根据自己的需要添加适当的文字，此处添加详细文本描述，建议与标题相关尽量简洁</a:t>
            </a:r>
            <a:r>
              <a:rPr lang="en-US" altLang="zh-CN" sz="1000" dirty="0" smtClean="0">
                <a:solidFill>
                  <a:schemeClr val="tx1">
                    <a:lumMod val="65000"/>
                    <a:lumOff val="35000"/>
                  </a:schemeClr>
                </a:solidFill>
                <a:cs typeface="+mn-ea"/>
                <a:sym typeface="+mn-lt"/>
              </a:rPr>
              <a:t>... ...</a:t>
            </a:r>
            <a:endParaRPr lang="zh-CN" altLang="en-US" sz="1000" dirty="0">
              <a:solidFill>
                <a:schemeClr val="tx1">
                  <a:lumMod val="65000"/>
                  <a:lumOff val="35000"/>
                </a:schemeClr>
              </a:solidFill>
              <a:cs typeface="+mn-ea"/>
              <a:sym typeface="+mn-lt"/>
            </a:endParaRPr>
          </a:p>
        </p:txBody>
      </p:sp>
      <p:sp>
        <p:nvSpPr>
          <p:cNvPr id="22" name="TextBox 21"/>
          <p:cNvSpPr txBox="1"/>
          <p:nvPr/>
        </p:nvSpPr>
        <p:spPr>
          <a:xfrm>
            <a:off x="9102988" y="3740497"/>
            <a:ext cx="967739" cy="292965"/>
          </a:xfrm>
          <a:prstGeom prst="rect">
            <a:avLst/>
          </a:prstGeom>
          <a:noFill/>
        </p:spPr>
        <p:txBody>
          <a:bodyPr wrap="square" tIns="0" bIns="0" rtlCol="0" anchor="t">
            <a:spAutoFit/>
          </a:bodyPr>
          <a:lstStyle/>
          <a:p>
            <a:pPr>
              <a:lnSpc>
                <a:spcPct val="150000"/>
              </a:lnSpc>
            </a:pPr>
            <a:r>
              <a:rPr lang="zh-CN" altLang="en-US" sz="1400" dirty="0">
                <a:solidFill>
                  <a:schemeClr val="tx1">
                    <a:lumMod val="65000"/>
                    <a:lumOff val="35000"/>
                  </a:schemeClr>
                </a:solidFill>
                <a:cs typeface="+mn-ea"/>
                <a:sym typeface="+mn-lt"/>
              </a:rPr>
              <a:t>添加标题</a:t>
            </a:r>
            <a:endParaRPr lang="zh-CN" altLang="en-US" sz="1400" dirty="0">
              <a:solidFill>
                <a:schemeClr val="tx1">
                  <a:lumMod val="65000"/>
                  <a:lumOff val="35000"/>
                </a:schemeClr>
              </a:solidFill>
              <a:cs typeface="+mn-ea"/>
              <a:sym typeface="+mn-lt"/>
            </a:endParaRPr>
          </a:p>
        </p:txBody>
      </p:sp>
      <p:sp>
        <p:nvSpPr>
          <p:cNvPr id="23" name="TextBox 22"/>
          <p:cNvSpPr txBox="1"/>
          <p:nvPr/>
        </p:nvSpPr>
        <p:spPr>
          <a:xfrm>
            <a:off x="9102987" y="4035928"/>
            <a:ext cx="1975852" cy="692497"/>
          </a:xfrm>
          <a:prstGeom prst="rect">
            <a:avLst/>
          </a:prstGeom>
          <a:noFill/>
        </p:spPr>
        <p:txBody>
          <a:bodyPr wrap="square" rtlCol="0">
            <a:spAutoFit/>
          </a:bodyPr>
          <a:lstStyle/>
          <a:p>
            <a:pPr>
              <a:lnSpc>
                <a:spcPct val="130000"/>
              </a:lnSpc>
            </a:pPr>
            <a:r>
              <a:rPr lang="zh-CN" altLang="en-US" sz="1000" dirty="0" smtClean="0">
                <a:solidFill>
                  <a:schemeClr val="tx1">
                    <a:lumMod val="65000"/>
                    <a:lumOff val="35000"/>
                  </a:schemeClr>
                </a:solidFill>
                <a:cs typeface="+mn-ea"/>
                <a:sym typeface="+mn-lt"/>
              </a:rPr>
              <a:t>根据自己的需要添加适当的文字，此处添加详细文本描述，建议与标题相关尽量简洁</a:t>
            </a:r>
            <a:r>
              <a:rPr lang="en-US" altLang="zh-CN" sz="1000" dirty="0" smtClean="0">
                <a:solidFill>
                  <a:schemeClr val="tx1">
                    <a:lumMod val="65000"/>
                    <a:lumOff val="35000"/>
                  </a:schemeClr>
                </a:solidFill>
                <a:cs typeface="+mn-ea"/>
                <a:sym typeface="+mn-lt"/>
              </a:rPr>
              <a:t>... ...</a:t>
            </a:r>
            <a:endParaRPr lang="zh-CN" altLang="en-US" sz="1000" dirty="0">
              <a:solidFill>
                <a:schemeClr val="tx1">
                  <a:lumMod val="65000"/>
                  <a:lumOff val="35000"/>
                </a:schemeClr>
              </a:solidFill>
              <a:cs typeface="+mn-ea"/>
              <a:sym typeface="+mn-lt"/>
            </a:endParaRPr>
          </a:p>
        </p:txBody>
      </p:sp>
      <p:sp>
        <p:nvSpPr>
          <p:cNvPr id="24" name="TextBox 23"/>
          <p:cNvSpPr txBox="1"/>
          <p:nvPr/>
        </p:nvSpPr>
        <p:spPr>
          <a:xfrm>
            <a:off x="2038607" y="4387709"/>
            <a:ext cx="967739" cy="292965"/>
          </a:xfrm>
          <a:prstGeom prst="rect">
            <a:avLst/>
          </a:prstGeom>
          <a:noFill/>
        </p:spPr>
        <p:txBody>
          <a:bodyPr wrap="square" tIns="0" bIns="0" rtlCol="0" anchor="t">
            <a:spAutoFit/>
          </a:bodyPr>
          <a:lstStyle/>
          <a:p>
            <a:pPr algn="r">
              <a:lnSpc>
                <a:spcPct val="150000"/>
              </a:lnSpc>
            </a:pPr>
            <a:r>
              <a:rPr lang="zh-CN" altLang="en-US" sz="1400" dirty="0">
                <a:solidFill>
                  <a:schemeClr val="tx1">
                    <a:lumMod val="65000"/>
                    <a:lumOff val="35000"/>
                  </a:schemeClr>
                </a:solidFill>
                <a:cs typeface="+mn-ea"/>
                <a:sym typeface="+mn-lt"/>
              </a:rPr>
              <a:t>添加标题</a:t>
            </a:r>
            <a:endParaRPr lang="zh-CN" altLang="en-US" sz="1400" dirty="0">
              <a:solidFill>
                <a:schemeClr val="tx1">
                  <a:lumMod val="65000"/>
                  <a:lumOff val="35000"/>
                </a:schemeClr>
              </a:solidFill>
              <a:cs typeface="+mn-ea"/>
              <a:sym typeface="+mn-lt"/>
            </a:endParaRPr>
          </a:p>
        </p:txBody>
      </p:sp>
      <p:sp>
        <p:nvSpPr>
          <p:cNvPr id="25" name="TextBox 24"/>
          <p:cNvSpPr txBox="1"/>
          <p:nvPr/>
        </p:nvSpPr>
        <p:spPr>
          <a:xfrm>
            <a:off x="1030494" y="4683140"/>
            <a:ext cx="1975852" cy="692497"/>
          </a:xfrm>
          <a:prstGeom prst="rect">
            <a:avLst/>
          </a:prstGeom>
          <a:noFill/>
        </p:spPr>
        <p:txBody>
          <a:bodyPr wrap="square" rtlCol="0">
            <a:spAutoFit/>
          </a:bodyPr>
          <a:lstStyle/>
          <a:p>
            <a:pPr algn="r">
              <a:lnSpc>
                <a:spcPct val="130000"/>
              </a:lnSpc>
            </a:pPr>
            <a:r>
              <a:rPr lang="zh-CN" altLang="en-US" sz="1000" dirty="0" smtClean="0">
                <a:solidFill>
                  <a:schemeClr val="tx1">
                    <a:lumMod val="65000"/>
                    <a:lumOff val="35000"/>
                  </a:schemeClr>
                </a:solidFill>
                <a:cs typeface="+mn-ea"/>
                <a:sym typeface="+mn-lt"/>
              </a:rPr>
              <a:t>根据自己的需要添加适当的文字，此处添加详细文本描述，建议与标题相关尽量简洁</a:t>
            </a:r>
            <a:r>
              <a:rPr lang="en-US" altLang="zh-CN" sz="1000" dirty="0" smtClean="0">
                <a:solidFill>
                  <a:schemeClr val="tx1">
                    <a:lumMod val="65000"/>
                    <a:lumOff val="35000"/>
                  </a:schemeClr>
                </a:solidFill>
                <a:cs typeface="+mn-ea"/>
                <a:sym typeface="+mn-lt"/>
              </a:rPr>
              <a:t>... ...</a:t>
            </a:r>
            <a:endParaRPr lang="zh-CN" altLang="en-US" sz="1000" dirty="0">
              <a:solidFill>
                <a:schemeClr val="tx1">
                  <a:lumMod val="65000"/>
                  <a:lumOff val="35000"/>
                </a:schemeClr>
              </a:solidFill>
              <a:cs typeface="+mn-ea"/>
              <a:sym typeface="+mn-lt"/>
            </a:endParaRPr>
          </a:p>
        </p:txBody>
      </p:sp>
      <p:sp>
        <p:nvSpPr>
          <p:cNvPr id="26" name="TextBox 25"/>
          <p:cNvSpPr txBox="1"/>
          <p:nvPr/>
        </p:nvSpPr>
        <p:spPr>
          <a:xfrm>
            <a:off x="9130421" y="1622998"/>
            <a:ext cx="967739" cy="292965"/>
          </a:xfrm>
          <a:prstGeom prst="rect">
            <a:avLst/>
          </a:prstGeom>
          <a:noFill/>
        </p:spPr>
        <p:txBody>
          <a:bodyPr wrap="square" tIns="0" bIns="0" rtlCol="0" anchor="t">
            <a:spAutoFit/>
          </a:bodyPr>
          <a:lstStyle/>
          <a:p>
            <a:pPr>
              <a:lnSpc>
                <a:spcPct val="150000"/>
              </a:lnSpc>
            </a:pPr>
            <a:r>
              <a:rPr lang="zh-CN" altLang="en-US" sz="1400" dirty="0">
                <a:solidFill>
                  <a:schemeClr val="tx1">
                    <a:lumMod val="65000"/>
                    <a:lumOff val="35000"/>
                  </a:schemeClr>
                </a:solidFill>
                <a:cs typeface="+mn-ea"/>
                <a:sym typeface="+mn-lt"/>
              </a:rPr>
              <a:t>添加标题</a:t>
            </a:r>
            <a:endParaRPr lang="zh-CN" altLang="en-US" sz="1400" dirty="0">
              <a:solidFill>
                <a:schemeClr val="tx1">
                  <a:lumMod val="65000"/>
                  <a:lumOff val="35000"/>
                </a:schemeClr>
              </a:solidFill>
              <a:cs typeface="+mn-ea"/>
              <a:sym typeface="+mn-lt"/>
            </a:endParaRPr>
          </a:p>
        </p:txBody>
      </p:sp>
      <p:sp>
        <p:nvSpPr>
          <p:cNvPr id="27" name="TextBox 26"/>
          <p:cNvSpPr txBox="1"/>
          <p:nvPr/>
        </p:nvSpPr>
        <p:spPr>
          <a:xfrm>
            <a:off x="9130420" y="1918429"/>
            <a:ext cx="1975852" cy="692497"/>
          </a:xfrm>
          <a:prstGeom prst="rect">
            <a:avLst/>
          </a:prstGeom>
          <a:noFill/>
        </p:spPr>
        <p:txBody>
          <a:bodyPr wrap="square" rtlCol="0">
            <a:spAutoFit/>
          </a:bodyPr>
          <a:lstStyle/>
          <a:p>
            <a:pPr>
              <a:lnSpc>
                <a:spcPct val="130000"/>
              </a:lnSpc>
            </a:pPr>
            <a:r>
              <a:rPr lang="zh-CN" altLang="en-US" sz="1000" dirty="0" smtClean="0">
                <a:solidFill>
                  <a:schemeClr val="tx1">
                    <a:lumMod val="65000"/>
                    <a:lumOff val="35000"/>
                  </a:schemeClr>
                </a:solidFill>
                <a:cs typeface="+mn-ea"/>
                <a:sym typeface="+mn-lt"/>
              </a:rPr>
              <a:t>根据自己的需要添加适当的文字，此处添加详细文本描述，建议与标题相关尽量简洁</a:t>
            </a:r>
            <a:r>
              <a:rPr lang="en-US" altLang="zh-CN" sz="1000" dirty="0" smtClean="0">
                <a:solidFill>
                  <a:schemeClr val="tx1">
                    <a:lumMod val="65000"/>
                    <a:lumOff val="35000"/>
                  </a:schemeClr>
                </a:solidFill>
                <a:cs typeface="+mn-ea"/>
                <a:sym typeface="+mn-lt"/>
              </a:rPr>
              <a:t>... ...</a:t>
            </a:r>
            <a:endParaRPr lang="zh-CN" altLang="en-US" sz="1000" dirty="0">
              <a:solidFill>
                <a:schemeClr val="tx1">
                  <a:lumMod val="65000"/>
                  <a:lumOff val="35000"/>
                </a:schemeClr>
              </a:solidFill>
              <a:cs typeface="+mn-ea"/>
              <a:sym typeface="+mn-lt"/>
            </a:endParaRPr>
          </a:p>
        </p:txBody>
      </p:sp>
      <p:sp>
        <p:nvSpPr>
          <p:cNvPr id="2" name="标题 1"/>
          <p:cNvSpPr>
            <a:spLocks noGrp="1"/>
          </p:cNvSpPr>
          <p:nvPr>
            <p:ph type="title"/>
          </p:nvPr>
        </p:nvSpPr>
        <p:spPr/>
        <p:txBody>
          <a:bodyPr>
            <a:normAutofit/>
          </a:bodyPr>
          <a:lstStyle/>
          <a:p>
            <a:r>
              <a:rPr lang="zh-CN" altLang="en-US" dirty="0">
                <a:latin typeface="+mn-lt"/>
                <a:ea typeface="+mn-ea"/>
                <a:cs typeface="+mn-ea"/>
                <a:sym typeface="+mn-lt"/>
              </a:rPr>
              <a:t>单击此处添加标题</a:t>
            </a:r>
            <a:endParaRPr lang="zh-CN" altLang="en-US" dirty="0">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tags/tag1.xml><?xml version="1.0" encoding="utf-8"?>
<p:tagLst xmlns:p="http://schemas.openxmlformats.org/presentationml/2006/main">
  <p:tag name="ISPRING_PRESENTATION_TITLE" val="演示文稿40"/>
  <p:tag name="commondata" val="eyJoZGlkIjoiYTQ3YTc2YjBlNWRhYjQ0NTA0MDBkN2E0YWM4YTZjZGMifQ=="/>
</p:tagLst>
</file>

<file path=ppt/theme/theme1.xml><?xml version="1.0" encoding="utf-8"?>
<a:theme xmlns:a="http://schemas.openxmlformats.org/drawingml/2006/main" name="www.pptying.com">
  <a:themeElements>
    <a:clrScheme name="自定义 2905">
      <a:dk1>
        <a:sysClr val="windowText" lastClr="000000"/>
      </a:dk1>
      <a:lt1>
        <a:sysClr val="window" lastClr="FFFFFF"/>
      </a:lt1>
      <a:dk2>
        <a:srgbClr val="86A4DA"/>
      </a:dk2>
      <a:lt2>
        <a:srgbClr val="6485E3"/>
      </a:lt2>
      <a:accent1>
        <a:srgbClr val="6485E3"/>
      </a:accent1>
      <a:accent2>
        <a:srgbClr val="86A4DA"/>
      </a:accent2>
      <a:accent3>
        <a:srgbClr val="6485E3"/>
      </a:accent3>
      <a:accent4>
        <a:srgbClr val="86A4DA"/>
      </a:accent4>
      <a:accent5>
        <a:srgbClr val="6485E3"/>
      </a:accent5>
      <a:accent6>
        <a:srgbClr val="86A4DA"/>
      </a:accent6>
      <a:hlink>
        <a:srgbClr val="0563C1"/>
      </a:hlink>
      <a:folHlink>
        <a:srgbClr val="954F72"/>
      </a:folHlink>
    </a:clrScheme>
    <a:fontScheme name="5p2n1kay">
      <a:majorFont>
        <a:latin typeface="Arial"/>
        <a:ea typeface="阿里巴巴普惠体 R"/>
        <a:cs typeface=""/>
      </a:majorFont>
      <a:minorFont>
        <a:latin typeface="Arial"/>
        <a:ea typeface="阿里巴巴普惠体 R"/>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3629</Words>
  <Application>WPS 演示</Application>
  <PresentationFormat>宽屏</PresentationFormat>
  <Paragraphs>457</Paragraphs>
  <Slides>24</Slides>
  <Notes>24</Notes>
  <HiddenSlides>0</HiddenSlides>
  <MMClips>0</MMClips>
  <ScaleCrop>false</ScaleCrop>
  <HeadingPairs>
    <vt:vector size="6" baseType="variant">
      <vt:variant>
        <vt:lpstr>已用的字体</vt:lpstr>
      </vt:variant>
      <vt:variant>
        <vt:i4>19</vt:i4>
      </vt:variant>
      <vt:variant>
        <vt:lpstr>主题</vt:lpstr>
      </vt:variant>
      <vt:variant>
        <vt:i4>1</vt:i4>
      </vt:variant>
      <vt:variant>
        <vt:lpstr>幻灯片标题</vt:lpstr>
      </vt:variant>
      <vt:variant>
        <vt:i4>24</vt:i4>
      </vt:variant>
    </vt:vector>
  </HeadingPairs>
  <TitlesOfParts>
    <vt:vector size="44" baseType="lpstr">
      <vt:lpstr>Arial</vt:lpstr>
      <vt:lpstr>宋体</vt:lpstr>
      <vt:lpstr>Wingdings</vt:lpstr>
      <vt:lpstr>Impact</vt:lpstr>
      <vt:lpstr>微软雅黑</vt:lpstr>
      <vt:lpstr>思源宋体 CN Heavy</vt:lpstr>
      <vt:lpstr>阿里巴巴普惠体 L</vt:lpstr>
      <vt:lpstr>阿里巴巴普惠体 R</vt:lpstr>
      <vt:lpstr>Segoe Print</vt:lpstr>
      <vt:lpstr>Arial Unicode MS</vt:lpstr>
      <vt:lpstr>Calibri</vt:lpstr>
      <vt:lpstr>Aller Light</vt:lpstr>
      <vt:lpstr>Source Sans Pro</vt:lpstr>
      <vt:lpstr>Agency FB</vt:lpstr>
      <vt:lpstr>Trebuchet MS</vt:lpstr>
      <vt:lpstr>Meiryo</vt:lpstr>
      <vt:lpstr>Yu Gothic UI</vt:lpstr>
      <vt:lpstr>Arial Narrow</vt:lpstr>
      <vt:lpstr>Calibri Light</vt:lpstr>
      <vt:lpstr>www.pptying.com</vt:lpstr>
      <vt:lpstr>PowerPoint 演示文稿</vt:lpstr>
      <vt:lpstr>PowerPoint 演示文稿</vt:lpstr>
      <vt:lpstr>PowerPoint 演示文稿</vt:lpstr>
      <vt:lpstr>单击此处添加标题</vt:lpstr>
      <vt:lpstr>单击此处添加标题</vt:lpstr>
      <vt:lpstr>单击此处添加标题</vt:lpstr>
      <vt:lpstr>单击此处添加标题</vt:lpstr>
      <vt:lpstr>PowerPoint 演示文稿</vt:lpstr>
      <vt:lpstr>单击此处添加标题</vt:lpstr>
      <vt:lpstr>单击此处添加标题</vt:lpstr>
      <vt:lpstr>单击此处添加标题</vt:lpstr>
      <vt:lpstr>单击此处添加标题</vt:lpstr>
      <vt:lpstr>PowerPoint 演示文稿</vt:lpstr>
      <vt:lpstr>单击此处添加标题</vt:lpstr>
      <vt:lpstr>单击此处添加标题</vt:lpstr>
      <vt:lpstr>单击此处添加标题</vt:lpstr>
      <vt:lpstr>单击此处添加标题</vt:lpstr>
      <vt:lpstr>PowerPoint 演示文稿</vt:lpstr>
      <vt:lpstr>单击此处添加标题</vt:lpstr>
      <vt:lpstr>单击此处添加标题</vt:lpstr>
      <vt:lpstr>单击此处添加标题</vt:lpstr>
      <vt:lpstr>单击此处添加标题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优品PPT</dc:creator>
  <dc:subject>https://www.ypppt.com/</dc:subject>
  <cp:lastModifiedBy>Years later</cp:lastModifiedBy>
  <cp:revision>122</cp:revision>
  <dcterms:created xsi:type="dcterms:W3CDTF">2015-05-05T08:02:00Z</dcterms:created>
  <dcterms:modified xsi:type="dcterms:W3CDTF">2024-04-06T18:06:36Z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2052-12.1.0.16417</vt:lpwstr>
  </property>
  <property fmtid="{D5CDD505-2E9C-101B-9397-08002B2CF9AE}" pid="3" name="ICV">
    <vt:lpwstr>40F12EE632844C9080772F6B48CBA551_13</vt:lpwstr>
  </property>
</Properties>
</file>