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6"/>
  </p:notesMasterIdLst>
  <p:sldIdLst>
    <p:sldId id="283" r:id="rId4"/>
    <p:sldId id="257" r:id="rId5"/>
    <p:sldId id="258" r:id="rId7"/>
    <p:sldId id="259" r:id="rId8"/>
    <p:sldId id="260" r:id="rId9"/>
    <p:sldId id="261" r:id="rId10"/>
    <p:sldId id="262" r:id="rId11"/>
    <p:sldId id="263" r:id="rId12"/>
    <p:sldId id="279" r:id="rId13"/>
    <p:sldId id="264" r:id="rId14"/>
    <p:sldId id="265" r:id="rId15"/>
    <p:sldId id="266" r:id="rId16"/>
    <p:sldId id="267" r:id="rId17"/>
    <p:sldId id="268" r:id="rId18"/>
    <p:sldId id="280" r:id="rId19"/>
    <p:sldId id="269" r:id="rId20"/>
    <p:sldId id="270" r:id="rId21"/>
    <p:sldId id="271" r:id="rId22"/>
    <p:sldId id="272" r:id="rId23"/>
    <p:sldId id="281" r:id="rId24"/>
    <p:sldId id="273" r:id="rId25"/>
    <p:sldId id="274" r:id="rId26"/>
    <p:sldId id="275" r:id="rId27"/>
    <p:sldId id="276" r:id="rId28"/>
    <p:sldId id="284" r:id="rId29"/>
    <p:sldId id="309" r:id="rId30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02C46"/>
    <a:srgbClr val="B5393A"/>
    <a:srgbClr val="414C62"/>
    <a:srgbClr val="C54747"/>
    <a:srgbClr val="CD5F5F"/>
    <a:srgbClr val="313D55"/>
    <a:srgbClr val="6A2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9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87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5" Type="http://schemas.openxmlformats.org/officeDocument/2006/relationships/tags" Target="tags/tag24.xml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F6E03-FD61-461F-9412-304C922EC9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764C2-CA7F-43D7-B08A-250F832AB86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764C2-CA7F-43D7-B08A-250F832AB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764C2-CA7F-43D7-B08A-250F832AB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764C2-CA7F-43D7-B08A-250F832AB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764C2-CA7F-43D7-B08A-250F832AB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764C2-CA7F-43D7-B08A-250F832AB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764C2-CA7F-43D7-B08A-250F832AB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764C2-CA7F-43D7-B08A-250F832AB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764C2-CA7F-43D7-B08A-250F832AB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764C2-CA7F-43D7-B08A-250F832AB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764C2-CA7F-43D7-B08A-250F832AB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764C2-CA7F-43D7-B08A-250F832AB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764C2-CA7F-43D7-B08A-250F832AB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764C2-CA7F-43D7-B08A-250F832AB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764C2-CA7F-43D7-B08A-250F832AB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764C2-CA7F-43D7-B08A-250F832AB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764C2-CA7F-43D7-B08A-250F832AB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764C2-CA7F-43D7-B08A-250F832AB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764C2-CA7F-43D7-B08A-250F832AB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764C2-CA7F-43D7-B08A-250F832AB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764C2-CA7F-43D7-B08A-250F832AB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764C2-CA7F-43D7-B08A-250F832AB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764C2-CA7F-43D7-B08A-250F832AB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764C2-CA7F-43D7-B08A-250F832AB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3957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.xml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11.xml"/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.xml"/><Relationship Id="rId1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8.xml"/><Relationship Id="rId3" Type="http://schemas.openxmlformats.org/officeDocument/2006/relationships/tags" Target="../tags/tag13.xml"/><Relationship Id="rId2" Type="http://schemas.openxmlformats.org/officeDocument/2006/relationships/image" Target="../media/image8.emf"/><Relationship Id="rId1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14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15.xml"/><Relationship Id="rId4" Type="http://schemas.openxmlformats.org/officeDocument/2006/relationships/image" Target="../media/image16.emf"/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8.xml"/><Relationship Id="rId3" Type="http://schemas.openxmlformats.org/officeDocument/2006/relationships/tags" Target="../tags/tag16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7" Type="http://schemas.openxmlformats.org/officeDocument/2006/relationships/slideLayout" Target="../slideLayouts/slideLayout8.xml"/><Relationship Id="rId6" Type="http://schemas.openxmlformats.org/officeDocument/2006/relationships/tags" Target="../tags/tag17.xml"/><Relationship Id="rId5" Type="http://schemas.openxmlformats.org/officeDocument/2006/relationships/image" Target="../media/image5.emf"/><Relationship Id="rId4" Type="http://schemas.openxmlformats.org/officeDocument/2006/relationships/image" Target="../media/image27.emf"/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8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18.xml"/><Relationship Id="rId4" Type="http://schemas.openxmlformats.org/officeDocument/2006/relationships/image" Target="../media/image20.emf"/><Relationship Id="rId3" Type="http://schemas.openxmlformats.org/officeDocument/2006/relationships/image" Target="../media/image16.emf"/><Relationship Id="rId2" Type="http://schemas.openxmlformats.org/officeDocument/2006/relationships/image" Target="../media/image21.emf"/><Relationship Id="rId1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19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8.xml"/><Relationship Id="rId3" Type="http://schemas.openxmlformats.org/officeDocument/2006/relationships/tags" Target="../tags/tag21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23.xml"/><Relationship Id="rId1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8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8.xml"/><Relationship Id="rId6" Type="http://schemas.openxmlformats.org/officeDocument/2006/relationships/tags" Target="../tags/tag3.xml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4.xml"/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5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6.xml"/><Relationship Id="rId4" Type="http://schemas.openxmlformats.org/officeDocument/2006/relationships/image" Target="../media/image12.emf"/><Relationship Id="rId3" Type="http://schemas.openxmlformats.org/officeDocument/2006/relationships/image" Target="../media/image7.emf"/><Relationship Id="rId2" Type="http://schemas.openxmlformats.org/officeDocument/2006/relationships/image" Target="../media/image11.emf"/><Relationship Id="rId1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7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8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046338" y="1542967"/>
            <a:ext cx="10099325" cy="3975263"/>
            <a:chOff x="1411356" y="1169894"/>
            <a:chExt cx="10099325" cy="3975263"/>
          </a:xfrm>
        </p:grpSpPr>
        <p:sp>
          <p:nvSpPr>
            <p:cNvPr id="2" name="矩形: 圆角 1"/>
            <p:cNvSpPr/>
            <p:nvPr/>
          </p:nvSpPr>
          <p:spPr>
            <a:xfrm>
              <a:off x="1411356" y="1169894"/>
              <a:ext cx="10099325" cy="3975263"/>
            </a:xfrm>
            <a:prstGeom prst="roundRect">
              <a:avLst>
                <a:gd name="adj" fmla="val 13141"/>
              </a:avLst>
            </a:prstGeom>
            <a:solidFill>
              <a:srgbClr val="202C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矩形: 圆角 2"/>
            <p:cNvSpPr/>
            <p:nvPr/>
          </p:nvSpPr>
          <p:spPr>
            <a:xfrm>
              <a:off x="1658398" y="1382064"/>
              <a:ext cx="9605241" cy="3550923"/>
            </a:xfrm>
            <a:prstGeom prst="roundRect">
              <a:avLst>
                <a:gd name="adj" fmla="val 9211"/>
              </a:avLst>
            </a:prstGeom>
            <a:noFill/>
            <a:ln w="22225">
              <a:solidFill>
                <a:schemeClr val="bg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894114" y="3122483"/>
            <a:ext cx="840377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500" b="1" dirty="0" smtClean="0">
                <a:solidFill>
                  <a:schemeClr val="bg1"/>
                </a:solidFill>
                <a:cs typeface="+mn-ea"/>
                <a:sym typeface="+mn-lt"/>
              </a:rPr>
              <a:t>项</a:t>
            </a:r>
            <a:r>
              <a:rPr lang="zh-CN" altLang="en-US" sz="7500" b="1" dirty="0">
                <a:solidFill>
                  <a:schemeClr val="bg1"/>
                </a:solidFill>
                <a:cs typeface="+mn-ea"/>
                <a:sym typeface="+mn-lt"/>
              </a:rPr>
              <a:t>目总结汇报</a:t>
            </a:r>
            <a:endParaRPr lang="zh-CN" altLang="en-US" sz="75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87140" y="2080213"/>
            <a:ext cx="2617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b="1" dirty="0">
                <a:solidFill>
                  <a:srgbClr val="B5393A"/>
                </a:solidFill>
                <a:cs typeface="+mn-ea"/>
                <a:sym typeface="+mn-lt"/>
              </a:rPr>
              <a:t>20XX</a:t>
            </a:r>
            <a:endParaRPr lang="zh-CN" altLang="en-US" sz="5400" b="1" dirty="0">
              <a:solidFill>
                <a:srgbClr val="B5393A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27449" y="4475063"/>
            <a:ext cx="73371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Enterprise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P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roject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S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ummary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R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eport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863504" y="5872334"/>
            <a:ext cx="310185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202C46"/>
                </a:solidFill>
                <a:cs typeface="+mn-ea"/>
                <a:sym typeface="+mn-lt"/>
              </a:rPr>
              <a:t>汇报人</a:t>
            </a:r>
            <a:r>
              <a:rPr lang="zh-CN" altLang="en-US" sz="2000" dirty="0" smtClean="0">
                <a:solidFill>
                  <a:srgbClr val="202C46"/>
                </a:solidFill>
                <a:cs typeface="+mn-ea"/>
                <a:sym typeface="+mn-lt"/>
              </a:rPr>
              <a:t>：</a:t>
            </a:r>
            <a:r>
              <a:rPr lang="en-US" altLang="zh-CN" sz="2000" dirty="0" smtClean="0">
                <a:solidFill>
                  <a:srgbClr val="202C46"/>
                </a:solidFill>
                <a:cs typeface="+mn-ea"/>
                <a:sym typeface="+mn-lt"/>
              </a:rPr>
              <a:t>PPT</a:t>
            </a:r>
            <a:r>
              <a:rPr lang="zh-CN" altLang="en-US" sz="2000" dirty="0" smtClean="0">
                <a:solidFill>
                  <a:srgbClr val="202C46"/>
                </a:solidFill>
                <a:cs typeface="+mn-ea"/>
                <a:sym typeface="+mn-lt"/>
              </a:rPr>
              <a:t>营</a:t>
            </a:r>
            <a:endParaRPr lang="zh-CN" altLang="en-US" sz="2000" dirty="0" smtClean="0">
              <a:solidFill>
                <a:srgbClr val="202C46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94402" y="5872334"/>
            <a:ext cx="384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202C46"/>
                </a:solidFill>
                <a:cs typeface="+mn-ea"/>
                <a:sym typeface="+mn-lt"/>
              </a:rPr>
              <a:t>时</a:t>
            </a:r>
            <a:r>
              <a:rPr lang="zh-CN" altLang="en-US" sz="2000" dirty="0">
                <a:solidFill>
                  <a:srgbClr val="202C46"/>
                </a:solidFill>
                <a:cs typeface="+mn-ea"/>
                <a:sym typeface="+mn-lt"/>
              </a:rPr>
              <a:t>间</a:t>
            </a:r>
            <a:r>
              <a:rPr lang="zh-CN" altLang="en-US" sz="2000" dirty="0" smtClean="0">
                <a:solidFill>
                  <a:srgbClr val="202C46"/>
                </a:solidFill>
                <a:cs typeface="+mn-ea"/>
                <a:sym typeface="+mn-lt"/>
              </a:rPr>
              <a:t>：</a:t>
            </a:r>
            <a:r>
              <a:rPr lang="en-US" altLang="zh-CN" sz="2000" dirty="0" smtClean="0">
                <a:solidFill>
                  <a:srgbClr val="202C46"/>
                </a:solidFill>
                <a:cs typeface="+mn-ea"/>
                <a:sym typeface="+mn-lt"/>
              </a:rPr>
              <a:t>20XX</a:t>
            </a:r>
            <a:r>
              <a:rPr lang="zh-CN" altLang="en-US" sz="2000" dirty="0">
                <a:solidFill>
                  <a:srgbClr val="202C46"/>
                </a:solidFill>
                <a:cs typeface="+mn-ea"/>
                <a:sym typeface="+mn-lt"/>
              </a:rPr>
              <a:t>年</a:t>
            </a:r>
            <a:r>
              <a:rPr lang="en-US" altLang="zh-CN" sz="2000" dirty="0">
                <a:solidFill>
                  <a:srgbClr val="202C46"/>
                </a:solidFill>
                <a:cs typeface="+mn-ea"/>
                <a:sym typeface="+mn-lt"/>
              </a:rPr>
              <a:t>XX</a:t>
            </a:r>
            <a:r>
              <a:rPr lang="zh-CN" altLang="en-US" sz="2000" dirty="0">
                <a:solidFill>
                  <a:srgbClr val="202C46"/>
                </a:solidFill>
                <a:cs typeface="+mn-ea"/>
                <a:sym typeface="+mn-lt"/>
              </a:rPr>
              <a:t>月</a:t>
            </a:r>
            <a:endParaRPr lang="zh-CN" altLang="en-US" sz="2000" dirty="0">
              <a:solidFill>
                <a:srgbClr val="202C46"/>
              </a:solidFill>
              <a:cs typeface="+mn-ea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1698171" y="1"/>
            <a:ext cx="4513943" cy="1542966"/>
          </a:xfrm>
          <a:prstGeom prst="line">
            <a:avLst/>
          </a:prstGeom>
          <a:ln w="19050">
            <a:solidFill>
              <a:srgbClr val="202C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241143" y="0"/>
            <a:ext cx="4107543" cy="1551940"/>
          </a:xfrm>
          <a:prstGeom prst="line">
            <a:avLst/>
          </a:prstGeom>
          <a:ln w="19050">
            <a:solidFill>
              <a:srgbClr val="202C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5924096" y="-212170"/>
            <a:ext cx="576036" cy="576036"/>
            <a:chOff x="760990" y="3016250"/>
            <a:chExt cx="825500" cy="825500"/>
          </a:xfrm>
        </p:grpSpPr>
        <p:sp>
          <p:nvSpPr>
            <p:cNvPr id="19" name="椭圆 18"/>
            <p:cNvSpPr/>
            <p:nvPr/>
          </p:nvSpPr>
          <p:spPr>
            <a:xfrm>
              <a:off x="760990" y="3016250"/>
              <a:ext cx="825500" cy="825500"/>
            </a:xfrm>
            <a:prstGeom prst="ellipse">
              <a:avLst/>
            </a:prstGeom>
            <a:solidFill>
              <a:srgbClr val="B5393A"/>
            </a:solidFill>
            <a:ln>
              <a:noFill/>
            </a:ln>
            <a:effectLst>
              <a:outerShdw blurRad="127000" sx="113000" sy="113000" algn="c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045153" y="3300413"/>
              <a:ext cx="257175" cy="25717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63500" sx="108000" sy="108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1116590" y="3371850"/>
              <a:ext cx="114300" cy="11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58619" y="0"/>
            <a:ext cx="9874762" cy="1298712"/>
            <a:chOff x="1654629" y="0"/>
            <a:chExt cx="8926287" cy="1298712"/>
          </a:xfrm>
        </p:grpSpPr>
        <p:sp>
          <p:nvSpPr>
            <p:cNvPr id="2" name="梯形 1"/>
            <p:cNvSpPr/>
            <p:nvPr/>
          </p:nvSpPr>
          <p:spPr>
            <a:xfrm flipV="1">
              <a:off x="1654629" y="191835"/>
              <a:ext cx="8926287" cy="1106877"/>
            </a:xfrm>
            <a:prstGeom prst="trapezoid">
              <a:avLst>
                <a:gd name="adj" fmla="val 34091"/>
              </a:avLst>
            </a:prstGeom>
            <a:solidFill>
              <a:srgbClr val="313D55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654629" y="0"/>
              <a:ext cx="8926286" cy="185530"/>
            </a:xfrm>
            <a:prstGeom prst="rect">
              <a:avLst/>
            </a:prstGeom>
            <a:solidFill>
              <a:srgbClr val="202C46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5406887" y="66260"/>
            <a:ext cx="137822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806687" y="298592"/>
            <a:ext cx="4578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单击此处添加标题内容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76896" y="816573"/>
            <a:ext cx="3038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rgbClr val="C54747"/>
                </a:solidFill>
                <a:cs typeface="+mn-ea"/>
                <a:sym typeface="+mn-lt"/>
              </a:rPr>
              <a:t>Click here to add a title</a:t>
            </a:r>
            <a:endParaRPr lang="zh-CN" altLang="en-US" sz="2000" dirty="0">
              <a:solidFill>
                <a:srgbClr val="C54747"/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136148" y="2111188"/>
            <a:ext cx="9897232" cy="0"/>
          </a:xfrm>
          <a:prstGeom prst="line">
            <a:avLst/>
          </a:prstGeom>
          <a:ln w="25400">
            <a:solidFill>
              <a:srgbClr val="202C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2200160" y="1949416"/>
            <a:ext cx="307398" cy="307398"/>
          </a:xfrm>
          <a:prstGeom prst="ellipse">
            <a:avLst/>
          </a:prstGeom>
          <a:solidFill>
            <a:srgbClr val="C5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136148" y="2875250"/>
            <a:ext cx="2498982" cy="3450776"/>
            <a:chOff x="1531418" y="2875250"/>
            <a:chExt cx="2498982" cy="3450776"/>
          </a:xfrm>
        </p:grpSpPr>
        <p:grpSp>
          <p:nvGrpSpPr>
            <p:cNvPr id="16" name="组合 15"/>
            <p:cNvGrpSpPr/>
            <p:nvPr/>
          </p:nvGrpSpPr>
          <p:grpSpPr>
            <a:xfrm>
              <a:off x="1531418" y="2875250"/>
              <a:ext cx="2498982" cy="3450776"/>
              <a:chOff x="1158618" y="2645224"/>
              <a:chExt cx="2498982" cy="3450776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1158619" y="2645228"/>
                <a:ext cx="2498981" cy="3450772"/>
              </a:xfrm>
              <a:prstGeom prst="rect">
                <a:avLst/>
              </a:prstGeom>
              <a:solidFill>
                <a:srgbClr val="202C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梯形 7"/>
              <p:cNvSpPr/>
              <p:nvPr/>
            </p:nvSpPr>
            <p:spPr>
              <a:xfrm flipV="1">
                <a:off x="1158618" y="2645224"/>
                <a:ext cx="2498981" cy="518889"/>
              </a:xfrm>
              <a:prstGeom prst="trapezoid">
                <a:avLst>
                  <a:gd name="adj" fmla="val 39953"/>
                </a:avLst>
              </a:prstGeom>
              <a:solidFill>
                <a:srgbClr val="414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2286188" y="2782748"/>
                <a:ext cx="243840" cy="243840"/>
              </a:xfrm>
              <a:prstGeom prst="ellipse">
                <a:avLst/>
              </a:prstGeom>
              <a:solidFill>
                <a:srgbClr val="C547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2286376" y="3307080"/>
                <a:ext cx="243840" cy="243840"/>
              </a:xfrm>
              <a:prstGeom prst="ellipse">
                <a:avLst/>
              </a:prstGeom>
              <a:solidFill>
                <a:srgbClr val="C547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2367398" y="2863958"/>
                <a:ext cx="81420" cy="814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2367398" y="3388290"/>
                <a:ext cx="81420" cy="814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15" name="直接连接符 14"/>
              <p:cNvCxnSpPr>
                <a:stCxn id="12" idx="4"/>
                <a:endCxn id="13" idx="0"/>
              </p:cNvCxnSpPr>
              <p:nvPr/>
            </p:nvCxnSpPr>
            <p:spPr>
              <a:xfrm>
                <a:off x="2408108" y="2945378"/>
                <a:ext cx="0" cy="442912"/>
              </a:xfrm>
              <a:prstGeom prst="line">
                <a:avLst/>
              </a:prstGeom>
              <a:ln>
                <a:solidFill>
                  <a:srgbClr val="C5474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文本框 20"/>
            <p:cNvSpPr txBox="1"/>
            <p:nvPr/>
          </p:nvSpPr>
          <p:spPr>
            <a:xfrm>
              <a:off x="1847569" y="4314178"/>
              <a:ext cx="1785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752594" y="4993558"/>
              <a:ext cx="197520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添加本节标题内容，内容要与标题相符，可以直接复制粘贴文本。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椭圆 23"/>
          <p:cNvSpPr/>
          <p:nvPr/>
        </p:nvSpPr>
        <p:spPr>
          <a:xfrm>
            <a:off x="5928482" y="1944722"/>
            <a:ext cx="307398" cy="307398"/>
          </a:xfrm>
          <a:prstGeom prst="ellipse">
            <a:avLst/>
          </a:prstGeom>
          <a:solidFill>
            <a:srgbClr val="C5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846509" y="2882774"/>
            <a:ext cx="2498982" cy="3450776"/>
            <a:chOff x="1531418" y="2875250"/>
            <a:chExt cx="2498982" cy="3450776"/>
          </a:xfrm>
        </p:grpSpPr>
        <p:grpSp>
          <p:nvGrpSpPr>
            <p:cNvPr id="26" name="组合 25"/>
            <p:cNvGrpSpPr/>
            <p:nvPr/>
          </p:nvGrpSpPr>
          <p:grpSpPr>
            <a:xfrm>
              <a:off x="1531418" y="2875250"/>
              <a:ext cx="2498982" cy="3450776"/>
              <a:chOff x="1158618" y="2645224"/>
              <a:chExt cx="2498982" cy="3450776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1158619" y="2645228"/>
                <a:ext cx="2498981" cy="3450772"/>
              </a:xfrm>
              <a:prstGeom prst="rect">
                <a:avLst/>
              </a:prstGeom>
              <a:solidFill>
                <a:srgbClr val="202C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梯形 29"/>
              <p:cNvSpPr/>
              <p:nvPr/>
            </p:nvSpPr>
            <p:spPr>
              <a:xfrm flipV="1">
                <a:off x="1158618" y="2645224"/>
                <a:ext cx="2498981" cy="518889"/>
              </a:xfrm>
              <a:prstGeom prst="trapezoid">
                <a:avLst>
                  <a:gd name="adj" fmla="val 39953"/>
                </a:avLst>
              </a:prstGeom>
              <a:solidFill>
                <a:srgbClr val="414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2286188" y="2782748"/>
                <a:ext cx="243840" cy="243840"/>
              </a:xfrm>
              <a:prstGeom prst="ellipse">
                <a:avLst/>
              </a:prstGeom>
              <a:solidFill>
                <a:srgbClr val="C547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2286376" y="3307080"/>
                <a:ext cx="243840" cy="243840"/>
              </a:xfrm>
              <a:prstGeom prst="ellipse">
                <a:avLst/>
              </a:prstGeom>
              <a:solidFill>
                <a:srgbClr val="C547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2367398" y="2863958"/>
                <a:ext cx="81420" cy="814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2367398" y="3388290"/>
                <a:ext cx="81420" cy="814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35" name="直接连接符 34"/>
              <p:cNvCxnSpPr>
                <a:stCxn id="33" idx="4"/>
                <a:endCxn id="34" idx="0"/>
              </p:cNvCxnSpPr>
              <p:nvPr/>
            </p:nvCxnSpPr>
            <p:spPr>
              <a:xfrm>
                <a:off x="2408108" y="2945378"/>
                <a:ext cx="0" cy="442912"/>
              </a:xfrm>
              <a:prstGeom prst="line">
                <a:avLst/>
              </a:prstGeom>
              <a:ln>
                <a:solidFill>
                  <a:srgbClr val="C5474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文本框 26"/>
            <p:cNvSpPr txBox="1"/>
            <p:nvPr/>
          </p:nvSpPr>
          <p:spPr>
            <a:xfrm>
              <a:off x="1847569" y="4314178"/>
              <a:ext cx="1785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752594" y="4993558"/>
              <a:ext cx="197520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添加本节标题内容，内容要与标题相符，可以直接复制粘贴文本。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椭圆 35"/>
          <p:cNvSpPr/>
          <p:nvPr/>
        </p:nvSpPr>
        <p:spPr>
          <a:xfrm>
            <a:off x="9652662" y="1957489"/>
            <a:ext cx="307398" cy="307398"/>
          </a:xfrm>
          <a:prstGeom prst="ellipse">
            <a:avLst/>
          </a:prstGeom>
          <a:solidFill>
            <a:srgbClr val="C5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8556870" y="2882774"/>
            <a:ext cx="2498982" cy="3450776"/>
            <a:chOff x="1531418" y="2875250"/>
            <a:chExt cx="2498982" cy="3450776"/>
          </a:xfrm>
        </p:grpSpPr>
        <p:grpSp>
          <p:nvGrpSpPr>
            <p:cNvPr id="38" name="组合 37"/>
            <p:cNvGrpSpPr/>
            <p:nvPr/>
          </p:nvGrpSpPr>
          <p:grpSpPr>
            <a:xfrm>
              <a:off x="1531418" y="2875250"/>
              <a:ext cx="2498982" cy="3450776"/>
              <a:chOff x="1158618" y="2645224"/>
              <a:chExt cx="2498982" cy="3450776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1158619" y="2645228"/>
                <a:ext cx="2498981" cy="3450772"/>
              </a:xfrm>
              <a:prstGeom prst="rect">
                <a:avLst/>
              </a:prstGeom>
              <a:solidFill>
                <a:srgbClr val="202C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梯形 41"/>
              <p:cNvSpPr/>
              <p:nvPr/>
            </p:nvSpPr>
            <p:spPr>
              <a:xfrm flipV="1">
                <a:off x="1158618" y="2645224"/>
                <a:ext cx="2498981" cy="518889"/>
              </a:xfrm>
              <a:prstGeom prst="trapezoid">
                <a:avLst>
                  <a:gd name="adj" fmla="val 39953"/>
                </a:avLst>
              </a:prstGeom>
              <a:solidFill>
                <a:srgbClr val="414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2286188" y="2782748"/>
                <a:ext cx="243840" cy="243840"/>
              </a:xfrm>
              <a:prstGeom prst="ellipse">
                <a:avLst/>
              </a:prstGeom>
              <a:solidFill>
                <a:srgbClr val="C547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2286376" y="3307080"/>
                <a:ext cx="243840" cy="243840"/>
              </a:xfrm>
              <a:prstGeom prst="ellipse">
                <a:avLst/>
              </a:prstGeom>
              <a:solidFill>
                <a:srgbClr val="C547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2367398" y="2863958"/>
                <a:ext cx="81420" cy="814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2367398" y="3388290"/>
                <a:ext cx="81420" cy="814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47" name="直接连接符 46"/>
              <p:cNvCxnSpPr>
                <a:stCxn id="45" idx="4"/>
                <a:endCxn id="46" idx="0"/>
              </p:cNvCxnSpPr>
              <p:nvPr/>
            </p:nvCxnSpPr>
            <p:spPr>
              <a:xfrm>
                <a:off x="2408108" y="2945378"/>
                <a:ext cx="0" cy="442912"/>
              </a:xfrm>
              <a:prstGeom prst="line">
                <a:avLst/>
              </a:prstGeom>
              <a:ln>
                <a:solidFill>
                  <a:srgbClr val="C5474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文本框 38"/>
            <p:cNvSpPr txBox="1"/>
            <p:nvPr/>
          </p:nvSpPr>
          <p:spPr>
            <a:xfrm>
              <a:off x="1847569" y="4314178"/>
              <a:ext cx="1785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752594" y="4993558"/>
              <a:ext cx="197520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添加本节标题内容，内容要与标题相符，可以直接复制粘贴文本。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9342">
        <p15:prstTrans prst="airplane"/>
      </p:transition>
    </mc:Choice>
    <mc:Fallback>
      <p:transition spd="slow" advTm="93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9" grpId="0" animBg="1"/>
      <p:bldP spid="24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58619" y="0"/>
            <a:ext cx="9874762" cy="1298712"/>
            <a:chOff x="1654629" y="0"/>
            <a:chExt cx="8926287" cy="1298712"/>
          </a:xfrm>
        </p:grpSpPr>
        <p:sp>
          <p:nvSpPr>
            <p:cNvPr id="2" name="梯形 1"/>
            <p:cNvSpPr/>
            <p:nvPr/>
          </p:nvSpPr>
          <p:spPr>
            <a:xfrm flipV="1">
              <a:off x="1654629" y="191835"/>
              <a:ext cx="8926287" cy="1106877"/>
            </a:xfrm>
            <a:prstGeom prst="trapezoid">
              <a:avLst>
                <a:gd name="adj" fmla="val 34091"/>
              </a:avLst>
            </a:prstGeom>
            <a:solidFill>
              <a:srgbClr val="313D55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654629" y="0"/>
              <a:ext cx="8926286" cy="185530"/>
            </a:xfrm>
            <a:prstGeom prst="rect">
              <a:avLst/>
            </a:prstGeom>
            <a:solidFill>
              <a:srgbClr val="202C46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5406887" y="66260"/>
            <a:ext cx="137822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806687" y="298592"/>
            <a:ext cx="4578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单击此处添加标题内容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76896" y="816573"/>
            <a:ext cx="3038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rgbClr val="C54747"/>
                </a:solidFill>
                <a:cs typeface="+mn-ea"/>
                <a:sym typeface="+mn-lt"/>
              </a:rPr>
              <a:t>Click here to add a title</a:t>
            </a:r>
            <a:endParaRPr lang="zh-CN" altLang="en-US" sz="2000" dirty="0">
              <a:solidFill>
                <a:srgbClr val="C54747"/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19" y="1816692"/>
            <a:ext cx="9874761" cy="4742715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1158619" y="1816693"/>
            <a:ext cx="4937381" cy="2499814"/>
            <a:chOff x="1158619" y="1816693"/>
            <a:chExt cx="4937381" cy="2499814"/>
          </a:xfrm>
        </p:grpSpPr>
        <p:sp>
          <p:nvSpPr>
            <p:cNvPr id="12" name="矩形 11"/>
            <p:cNvSpPr/>
            <p:nvPr/>
          </p:nvSpPr>
          <p:spPr>
            <a:xfrm>
              <a:off x="1158619" y="1816693"/>
              <a:ext cx="4937381" cy="2499814"/>
            </a:xfrm>
            <a:prstGeom prst="rect">
              <a:avLst/>
            </a:prstGeom>
            <a:solidFill>
              <a:srgbClr val="414C62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539557" y="2403146"/>
              <a:ext cx="1785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898480" y="3049707"/>
              <a:ext cx="306741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添加本节标题内容，内容要与标题相符，可以直接复制粘贴文本。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096000" y="4316507"/>
            <a:ext cx="4937380" cy="2242900"/>
            <a:chOff x="6096000" y="4316507"/>
            <a:chExt cx="4937380" cy="2242900"/>
          </a:xfrm>
        </p:grpSpPr>
        <p:sp>
          <p:nvSpPr>
            <p:cNvPr id="13" name="矩形 12"/>
            <p:cNvSpPr/>
            <p:nvPr/>
          </p:nvSpPr>
          <p:spPr>
            <a:xfrm>
              <a:off x="6096000" y="4316507"/>
              <a:ext cx="4937380" cy="2242900"/>
            </a:xfrm>
            <a:prstGeom prst="rect">
              <a:avLst/>
            </a:prstGeom>
            <a:solidFill>
              <a:srgbClr val="414C62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680816" y="4871646"/>
              <a:ext cx="1785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7039739" y="5518207"/>
              <a:ext cx="306741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添加本节标题内容，内容要与标题相符，可以直接复制粘贴文本。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5308">
        <p15:prstTrans prst="fracture"/>
      </p:transition>
    </mc:Choice>
    <mc:Fallback>
      <p:transition spd="slow" advTm="53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58619" y="0"/>
            <a:ext cx="9874762" cy="1298712"/>
            <a:chOff x="1654629" y="0"/>
            <a:chExt cx="8926287" cy="1298712"/>
          </a:xfrm>
        </p:grpSpPr>
        <p:sp>
          <p:nvSpPr>
            <p:cNvPr id="2" name="梯形 1"/>
            <p:cNvSpPr/>
            <p:nvPr/>
          </p:nvSpPr>
          <p:spPr>
            <a:xfrm flipV="1">
              <a:off x="1654629" y="191835"/>
              <a:ext cx="8926287" cy="1106877"/>
            </a:xfrm>
            <a:prstGeom prst="trapezoid">
              <a:avLst>
                <a:gd name="adj" fmla="val 34091"/>
              </a:avLst>
            </a:prstGeom>
            <a:solidFill>
              <a:srgbClr val="313D55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654629" y="0"/>
              <a:ext cx="8926286" cy="185530"/>
            </a:xfrm>
            <a:prstGeom prst="rect">
              <a:avLst/>
            </a:prstGeom>
            <a:solidFill>
              <a:srgbClr val="202C46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5406887" y="66260"/>
            <a:ext cx="137822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806687" y="298592"/>
            <a:ext cx="4578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单击此处添加标题内容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76896" y="816573"/>
            <a:ext cx="3038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rgbClr val="C54747"/>
                </a:solidFill>
                <a:cs typeface="+mn-ea"/>
                <a:sym typeface="+mn-lt"/>
              </a:rPr>
              <a:t>Click here to add a title</a:t>
            </a:r>
            <a:endParaRPr lang="zh-CN" altLang="en-US" sz="2000" dirty="0">
              <a:solidFill>
                <a:srgbClr val="C54747"/>
              </a:solidFill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158619" y="2191871"/>
            <a:ext cx="2312894" cy="1990165"/>
            <a:chOff x="1158619" y="2191871"/>
            <a:chExt cx="2312894" cy="1990165"/>
          </a:xfrm>
        </p:grpSpPr>
        <p:grpSp>
          <p:nvGrpSpPr>
            <p:cNvPr id="8" name="组合 7"/>
            <p:cNvGrpSpPr/>
            <p:nvPr/>
          </p:nvGrpSpPr>
          <p:grpSpPr>
            <a:xfrm>
              <a:off x="1158619" y="2191871"/>
              <a:ext cx="2312894" cy="1990165"/>
              <a:chOff x="1158619" y="2191871"/>
              <a:chExt cx="2312894" cy="1990165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1387219" y="2191871"/>
                <a:ext cx="2084294" cy="177501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158619" y="2407024"/>
                <a:ext cx="2084294" cy="1775012"/>
              </a:xfrm>
              <a:prstGeom prst="rect">
                <a:avLst/>
              </a:prstGeom>
              <a:solidFill>
                <a:srgbClr val="414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07394" y="2994991"/>
              <a:ext cx="971710" cy="642885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5053853" y="2191871"/>
            <a:ext cx="2312894" cy="1990165"/>
            <a:chOff x="5053853" y="2191871"/>
            <a:chExt cx="2312894" cy="1990165"/>
          </a:xfrm>
        </p:grpSpPr>
        <p:grpSp>
          <p:nvGrpSpPr>
            <p:cNvPr id="15" name="组合 14"/>
            <p:cNvGrpSpPr/>
            <p:nvPr/>
          </p:nvGrpSpPr>
          <p:grpSpPr>
            <a:xfrm>
              <a:off x="5053853" y="2191871"/>
              <a:ext cx="2312894" cy="1990165"/>
              <a:chOff x="5053853" y="2191871"/>
              <a:chExt cx="2312894" cy="1990165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5282453" y="2191871"/>
                <a:ext cx="2084294" cy="177501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053853" y="2407024"/>
                <a:ext cx="2084294" cy="1775012"/>
              </a:xfrm>
              <a:prstGeom prst="rect">
                <a:avLst/>
              </a:prstGeom>
              <a:solidFill>
                <a:srgbClr val="414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3665" y="2897676"/>
              <a:ext cx="884670" cy="766704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8720486" y="2191871"/>
            <a:ext cx="2312894" cy="1990165"/>
            <a:chOff x="8720486" y="2191871"/>
            <a:chExt cx="2312894" cy="1990165"/>
          </a:xfrm>
        </p:grpSpPr>
        <p:grpSp>
          <p:nvGrpSpPr>
            <p:cNvPr id="16" name="组合 15"/>
            <p:cNvGrpSpPr/>
            <p:nvPr/>
          </p:nvGrpSpPr>
          <p:grpSpPr>
            <a:xfrm>
              <a:off x="8720486" y="2191871"/>
              <a:ext cx="2312894" cy="1990165"/>
              <a:chOff x="8720486" y="2191871"/>
              <a:chExt cx="2312894" cy="1990165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8949086" y="2191871"/>
                <a:ext cx="2084294" cy="177501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8720486" y="2407024"/>
                <a:ext cx="2084294" cy="1775012"/>
              </a:xfrm>
              <a:prstGeom prst="rect">
                <a:avLst/>
              </a:prstGeom>
              <a:solidFill>
                <a:srgbClr val="C547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36910" y="2994991"/>
              <a:ext cx="855350" cy="565335"/>
            </a:xfrm>
            <a:prstGeom prst="rect">
              <a:avLst/>
            </a:prstGeom>
          </p:spPr>
        </p:pic>
      </p:grpSp>
      <p:sp>
        <p:nvSpPr>
          <p:cNvPr id="23" name="文本框 22"/>
          <p:cNvSpPr txBox="1"/>
          <p:nvPr/>
        </p:nvSpPr>
        <p:spPr>
          <a:xfrm>
            <a:off x="1336179" y="4505936"/>
            <a:ext cx="178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241204" y="5185316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188584" y="4505936"/>
            <a:ext cx="178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093609" y="5185316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868469" y="4505936"/>
            <a:ext cx="178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773494" y="5185316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30845" y="673957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7439">
        <p15:prstTrans prst="crush"/>
      </p:transition>
    </mc:Choice>
    <mc:Fallback>
      <p:transition spd="slow" advTm="74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58619" y="0"/>
            <a:ext cx="9874762" cy="1298712"/>
            <a:chOff x="1654629" y="0"/>
            <a:chExt cx="8926287" cy="1298712"/>
          </a:xfrm>
        </p:grpSpPr>
        <p:sp>
          <p:nvSpPr>
            <p:cNvPr id="2" name="梯形 1"/>
            <p:cNvSpPr/>
            <p:nvPr/>
          </p:nvSpPr>
          <p:spPr>
            <a:xfrm flipV="1">
              <a:off x="1654629" y="191835"/>
              <a:ext cx="8926287" cy="1106877"/>
            </a:xfrm>
            <a:prstGeom prst="trapezoid">
              <a:avLst>
                <a:gd name="adj" fmla="val 34091"/>
              </a:avLst>
            </a:prstGeom>
            <a:solidFill>
              <a:srgbClr val="313D55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654629" y="0"/>
              <a:ext cx="8926286" cy="185530"/>
            </a:xfrm>
            <a:prstGeom prst="rect">
              <a:avLst/>
            </a:prstGeom>
            <a:solidFill>
              <a:srgbClr val="202C46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5406887" y="66260"/>
            <a:ext cx="137822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806687" y="298592"/>
            <a:ext cx="4578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单击此处添加标题内容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76896" y="816573"/>
            <a:ext cx="3038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rgbClr val="C54747"/>
                </a:solidFill>
                <a:cs typeface="+mn-ea"/>
                <a:sym typeface="+mn-lt"/>
              </a:rPr>
              <a:t>Click here to add a title</a:t>
            </a:r>
            <a:endParaRPr lang="zh-CN" altLang="en-US" sz="2000" dirty="0">
              <a:solidFill>
                <a:srgbClr val="C54747"/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7" t="11812" r="61193" b="10354"/>
          <a:stretch>
            <a:fillRect/>
          </a:stretch>
        </p:blipFill>
        <p:spPr>
          <a:xfrm>
            <a:off x="1484244" y="2301280"/>
            <a:ext cx="2504660" cy="4135575"/>
          </a:xfrm>
          <a:prstGeom prst="rect">
            <a:avLst/>
          </a:prstGeom>
          <a:effectLst>
            <a:softEdge rad="101600"/>
          </a:effectLst>
        </p:spPr>
      </p:pic>
      <p:grpSp>
        <p:nvGrpSpPr>
          <p:cNvPr id="10" name="组合 9"/>
          <p:cNvGrpSpPr/>
          <p:nvPr/>
        </p:nvGrpSpPr>
        <p:grpSpPr>
          <a:xfrm>
            <a:off x="4543602" y="2272080"/>
            <a:ext cx="3104796" cy="4164775"/>
            <a:chOff x="1531418" y="2875250"/>
            <a:chExt cx="2498982" cy="3450776"/>
          </a:xfrm>
        </p:grpSpPr>
        <p:grpSp>
          <p:nvGrpSpPr>
            <p:cNvPr id="11" name="组合 10"/>
            <p:cNvGrpSpPr/>
            <p:nvPr/>
          </p:nvGrpSpPr>
          <p:grpSpPr>
            <a:xfrm>
              <a:off x="1531418" y="2875250"/>
              <a:ext cx="2498982" cy="3450776"/>
              <a:chOff x="1158618" y="2645224"/>
              <a:chExt cx="2498982" cy="3450776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1158619" y="2645228"/>
                <a:ext cx="2498981" cy="3450772"/>
              </a:xfrm>
              <a:prstGeom prst="rect">
                <a:avLst/>
              </a:prstGeom>
              <a:solidFill>
                <a:srgbClr val="202C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梯形 14"/>
              <p:cNvSpPr/>
              <p:nvPr/>
            </p:nvSpPr>
            <p:spPr>
              <a:xfrm flipV="1">
                <a:off x="1158618" y="2645224"/>
                <a:ext cx="2498981" cy="518889"/>
              </a:xfrm>
              <a:prstGeom prst="trapezoid">
                <a:avLst>
                  <a:gd name="adj" fmla="val 39953"/>
                </a:avLst>
              </a:prstGeom>
              <a:solidFill>
                <a:srgbClr val="414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2286188" y="2782748"/>
                <a:ext cx="243840" cy="243840"/>
              </a:xfrm>
              <a:prstGeom prst="ellipse">
                <a:avLst/>
              </a:prstGeom>
              <a:solidFill>
                <a:srgbClr val="C547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2286376" y="3307080"/>
                <a:ext cx="243840" cy="243840"/>
              </a:xfrm>
              <a:prstGeom prst="ellipse">
                <a:avLst/>
              </a:prstGeom>
              <a:solidFill>
                <a:srgbClr val="C547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2367398" y="2863958"/>
                <a:ext cx="81420" cy="814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2367398" y="3388290"/>
                <a:ext cx="81420" cy="814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20" name="直接连接符 19"/>
              <p:cNvCxnSpPr>
                <a:stCxn id="18" idx="4"/>
                <a:endCxn id="19" idx="0"/>
              </p:cNvCxnSpPr>
              <p:nvPr/>
            </p:nvCxnSpPr>
            <p:spPr>
              <a:xfrm>
                <a:off x="2408108" y="2945378"/>
                <a:ext cx="0" cy="442912"/>
              </a:xfrm>
              <a:prstGeom prst="line">
                <a:avLst/>
              </a:prstGeom>
              <a:ln>
                <a:solidFill>
                  <a:srgbClr val="C5474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文本框 11"/>
            <p:cNvSpPr txBox="1"/>
            <p:nvPr/>
          </p:nvSpPr>
          <p:spPr>
            <a:xfrm>
              <a:off x="1888278" y="4101404"/>
              <a:ext cx="1785257" cy="382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793304" y="4703882"/>
              <a:ext cx="1975205" cy="9690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添加本节标题内容，内容要与标题相符，可以直接复制粘贴文本。添加本节标题内容，内容要与标题相符，可以直接复制粘贴文本。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4" t="11083" r="4086" b="11083"/>
          <a:stretch>
            <a:fillRect/>
          </a:stretch>
        </p:blipFill>
        <p:spPr>
          <a:xfrm>
            <a:off x="8203096" y="2301280"/>
            <a:ext cx="2504660" cy="4135575"/>
          </a:xfrm>
          <a:prstGeom prst="rect">
            <a:avLst/>
          </a:prstGeom>
          <a:effectLst>
            <a:softEdge rad="101600"/>
          </a:effec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70">
        <p14:prism isInverted="1"/>
      </p:transition>
    </mc:Choice>
    <mc:Fallback>
      <p:transition spd="slow" advTm="50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58619" y="0"/>
            <a:ext cx="9874762" cy="1298712"/>
            <a:chOff x="1654629" y="0"/>
            <a:chExt cx="8926287" cy="1298712"/>
          </a:xfrm>
        </p:grpSpPr>
        <p:sp>
          <p:nvSpPr>
            <p:cNvPr id="2" name="梯形 1"/>
            <p:cNvSpPr/>
            <p:nvPr/>
          </p:nvSpPr>
          <p:spPr>
            <a:xfrm flipV="1">
              <a:off x="1654629" y="191835"/>
              <a:ext cx="8926287" cy="1106877"/>
            </a:xfrm>
            <a:prstGeom prst="trapezoid">
              <a:avLst>
                <a:gd name="adj" fmla="val 34091"/>
              </a:avLst>
            </a:prstGeom>
            <a:solidFill>
              <a:srgbClr val="313D55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654629" y="0"/>
              <a:ext cx="8926286" cy="185530"/>
            </a:xfrm>
            <a:prstGeom prst="rect">
              <a:avLst/>
            </a:prstGeom>
            <a:solidFill>
              <a:srgbClr val="202C46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5406887" y="66260"/>
            <a:ext cx="137822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806687" y="298592"/>
            <a:ext cx="4578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单击此处添加标题内容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76896" y="816573"/>
            <a:ext cx="3038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rgbClr val="C54747"/>
                </a:solidFill>
                <a:cs typeface="+mn-ea"/>
                <a:sym typeface="+mn-lt"/>
              </a:rPr>
              <a:t>Click here to add a title</a:t>
            </a:r>
            <a:endParaRPr lang="zh-CN" altLang="en-US" sz="2000" dirty="0">
              <a:solidFill>
                <a:srgbClr val="C54747"/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401669" y="2443693"/>
            <a:ext cx="3388658" cy="3388658"/>
          </a:xfrm>
          <a:prstGeom prst="ellipse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684644" y="2700928"/>
            <a:ext cx="2822713" cy="2822713"/>
            <a:chOff x="4684644" y="2700928"/>
            <a:chExt cx="2822713" cy="2822713"/>
          </a:xfrm>
        </p:grpSpPr>
        <p:sp>
          <p:nvSpPr>
            <p:cNvPr id="5" name="椭圆 4"/>
            <p:cNvSpPr/>
            <p:nvPr/>
          </p:nvSpPr>
          <p:spPr>
            <a:xfrm>
              <a:off x="4684644" y="2700928"/>
              <a:ext cx="2822713" cy="2822713"/>
            </a:xfrm>
            <a:prstGeom prst="ellipse">
              <a:avLst/>
            </a:prstGeom>
            <a:solidFill>
              <a:srgbClr val="414C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203371" y="3429000"/>
              <a:ext cx="1785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257640" y="4150068"/>
              <a:ext cx="167671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添加本节标题内容，内容要与标题相符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717198" y="3429000"/>
            <a:ext cx="1418044" cy="1418044"/>
            <a:chOff x="3717198" y="3429000"/>
            <a:chExt cx="1418044" cy="1418044"/>
          </a:xfrm>
        </p:grpSpPr>
        <p:sp>
          <p:nvSpPr>
            <p:cNvPr id="13" name="椭圆 12"/>
            <p:cNvSpPr/>
            <p:nvPr/>
          </p:nvSpPr>
          <p:spPr>
            <a:xfrm>
              <a:off x="3717198" y="3429000"/>
              <a:ext cx="1418044" cy="1418044"/>
            </a:xfrm>
            <a:prstGeom prst="ellipse">
              <a:avLst/>
            </a:prstGeom>
            <a:solidFill>
              <a:srgbClr val="C54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075420" y="3919235"/>
              <a:ext cx="698497" cy="461665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7010213" y="3399358"/>
            <a:ext cx="1418044" cy="1418044"/>
            <a:chOff x="7010213" y="3399358"/>
            <a:chExt cx="1418044" cy="1418044"/>
          </a:xfrm>
        </p:grpSpPr>
        <p:sp>
          <p:nvSpPr>
            <p:cNvPr id="12" name="椭圆 11"/>
            <p:cNvSpPr/>
            <p:nvPr/>
          </p:nvSpPr>
          <p:spPr>
            <a:xfrm>
              <a:off x="7010213" y="3399358"/>
              <a:ext cx="1418044" cy="1418044"/>
            </a:xfrm>
            <a:prstGeom prst="ellipse">
              <a:avLst/>
            </a:prstGeom>
            <a:solidFill>
              <a:srgbClr val="C54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60811" y="3848115"/>
              <a:ext cx="554152" cy="579814"/>
            </a:xfrm>
            <a:prstGeom prst="rect">
              <a:avLst/>
            </a:prstGeom>
          </p:spPr>
        </p:pic>
      </p:grpSp>
      <p:sp>
        <p:nvSpPr>
          <p:cNvPr id="19" name="文本框 18"/>
          <p:cNvSpPr txBox="1"/>
          <p:nvPr/>
        </p:nvSpPr>
        <p:spPr>
          <a:xfrm>
            <a:off x="949598" y="2239263"/>
            <a:ext cx="178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54623" y="2918643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552120" y="2239263"/>
            <a:ext cx="178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457145" y="2918643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49598" y="4538173"/>
            <a:ext cx="178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54623" y="5217553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552120" y="4538173"/>
            <a:ext cx="178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457145" y="5217553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3"/>
    </p:custDataLst>
  </p:cSld>
  <p:clrMapOvr>
    <a:masterClrMapping/>
  </p:clrMapOvr>
  <p:transition spd="slow" advTm="8151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21378771">
            <a:off x="1135162" y="482269"/>
            <a:ext cx="9942286" cy="5864952"/>
          </a:xfrm>
          <a:prstGeom prst="rect">
            <a:avLst/>
          </a:prstGeom>
          <a:solidFill>
            <a:srgbClr val="202C46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92846" y="496524"/>
            <a:ext cx="9942286" cy="5864952"/>
          </a:xfrm>
          <a:prstGeom prst="rect">
            <a:avLst/>
          </a:prstGeom>
          <a:solidFill>
            <a:schemeClr val="bg1">
              <a:lumMod val="9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 rot="194368">
            <a:off x="1323761" y="496524"/>
            <a:ext cx="9942286" cy="58649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45514">
            <a:off x="8172046" y="3317085"/>
            <a:ext cx="3821039" cy="269841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116512" y="948964"/>
            <a:ext cx="19329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 b="1">
                <a:solidFill>
                  <a:schemeClr val="bg2">
                    <a:lumMod val="25000"/>
                  </a:schemeClr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03</a:t>
            </a:r>
            <a:endParaRPr lang="zh-CN" altLang="en-US" dirty="0"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24559" y="2847954"/>
            <a:ext cx="4662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5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项目存在不足</a:t>
            </a:r>
            <a:endParaRPr lang="zh-CN" altLang="en-US" sz="5400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116513" y="3872884"/>
            <a:ext cx="4396937" cy="0"/>
          </a:xfrm>
          <a:prstGeom prst="line">
            <a:avLst/>
          </a:prstGeom>
          <a:ln w="15875">
            <a:solidFill>
              <a:srgbClr val="B539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2105031" y="4223724"/>
            <a:ext cx="3319650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Click here to add content that matches the title, you can copy and paste.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4261">
        <p14:vortex dir="r"/>
      </p:transition>
    </mc:Choice>
    <mc:Fallback>
      <p:transition spd="slow" advTm="42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58619" y="0"/>
            <a:ext cx="9874762" cy="1298712"/>
            <a:chOff x="1654629" y="0"/>
            <a:chExt cx="8926287" cy="1298712"/>
          </a:xfrm>
        </p:grpSpPr>
        <p:sp>
          <p:nvSpPr>
            <p:cNvPr id="2" name="梯形 1"/>
            <p:cNvSpPr/>
            <p:nvPr/>
          </p:nvSpPr>
          <p:spPr>
            <a:xfrm flipV="1">
              <a:off x="1654629" y="191835"/>
              <a:ext cx="8926287" cy="1106877"/>
            </a:xfrm>
            <a:prstGeom prst="trapezoid">
              <a:avLst>
                <a:gd name="adj" fmla="val 34091"/>
              </a:avLst>
            </a:prstGeom>
            <a:solidFill>
              <a:srgbClr val="313D55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654629" y="0"/>
              <a:ext cx="8926286" cy="185530"/>
            </a:xfrm>
            <a:prstGeom prst="rect">
              <a:avLst/>
            </a:prstGeom>
            <a:solidFill>
              <a:srgbClr val="202C46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5406887" y="66260"/>
            <a:ext cx="137822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806687" y="298592"/>
            <a:ext cx="4578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单击此处添加标题内容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76896" y="816573"/>
            <a:ext cx="3038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rgbClr val="C54747"/>
                </a:solidFill>
                <a:cs typeface="+mn-ea"/>
                <a:sym typeface="+mn-lt"/>
              </a:rPr>
              <a:t>Click here to add a title</a:t>
            </a:r>
            <a:endParaRPr lang="zh-CN" altLang="en-US" sz="2000" dirty="0">
              <a:solidFill>
                <a:srgbClr val="C54747"/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024147" y="2234941"/>
            <a:ext cx="1206016" cy="1206016"/>
            <a:chOff x="822442" y="2234941"/>
            <a:chExt cx="1206016" cy="1206016"/>
          </a:xfrm>
        </p:grpSpPr>
        <p:sp>
          <p:nvSpPr>
            <p:cNvPr id="5" name="椭圆 4"/>
            <p:cNvSpPr/>
            <p:nvPr/>
          </p:nvSpPr>
          <p:spPr>
            <a:xfrm>
              <a:off x="822442" y="2234941"/>
              <a:ext cx="1206016" cy="1206016"/>
            </a:xfrm>
            <a:prstGeom prst="ellipse">
              <a:avLst/>
            </a:prstGeom>
            <a:solidFill>
              <a:srgbClr val="414C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35657" y="2500562"/>
              <a:ext cx="779585" cy="674774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4008392" y="3429000"/>
            <a:ext cx="1206016" cy="1206016"/>
            <a:chOff x="3806687" y="3429000"/>
            <a:chExt cx="1206016" cy="1206016"/>
          </a:xfrm>
        </p:grpSpPr>
        <p:sp>
          <p:nvSpPr>
            <p:cNvPr id="10" name="椭圆 9"/>
            <p:cNvSpPr/>
            <p:nvPr/>
          </p:nvSpPr>
          <p:spPr>
            <a:xfrm>
              <a:off x="3806687" y="3429000"/>
              <a:ext cx="1206016" cy="1206016"/>
            </a:xfrm>
            <a:prstGeom prst="ellipse">
              <a:avLst/>
            </a:prstGeom>
            <a:solidFill>
              <a:srgbClr val="414C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29235" y="3684495"/>
              <a:ext cx="557140" cy="630784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6848358" y="2604773"/>
            <a:ext cx="968451" cy="968451"/>
            <a:chOff x="6646653" y="2604773"/>
            <a:chExt cx="968451" cy="968451"/>
          </a:xfrm>
        </p:grpSpPr>
        <p:sp>
          <p:nvSpPr>
            <p:cNvPr id="11" name="椭圆 10"/>
            <p:cNvSpPr/>
            <p:nvPr/>
          </p:nvSpPr>
          <p:spPr>
            <a:xfrm>
              <a:off x="6646653" y="2604773"/>
              <a:ext cx="968451" cy="968451"/>
            </a:xfrm>
            <a:prstGeom prst="ellipse">
              <a:avLst/>
            </a:prstGeom>
            <a:solidFill>
              <a:srgbClr val="414C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84897" y="2857412"/>
              <a:ext cx="491961" cy="463172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9832603" y="3440957"/>
            <a:ext cx="968451" cy="968451"/>
            <a:chOff x="9630898" y="3440957"/>
            <a:chExt cx="968451" cy="968451"/>
          </a:xfrm>
        </p:grpSpPr>
        <p:sp>
          <p:nvSpPr>
            <p:cNvPr id="12" name="椭圆 11"/>
            <p:cNvSpPr/>
            <p:nvPr/>
          </p:nvSpPr>
          <p:spPr>
            <a:xfrm>
              <a:off x="9630898" y="3440957"/>
              <a:ext cx="968451" cy="968451"/>
            </a:xfrm>
            <a:prstGeom prst="ellipse">
              <a:avLst/>
            </a:prstGeom>
            <a:solidFill>
              <a:srgbClr val="C54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31814" y="3684495"/>
              <a:ext cx="566618" cy="491063"/>
            </a:xfrm>
            <a:prstGeom prst="rect">
              <a:avLst/>
            </a:prstGeom>
          </p:spPr>
        </p:pic>
      </p:grpSp>
      <p:cxnSp>
        <p:nvCxnSpPr>
          <p:cNvPr id="21" name="直接箭头连接符 20"/>
          <p:cNvCxnSpPr/>
          <p:nvPr/>
        </p:nvCxnSpPr>
        <p:spPr>
          <a:xfrm>
            <a:off x="2230163" y="3175336"/>
            <a:ext cx="1575354" cy="616735"/>
          </a:xfrm>
          <a:prstGeom prst="straightConnector1">
            <a:avLst/>
          </a:prstGeom>
          <a:ln w="12700">
            <a:solidFill>
              <a:srgbClr val="202C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V="1">
            <a:off x="5460618" y="3229123"/>
            <a:ext cx="1268618" cy="509160"/>
          </a:xfrm>
          <a:prstGeom prst="straightConnector1">
            <a:avLst/>
          </a:prstGeom>
          <a:ln w="15875">
            <a:solidFill>
              <a:srgbClr val="202C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8017725" y="3175336"/>
            <a:ext cx="1613961" cy="509159"/>
          </a:xfrm>
          <a:prstGeom prst="straightConnector1">
            <a:avLst/>
          </a:prstGeom>
          <a:ln w="12700">
            <a:solidFill>
              <a:srgbClr val="202C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711692" y="3915521"/>
            <a:ext cx="178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16717" y="4594901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675361" y="4958677"/>
            <a:ext cx="178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580386" y="5638057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488375" y="3915521"/>
            <a:ext cx="178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393400" y="4594901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425985" y="4958677"/>
            <a:ext cx="178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9331010" y="5638057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9480">
        <p:dissolve/>
      </p:transition>
    </mc:Choice>
    <mc:Fallback>
      <p:transition spd="slow" advTm="948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58619" y="0"/>
            <a:ext cx="9874762" cy="1298712"/>
            <a:chOff x="1654629" y="0"/>
            <a:chExt cx="8926287" cy="1298712"/>
          </a:xfrm>
        </p:grpSpPr>
        <p:sp>
          <p:nvSpPr>
            <p:cNvPr id="2" name="梯形 1"/>
            <p:cNvSpPr/>
            <p:nvPr/>
          </p:nvSpPr>
          <p:spPr>
            <a:xfrm flipV="1">
              <a:off x="1654629" y="191835"/>
              <a:ext cx="8926287" cy="1106877"/>
            </a:xfrm>
            <a:prstGeom prst="trapezoid">
              <a:avLst>
                <a:gd name="adj" fmla="val 34091"/>
              </a:avLst>
            </a:prstGeom>
            <a:solidFill>
              <a:srgbClr val="313D55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654629" y="0"/>
              <a:ext cx="8926286" cy="185530"/>
            </a:xfrm>
            <a:prstGeom prst="rect">
              <a:avLst/>
            </a:prstGeom>
            <a:solidFill>
              <a:srgbClr val="202C46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5406887" y="66260"/>
            <a:ext cx="137822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806687" y="298592"/>
            <a:ext cx="4578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单击此处添加标题内容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76896" y="816573"/>
            <a:ext cx="3038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rgbClr val="C54747"/>
                </a:solidFill>
                <a:cs typeface="+mn-ea"/>
                <a:sym typeface="+mn-lt"/>
              </a:rPr>
              <a:t>Click here to add a title</a:t>
            </a:r>
            <a:endParaRPr lang="zh-CN" altLang="en-US" sz="2000" dirty="0">
              <a:solidFill>
                <a:srgbClr val="C54747"/>
              </a:solidFill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158618" y="1600198"/>
            <a:ext cx="9874761" cy="2366683"/>
            <a:chOff x="1158618" y="1600198"/>
            <a:chExt cx="9874761" cy="236668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8618" y="1604406"/>
              <a:ext cx="3766273" cy="2362475"/>
            </a:xfrm>
            <a:prstGeom prst="rect">
              <a:avLst/>
            </a:prstGeom>
          </p:spPr>
        </p:pic>
        <p:grpSp>
          <p:nvGrpSpPr>
            <p:cNvPr id="13" name="组合 12"/>
            <p:cNvGrpSpPr/>
            <p:nvPr/>
          </p:nvGrpSpPr>
          <p:grpSpPr>
            <a:xfrm>
              <a:off x="4576895" y="1600198"/>
              <a:ext cx="6456484" cy="2362475"/>
              <a:chOff x="4576896" y="1936375"/>
              <a:chExt cx="6456484" cy="2362475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4576896" y="1936375"/>
                <a:ext cx="6456484" cy="2362475"/>
              </a:xfrm>
              <a:prstGeom prst="rect">
                <a:avLst/>
              </a:prstGeom>
              <a:solidFill>
                <a:srgbClr val="414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5167059" y="2440253"/>
                <a:ext cx="22180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049061" y="3167390"/>
                <a:ext cx="551215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添加本节标题内容，内容要与标题相符，可以直接复制粘贴文本。添加本节标题内容，内容要与标题相符，可以直接复制粘贴文本。</a:t>
                </a:r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1158619" y="3915622"/>
            <a:ext cx="9874761" cy="2362475"/>
            <a:chOff x="1158619" y="3915622"/>
            <a:chExt cx="9874761" cy="2362475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7107" y="3962674"/>
              <a:ext cx="3766273" cy="2311216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1158619" y="3915622"/>
              <a:ext cx="6456484" cy="2362475"/>
              <a:chOff x="4576896" y="1936375"/>
              <a:chExt cx="6456484" cy="2362475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4576896" y="1936375"/>
                <a:ext cx="6456484" cy="2362475"/>
              </a:xfrm>
              <a:prstGeom prst="rect">
                <a:avLst/>
              </a:prstGeom>
              <a:solidFill>
                <a:srgbClr val="414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8343168" y="2487304"/>
                <a:ext cx="22180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5049061" y="3167390"/>
                <a:ext cx="551215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添加本节标题内容，内容要与标题相符，可以直接复制粘贴文本。添加本节标题内容，内容要与标题相符，可以直接复制粘贴文本。</a:t>
                </a:r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258">
        <p14:ripple/>
      </p:transition>
    </mc:Choice>
    <mc:Fallback>
      <p:transition spd="slow" advTm="42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58619" y="0"/>
            <a:ext cx="9874762" cy="1298712"/>
            <a:chOff x="1654629" y="0"/>
            <a:chExt cx="8926287" cy="1298712"/>
          </a:xfrm>
        </p:grpSpPr>
        <p:sp>
          <p:nvSpPr>
            <p:cNvPr id="2" name="梯形 1"/>
            <p:cNvSpPr/>
            <p:nvPr/>
          </p:nvSpPr>
          <p:spPr>
            <a:xfrm flipV="1">
              <a:off x="1654629" y="191835"/>
              <a:ext cx="8926287" cy="1106877"/>
            </a:xfrm>
            <a:prstGeom prst="trapezoid">
              <a:avLst>
                <a:gd name="adj" fmla="val 34091"/>
              </a:avLst>
            </a:prstGeom>
            <a:solidFill>
              <a:srgbClr val="313D55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654629" y="0"/>
              <a:ext cx="8926286" cy="185530"/>
            </a:xfrm>
            <a:prstGeom prst="rect">
              <a:avLst/>
            </a:prstGeom>
            <a:solidFill>
              <a:srgbClr val="202C46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5406887" y="66260"/>
            <a:ext cx="137822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806687" y="298592"/>
            <a:ext cx="4578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单击此处添加标题内容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76896" y="816573"/>
            <a:ext cx="3038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rgbClr val="C54747"/>
                </a:solidFill>
                <a:cs typeface="+mn-ea"/>
                <a:sym typeface="+mn-lt"/>
              </a:rPr>
              <a:t>Click here to add a title</a:t>
            </a:r>
            <a:endParaRPr lang="zh-CN" altLang="en-US" sz="2000" dirty="0">
              <a:solidFill>
                <a:srgbClr val="C54747"/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474" y="1951733"/>
            <a:ext cx="2222213" cy="147726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694894" y="2178643"/>
            <a:ext cx="2218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576896" y="2905780"/>
            <a:ext cx="5512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添加本节标题内容，内容要与标题相符，可以直接复制粘贴文本。添加本节标题内容，内容要与标题相符，可以直接复制粘贴文本。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79176" y="6404498"/>
            <a:ext cx="2222213" cy="174811"/>
          </a:xfrm>
          <a:prstGeom prst="rect">
            <a:avLst/>
          </a:prstGeom>
          <a:solidFill>
            <a:srgbClr val="414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701389" y="6404497"/>
            <a:ext cx="2222213" cy="174811"/>
          </a:xfrm>
          <a:prstGeom prst="rect">
            <a:avLst/>
          </a:prstGeom>
          <a:solidFill>
            <a:srgbClr val="C5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923602" y="6405953"/>
            <a:ext cx="2222213" cy="174811"/>
          </a:xfrm>
          <a:prstGeom prst="rect">
            <a:avLst/>
          </a:prstGeom>
          <a:solidFill>
            <a:srgbClr val="414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145815" y="6404496"/>
            <a:ext cx="2222213" cy="174811"/>
          </a:xfrm>
          <a:prstGeom prst="rect">
            <a:avLst/>
          </a:prstGeom>
          <a:solidFill>
            <a:srgbClr val="C5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386" y="5834496"/>
            <a:ext cx="391091" cy="39229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941" y="5851892"/>
            <a:ext cx="430273" cy="39470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3123" y="5860241"/>
            <a:ext cx="358744" cy="39229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9427" y="5834496"/>
            <a:ext cx="390190" cy="394706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706343" y="4233869"/>
            <a:ext cx="178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611368" y="4913249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901662" y="4233869"/>
            <a:ext cx="178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806687" y="4913249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191954" y="4233869"/>
            <a:ext cx="178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096979" y="4913249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385314" y="4230566"/>
            <a:ext cx="178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290339" y="4909946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6351">
        <p14:honeycomb/>
      </p:transition>
    </mc:Choice>
    <mc:Fallback>
      <p:transition spd="slow" advTm="63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58619" y="0"/>
            <a:ext cx="9874762" cy="1298712"/>
            <a:chOff x="1654629" y="0"/>
            <a:chExt cx="8926287" cy="1298712"/>
          </a:xfrm>
        </p:grpSpPr>
        <p:sp>
          <p:nvSpPr>
            <p:cNvPr id="2" name="梯形 1"/>
            <p:cNvSpPr/>
            <p:nvPr/>
          </p:nvSpPr>
          <p:spPr>
            <a:xfrm flipV="1">
              <a:off x="1654629" y="191835"/>
              <a:ext cx="8926287" cy="1106877"/>
            </a:xfrm>
            <a:prstGeom prst="trapezoid">
              <a:avLst>
                <a:gd name="adj" fmla="val 34091"/>
              </a:avLst>
            </a:prstGeom>
            <a:solidFill>
              <a:srgbClr val="313D55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654629" y="0"/>
              <a:ext cx="8926286" cy="185530"/>
            </a:xfrm>
            <a:prstGeom prst="rect">
              <a:avLst/>
            </a:prstGeom>
            <a:solidFill>
              <a:srgbClr val="202C46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5406887" y="66260"/>
            <a:ext cx="137822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806687" y="298592"/>
            <a:ext cx="4578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单击此处添加标题内容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76896" y="816573"/>
            <a:ext cx="3038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rgbClr val="C54747"/>
                </a:solidFill>
                <a:cs typeface="+mn-ea"/>
                <a:sym typeface="+mn-lt"/>
              </a:rPr>
              <a:t>Click here to add a title</a:t>
            </a:r>
            <a:endParaRPr lang="zh-CN" altLang="en-US" sz="2000" dirty="0">
              <a:solidFill>
                <a:srgbClr val="C54747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119672" y="2515165"/>
            <a:ext cx="913835" cy="913835"/>
            <a:chOff x="822442" y="2234941"/>
            <a:chExt cx="1206016" cy="1206016"/>
          </a:xfrm>
        </p:grpSpPr>
        <p:sp>
          <p:nvSpPr>
            <p:cNvPr id="10" name="椭圆 9"/>
            <p:cNvSpPr/>
            <p:nvPr/>
          </p:nvSpPr>
          <p:spPr>
            <a:xfrm>
              <a:off x="822442" y="2234941"/>
              <a:ext cx="1206016" cy="1206016"/>
            </a:xfrm>
            <a:prstGeom prst="ellipse">
              <a:avLst/>
            </a:prstGeom>
            <a:solidFill>
              <a:srgbClr val="414C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35657" y="2500562"/>
              <a:ext cx="779585" cy="674774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2401385" y="2444115"/>
            <a:ext cx="1493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401385" y="2905780"/>
            <a:ext cx="37104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119672" y="4645453"/>
            <a:ext cx="913836" cy="913836"/>
            <a:chOff x="6646653" y="2604773"/>
            <a:chExt cx="968451" cy="968451"/>
          </a:xfrm>
        </p:grpSpPr>
        <p:sp>
          <p:nvSpPr>
            <p:cNvPr id="15" name="椭圆 14"/>
            <p:cNvSpPr/>
            <p:nvPr/>
          </p:nvSpPr>
          <p:spPr>
            <a:xfrm>
              <a:off x="6646653" y="2604773"/>
              <a:ext cx="968451" cy="968451"/>
            </a:xfrm>
            <a:prstGeom prst="ellipse">
              <a:avLst/>
            </a:prstGeom>
            <a:solidFill>
              <a:srgbClr val="414C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84897" y="2857412"/>
              <a:ext cx="491961" cy="463172"/>
            </a:xfrm>
            <a:prstGeom prst="rect">
              <a:avLst/>
            </a:prstGeom>
          </p:spPr>
        </p:pic>
      </p:grpSp>
      <p:sp>
        <p:nvSpPr>
          <p:cNvPr id="17" name="文本框 16"/>
          <p:cNvSpPr txBox="1"/>
          <p:nvPr/>
        </p:nvSpPr>
        <p:spPr>
          <a:xfrm>
            <a:off x="2401385" y="4597622"/>
            <a:ext cx="1493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401385" y="5059287"/>
            <a:ext cx="37104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820897" y="2515164"/>
            <a:ext cx="913835" cy="913835"/>
            <a:chOff x="9630898" y="3440957"/>
            <a:chExt cx="968451" cy="968451"/>
          </a:xfrm>
        </p:grpSpPr>
        <p:sp>
          <p:nvSpPr>
            <p:cNvPr id="20" name="椭圆 19"/>
            <p:cNvSpPr/>
            <p:nvPr/>
          </p:nvSpPr>
          <p:spPr>
            <a:xfrm>
              <a:off x="9630898" y="3440957"/>
              <a:ext cx="968451" cy="968451"/>
            </a:xfrm>
            <a:prstGeom prst="ellipse">
              <a:avLst/>
            </a:prstGeom>
            <a:solidFill>
              <a:srgbClr val="C54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31814" y="3684495"/>
              <a:ext cx="566618" cy="491063"/>
            </a:xfrm>
            <a:prstGeom prst="rect">
              <a:avLst/>
            </a:prstGeom>
          </p:spPr>
        </p:pic>
      </p:grpSp>
      <p:sp>
        <p:nvSpPr>
          <p:cNvPr id="22" name="文本框 21"/>
          <p:cNvSpPr txBox="1"/>
          <p:nvPr/>
        </p:nvSpPr>
        <p:spPr>
          <a:xfrm>
            <a:off x="7924317" y="2444115"/>
            <a:ext cx="1493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924317" y="2905780"/>
            <a:ext cx="37104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820897" y="4645453"/>
            <a:ext cx="913835" cy="913835"/>
            <a:chOff x="3806687" y="3429000"/>
            <a:chExt cx="1206016" cy="1206016"/>
          </a:xfrm>
        </p:grpSpPr>
        <p:sp>
          <p:nvSpPr>
            <p:cNvPr id="25" name="椭圆 24"/>
            <p:cNvSpPr/>
            <p:nvPr/>
          </p:nvSpPr>
          <p:spPr>
            <a:xfrm>
              <a:off x="3806687" y="3429000"/>
              <a:ext cx="1206016" cy="1206016"/>
            </a:xfrm>
            <a:prstGeom prst="ellipse">
              <a:avLst/>
            </a:prstGeom>
            <a:solidFill>
              <a:srgbClr val="414C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29235" y="3684495"/>
              <a:ext cx="557140" cy="630784"/>
            </a:xfrm>
            <a:prstGeom prst="rect">
              <a:avLst/>
            </a:prstGeom>
          </p:spPr>
        </p:pic>
      </p:grpSp>
      <p:sp>
        <p:nvSpPr>
          <p:cNvPr id="27" name="文本框 26"/>
          <p:cNvSpPr txBox="1"/>
          <p:nvPr/>
        </p:nvSpPr>
        <p:spPr>
          <a:xfrm>
            <a:off x="7924317" y="4574403"/>
            <a:ext cx="1493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924317" y="5036068"/>
            <a:ext cx="37104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6377">
        <p14:shred/>
      </p:transition>
    </mc:Choice>
    <mc:Fallback>
      <p:transition spd="slow" advTm="63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3" grpId="0"/>
      <p:bldP spid="17" grpId="0"/>
      <p:bldP spid="18" grpId="0"/>
      <p:bldP spid="22" grpId="0"/>
      <p:bldP spid="23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955243" y="373743"/>
            <a:ext cx="9975499" cy="61105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 rot="197529">
            <a:off x="2433638" y="246743"/>
            <a:ext cx="9119733" cy="62375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sx="101000" sy="101000" algn="ctr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-2"/>
            <a:ext cx="3009900" cy="6858002"/>
            <a:chOff x="0" y="-2"/>
            <a:chExt cx="3009900" cy="6858002"/>
          </a:xfrm>
        </p:grpSpPr>
        <p:sp>
          <p:nvSpPr>
            <p:cNvPr id="3" name="梯形 2"/>
            <p:cNvSpPr/>
            <p:nvPr/>
          </p:nvSpPr>
          <p:spPr>
            <a:xfrm rot="5400000">
              <a:off x="-1123951" y="2724149"/>
              <a:ext cx="6858002" cy="1409700"/>
            </a:xfrm>
            <a:prstGeom prst="trapezoid">
              <a:avLst>
                <a:gd name="adj" fmla="val 34701"/>
              </a:avLst>
            </a:prstGeom>
            <a:solidFill>
              <a:srgbClr val="313D55">
                <a:alpha val="92000"/>
              </a:srgbClr>
            </a:solidFill>
            <a:ln>
              <a:noFill/>
            </a:ln>
            <a:effectLst>
              <a:outerShdw blurRad="165100" sx="102000" sy="102000" algn="ctr" rotWithShape="0">
                <a:schemeClr val="tx1">
                  <a:alpha val="3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0"/>
              <a:ext cx="1600200" cy="6858000"/>
            </a:xfrm>
            <a:prstGeom prst="rect">
              <a:avLst/>
            </a:prstGeom>
            <a:solidFill>
              <a:srgbClr val="313D5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892300" y="3016249"/>
            <a:ext cx="825500" cy="2059334"/>
            <a:chOff x="1892300" y="3016249"/>
            <a:chExt cx="825500" cy="2059334"/>
          </a:xfrm>
        </p:grpSpPr>
        <p:sp>
          <p:nvSpPr>
            <p:cNvPr id="17" name="任意多边形: 形状 16"/>
            <p:cNvSpPr/>
            <p:nvPr/>
          </p:nvSpPr>
          <p:spPr>
            <a:xfrm>
              <a:off x="1955244" y="3146352"/>
              <a:ext cx="656732" cy="1929231"/>
            </a:xfrm>
            <a:custGeom>
              <a:avLst/>
              <a:gdLst>
                <a:gd name="connsiteX0" fmla="*/ 450574 w 656732"/>
                <a:gd name="connsiteY0" fmla="*/ 1703944 h 1929231"/>
                <a:gd name="connsiteX1" fmla="*/ 106018 w 656732"/>
                <a:gd name="connsiteY1" fmla="*/ 922066 h 1929231"/>
                <a:gd name="connsiteX2" fmla="*/ 79513 w 656732"/>
                <a:gd name="connsiteY2" fmla="*/ 365474 h 1929231"/>
                <a:gd name="connsiteX3" fmla="*/ 172279 w 656732"/>
                <a:gd name="connsiteY3" fmla="*/ 20918 h 1929231"/>
                <a:gd name="connsiteX4" fmla="*/ 516835 w 656732"/>
                <a:gd name="connsiteY4" fmla="*/ 60674 h 1929231"/>
                <a:gd name="connsiteX5" fmla="*/ 649357 w 656732"/>
                <a:gd name="connsiteY5" fmla="*/ 246205 h 1929231"/>
                <a:gd name="connsiteX6" fmla="*/ 596348 w 656732"/>
                <a:gd name="connsiteY6" fmla="*/ 471492 h 1929231"/>
                <a:gd name="connsiteX7" fmla="*/ 238539 w 656732"/>
                <a:gd name="connsiteY7" fmla="*/ 1226866 h 1929231"/>
                <a:gd name="connsiteX8" fmla="*/ 185531 w 656732"/>
                <a:gd name="connsiteY8" fmla="*/ 1425648 h 1929231"/>
                <a:gd name="connsiteX9" fmla="*/ 0 w 656732"/>
                <a:gd name="connsiteY9" fmla="*/ 1929231 h 1929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6732" h="1929231">
                  <a:moveTo>
                    <a:pt x="450574" y="1703944"/>
                  </a:moveTo>
                  <a:cubicBezTo>
                    <a:pt x="309217" y="1424544"/>
                    <a:pt x="167861" y="1145144"/>
                    <a:pt x="106018" y="922066"/>
                  </a:cubicBezTo>
                  <a:cubicBezTo>
                    <a:pt x="44174" y="698988"/>
                    <a:pt x="68470" y="515665"/>
                    <a:pt x="79513" y="365474"/>
                  </a:cubicBezTo>
                  <a:cubicBezTo>
                    <a:pt x="90556" y="215283"/>
                    <a:pt x="99392" y="71718"/>
                    <a:pt x="172279" y="20918"/>
                  </a:cubicBezTo>
                  <a:cubicBezTo>
                    <a:pt x="245166" y="-29882"/>
                    <a:pt x="437322" y="23126"/>
                    <a:pt x="516835" y="60674"/>
                  </a:cubicBezTo>
                  <a:cubicBezTo>
                    <a:pt x="596348" y="98222"/>
                    <a:pt x="636105" y="177735"/>
                    <a:pt x="649357" y="246205"/>
                  </a:cubicBezTo>
                  <a:cubicBezTo>
                    <a:pt x="662609" y="314675"/>
                    <a:pt x="664818" y="308049"/>
                    <a:pt x="596348" y="471492"/>
                  </a:cubicBezTo>
                  <a:cubicBezTo>
                    <a:pt x="527878" y="634935"/>
                    <a:pt x="307008" y="1067840"/>
                    <a:pt x="238539" y="1226866"/>
                  </a:cubicBezTo>
                  <a:cubicBezTo>
                    <a:pt x="170069" y="1385892"/>
                    <a:pt x="225287" y="1308587"/>
                    <a:pt x="185531" y="1425648"/>
                  </a:cubicBezTo>
                  <a:cubicBezTo>
                    <a:pt x="145774" y="1542709"/>
                    <a:pt x="72887" y="1735970"/>
                    <a:pt x="0" y="1929231"/>
                  </a:cubicBezTo>
                </a:path>
              </a:pathLst>
            </a:custGeom>
            <a:noFill/>
            <a:ln w="127000">
              <a:solidFill>
                <a:srgbClr val="B539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892300" y="3016249"/>
              <a:ext cx="825500" cy="825500"/>
              <a:chOff x="760990" y="3016250"/>
              <a:chExt cx="825500" cy="825500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760990" y="3016250"/>
                <a:ext cx="825500" cy="825500"/>
              </a:xfrm>
              <a:prstGeom prst="ellipse">
                <a:avLst/>
              </a:prstGeom>
              <a:solidFill>
                <a:srgbClr val="B5393A"/>
              </a:solidFill>
              <a:ln>
                <a:noFill/>
              </a:ln>
              <a:effectLst>
                <a:outerShdw blurRad="127000" sx="113000" sy="113000" algn="ctr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1045153" y="3300413"/>
                <a:ext cx="257175" cy="257175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63500" sx="108000" sy="108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1116590" y="3371850"/>
                <a:ext cx="114300" cy="1143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2" name="文本框 21"/>
          <p:cNvSpPr txBox="1"/>
          <p:nvPr/>
        </p:nvSpPr>
        <p:spPr>
          <a:xfrm>
            <a:off x="6444343" y="502100"/>
            <a:ext cx="1567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b="1" dirty="0">
                <a:cs typeface="+mn-ea"/>
                <a:sym typeface="+mn-lt"/>
              </a:rPr>
              <a:t>目录</a:t>
            </a:r>
            <a:endParaRPr lang="zh-CN" altLang="en-US" sz="4800" b="1" dirty="0"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6583653" y="1320799"/>
            <a:ext cx="1326633" cy="0"/>
          </a:xfrm>
          <a:prstGeom prst="line">
            <a:avLst/>
          </a:prstGeom>
          <a:ln w="15875">
            <a:solidFill>
              <a:srgbClr val="B539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3554576" y="2191657"/>
            <a:ext cx="2889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cs typeface="+mn-ea"/>
                <a:sym typeface="+mn-lt"/>
              </a:rPr>
              <a:t>01.</a:t>
            </a:r>
            <a:r>
              <a:rPr lang="zh-CN" altLang="en-US" sz="2400" b="1" dirty="0">
                <a:cs typeface="+mn-ea"/>
                <a:sym typeface="+mn-lt"/>
              </a:rPr>
              <a:t>开展项目介绍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040915" y="2191657"/>
            <a:ext cx="2889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cs typeface="+mn-ea"/>
                <a:sym typeface="+mn-lt"/>
              </a:rPr>
              <a:t>02.</a:t>
            </a:r>
            <a:r>
              <a:rPr lang="zh-CN" altLang="en-US" sz="2400" b="1" dirty="0">
                <a:cs typeface="+mn-ea"/>
                <a:sym typeface="+mn-lt"/>
              </a:rPr>
              <a:t>项目完成情况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554576" y="4009571"/>
            <a:ext cx="2889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cs typeface="+mn-ea"/>
                <a:sym typeface="+mn-lt"/>
              </a:rPr>
              <a:t>03.</a:t>
            </a:r>
            <a:r>
              <a:rPr lang="zh-CN" altLang="en-US" sz="2400" b="1" dirty="0">
                <a:cs typeface="+mn-ea"/>
                <a:sym typeface="+mn-lt"/>
              </a:rPr>
              <a:t>项目存在不足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040915" y="4009571"/>
            <a:ext cx="2889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cs typeface="+mn-ea"/>
                <a:sym typeface="+mn-lt"/>
              </a:rPr>
              <a:t>04.</a:t>
            </a:r>
            <a:r>
              <a:rPr lang="zh-CN" altLang="en-US" sz="2400" b="1" dirty="0">
                <a:cs typeface="+mn-ea"/>
                <a:sym typeface="+mn-lt"/>
              </a:rPr>
              <a:t>项目未来计划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671762" y="2837966"/>
            <a:ext cx="3271230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202C46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rgbClr val="202C46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153223" y="2837966"/>
            <a:ext cx="3196947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202C46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rgbClr val="202C46"/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666884" y="4654187"/>
            <a:ext cx="3276107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202C46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rgbClr val="202C46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153224" y="4654187"/>
            <a:ext cx="3196946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202C46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rgbClr val="202C46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482">
        <p14:vortex dir="r"/>
      </p:transition>
    </mc:Choice>
    <mc:Fallback>
      <p:transition spd="slow" advTm="104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21378771">
            <a:off x="1135162" y="482269"/>
            <a:ext cx="9942286" cy="5864952"/>
          </a:xfrm>
          <a:prstGeom prst="rect">
            <a:avLst/>
          </a:prstGeom>
          <a:solidFill>
            <a:srgbClr val="202C46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92846" y="496524"/>
            <a:ext cx="9942286" cy="5864952"/>
          </a:xfrm>
          <a:prstGeom prst="rect">
            <a:avLst/>
          </a:prstGeom>
          <a:solidFill>
            <a:schemeClr val="bg1">
              <a:lumMod val="9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 rot="194368">
            <a:off x="1323761" y="496524"/>
            <a:ext cx="9942286" cy="58649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45514">
            <a:off x="8172046" y="3317085"/>
            <a:ext cx="3821039" cy="269841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116512" y="948964"/>
            <a:ext cx="19329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 b="1">
                <a:solidFill>
                  <a:schemeClr val="bg2">
                    <a:lumMod val="25000"/>
                  </a:schemeClr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04</a:t>
            </a:r>
            <a:endParaRPr lang="zh-CN" altLang="en-US" dirty="0"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24559" y="2847954"/>
            <a:ext cx="4662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5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项目未来计划</a:t>
            </a:r>
            <a:endParaRPr lang="zh-CN" altLang="en-US" sz="5400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116513" y="3872884"/>
            <a:ext cx="4396937" cy="0"/>
          </a:xfrm>
          <a:prstGeom prst="line">
            <a:avLst/>
          </a:prstGeom>
          <a:ln w="15875">
            <a:solidFill>
              <a:srgbClr val="B539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2105031" y="4223724"/>
            <a:ext cx="3319650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Click here to add content that matches the title, you can copy and paste.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p:transition spd="slow" advTm="276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58619" y="0"/>
            <a:ext cx="9874762" cy="1298712"/>
            <a:chOff x="1654629" y="0"/>
            <a:chExt cx="8926287" cy="1298712"/>
          </a:xfrm>
        </p:grpSpPr>
        <p:sp>
          <p:nvSpPr>
            <p:cNvPr id="2" name="梯形 1"/>
            <p:cNvSpPr/>
            <p:nvPr/>
          </p:nvSpPr>
          <p:spPr>
            <a:xfrm flipV="1">
              <a:off x="1654629" y="191835"/>
              <a:ext cx="8926287" cy="1106877"/>
            </a:xfrm>
            <a:prstGeom prst="trapezoid">
              <a:avLst>
                <a:gd name="adj" fmla="val 34091"/>
              </a:avLst>
            </a:prstGeom>
            <a:solidFill>
              <a:srgbClr val="313D55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654629" y="0"/>
              <a:ext cx="8926286" cy="185530"/>
            </a:xfrm>
            <a:prstGeom prst="rect">
              <a:avLst/>
            </a:prstGeom>
            <a:solidFill>
              <a:srgbClr val="202C46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5406887" y="66260"/>
            <a:ext cx="137822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806687" y="298592"/>
            <a:ext cx="4578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单击此处添加标题内容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76896" y="816573"/>
            <a:ext cx="3038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rgbClr val="C54747"/>
                </a:solidFill>
                <a:cs typeface="+mn-ea"/>
                <a:sym typeface="+mn-lt"/>
              </a:rPr>
              <a:t>Click here to add a title</a:t>
            </a:r>
            <a:endParaRPr lang="zh-CN" altLang="en-US" sz="2000" dirty="0">
              <a:solidFill>
                <a:srgbClr val="C54747"/>
              </a:solidFill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129116" y="2417891"/>
            <a:ext cx="3966881" cy="661486"/>
            <a:chOff x="2129116" y="2417891"/>
            <a:chExt cx="3966881" cy="661486"/>
          </a:xfrm>
        </p:grpSpPr>
        <p:sp>
          <p:nvSpPr>
            <p:cNvPr id="5" name="矩形 4"/>
            <p:cNvSpPr/>
            <p:nvPr/>
          </p:nvSpPr>
          <p:spPr>
            <a:xfrm>
              <a:off x="2129116" y="2420471"/>
              <a:ext cx="2026025" cy="658906"/>
            </a:xfrm>
            <a:prstGeom prst="rect">
              <a:avLst/>
            </a:prstGeom>
            <a:solidFill>
              <a:srgbClr val="414C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155141" y="2417891"/>
              <a:ext cx="1940856" cy="661486"/>
            </a:xfrm>
            <a:prstGeom prst="rect">
              <a:avLst/>
            </a:prstGeom>
            <a:solidFill>
              <a:srgbClr val="C54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129115" y="3645182"/>
            <a:ext cx="3966882" cy="664066"/>
            <a:chOff x="2129115" y="3645182"/>
            <a:chExt cx="3966882" cy="664066"/>
          </a:xfrm>
        </p:grpSpPr>
        <p:sp>
          <p:nvSpPr>
            <p:cNvPr id="10" name="矩形 9"/>
            <p:cNvSpPr/>
            <p:nvPr/>
          </p:nvSpPr>
          <p:spPr>
            <a:xfrm>
              <a:off x="2129115" y="3650342"/>
              <a:ext cx="2447781" cy="658906"/>
            </a:xfrm>
            <a:prstGeom prst="rect">
              <a:avLst/>
            </a:prstGeom>
            <a:solidFill>
              <a:srgbClr val="414C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576896" y="3645182"/>
              <a:ext cx="1519101" cy="661486"/>
            </a:xfrm>
            <a:prstGeom prst="rect">
              <a:avLst/>
            </a:prstGeom>
            <a:solidFill>
              <a:srgbClr val="C54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129114" y="4880212"/>
            <a:ext cx="3966884" cy="661486"/>
            <a:chOff x="2129114" y="4880212"/>
            <a:chExt cx="3966884" cy="661486"/>
          </a:xfrm>
        </p:grpSpPr>
        <p:sp>
          <p:nvSpPr>
            <p:cNvPr id="11" name="矩形 10"/>
            <p:cNvSpPr/>
            <p:nvPr/>
          </p:nvSpPr>
          <p:spPr>
            <a:xfrm>
              <a:off x="2129114" y="4880212"/>
              <a:ext cx="3277773" cy="658906"/>
            </a:xfrm>
            <a:prstGeom prst="rect">
              <a:avLst/>
            </a:prstGeom>
            <a:solidFill>
              <a:srgbClr val="414C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406888" y="4880212"/>
              <a:ext cx="689110" cy="661486"/>
            </a:xfrm>
            <a:prstGeom prst="rect">
              <a:avLst/>
            </a:prstGeom>
            <a:solidFill>
              <a:srgbClr val="C54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1158619" y="2517801"/>
            <a:ext cx="806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cs typeface="+mn-ea"/>
                <a:sym typeface="+mn-lt"/>
              </a:rPr>
              <a:t>51%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158618" y="3745092"/>
            <a:ext cx="806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cs typeface="+mn-ea"/>
                <a:sym typeface="+mn-lt"/>
              </a:rPr>
              <a:t>60%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58617" y="4978832"/>
            <a:ext cx="806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cs typeface="+mn-ea"/>
                <a:sym typeface="+mn-lt"/>
              </a:rPr>
              <a:t>73%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381701" y="2517801"/>
            <a:ext cx="141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添加标题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381701" y="3745092"/>
            <a:ext cx="141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添加标题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381700" y="4978832"/>
            <a:ext cx="141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添加标题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563497" y="2400108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563497" y="3719229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563497" y="4880212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3473">
        <p15:prstTrans prst="pageCurlDouble"/>
      </p:transition>
    </mc:Choice>
    <mc:Fallback>
      <p:transition spd="slow" advTm="34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58619" y="0"/>
            <a:ext cx="9874762" cy="1298712"/>
            <a:chOff x="1654629" y="0"/>
            <a:chExt cx="8926287" cy="1298712"/>
          </a:xfrm>
        </p:grpSpPr>
        <p:sp>
          <p:nvSpPr>
            <p:cNvPr id="2" name="梯形 1"/>
            <p:cNvSpPr/>
            <p:nvPr/>
          </p:nvSpPr>
          <p:spPr>
            <a:xfrm flipV="1">
              <a:off x="1654629" y="191835"/>
              <a:ext cx="8926287" cy="1106877"/>
            </a:xfrm>
            <a:prstGeom prst="trapezoid">
              <a:avLst>
                <a:gd name="adj" fmla="val 34091"/>
              </a:avLst>
            </a:prstGeom>
            <a:solidFill>
              <a:srgbClr val="313D55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654629" y="0"/>
              <a:ext cx="8926286" cy="185530"/>
            </a:xfrm>
            <a:prstGeom prst="rect">
              <a:avLst/>
            </a:prstGeom>
            <a:solidFill>
              <a:srgbClr val="202C46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5406887" y="66260"/>
            <a:ext cx="137822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806687" y="298592"/>
            <a:ext cx="4578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单击此处添加标题内容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76896" y="816573"/>
            <a:ext cx="3038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rgbClr val="C54747"/>
                </a:solidFill>
                <a:cs typeface="+mn-ea"/>
                <a:sym typeface="+mn-lt"/>
              </a:rPr>
              <a:t>Click here to add a title</a:t>
            </a:r>
            <a:endParaRPr lang="zh-CN" altLang="en-US" sz="2000" dirty="0">
              <a:solidFill>
                <a:srgbClr val="C54747"/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70"/>
          <a:stretch>
            <a:fillRect/>
          </a:stretch>
        </p:blipFill>
        <p:spPr>
          <a:xfrm>
            <a:off x="1427560" y="2335569"/>
            <a:ext cx="2211822" cy="182879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642556" y="4543152"/>
            <a:ext cx="178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47581" y="5222532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58"/>
          <a:stretch>
            <a:fillRect/>
          </a:stretch>
        </p:blipFill>
        <p:spPr>
          <a:xfrm>
            <a:off x="4870008" y="2322122"/>
            <a:ext cx="2211822" cy="181389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076038" y="4543152"/>
            <a:ext cx="178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981063" y="5222532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56" b="1302"/>
          <a:stretch>
            <a:fillRect/>
          </a:stretch>
        </p:blipFill>
        <p:spPr>
          <a:xfrm>
            <a:off x="8552618" y="2353532"/>
            <a:ext cx="2211822" cy="181389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8764191" y="4542862"/>
            <a:ext cx="178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669216" y="5222242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 advTm="3590">
        <p15:prstTrans prst="curtains"/>
      </p:transition>
    </mc:Choice>
    <mc:Fallback>
      <p:transition spd="slow" advTm="35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4" grpId="0"/>
      <p:bldP spid="15" grpId="0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58619" y="0"/>
            <a:ext cx="9874762" cy="1298712"/>
            <a:chOff x="1654629" y="0"/>
            <a:chExt cx="8926287" cy="1298712"/>
          </a:xfrm>
        </p:grpSpPr>
        <p:sp>
          <p:nvSpPr>
            <p:cNvPr id="2" name="梯形 1"/>
            <p:cNvSpPr/>
            <p:nvPr/>
          </p:nvSpPr>
          <p:spPr>
            <a:xfrm flipV="1">
              <a:off x="1654629" y="191835"/>
              <a:ext cx="8926287" cy="1106877"/>
            </a:xfrm>
            <a:prstGeom prst="trapezoid">
              <a:avLst>
                <a:gd name="adj" fmla="val 34091"/>
              </a:avLst>
            </a:prstGeom>
            <a:solidFill>
              <a:srgbClr val="313D55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654629" y="0"/>
              <a:ext cx="8926286" cy="185530"/>
            </a:xfrm>
            <a:prstGeom prst="rect">
              <a:avLst/>
            </a:prstGeom>
            <a:solidFill>
              <a:srgbClr val="202C46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5406887" y="66260"/>
            <a:ext cx="137822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806687" y="298592"/>
            <a:ext cx="4578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单击此处添加标题内容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76896" y="816573"/>
            <a:ext cx="3038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rgbClr val="C54747"/>
                </a:solidFill>
                <a:cs typeface="+mn-ea"/>
                <a:sym typeface="+mn-lt"/>
              </a:rPr>
              <a:t>Click here to add a title</a:t>
            </a:r>
            <a:endParaRPr lang="zh-CN" altLang="en-US" sz="2000" dirty="0">
              <a:solidFill>
                <a:srgbClr val="C54747"/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919382" y="2252382"/>
            <a:ext cx="2353235" cy="2353235"/>
            <a:chOff x="4919382" y="2252382"/>
            <a:chExt cx="2353235" cy="2353235"/>
          </a:xfrm>
        </p:grpSpPr>
        <p:sp>
          <p:nvSpPr>
            <p:cNvPr id="5" name="椭圆 4"/>
            <p:cNvSpPr/>
            <p:nvPr/>
          </p:nvSpPr>
          <p:spPr>
            <a:xfrm>
              <a:off x="4919382" y="2252382"/>
              <a:ext cx="2353235" cy="2353235"/>
            </a:xfrm>
            <a:prstGeom prst="ellipse">
              <a:avLst/>
            </a:prstGeom>
            <a:solidFill>
              <a:srgbClr val="414C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203370" y="2974371"/>
              <a:ext cx="1785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108397" y="3502545"/>
              <a:ext cx="197520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添加本节标题内容，内容要与标题相符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716740" y="2642346"/>
            <a:ext cx="1573306" cy="1573306"/>
            <a:chOff x="1716740" y="2642346"/>
            <a:chExt cx="1573306" cy="1573306"/>
          </a:xfrm>
        </p:grpSpPr>
        <p:sp>
          <p:nvSpPr>
            <p:cNvPr id="10" name="椭圆 9"/>
            <p:cNvSpPr/>
            <p:nvPr/>
          </p:nvSpPr>
          <p:spPr>
            <a:xfrm>
              <a:off x="1716740" y="2642346"/>
              <a:ext cx="1573306" cy="1573306"/>
            </a:xfrm>
            <a:prstGeom prst="ellipse">
              <a:avLst/>
            </a:prstGeom>
            <a:solidFill>
              <a:srgbClr val="C54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983014" y="3013500"/>
              <a:ext cx="10407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901953" y="2642346"/>
            <a:ext cx="1573306" cy="1573306"/>
            <a:chOff x="8901953" y="2642346"/>
            <a:chExt cx="1573306" cy="1573306"/>
          </a:xfrm>
        </p:grpSpPr>
        <p:sp>
          <p:nvSpPr>
            <p:cNvPr id="8" name="椭圆 7"/>
            <p:cNvSpPr/>
            <p:nvPr/>
          </p:nvSpPr>
          <p:spPr>
            <a:xfrm>
              <a:off x="8901953" y="2642346"/>
              <a:ext cx="1573306" cy="1573306"/>
            </a:xfrm>
            <a:prstGeom prst="ellipse">
              <a:avLst/>
            </a:prstGeom>
            <a:solidFill>
              <a:srgbClr val="C54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168229" y="3020537"/>
              <a:ext cx="10407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箭头: 右 18"/>
          <p:cNvSpPr/>
          <p:nvPr/>
        </p:nvSpPr>
        <p:spPr>
          <a:xfrm>
            <a:off x="3423183" y="3173506"/>
            <a:ext cx="1363061" cy="537882"/>
          </a:xfrm>
          <a:prstGeom prst="rightArrow">
            <a:avLst/>
          </a:prstGeom>
          <a:solidFill>
            <a:srgbClr val="414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箭头: 右 19"/>
          <p:cNvSpPr/>
          <p:nvPr/>
        </p:nvSpPr>
        <p:spPr>
          <a:xfrm rot="10800000">
            <a:off x="7461632" y="3160057"/>
            <a:ext cx="1363061" cy="537882"/>
          </a:xfrm>
          <a:prstGeom prst="rightArrow">
            <a:avLst/>
          </a:prstGeom>
          <a:solidFill>
            <a:srgbClr val="414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515789" y="4820622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824693" y="4820622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170241" y="5180523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177">
        <p15:prstTrans prst="prestige"/>
      </p:transition>
    </mc:Choice>
    <mc:Fallback>
      <p:transition spd="slow" advTm="31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9" grpId="0" animBg="1"/>
      <p:bldP spid="20" grpId="0" animBg="1"/>
      <p:bldP spid="21" grpId="0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58619" y="0"/>
            <a:ext cx="9874762" cy="1298712"/>
            <a:chOff x="1654629" y="0"/>
            <a:chExt cx="8926287" cy="1298712"/>
          </a:xfrm>
        </p:grpSpPr>
        <p:sp>
          <p:nvSpPr>
            <p:cNvPr id="2" name="梯形 1"/>
            <p:cNvSpPr/>
            <p:nvPr/>
          </p:nvSpPr>
          <p:spPr>
            <a:xfrm flipV="1">
              <a:off x="1654629" y="191835"/>
              <a:ext cx="8926287" cy="1106877"/>
            </a:xfrm>
            <a:prstGeom prst="trapezoid">
              <a:avLst>
                <a:gd name="adj" fmla="val 34091"/>
              </a:avLst>
            </a:prstGeom>
            <a:solidFill>
              <a:srgbClr val="313D55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654629" y="0"/>
              <a:ext cx="8926286" cy="185530"/>
            </a:xfrm>
            <a:prstGeom prst="rect">
              <a:avLst/>
            </a:prstGeom>
            <a:solidFill>
              <a:srgbClr val="202C46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5406887" y="66260"/>
            <a:ext cx="137822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806687" y="298592"/>
            <a:ext cx="4578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单击此处添加标题内容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76896" y="816573"/>
            <a:ext cx="3038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rgbClr val="C54747"/>
                </a:solidFill>
                <a:cs typeface="+mn-ea"/>
                <a:sym typeface="+mn-lt"/>
              </a:rPr>
              <a:t>Click here to add a title</a:t>
            </a:r>
            <a:endParaRPr lang="zh-CN" altLang="en-US" sz="2000" dirty="0">
              <a:solidFill>
                <a:srgbClr val="C54747"/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19" y="2053181"/>
            <a:ext cx="5546912" cy="3697941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10" name="文本框 9"/>
          <p:cNvSpPr txBox="1"/>
          <p:nvPr/>
        </p:nvSpPr>
        <p:spPr>
          <a:xfrm>
            <a:off x="8735467" y="2034168"/>
            <a:ext cx="178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027895" y="2713548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添加本节标题内容，内容要与标题相符，可以直接复制粘贴文本。添加本节标题内容，内容要与标题相符，可以直接复制粘贴文本。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735467" y="4117635"/>
            <a:ext cx="178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027895" y="4797015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添加本节标题内容，内容要与标题相符，可以直接复制粘贴文本。添加本节标题内容，内容要与标题相符，可以直接复制粘贴文本。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468">
        <p14:flip dir="r"/>
      </p:transition>
    </mc:Choice>
    <mc:Fallback>
      <p:transition spd="slow" advTm="24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046338" y="1542967"/>
            <a:ext cx="10099325" cy="3975263"/>
            <a:chOff x="1411356" y="1169894"/>
            <a:chExt cx="10099325" cy="3975263"/>
          </a:xfrm>
        </p:grpSpPr>
        <p:sp>
          <p:nvSpPr>
            <p:cNvPr id="2" name="矩形: 圆角 1"/>
            <p:cNvSpPr/>
            <p:nvPr/>
          </p:nvSpPr>
          <p:spPr>
            <a:xfrm>
              <a:off x="1411356" y="1169894"/>
              <a:ext cx="10099325" cy="3975263"/>
            </a:xfrm>
            <a:prstGeom prst="roundRect">
              <a:avLst>
                <a:gd name="adj" fmla="val 13141"/>
              </a:avLst>
            </a:prstGeom>
            <a:solidFill>
              <a:srgbClr val="202C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矩形: 圆角 2"/>
            <p:cNvSpPr/>
            <p:nvPr/>
          </p:nvSpPr>
          <p:spPr>
            <a:xfrm>
              <a:off x="1658398" y="1382064"/>
              <a:ext cx="9605241" cy="3550923"/>
            </a:xfrm>
            <a:prstGeom prst="roundRect">
              <a:avLst>
                <a:gd name="adj" fmla="val 9211"/>
              </a:avLst>
            </a:prstGeom>
            <a:noFill/>
            <a:ln w="22225">
              <a:solidFill>
                <a:schemeClr val="bg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772229" y="3122483"/>
            <a:ext cx="664754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500" b="1" spc="600" dirty="0">
                <a:solidFill>
                  <a:schemeClr val="bg1"/>
                </a:solidFill>
                <a:cs typeface="+mn-ea"/>
                <a:sym typeface="+mn-lt"/>
              </a:rPr>
              <a:t>谢谢观看</a:t>
            </a:r>
            <a:endParaRPr lang="zh-CN" altLang="en-US" sz="7500" b="1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87140" y="2109241"/>
            <a:ext cx="2617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b="1" dirty="0">
                <a:solidFill>
                  <a:srgbClr val="B5393A"/>
                </a:solidFill>
                <a:cs typeface="+mn-ea"/>
                <a:sym typeface="+mn-lt"/>
              </a:rPr>
              <a:t>20XX</a:t>
            </a:r>
            <a:endParaRPr lang="zh-CN" altLang="en-US" sz="5400" b="1" dirty="0">
              <a:solidFill>
                <a:srgbClr val="B5393A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27449" y="4475063"/>
            <a:ext cx="73371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Enterprise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P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roject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S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ummary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R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eport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10243" y="5872334"/>
            <a:ext cx="252802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2000" dirty="0">
                <a:solidFill>
                  <a:srgbClr val="202C46"/>
                </a:solidFill>
                <a:cs typeface="+mn-ea"/>
                <a:sym typeface="+mn-lt"/>
              </a:rPr>
              <a:t>汇报人</a:t>
            </a:r>
            <a:r>
              <a:rPr lang="zh-CN" altLang="en-US" sz="2000" dirty="0" smtClean="0">
                <a:solidFill>
                  <a:srgbClr val="202C46"/>
                </a:solidFill>
                <a:cs typeface="+mn-ea"/>
                <a:sym typeface="+mn-lt"/>
              </a:rPr>
              <a:t>：</a:t>
            </a:r>
            <a:r>
              <a:rPr lang="en-US" altLang="zh-CN" sz="2000" dirty="0" smtClean="0">
                <a:solidFill>
                  <a:srgbClr val="202C46"/>
                </a:solidFill>
                <a:cs typeface="+mn-ea"/>
                <a:sym typeface="+mn-lt"/>
              </a:rPr>
              <a:t>PPT</a:t>
            </a:r>
            <a:r>
              <a:rPr lang="zh-CN" altLang="en-US" sz="2000" dirty="0" smtClean="0">
                <a:solidFill>
                  <a:srgbClr val="202C46"/>
                </a:solidFill>
                <a:cs typeface="+mn-ea"/>
                <a:sym typeface="+mn-lt"/>
              </a:rPr>
              <a:t>营</a:t>
            </a:r>
            <a:endParaRPr lang="zh-CN" altLang="en-US" sz="2000" dirty="0" smtClean="0">
              <a:solidFill>
                <a:srgbClr val="202C46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36346" y="5872334"/>
            <a:ext cx="384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2000" dirty="0">
                <a:solidFill>
                  <a:srgbClr val="202C46"/>
                </a:solidFill>
                <a:cs typeface="+mn-ea"/>
                <a:sym typeface="+mn-lt"/>
              </a:rPr>
              <a:t>时间：</a:t>
            </a:r>
            <a:r>
              <a:rPr lang="en-US" altLang="zh-CN" sz="2000" dirty="0">
                <a:solidFill>
                  <a:srgbClr val="202C46"/>
                </a:solidFill>
                <a:cs typeface="+mn-ea"/>
                <a:sym typeface="+mn-lt"/>
              </a:rPr>
              <a:t>20XX</a:t>
            </a:r>
            <a:r>
              <a:rPr lang="zh-CN" altLang="en-US" sz="2000" dirty="0">
                <a:solidFill>
                  <a:srgbClr val="202C46"/>
                </a:solidFill>
                <a:cs typeface="+mn-ea"/>
                <a:sym typeface="+mn-lt"/>
              </a:rPr>
              <a:t>年</a:t>
            </a:r>
            <a:r>
              <a:rPr lang="en-US" altLang="zh-CN" sz="2000" dirty="0">
                <a:solidFill>
                  <a:srgbClr val="202C46"/>
                </a:solidFill>
                <a:cs typeface="+mn-ea"/>
                <a:sym typeface="+mn-lt"/>
              </a:rPr>
              <a:t>XX</a:t>
            </a:r>
            <a:r>
              <a:rPr lang="zh-CN" altLang="en-US" sz="2000" dirty="0">
                <a:solidFill>
                  <a:srgbClr val="202C46"/>
                </a:solidFill>
                <a:cs typeface="+mn-ea"/>
                <a:sym typeface="+mn-lt"/>
              </a:rPr>
              <a:t>月</a:t>
            </a:r>
            <a:endParaRPr lang="zh-CN" altLang="en-US" sz="2000" dirty="0">
              <a:solidFill>
                <a:srgbClr val="202C46"/>
              </a:solidFill>
              <a:cs typeface="+mn-ea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1698171" y="1"/>
            <a:ext cx="4513943" cy="1542966"/>
          </a:xfrm>
          <a:prstGeom prst="line">
            <a:avLst/>
          </a:prstGeom>
          <a:ln w="19050">
            <a:solidFill>
              <a:srgbClr val="202C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241143" y="0"/>
            <a:ext cx="4107543" cy="1551940"/>
          </a:xfrm>
          <a:prstGeom prst="line">
            <a:avLst/>
          </a:prstGeom>
          <a:ln w="19050">
            <a:solidFill>
              <a:srgbClr val="202C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5924096" y="-212170"/>
            <a:ext cx="576036" cy="576036"/>
            <a:chOff x="760990" y="3016250"/>
            <a:chExt cx="825500" cy="825500"/>
          </a:xfrm>
        </p:grpSpPr>
        <p:sp>
          <p:nvSpPr>
            <p:cNvPr id="19" name="椭圆 18"/>
            <p:cNvSpPr/>
            <p:nvPr/>
          </p:nvSpPr>
          <p:spPr>
            <a:xfrm>
              <a:off x="760990" y="3016250"/>
              <a:ext cx="825500" cy="825500"/>
            </a:xfrm>
            <a:prstGeom prst="ellipse">
              <a:avLst/>
            </a:prstGeom>
            <a:solidFill>
              <a:srgbClr val="B5393A"/>
            </a:solidFill>
            <a:ln>
              <a:noFill/>
            </a:ln>
            <a:effectLst>
              <a:outerShdw blurRad="127000" sx="113000" sy="113000" algn="c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045153" y="3300413"/>
              <a:ext cx="257175" cy="25717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63500" sx="108000" sy="108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1116590" y="3371850"/>
              <a:ext cx="114300" cy="11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21378771">
            <a:off x="1135162" y="482269"/>
            <a:ext cx="9942286" cy="5864952"/>
          </a:xfrm>
          <a:prstGeom prst="rect">
            <a:avLst/>
          </a:prstGeom>
          <a:solidFill>
            <a:srgbClr val="202C46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92846" y="496524"/>
            <a:ext cx="9942286" cy="5864952"/>
          </a:xfrm>
          <a:prstGeom prst="rect">
            <a:avLst/>
          </a:prstGeom>
          <a:solidFill>
            <a:schemeClr val="bg1">
              <a:lumMod val="9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 rot="194368">
            <a:off x="1323761" y="496524"/>
            <a:ext cx="9942286" cy="58649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45514">
            <a:off x="8172046" y="3317085"/>
            <a:ext cx="3821039" cy="269841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116513" y="948964"/>
            <a:ext cx="16981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8800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24559" y="2847954"/>
            <a:ext cx="4662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5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开展项目介绍</a:t>
            </a:r>
            <a:endParaRPr lang="zh-CN" altLang="en-US" sz="5400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116513" y="3872884"/>
            <a:ext cx="4396937" cy="0"/>
          </a:xfrm>
          <a:prstGeom prst="line">
            <a:avLst/>
          </a:prstGeom>
          <a:ln w="15875">
            <a:solidFill>
              <a:srgbClr val="B539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2105031" y="4223724"/>
            <a:ext cx="3319650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Click here to add content that matches the title, you can copy and paste.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43"/>
    </mc:Choice>
    <mc:Fallback>
      <p:transition spd="slow" advTm="65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58619" y="0"/>
            <a:ext cx="9874762" cy="1298712"/>
            <a:chOff x="1654629" y="0"/>
            <a:chExt cx="8926287" cy="1298712"/>
          </a:xfrm>
        </p:grpSpPr>
        <p:sp>
          <p:nvSpPr>
            <p:cNvPr id="2" name="梯形 1"/>
            <p:cNvSpPr/>
            <p:nvPr/>
          </p:nvSpPr>
          <p:spPr>
            <a:xfrm flipV="1">
              <a:off x="1654629" y="191835"/>
              <a:ext cx="8926287" cy="1106877"/>
            </a:xfrm>
            <a:prstGeom prst="trapezoid">
              <a:avLst>
                <a:gd name="adj" fmla="val 34091"/>
              </a:avLst>
            </a:prstGeom>
            <a:solidFill>
              <a:srgbClr val="313D55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654629" y="0"/>
              <a:ext cx="8926286" cy="185530"/>
            </a:xfrm>
            <a:prstGeom prst="rect">
              <a:avLst/>
            </a:prstGeom>
            <a:solidFill>
              <a:srgbClr val="202C46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5406887" y="66260"/>
            <a:ext cx="137822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806687" y="298592"/>
            <a:ext cx="4578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单击此处添加标题内容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76896" y="816573"/>
            <a:ext cx="3038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rgbClr val="C54747"/>
                </a:solidFill>
                <a:cs typeface="+mn-ea"/>
                <a:sym typeface="+mn-lt"/>
              </a:rPr>
              <a:t>Click here to add a title</a:t>
            </a:r>
            <a:endParaRPr lang="zh-CN" altLang="en-US" sz="2000" dirty="0">
              <a:solidFill>
                <a:srgbClr val="C54747"/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84" b="21823"/>
          <a:stretch>
            <a:fillRect/>
          </a:stretch>
        </p:blipFill>
        <p:spPr>
          <a:xfrm>
            <a:off x="0" y="1734664"/>
            <a:ext cx="12192000" cy="261666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0" y="1734664"/>
            <a:ext cx="6096000" cy="2616664"/>
          </a:xfrm>
          <a:prstGeom prst="rect">
            <a:avLst/>
          </a:prstGeom>
          <a:solidFill>
            <a:srgbClr val="313D5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06401" y="2279005"/>
            <a:ext cx="172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06401" y="2958646"/>
            <a:ext cx="51670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添加本节标题内容，内容要与标题相符，可以直接复制粘贴文本。添加本节标题内容，内容要与标题相符。添加本节标题内容，内容要与标题相符，可以直接复制粘贴文本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950" y="4837393"/>
            <a:ext cx="596214" cy="493841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871214" y="4822703"/>
            <a:ext cx="38172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414" y="5817299"/>
            <a:ext cx="584750" cy="586548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871213" y="5848963"/>
            <a:ext cx="38172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5725" y="4787280"/>
            <a:ext cx="534888" cy="541079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7361761" y="4837393"/>
            <a:ext cx="38172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9644" y="5829996"/>
            <a:ext cx="534888" cy="576275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7361760" y="5856523"/>
            <a:ext cx="38172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12728">
        <p15:prstTrans prst="peelOff"/>
      </p:transition>
    </mc:Choice>
    <mc:Fallback>
      <p:transition spd="slow" advTm="127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 animBg="1"/>
      <p:bldP spid="13" grpId="0"/>
      <p:bldP spid="14" grpId="0"/>
      <p:bldP spid="17" grpId="0"/>
      <p:bldP spid="19" grpId="0"/>
      <p:bldP spid="21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58619" y="0"/>
            <a:ext cx="9874762" cy="1298712"/>
            <a:chOff x="1654629" y="0"/>
            <a:chExt cx="8926287" cy="1298712"/>
          </a:xfrm>
        </p:grpSpPr>
        <p:sp>
          <p:nvSpPr>
            <p:cNvPr id="2" name="梯形 1"/>
            <p:cNvSpPr/>
            <p:nvPr/>
          </p:nvSpPr>
          <p:spPr>
            <a:xfrm flipV="1">
              <a:off x="1654629" y="191835"/>
              <a:ext cx="8926287" cy="1106877"/>
            </a:xfrm>
            <a:prstGeom prst="trapezoid">
              <a:avLst>
                <a:gd name="adj" fmla="val 34091"/>
              </a:avLst>
            </a:prstGeom>
            <a:solidFill>
              <a:srgbClr val="313D55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654629" y="0"/>
              <a:ext cx="8926286" cy="185530"/>
            </a:xfrm>
            <a:prstGeom prst="rect">
              <a:avLst/>
            </a:prstGeom>
            <a:solidFill>
              <a:srgbClr val="202C46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5406887" y="66260"/>
            <a:ext cx="137822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806687" y="298592"/>
            <a:ext cx="4578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单击此处添加标题内容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76896" y="816573"/>
            <a:ext cx="3038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rgbClr val="C54747"/>
                </a:solidFill>
                <a:cs typeface="+mn-ea"/>
                <a:sym typeface="+mn-lt"/>
              </a:rPr>
              <a:t>Click here to add a title</a:t>
            </a:r>
            <a:endParaRPr lang="zh-CN" altLang="en-US" sz="2000" dirty="0">
              <a:solidFill>
                <a:srgbClr val="C54747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48566" y="4742381"/>
            <a:ext cx="178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添加标题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253591" y="5421761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108397" y="4742381"/>
            <a:ext cx="178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添加标题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013422" y="5421761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868229" y="4742381"/>
            <a:ext cx="178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添加标题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773254" y="5421761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918450" y="2608780"/>
            <a:ext cx="2165152" cy="1915886"/>
            <a:chOff x="4918450" y="2608780"/>
            <a:chExt cx="2165152" cy="1915886"/>
          </a:xfrm>
        </p:grpSpPr>
        <p:grpSp>
          <p:nvGrpSpPr>
            <p:cNvPr id="11" name="组合 10"/>
            <p:cNvGrpSpPr/>
            <p:nvPr/>
          </p:nvGrpSpPr>
          <p:grpSpPr>
            <a:xfrm>
              <a:off x="4918450" y="2608780"/>
              <a:ext cx="2165152" cy="1915886"/>
              <a:chOff x="1158619" y="2608780"/>
              <a:chExt cx="2165152" cy="1915886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1158619" y="2608780"/>
                <a:ext cx="2165152" cy="1915886"/>
              </a:xfrm>
              <a:prstGeom prst="rect">
                <a:avLst/>
              </a:prstGeom>
              <a:solidFill>
                <a:srgbClr val="313D55">
                  <a:alpha val="9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348566" y="2797466"/>
                <a:ext cx="1785257" cy="153851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491112" y="3129145"/>
              <a:ext cx="1006580" cy="961594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8678282" y="2608780"/>
            <a:ext cx="2165152" cy="1915886"/>
            <a:chOff x="8678282" y="2608780"/>
            <a:chExt cx="2165152" cy="1915886"/>
          </a:xfrm>
        </p:grpSpPr>
        <p:grpSp>
          <p:nvGrpSpPr>
            <p:cNvPr id="14" name="组合 13"/>
            <p:cNvGrpSpPr/>
            <p:nvPr/>
          </p:nvGrpSpPr>
          <p:grpSpPr>
            <a:xfrm>
              <a:off x="8678282" y="2608780"/>
              <a:ext cx="2165152" cy="1915886"/>
              <a:chOff x="1158619" y="2608780"/>
              <a:chExt cx="2165152" cy="1915886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1158619" y="2608780"/>
                <a:ext cx="2165152" cy="1915886"/>
              </a:xfrm>
              <a:prstGeom prst="rect">
                <a:avLst/>
              </a:prstGeom>
              <a:solidFill>
                <a:srgbClr val="C54747">
                  <a:alpha val="9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1348566" y="2797466"/>
                <a:ext cx="1785257" cy="153851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31915" y="3059770"/>
              <a:ext cx="985339" cy="1030969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1158619" y="2608780"/>
            <a:ext cx="2165152" cy="1915886"/>
            <a:chOff x="1158619" y="2608780"/>
            <a:chExt cx="2165152" cy="1915886"/>
          </a:xfrm>
        </p:grpSpPr>
        <p:grpSp>
          <p:nvGrpSpPr>
            <p:cNvPr id="10" name="组合 9"/>
            <p:cNvGrpSpPr/>
            <p:nvPr/>
          </p:nvGrpSpPr>
          <p:grpSpPr>
            <a:xfrm>
              <a:off x="1158619" y="2608780"/>
              <a:ext cx="2165152" cy="1915886"/>
              <a:chOff x="1158619" y="2608780"/>
              <a:chExt cx="2165152" cy="1915886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1158619" y="2608780"/>
                <a:ext cx="2165152" cy="1915886"/>
              </a:xfrm>
              <a:prstGeom prst="rect">
                <a:avLst/>
              </a:prstGeom>
              <a:solidFill>
                <a:srgbClr val="313D55">
                  <a:alpha val="9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1348566" y="2797466"/>
                <a:ext cx="1785257" cy="153851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8927" y="3129145"/>
              <a:ext cx="1006580" cy="943826"/>
            </a:xfrm>
            <a:prstGeom prst="rect">
              <a:avLst/>
            </a:prstGeom>
          </p:spPr>
        </p:pic>
      </p:grpSp>
      <p:sp>
        <p:nvSpPr>
          <p:cNvPr id="29" name="文本框 28"/>
          <p:cNvSpPr txBox="1"/>
          <p:nvPr/>
        </p:nvSpPr>
        <p:spPr>
          <a:xfrm>
            <a:off x="985421" y="1766656"/>
            <a:ext cx="15092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FFFFFF"/>
                </a:solidFill>
              </a:rPr>
              <a:t>https://www.ypppt.com/</a:t>
            </a:r>
            <a:endParaRPr lang="zh-CN" altLang="en-US" sz="800" dirty="0">
              <a:solidFill>
                <a:srgbClr val="FFFFFF"/>
              </a:solidFill>
            </a:endParaRPr>
          </a:p>
        </p:txBody>
      </p:sp>
    </p:spTree>
    <p:custDataLst>
      <p:tags r:id="rId4"/>
    </p:custDataLst>
  </p:cSld>
  <p:clrMapOvr>
    <a:masterClrMapping/>
  </p:clrMapOvr>
  <p:transition spd="slow" advTm="9776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58619" y="0"/>
            <a:ext cx="9874762" cy="1298712"/>
            <a:chOff x="1654629" y="0"/>
            <a:chExt cx="8926287" cy="1298712"/>
          </a:xfrm>
        </p:grpSpPr>
        <p:sp>
          <p:nvSpPr>
            <p:cNvPr id="2" name="梯形 1"/>
            <p:cNvSpPr/>
            <p:nvPr/>
          </p:nvSpPr>
          <p:spPr>
            <a:xfrm flipV="1">
              <a:off x="1654629" y="191835"/>
              <a:ext cx="8926287" cy="1106877"/>
            </a:xfrm>
            <a:prstGeom prst="trapezoid">
              <a:avLst>
                <a:gd name="adj" fmla="val 34091"/>
              </a:avLst>
            </a:prstGeom>
            <a:solidFill>
              <a:srgbClr val="313D55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654629" y="0"/>
              <a:ext cx="8926286" cy="185530"/>
            </a:xfrm>
            <a:prstGeom prst="rect">
              <a:avLst/>
            </a:prstGeom>
            <a:solidFill>
              <a:srgbClr val="202C46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5406887" y="66260"/>
            <a:ext cx="137822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806687" y="298592"/>
            <a:ext cx="4578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单击此处添加标题内容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76896" y="816573"/>
            <a:ext cx="3038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rgbClr val="C54747"/>
                </a:solidFill>
                <a:cs typeface="+mn-ea"/>
                <a:sym typeface="+mn-lt"/>
              </a:rPr>
              <a:t>Click here to add a title</a:t>
            </a:r>
            <a:endParaRPr lang="zh-CN" altLang="en-US" sz="2000" dirty="0">
              <a:solidFill>
                <a:srgbClr val="C54747"/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65" y="2202379"/>
            <a:ext cx="5317335" cy="354874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0" name="矩形 9"/>
          <p:cNvSpPr/>
          <p:nvPr/>
        </p:nvSpPr>
        <p:spPr>
          <a:xfrm>
            <a:off x="4693220" y="2017487"/>
            <a:ext cx="6725221" cy="3980398"/>
          </a:xfrm>
          <a:prstGeom prst="rect">
            <a:avLst/>
          </a:prstGeom>
          <a:solidFill>
            <a:srgbClr val="313D5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864592" y="2416593"/>
            <a:ext cx="178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223515" y="3063154"/>
            <a:ext cx="30674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64592" y="4347284"/>
            <a:ext cx="178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223515" y="4993845"/>
            <a:ext cx="30674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5116">
        <p15:prstTrans prst="pageCurlDouble"/>
      </p:transition>
    </mc:Choice>
    <mc:Fallback>
      <p:transition spd="slow" advTm="51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58619" y="0"/>
            <a:ext cx="9874762" cy="1298712"/>
            <a:chOff x="1654629" y="0"/>
            <a:chExt cx="8926287" cy="1298712"/>
          </a:xfrm>
        </p:grpSpPr>
        <p:sp>
          <p:nvSpPr>
            <p:cNvPr id="2" name="梯形 1"/>
            <p:cNvSpPr/>
            <p:nvPr/>
          </p:nvSpPr>
          <p:spPr>
            <a:xfrm flipV="1">
              <a:off x="1654629" y="191835"/>
              <a:ext cx="8926287" cy="1106877"/>
            </a:xfrm>
            <a:prstGeom prst="trapezoid">
              <a:avLst>
                <a:gd name="adj" fmla="val 34091"/>
              </a:avLst>
            </a:prstGeom>
            <a:solidFill>
              <a:srgbClr val="313D55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654629" y="0"/>
              <a:ext cx="8926286" cy="185530"/>
            </a:xfrm>
            <a:prstGeom prst="rect">
              <a:avLst/>
            </a:prstGeom>
            <a:solidFill>
              <a:srgbClr val="202C46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5406887" y="66260"/>
            <a:ext cx="137822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806687" y="298592"/>
            <a:ext cx="4578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单击此处添加标题内容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76896" y="816573"/>
            <a:ext cx="3038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rgbClr val="C54747"/>
                </a:solidFill>
                <a:cs typeface="+mn-ea"/>
                <a:sym typeface="+mn-lt"/>
              </a:rPr>
              <a:t>Click here to add a title</a:t>
            </a:r>
            <a:endParaRPr lang="zh-CN" altLang="en-US" sz="2000" dirty="0">
              <a:solidFill>
                <a:srgbClr val="C54747"/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56343" y="2627082"/>
            <a:ext cx="1625600" cy="1407885"/>
            <a:chOff x="856343" y="2627082"/>
            <a:chExt cx="1625600" cy="1407885"/>
          </a:xfrm>
        </p:grpSpPr>
        <p:sp>
          <p:nvSpPr>
            <p:cNvPr id="8" name="矩形: 圆角 7"/>
            <p:cNvSpPr/>
            <p:nvPr/>
          </p:nvSpPr>
          <p:spPr>
            <a:xfrm>
              <a:off x="856343" y="2627082"/>
              <a:ext cx="1625600" cy="1407885"/>
            </a:xfrm>
            <a:prstGeom prst="roundRect">
              <a:avLst>
                <a:gd name="adj" fmla="val 11512"/>
              </a:avLst>
            </a:prstGeom>
            <a:solidFill>
              <a:srgbClr val="313D55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98325" y="2983324"/>
              <a:ext cx="741637" cy="695400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3807581" y="2627082"/>
            <a:ext cx="1625600" cy="1407885"/>
            <a:chOff x="3807581" y="2627082"/>
            <a:chExt cx="1625600" cy="1407885"/>
          </a:xfrm>
        </p:grpSpPr>
        <p:sp>
          <p:nvSpPr>
            <p:cNvPr id="10" name="矩形: 圆角 9"/>
            <p:cNvSpPr/>
            <p:nvPr/>
          </p:nvSpPr>
          <p:spPr>
            <a:xfrm>
              <a:off x="3807581" y="2627082"/>
              <a:ext cx="1625600" cy="1407885"/>
            </a:xfrm>
            <a:prstGeom prst="roundRect">
              <a:avLst>
                <a:gd name="adj" fmla="val 11512"/>
              </a:avLst>
            </a:prstGeom>
            <a:solidFill>
              <a:srgbClr val="313D55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30051" y="3036682"/>
              <a:ext cx="780661" cy="588684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6758819" y="2627082"/>
            <a:ext cx="1625600" cy="1407885"/>
            <a:chOff x="6758819" y="2627082"/>
            <a:chExt cx="1625600" cy="1407885"/>
          </a:xfrm>
        </p:grpSpPr>
        <p:sp>
          <p:nvSpPr>
            <p:cNvPr id="11" name="矩形: 圆角 10"/>
            <p:cNvSpPr/>
            <p:nvPr/>
          </p:nvSpPr>
          <p:spPr>
            <a:xfrm>
              <a:off x="6758819" y="2627082"/>
              <a:ext cx="1625600" cy="1407885"/>
            </a:xfrm>
            <a:prstGeom prst="roundRect">
              <a:avLst>
                <a:gd name="adj" fmla="val 11512"/>
              </a:avLst>
            </a:prstGeom>
            <a:solidFill>
              <a:srgbClr val="313D55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20729" y="2983324"/>
              <a:ext cx="701780" cy="670416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9710057" y="2627082"/>
            <a:ext cx="1625600" cy="1407885"/>
            <a:chOff x="9710057" y="2627082"/>
            <a:chExt cx="1625600" cy="1407885"/>
          </a:xfrm>
        </p:grpSpPr>
        <p:sp>
          <p:nvSpPr>
            <p:cNvPr id="12" name="矩形: 圆角 11"/>
            <p:cNvSpPr/>
            <p:nvPr/>
          </p:nvSpPr>
          <p:spPr>
            <a:xfrm>
              <a:off x="9710057" y="2627082"/>
              <a:ext cx="1625600" cy="1407885"/>
            </a:xfrm>
            <a:prstGeom prst="roundRect">
              <a:avLst>
                <a:gd name="adj" fmla="val 11512"/>
              </a:avLst>
            </a:prstGeom>
            <a:solidFill>
              <a:srgbClr val="C54747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87268" y="2945774"/>
              <a:ext cx="671177" cy="734444"/>
            </a:xfrm>
            <a:prstGeom prst="rect">
              <a:avLst/>
            </a:prstGeom>
          </p:spPr>
        </p:pic>
      </p:grpSp>
      <p:sp>
        <p:nvSpPr>
          <p:cNvPr id="21" name="文本框 20"/>
          <p:cNvSpPr txBox="1"/>
          <p:nvPr/>
        </p:nvSpPr>
        <p:spPr>
          <a:xfrm>
            <a:off x="930847" y="4391209"/>
            <a:ext cx="1494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添加标题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35872" y="5070589"/>
            <a:ext cx="16540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874123" y="4391209"/>
            <a:ext cx="1494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添加标题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79148" y="5070589"/>
            <a:ext cx="16540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822906" y="4384589"/>
            <a:ext cx="1494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添加标题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727931" y="5063969"/>
            <a:ext cx="16540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840686" y="4384589"/>
            <a:ext cx="1494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添加标题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745711" y="5063969"/>
            <a:ext cx="16540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1462">
        <p14:prism isInverted="1"/>
      </p:transition>
    </mc:Choice>
    <mc:Fallback>
      <p:transition spd="slow" advTm="114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58619" y="0"/>
            <a:ext cx="9874762" cy="1298712"/>
            <a:chOff x="1654629" y="0"/>
            <a:chExt cx="8926287" cy="1298712"/>
          </a:xfrm>
        </p:grpSpPr>
        <p:sp>
          <p:nvSpPr>
            <p:cNvPr id="2" name="梯形 1"/>
            <p:cNvSpPr/>
            <p:nvPr/>
          </p:nvSpPr>
          <p:spPr>
            <a:xfrm flipV="1">
              <a:off x="1654629" y="191835"/>
              <a:ext cx="8926287" cy="1106877"/>
            </a:xfrm>
            <a:prstGeom prst="trapezoid">
              <a:avLst>
                <a:gd name="adj" fmla="val 34091"/>
              </a:avLst>
            </a:prstGeom>
            <a:solidFill>
              <a:srgbClr val="313D55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654629" y="0"/>
              <a:ext cx="8926286" cy="185530"/>
            </a:xfrm>
            <a:prstGeom prst="rect">
              <a:avLst/>
            </a:prstGeom>
            <a:solidFill>
              <a:srgbClr val="202C46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5406887" y="66260"/>
            <a:ext cx="137822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806687" y="298592"/>
            <a:ext cx="4578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单击此处添加标题内容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76896" y="816573"/>
            <a:ext cx="3038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rgbClr val="C54747"/>
                </a:solidFill>
                <a:cs typeface="+mn-ea"/>
                <a:sym typeface="+mn-lt"/>
              </a:rPr>
              <a:t>Click here to add a title</a:t>
            </a:r>
            <a:endParaRPr lang="zh-CN" altLang="en-US" sz="2000" dirty="0">
              <a:solidFill>
                <a:srgbClr val="C54747"/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136" y="2598057"/>
            <a:ext cx="4555729" cy="3040742"/>
          </a:xfrm>
          <a:prstGeom prst="rect">
            <a:avLst/>
          </a:prstGeom>
          <a:effectLst>
            <a:softEdge rad="241300"/>
          </a:effectLst>
        </p:spPr>
      </p:pic>
      <p:sp>
        <p:nvSpPr>
          <p:cNvPr id="10" name="文本框 9"/>
          <p:cNvSpPr txBox="1"/>
          <p:nvPr/>
        </p:nvSpPr>
        <p:spPr>
          <a:xfrm>
            <a:off x="797023" y="2136392"/>
            <a:ext cx="178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添加标题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02048" y="2815772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91996" y="4548919"/>
            <a:ext cx="178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添加标题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97021" y="5228299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320664" y="2136392"/>
            <a:ext cx="178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添加标题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225689" y="2815772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415637" y="4548919"/>
            <a:ext cx="178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添加标题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320662" y="5228299"/>
            <a:ext cx="1975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添加本节标题内容，内容要与标题相符，可以直接复制粘贴文本。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6930">
        <p15:prstTrans prst="fracture"/>
      </p:transition>
    </mc:Choice>
    <mc:Fallback>
      <p:transition spd="slow" advTm="69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21378771">
            <a:off x="1135162" y="482269"/>
            <a:ext cx="9942286" cy="5864952"/>
          </a:xfrm>
          <a:prstGeom prst="rect">
            <a:avLst/>
          </a:prstGeom>
          <a:solidFill>
            <a:srgbClr val="202C46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92846" y="496524"/>
            <a:ext cx="9942286" cy="5864952"/>
          </a:xfrm>
          <a:prstGeom prst="rect">
            <a:avLst/>
          </a:prstGeom>
          <a:solidFill>
            <a:schemeClr val="bg1">
              <a:lumMod val="9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 rot="194368">
            <a:off x="1323761" y="496524"/>
            <a:ext cx="9942286" cy="58649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45514">
            <a:off x="8172046" y="3317085"/>
            <a:ext cx="3821039" cy="269841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116512" y="948964"/>
            <a:ext cx="19329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 b="1">
                <a:solidFill>
                  <a:schemeClr val="bg2">
                    <a:lumMod val="25000"/>
                  </a:schemeClr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02</a:t>
            </a:r>
            <a:endParaRPr lang="zh-CN" altLang="en-US" dirty="0"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24559" y="2847954"/>
            <a:ext cx="4662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5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项目完成情况</a:t>
            </a:r>
            <a:endParaRPr lang="zh-CN" altLang="en-US" sz="5400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116513" y="3872884"/>
            <a:ext cx="4396937" cy="0"/>
          </a:xfrm>
          <a:prstGeom prst="line">
            <a:avLst/>
          </a:prstGeom>
          <a:ln w="15875">
            <a:solidFill>
              <a:srgbClr val="B539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2105031" y="4223724"/>
            <a:ext cx="3319650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Click here to add content that matches the title, you can copy and paste.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4278">
        <p15:prstTrans prst="wind"/>
      </p:transition>
    </mc:Choice>
    <mc:Fallback>
      <p:transition spd="slow" advTm="42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</p:bldLst>
  </p:timing>
</p:sld>
</file>

<file path=ppt/tags/tag1.xml><?xml version="1.0" encoding="utf-8"?>
<p:tagLst xmlns:p="http://schemas.openxmlformats.org/presentationml/2006/main">
  <p:tag name="TIMING" val="|0.2|2.3|1|0.6|0.9|1.6|1.4"/>
</p:tagLst>
</file>

<file path=ppt/tags/tag10.xml><?xml version="1.0" encoding="utf-8"?>
<p:tagLst xmlns:p="http://schemas.openxmlformats.org/presentationml/2006/main">
  <p:tag name="TIMING" val="|0.5|0.5|0.6|0.6|0.5|0.5"/>
</p:tagLst>
</file>

<file path=ppt/tags/tag11.xml><?xml version="1.0" encoding="utf-8"?>
<p:tagLst xmlns:p="http://schemas.openxmlformats.org/presentationml/2006/main">
  <p:tag name="TIMING" val="|0.5|0.6|0.6|0.5|0.6|0.5|0.5|0.5|0.6|0.6"/>
</p:tagLst>
</file>

<file path=ppt/tags/tag12.xml><?xml version="1.0" encoding="utf-8"?>
<p:tagLst xmlns:p="http://schemas.openxmlformats.org/presentationml/2006/main">
  <p:tag name="TIMING" val="|0.5|0.5|0.5|0.5|0.5|0.5"/>
</p:tagLst>
</file>

<file path=ppt/tags/tag13.xml><?xml version="1.0" encoding="utf-8"?>
<p:tagLst xmlns:p="http://schemas.openxmlformats.org/presentationml/2006/main">
  <p:tag name="TIMING" val="|0.5|0.6|0.5|0.5|0.6|2|0.5|0.5|0.4|0.4"/>
</p:tagLst>
</file>

<file path=ppt/tags/tag14.xml><?xml version="1.0" encoding="utf-8"?>
<p:tagLst xmlns:p="http://schemas.openxmlformats.org/presentationml/2006/main">
  <p:tag name="TIMING" val="|0.2|0.6|0.5|0.5|0.7"/>
</p:tagLst>
</file>

<file path=ppt/tags/tag15.xml><?xml version="1.0" encoding="utf-8"?>
<p:tagLst xmlns:p="http://schemas.openxmlformats.org/presentationml/2006/main">
  <p:tag name="TIMING" val="|0.7|0.6|0.5|0.7|0.6|0.8|0.7|0.4|0.4|0.4|0.4|0.4|0.4|0.3|0.5"/>
</p:tagLst>
</file>

<file path=ppt/tags/tag16.xml><?xml version="1.0" encoding="utf-8"?>
<p:tagLst xmlns:p="http://schemas.openxmlformats.org/presentationml/2006/main">
  <p:tag name="TIMING" val="|0.5|0.6|0.6|0.6|0.4"/>
</p:tagLst>
</file>

<file path=ppt/tags/tag17.xml><?xml version="1.0" encoding="utf-8"?>
<p:tagLst xmlns:p="http://schemas.openxmlformats.org/presentationml/2006/main">
  <p:tag name="TIMING" val="|0.7|0.6|0.4|0.6|0.3|0.3|0.3|0.4|0.3|0.4"/>
</p:tagLst>
</file>

<file path=ppt/tags/tag18.xml><?xml version="1.0" encoding="utf-8"?>
<p:tagLst xmlns:p="http://schemas.openxmlformats.org/presentationml/2006/main">
  <p:tag name="TIMING" val="|0.6|0.6|0.5|0.4|0.4|0.3|0.3|0.4|0.4|0.3|0.4|0.4"/>
</p:tagLst>
</file>

<file path=ppt/tags/tag19.xml><?xml version="1.0" encoding="utf-8"?>
<p:tagLst xmlns:p="http://schemas.openxmlformats.org/presentationml/2006/main">
  <p:tag name="TIMING" val="|0.5|0.3|0.4|0.2|0.5"/>
</p:tagLst>
</file>

<file path=ppt/tags/tag2.xml><?xml version="1.0" encoding="utf-8"?>
<p:tagLst xmlns:p="http://schemas.openxmlformats.org/presentationml/2006/main">
  <p:tag name="TIMING" val="|2|0.7|0.8|1|0.7"/>
</p:tagLst>
</file>

<file path=ppt/tags/tag20.xml><?xml version="1.0" encoding="utf-8"?>
<p:tagLst xmlns:p="http://schemas.openxmlformats.org/presentationml/2006/main">
  <p:tag name="TIMING" val="|0.4|0.4|0.2|0.4|0.2|0.2|0.2|0.2|0.2|0.2"/>
</p:tagLst>
</file>

<file path=ppt/tags/tag21.xml><?xml version="1.0" encoding="utf-8"?>
<p:tagLst xmlns:p="http://schemas.openxmlformats.org/presentationml/2006/main">
  <p:tag name="TIMING" val="|0.4|0.2|0.2|0.2|0.2|0.2|0.2|0.2|0.2|0.2"/>
</p:tagLst>
</file>

<file path=ppt/tags/tag22.xml><?xml version="1.0" encoding="utf-8"?>
<p:tagLst xmlns:p="http://schemas.openxmlformats.org/presentationml/2006/main">
  <p:tag name="TIMING" val="|0.4|0.3|0.2|0.2|0.2|0.4|0.2|0.2|0.2"/>
</p:tagLst>
</file>

<file path=ppt/tags/tag23.xml><?xml version="1.0" encoding="utf-8"?>
<p:tagLst xmlns:p="http://schemas.openxmlformats.org/presentationml/2006/main">
  <p:tag name="TIMING" val="|0.2|0.2|0.2|0.3|0.2|0.4|0.2"/>
</p:tagLst>
</file>

<file path=ppt/tags/tag24.xml><?xml version="1.0" encoding="utf-8"?>
<p:tagLst xmlns:p="http://schemas.openxmlformats.org/presentationml/2006/main">
  <p:tag name="ISPRING_PRESENTATION_TITLE" val="项目"/>
  <p:tag name="commondata" val="eyJoZGlkIjoiYTQ3YTc2YjBlNWRhYjQ0NTA0MDBkN2E0YWM4YTZjZGMifQ=="/>
</p:tagLst>
</file>

<file path=ppt/tags/tag3.xml><?xml version="1.0" encoding="utf-8"?>
<p:tagLst xmlns:p="http://schemas.openxmlformats.org/presentationml/2006/main">
  <p:tag name="TIMING" val="|0.4|1|0.7|1.7|0.8|0.6|0.8|1|0.9|0.7|0.5|0.6|0.5|0.6|0.6"/>
</p:tagLst>
</file>

<file path=ppt/tags/tag4.xml><?xml version="1.0" encoding="utf-8"?>
<p:tagLst xmlns:p="http://schemas.openxmlformats.org/presentationml/2006/main">
  <p:tag name="TIMING" val="|0.1|0.7|0.7|0.6|0.7|0.6|0.9|0.6|0.9|0.9"/>
</p:tagLst>
</file>

<file path=ppt/tags/tag5.xml><?xml version="1.0" encoding="utf-8"?>
<p:tagLst xmlns:p="http://schemas.openxmlformats.org/presentationml/2006/main">
  <p:tag name="TIMING" val="|0.6|0.6|0.6|0.6|0.7|0.6"/>
</p:tagLst>
</file>

<file path=ppt/tags/tag6.xml><?xml version="1.0" encoding="utf-8"?>
<p:tagLst xmlns:p="http://schemas.openxmlformats.org/presentationml/2006/main">
  <p:tag name="TIMING" val="|0|0.6|0.7|0.7|0.7|0.9|0.6|1.2|0.6|1.3|0.6|1.4"/>
</p:tagLst>
</file>

<file path=ppt/tags/tag7.xml><?xml version="1.0" encoding="utf-8"?>
<p:tagLst xmlns:p="http://schemas.openxmlformats.org/presentationml/2006/main">
  <p:tag name="TIMING" val="|0.6|0.6|0.5|0.5|0.8|0.9|0.6|0.5|0.4"/>
</p:tagLst>
</file>

<file path=ppt/tags/tag8.xml><?xml version="1.0" encoding="utf-8"?>
<p:tagLst xmlns:p="http://schemas.openxmlformats.org/presentationml/2006/main">
  <p:tag name="TIMING" val="|0.6|0.6|0.6|0.5|0.5"/>
</p:tagLst>
</file>

<file path=ppt/tags/tag9.xml><?xml version="1.0" encoding="utf-8"?>
<p:tagLst xmlns:p="http://schemas.openxmlformats.org/presentationml/2006/main">
  <p:tag name="TIMING" val="|0.1|0.8|0.5|0.6|0.5|0.8|0.6|0.6|0.7|0.7|0.9"/>
</p:tagLst>
</file>

<file path=ppt/theme/theme1.xml><?xml version="1.0" encoding="utf-8"?>
<a:theme xmlns:a="http://schemas.openxmlformats.org/drawingml/2006/main" name="www.pptying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oazcp3w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3497</Words>
  <Application>WPS 演示</Application>
  <PresentationFormat>宽屏</PresentationFormat>
  <Paragraphs>375</Paragraphs>
  <Slides>26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Arial Unicode MS</vt:lpstr>
      <vt:lpstr>等线</vt:lpstr>
      <vt:lpstr>Meiryo</vt:lpstr>
      <vt:lpstr>Yu Gothic UI</vt:lpstr>
      <vt:lpstr>Arial Narrow</vt:lpstr>
      <vt:lpstr>Calibri</vt:lpstr>
      <vt:lpstr>Calibri Light</vt:lpstr>
      <vt:lpstr>www.pptying.com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creator>优品PPT</dc:creator>
  <dc:subject>https://www.ypppt.com/</dc:subject>
  <cp:lastModifiedBy>Years later</cp:lastModifiedBy>
  <cp:revision>150</cp:revision>
  <dcterms:created xsi:type="dcterms:W3CDTF">2019-06-06T01:23:00Z</dcterms:created>
  <dcterms:modified xsi:type="dcterms:W3CDTF">2024-04-06T18:14:11Z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62900991743F4F5CAAEA6FA46962F71F_13</vt:lpwstr>
  </property>
  <property fmtid="{D5CDD505-2E9C-101B-9397-08002B2CF9AE}" pid="3" name="KSOProductBuildVer">
    <vt:lpwstr>2052-12.1.0.16417</vt:lpwstr>
  </property>
</Properties>
</file>