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232" userDrawn="1">
          <p15:clr>
            <a:srgbClr val="A4A3A4"/>
          </p15:clr>
        </p15:guide>
        <p15:guide id="6" orient="horz" pos="39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2B2"/>
    <a:srgbClr val="C90739"/>
    <a:srgbClr val="FBAE94"/>
    <a:srgbClr val="FC9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88" d="100"/>
          <a:sy n="88" d="100"/>
        </p:scale>
        <p:origin x="222" y="96"/>
      </p:cViewPr>
      <p:guideLst>
        <p:guide orient="horz" pos="2160"/>
        <p:guide pos="3840"/>
        <p:guide pos="438"/>
        <p:guide pos="7242"/>
        <p:guide orient="horz" pos="232"/>
        <p:guide orient="horz" pos="39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4.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系列 1</c:v>
                </c:pt>
              </c:strCache>
            </c:strRef>
          </c:tx>
          <c:spPr>
            <a:solidFill>
              <a:srgbClr val="C90739"/>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Sheet1!$B$2:$B$6</c:f>
              <c:numCache>
                <c:formatCode>General</c:formatCode>
                <c:ptCount val="5"/>
                <c:pt idx="0">
                  <c:v>32</c:v>
                </c:pt>
                <c:pt idx="1">
                  <c:v>22</c:v>
                </c:pt>
                <c:pt idx="2">
                  <c:v>28</c:v>
                </c:pt>
                <c:pt idx="3">
                  <c:v>12</c:v>
                </c:pt>
                <c:pt idx="4">
                  <c:v>15</c:v>
                </c:pt>
              </c:numCache>
            </c:numRef>
          </c:val>
        </c:ser>
        <c:ser>
          <c:idx val="1"/>
          <c:order val="1"/>
          <c:tx>
            <c:strRef>
              <c:f>Sheet1!$C$1</c:f>
              <c:strCache>
                <c:ptCount val="1"/>
                <c:pt idx="0">
                  <c:v>系列 2</c:v>
                </c:pt>
              </c:strCache>
            </c:strRef>
          </c:tx>
          <c:spPr>
            <a:solidFill>
              <a:srgbClr val="FC9127"/>
            </a:solidFill>
            <a:ln>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Sheet1!$C$2:$C$6</c:f>
              <c:numCache>
                <c:formatCode>General</c:formatCode>
                <c:ptCount val="5"/>
                <c:pt idx="0">
                  <c:v>12</c:v>
                </c:pt>
                <c:pt idx="1">
                  <c:v>12</c:v>
                </c:pt>
                <c:pt idx="2">
                  <c:v>12</c:v>
                </c:pt>
                <c:pt idx="3">
                  <c:v>21</c:v>
                </c:pt>
                <c:pt idx="4">
                  <c:v>28</c:v>
                </c:pt>
              </c:numCache>
            </c:numRef>
          </c:val>
        </c:ser>
        <c:ser>
          <c:idx val="2"/>
          <c:order val="2"/>
          <c:tx>
            <c:strRef>
              <c:f>Sheet1!$D$1</c:f>
              <c:strCache>
                <c:ptCount val="1"/>
                <c:pt idx="0">
                  <c:v>系列3</c:v>
                </c:pt>
              </c:strCache>
            </c:strRef>
          </c:tx>
          <c:spPr>
            <a:solidFill>
              <a:srgbClr val="FBAE94"/>
            </a:solidFill>
            <a:ln w="25400">
              <a:noFill/>
            </a:ln>
            <a:effectLst/>
          </c:spPr>
          <c:dLbls>
            <c:delete val="1"/>
          </c:dLbls>
          <c:cat>
            <c:numRef>
              <c:f>Sheet1!$A$2:$A$6</c:f>
              <c:numCache>
                <c:formatCode>yyyy/m/d</c:formatCode>
                <c:ptCount val="5"/>
                <c:pt idx="0" c:formatCode="yyyy/m/d">
                  <c:v>37261</c:v>
                </c:pt>
                <c:pt idx="1" c:formatCode="yyyy/m/d">
                  <c:v>37262</c:v>
                </c:pt>
                <c:pt idx="2" c:formatCode="yyyy/m/d">
                  <c:v>37263</c:v>
                </c:pt>
                <c:pt idx="3" c:formatCode="yyyy/m/d">
                  <c:v>37264</c:v>
                </c:pt>
                <c:pt idx="4" c:formatCode="yyyy/m/d">
                  <c:v>37265</c:v>
                </c:pt>
              </c:numCache>
            </c:numRef>
          </c:cat>
          <c:val>
            <c:numRef>
              <c:f>Sheet1!$D$2:$D$6</c:f>
              <c:numCache>
                <c:formatCode>General</c:formatCode>
                <c:ptCount val="5"/>
                <c:pt idx="0">
                  <c:v>15</c:v>
                </c:pt>
                <c:pt idx="1">
                  <c:v>20</c:v>
                </c:pt>
                <c:pt idx="2">
                  <c:v>11</c:v>
                </c:pt>
                <c:pt idx="3">
                  <c:v>14</c:v>
                </c:pt>
                <c:pt idx="4">
                  <c:v>7</c:v>
                </c:pt>
              </c:numCache>
            </c:numRef>
          </c:val>
        </c:ser>
        <c:dLbls>
          <c:showLegendKey val="0"/>
          <c:showVal val="0"/>
          <c:showCatName val="0"/>
          <c:showSerName val="0"/>
          <c:showPercent val="0"/>
          <c:showBubbleSize val="0"/>
        </c:dLbls>
        <c:axId val="105430512"/>
        <c:axId val="105431072"/>
      </c:areaChart>
      <c:dateAx>
        <c:axId val="10543051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5431072"/>
        <c:crosses val="autoZero"/>
        <c:auto val="1"/>
        <c:lblOffset val="100"/>
        <c:baseTimeUnit val="days"/>
      </c:dateAx>
      <c:valAx>
        <c:axId val="105431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05430512"/>
        <c:crosses val="autoZero"/>
        <c:crossBetween val="midCat"/>
      </c:valAx>
      <c:spPr>
        <a:noFill/>
        <a:ln>
          <a:noFill/>
        </a:ln>
        <a:effectLst/>
      </c:spPr>
    </c:plotArea>
    <c:plotVisOnly val="1"/>
    <c:dispBlanksAs val="zero"/>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F114C-E1FD-4658-80D9-B8F2B6CA4CE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5FE06-EB85-4B3F-8FE5-7F7F707FE6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3176337" y="0"/>
            <a:ext cx="9015663" cy="6858000"/>
          </a:xfrm>
          <a:custGeom>
            <a:avLst/>
            <a:gdLst>
              <a:gd name="connsiteX0" fmla="*/ 6864107 w 9015663"/>
              <a:gd name="connsiteY0" fmla="*/ 0 h 6858000"/>
              <a:gd name="connsiteX1" fmla="*/ 9015663 w 9015663"/>
              <a:gd name="connsiteY1" fmla="*/ 0 h 6858000"/>
              <a:gd name="connsiteX2" fmla="*/ 9015663 w 9015663"/>
              <a:gd name="connsiteY2" fmla="*/ 6858000 h 6858000"/>
              <a:gd name="connsiteX3" fmla="*/ 0 w 90156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015663" h="6858000">
                <a:moveTo>
                  <a:pt x="6864107" y="0"/>
                </a:moveTo>
                <a:lnTo>
                  <a:pt x="9015663" y="0"/>
                </a:lnTo>
                <a:lnTo>
                  <a:pt x="9015663" y="6858000"/>
                </a:lnTo>
                <a:lnTo>
                  <a:pt x="0" y="6858000"/>
                </a:lnTo>
                <a:close/>
              </a:path>
            </a:pathLst>
          </a:custGeom>
        </p:spPr>
        <p:txBody>
          <a:bodyPr wrap="square">
            <a:noAutofit/>
          </a:bodyPr>
          <a:lstStyle/>
          <a:p>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页7">
    <p:spTree>
      <p:nvGrpSpPr>
        <p:cNvPr id="1" name=""/>
        <p:cNvGrpSpPr/>
        <p:nvPr/>
      </p:nvGrpSpPr>
      <p:grpSpPr>
        <a:xfrm>
          <a:off x="0" y="0"/>
          <a:ext cx="0" cy="0"/>
          <a:chOff x="0" y="0"/>
          <a:chExt cx="0" cy="0"/>
        </a:xfrm>
      </p:grpSpPr>
      <p:sp>
        <p:nvSpPr>
          <p:cNvPr id="23" name="图片占位符 22"/>
          <p:cNvSpPr>
            <a:spLocks noGrp="1"/>
          </p:cNvSpPr>
          <p:nvPr>
            <p:ph type="pic" sz="quarter" idx="10"/>
          </p:nvPr>
        </p:nvSpPr>
        <p:spPr>
          <a:xfrm>
            <a:off x="6724274" y="0"/>
            <a:ext cx="5467726" cy="5961309"/>
          </a:xfrm>
          <a:custGeom>
            <a:avLst/>
            <a:gdLst>
              <a:gd name="connsiteX0" fmla="*/ 5073148 w 5467726"/>
              <a:gd name="connsiteY0" fmla="*/ 3216062 h 5961309"/>
              <a:gd name="connsiteX1" fmla="*/ 5402600 w 5467726"/>
              <a:gd name="connsiteY1" fmla="*/ 3334000 h 5961309"/>
              <a:gd name="connsiteX2" fmla="*/ 5464624 w 5467726"/>
              <a:gd name="connsiteY2" fmla="*/ 3402771 h 5961309"/>
              <a:gd name="connsiteX3" fmla="*/ 5467726 w 5467726"/>
              <a:gd name="connsiteY3" fmla="*/ 3408025 h 5961309"/>
              <a:gd name="connsiteX4" fmla="*/ 5467726 w 5467726"/>
              <a:gd name="connsiteY4" fmla="*/ 3934431 h 5961309"/>
              <a:gd name="connsiteX5" fmla="*/ 5434225 w 5467726"/>
              <a:gd name="connsiteY5" fmla="*/ 3979804 h 5961309"/>
              <a:gd name="connsiteX6" fmla="*/ 4149812 w 5467726"/>
              <a:gd name="connsiteY6" fmla="*/ 5396491 h 5961309"/>
              <a:gd name="connsiteX7" fmla="*/ 3504007 w 5467726"/>
              <a:gd name="connsiteY7" fmla="*/ 5428117 h 5961309"/>
              <a:gd name="connsiteX8" fmla="*/ 3472382 w 5467726"/>
              <a:gd name="connsiteY8" fmla="*/ 4782312 h 5961309"/>
              <a:gd name="connsiteX9" fmla="*/ 4756795 w 5467726"/>
              <a:gd name="connsiteY9" fmla="*/ 3365625 h 5961309"/>
              <a:gd name="connsiteX10" fmla="*/ 5073148 w 5467726"/>
              <a:gd name="connsiteY10" fmla="*/ 3216062 h 5961309"/>
              <a:gd name="connsiteX11" fmla="*/ 5155804 w 5467726"/>
              <a:gd name="connsiteY11" fmla="*/ 1482600 h 5961309"/>
              <a:gd name="connsiteX12" fmla="*/ 5410754 w 5467726"/>
              <a:gd name="connsiteY12" fmla="*/ 1545530 h 5961309"/>
              <a:gd name="connsiteX13" fmla="*/ 5467726 w 5467726"/>
              <a:gd name="connsiteY13" fmla="*/ 1587594 h 5961309"/>
              <a:gd name="connsiteX14" fmla="*/ 5467726 w 5467726"/>
              <a:gd name="connsiteY14" fmla="*/ 2300559 h 5961309"/>
              <a:gd name="connsiteX15" fmla="*/ 2432720 w 5467726"/>
              <a:gd name="connsiteY15" fmla="*/ 5648122 h 5961309"/>
              <a:gd name="connsiteX16" fmla="*/ 1786915 w 5467726"/>
              <a:gd name="connsiteY16" fmla="*/ 5679747 h 5961309"/>
              <a:gd name="connsiteX17" fmla="*/ 1755290 w 5467726"/>
              <a:gd name="connsiteY17" fmla="*/ 5033943 h 5961309"/>
              <a:gd name="connsiteX18" fmla="*/ 4839452 w 5467726"/>
              <a:gd name="connsiteY18" fmla="*/ 1632163 h 5961309"/>
              <a:gd name="connsiteX19" fmla="*/ 5155804 w 5467726"/>
              <a:gd name="connsiteY19" fmla="*/ 1482600 h 5961309"/>
              <a:gd name="connsiteX20" fmla="*/ 1804278 w 5467726"/>
              <a:gd name="connsiteY20" fmla="*/ 252401 h 5961309"/>
              <a:gd name="connsiteX21" fmla="*/ 2133730 w 5467726"/>
              <a:gd name="connsiteY21" fmla="*/ 370339 h 5961309"/>
              <a:gd name="connsiteX22" fmla="*/ 2165355 w 5467726"/>
              <a:gd name="connsiteY22" fmla="*/ 1016143 h 5961309"/>
              <a:gd name="connsiteX23" fmla="*/ 880942 w 5467726"/>
              <a:gd name="connsiteY23" fmla="*/ 2432830 h 5961309"/>
              <a:gd name="connsiteX24" fmla="*/ 235138 w 5467726"/>
              <a:gd name="connsiteY24" fmla="*/ 2464456 h 5961309"/>
              <a:gd name="connsiteX25" fmla="*/ 203512 w 5467726"/>
              <a:gd name="connsiteY25" fmla="*/ 1818651 h 5961309"/>
              <a:gd name="connsiteX26" fmla="*/ 1487926 w 5467726"/>
              <a:gd name="connsiteY26" fmla="*/ 401964 h 5961309"/>
              <a:gd name="connsiteX27" fmla="*/ 1804278 w 5467726"/>
              <a:gd name="connsiteY27" fmla="*/ 252401 h 5961309"/>
              <a:gd name="connsiteX28" fmla="*/ 3521370 w 5467726"/>
              <a:gd name="connsiteY28" fmla="*/ 770 h 5961309"/>
              <a:gd name="connsiteX29" fmla="*/ 3850822 w 5467726"/>
              <a:gd name="connsiteY29" fmla="*/ 118708 h 5961309"/>
              <a:gd name="connsiteX30" fmla="*/ 3882447 w 5467726"/>
              <a:gd name="connsiteY30" fmla="*/ 764512 h 5961309"/>
              <a:gd name="connsiteX31" fmla="*/ 798286 w 5467726"/>
              <a:gd name="connsiteY31" fmla="*/ 4166292 h 5961309"/>
              <a:gd name="connsiteX32" fmla="*/ 152481 w 5467726"/>
              <a:gd name="connsiteY32" fmla="*/ 4197917 h 5961309"/>
              <a:gd name="connsiteX33" fmla="*/ 120856 w 5467726"/>
              <a:gd name="connsiteY33" fmla="*/ 3552113 h 5961309"/>
              <a:gd name="connsiteX34" fmla="*/ 3205017 w 5467726"/>
              <a:gd name="connsiteY34" fmla="*/ 150333 h 5961309"/>
              <a:gd name="connsiteX35" fmla="*/ 3521370 w 5467726"/>
              <a:gd name="connsiteY35" fmla="*/ 770 h 5961309"/>
              <a:gd name="connsiteX36" fmla="*/ 4830268 w 5467726"/>
              <a:gd name="connsiteY36" fmla="*/ 0 h 5961309"/>
              <a:gd name="connsiteX37" fmla="*/ 5467726 w 5467726"/>
              <a:gd name="connsiteY37" fmla="*/ 0 h 5961309"/>
              <a:gd name="connsiteX38" fmla="*/ 5467726 w 5467726"/>
              <a:gd name="connsiteY38" fmla="*/ 658268 h 5961309"/>
              <a:gd name="connsiteX39" fmla="*/ 795919 w 5467726"/>
              <a:gd name="connsiteY39" fmla="*/ 5811195 h 5961309"/>
              <a:gd name="connsiteX40" fmla="*/ 150114 w 5467726"/>
              <a:gd name="connsiteY40" fmla="*/ 5842820 h 5961309"/>
              <a:gd name="connsiteX41" fmla="*/ 118489 w 5467726"/>
              <a:gd name="connsiteY41" fmla="*/ 5197016 h 596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7726" h="5961309">
                <a:moveTo>
                  <a:pt x="5073148" y="3216062"/>
                </a:moveTo>
                <a:cubicBezTo>
                  <a:pt x="5190016" y="3210339"/>
                  <a:pt x="5309067" y="3249199"/>
                  <a:pt x="5402600" y="3334000"/>
                </a:cubicBezTo>
                <a:cubicBezTo>
                  <a:pt x="5425983" y="3355200"/>
                  <a:pt x="5446665" y="3378268"/>
                  <a:pt x="5464624" y="3402771"/>
                </a:cubicBezTo>
                <a:lnTo>
                  <a:pt x="5467726" y="3408025"/>
                </a:lnTo>
                <a:lnTo>
                  <a:pt x="5467726" y="3934431"/>
                </a:lnTo>
                <a:lnTo>
                  <a:pt x="5434225" y="3979804"/>
                </a:lnTo>
                <a:lnTo>
                  <a:pt x="4149812" y="5396491"/>
                </a:lnTo>
                <a:cubicBezTo>
                  <a:pt x="3980211" y="5583559"/>
                  <a:pt x="3691075" y="5597718"/>
                  <a:pt x="3504007" y="5428117"/>
                </a:cubicBezTo>
                <a:cubicBezTo>
                  <a:pt x="3316940" y="5258515"/>
                  <a:pt x="3302781" y="4969379"/>
                  <a:pt x="3472382" y="4782312"/>
                </a:cubicBezTo>
                <a:lnTo>
                  <a:pt x="4756795" y="3365625"/>
                </a:lnTo>
                <a:cubicBezTo>
                  <a:pt x="4841596" y="3272091"/>
                  <a:pt x="4956281" y="3221785"/>
                  <a:pt x="5073148" y="3216062"/>
                </a:cubicBezTo>
                <a:close/>
                <a:moveTo>
                  <a:pt x="5155804" y="1482600"/>
                </a:moveTo>
                <a:cubicBezTo>
                  <a:pt x="5243455" y="1478307"/>
                  <a:pt x="5332334" y="1499093"/>
                  <a:pt x="5410754" y="1545530"/>
                </a:cubicBezTo>
                <a:lnTo>
                  <a:pt x="5467726" y="1587594"/>
                </a:lnTo>
                <a:lnTo>
                  <a:pt x="5467726" y="2300559"/>
                </a:lnTo>
                <a:lnTo>
                  <a:pt x="2432720" y="5648122"/>
                </a:lnTo>
                <a:cubicBezTo>
                  <a:pt x="2263119" y="5835190"/>
                  <a:pt x="1973983" y="5849349"/>
                  <a:pt x="1786915" y="5679747"/>
                </a:cubicBezTo>
                <a:cubicBezTo>
                  <a:pt x="1599848" y="5510146"/>
                  <a:pt x="1585689" y="5221010"/>
                  <a:pt x="1755290" y="5033943"/>
                </a:cubicBezTo>
                <a:lnTo>
                  <a:pt x="4839452" y="1632163"/>
                </a:lnTo>
                <a:cubicBezTo>
                  <a:pt x="4924253" y="1538629"/>
                  <a:pt x="5038937" y="1488323"/>
                  <a:pt x="5155804" y="1482600"/>
                </a:cubicBezTo>
                <a:close/>
                <a:moveTo>
                  <a:pt x="1804278" y="252401"/>
                </a:moveTo>
                <a:cubicBezTo>
                  <a:pt x="1921146" y="246677"/>
                  <a:pt x="2040197" y="285538"/>
                  <a:pt x="2133730" y="370339"/>
                </a:cubicBezTo>
                <a:cubicBezTo>
                  <a:pt x="2320797" y="539940"/>
                  <a:pt x="2334956" y="829076"/>
                  <a:pt x="2165355" y="1016143"/>
                </a:cubicBezTo>
                <a:lnTo>
                  <a:pt x="880942" y="2432830"/>
                </a:lnTo>
                <a:cubicBezTo>
                  <a:pt x="711341" y="2619897"/>
                  <a:pt x="422205" y="2634056"/>
                  <a:pt x="235138" y="2464456"/>
                </a:cubicBezTo>
                <a:cubicBezTo>
                  <a:pt x="48070" y="2294854"/>
                  <a:pt x="33911" y="2005718"/>
                  <a:pt x="203512" y="1818651"/>
                </a:cubicBezTo>
                <a:lnTo>
                  <a:pt x="1487926" y="401964"/>
                </a:lnTo>
                <a:cubicBezTo>
                  <a:pt x="1572726" y="308430"/>
                  <a:pt x="1687410" y="258124"/>
                  <a:pt x="1804278" y="252401"/>
                </a:cubicBezTo>
                <a:close/>
                <a:moveTo>
                  <a:pt x="3521370" y="770"/>
                </a:moveTo>
                <a:cubicBezTo>
                  <a:pt x="3638238" y="-4953"/>
                  <a:pt x="3757288" y="33907"/>
                  <a:pt x="3850822" y="118708"/>
                </a:cubicBezTo>
                <a:cubicBezTo>
                  <a:pt x="4037889" y="288309"/>
                  <a:pt x="4052048" y="577445"/>
                  <a:pt x="3882447" y="764512"/>
                </a:cubicBezTo>
                <a:lnTo>
                  <a:pt x="798286" y="4166292"/>
                </a:lnTo>
                <a:cubicBezTo>
                  <a:pt x="628685" y="4353360"/>
                  <a:pt x="339549" y="4367519"/>
                  <a:pt x="152481" y="4197917"/>
                </a:cubicBezTo>
                <a:cubicBezTo>
                  <a:pt x="-34586" y="4028316"/>
                  <a:pt x="-48745" y="3739180"/>
                  <a:pt x="120856" y="3552113"/>
                </a:cubicBezTo>
                <a:lnTo>
                  <a:pt x="3205017" y="150333"/>
                </a:lnTo>
                <a:cubicBezTo>
                  <a:pt x="3289818" y="56799"/>
                  <a:pt x="3404502" y="6493"/>
                  <a:pt x="3521370" y="770"/>
                </a:cubicBezTo>
                <a:close/>
                <a:moveTo>
                  <a:pt x="4830268" y="0"/>
                </a:moveTo>
                <a:lnTo>
                  <a:pt x="5467726" y="0"/>
                </a:lnTo>
                <a:lnTo>
                  <a:pt x="5467726" y="658268"/>
                </a:lnTo>
                <a:lnTo>
                  <a:pt x="795919" y="5811195"/>
                </a:lnTo>
                <a:cubicBezTo>
                  <a:pt x="626318" y="5998263"/>
                  <a:pt x="337182" y="6012422"/>
                  <a:pt x="150114" y="5842820"/>
                </a:cubicBezTo>
                <a:cubicBezTo>
                  <a:pt x="-36953" y="5673219"/>
                  <a:pt x="-51112" y="5384083"/>
                  <a:pt x="118489" y="5197016"/>
                </a:cubicBezTo>
                <a:close/>
              </a:path>
            </a:pathLst>
          </a:custGeom>
        </p:spPr>
        <p:txBody>
          <a:bodyPr wrap="square">
            <a:noAutofit/>
          </a:bodyPr>
          <a:lstStyle/>
          <a:p>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封底">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7805" b="7773"/>
          <a:stretch>
            <a:fillRect/>
          </a:stretch>
        </p:blipFill>
        <p:spPr>
          <a:xfrm>
            <a:off x="-1" y="-1"/>
            <a:ext cx="12188081" cy="6858001"/>
          </a:xfrm>
          <a:prstGeom prst="rect">
            <a:avLst/>
          </a:prstGeom>
        </p:spPr>
      </p:pic>
      <p:sp>
        <p:nvSpPr>
          <p:cNvPr id="8" name="矩形 7"/>
          <p:cNvSpPr/>
          <p:nvPr userDrawn="1"/>
        </p:nvSpPr>
        <p:spPr>
          <a:xfrm>
            <a:off x="0" y="-1"/>
            <a:ext cx="12192000" cy="6858001"/>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4" name="图片占位符 23"/>
          <p:cNvSpPr>
            <a:spLocks noGrp="1"/>
          </p:cNvSpPr>
          <p:nvPr>
            <p:ph type="pic" sz="quarter" idx="13"/>
          </p:nvPr>
        </p:nvSpPr>
        <p:spPr>
          <a:xfrm>
            <a:off x="9335965" y="2377810"/>
            <a:ext cx="2027908" cy="2027908"/>
          </a:xfrm>
          <a:custGeom>
            <a:avLst/>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
        <p:nvSpPr>
          <p:cNvPr id="21" name="图片占位符 20"/>
          <p:cNvSpPr>
            <a:spLocks noGrp="1"/>
          </p:cNvSpPr>
          <p:nvPr>
            <p:ph type="pic" sz="quarter" idx="12"/>
          </p:nvPr>
        </p:nvSpPr>
        <p:spPr>
          <a:xfrm>
            <a:off x="6500013" y="1243024"/>
            <a:ext cx="2027908" cy="2027908"/>
          </a:xfrm>
          <a:custGeom>
            <a:avLst/>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
        <p:nvSpPr>
          <p:cNvPr id="18" name="图片占位符 17"/>
          <p:cNvSpPr>
            <a:spLocks noGrp="1"/>
          </p:cNvSpPr>
          <p:nvPr>
            <p:ph type="pic" sz="quarter" idx="11"/>
          </p:nvPr>
        </p:nvSpPr>
        <p:spPr>
          <a:xfrm>
            <a:off x="3664061" y="2377810"/>
            <a:ext cx="2027908" cy="2027908"/>
          </a:xfrm>
          <a:custGeom>
            <a:avLst/>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
        <p:nvSpPr>
          <p:cNvPr id="15" name="图片占位符 14"/>
          <p:cNvSpPr>
            <a:spLocks noGrp="1"/>
          </p:cNvSpPr>
          <p:nvPr>
            <p:ph type="pic" sz="quarter" idx="10"/>
          </p:nvPr>
        </p:nvSpPr>
        <p:spPr>
          <a:xfrm>
            <a:off x="828109" y="1243024"/>
            <a:ext cx="2027908" cy="2027908"/>
          </a:xfrm>
          <a:custGeom>
            <a:avLst/>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7" name="图片占位符 14"/>
          <p:cNvSpPr>
            <a:spLocks noGrp="1"/>
          </p:cNvSpPr>
          <p:nvPr>
            <p:ph type="pic" sz="quarter" idx="10"/>
          </p:nvPr>
        </p:nvSpPr>
        <p:spPr>
          <a:xfrm>
            <a:off x="1978487" y="2415046"/>
            <a:ext cx="2027908" cy="2027908"/>
          </a:xfrm>
          <a:custGeom>
            <a:avLst/>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2" name="图片占位符 21"/>
          <p:cNvSpPr>
            <a:spLocks noGrp="1"/>
          </p:cNvSpPr>
          <p:nvPr>
            <p:ph type="pic" sz="quarter" idx="10"/>
          </p:nvPr>
        </p:nvSpPr>
        <p:spPr>
          <a:xfrm>
            <a:off x="5709886" y="1080514"/>
            <a:ext cx="5260657" cy="4882458"/>
          </a:xfrm>
          <a:custGeom>
            <a:avLst/>
            <a:gdLst>
              <a:gd name="connsiteX0" fmla="*/ 4386577 w 5260657"/>
              <a:gd name="connsiteY0" fmla="*/ 1421321 h 4882458"/>
              <a:gd name="connsiteX1" fmla="*/ 5260657 w 5260657"/>
              <a:gd name="connsiteY1" fmla="*/ 1849664 h 4882458"/>
              <a:gd name="connsiteX2" fmla="*/ 3774435 w 5260657"/>
              <a:gd name="connsiteY2" fmla="*/ 4882458 h 4882458"/>
              <a:gd name="connsiteX3" fmla="*/ 2900355 w 5260657"/>
              <a:gd name="connsiteY3" fmla="*/ 4454115 h 4882458"/>
              <a:gd name="connsiteX4" fmla="*/ 2128513 w 5260657"/>
              <a:gd name="connsiteY4" fmla="*/ 1135938 h 4882458"/>
              <a:gd name="connsiteX5" fmla="*/ 3002592 w 5260657"/>
              <a:gd name="connsiteY5" fmla="*/ 1564282 h 4882458"/>
              <a:gd name="connsiteX6" fmla="*/ 1516371 w 5260657"/>
              <a:gd name="connsiteY6" fmla="*/ 4597076 h 4882458"/>
              <a:gd name="connsiteX7" fmla="*/ 642291 w 5260657"/>
              <a:gd name="connsiteY7" fmla="*/ 4168733 h 4882458"/>
              <a:gd name="connsiteX8" fmla="*/ 3744286 w 5260657"/>
              <a:gd name="connsiteY8" fmla="*/ 285382 h 4882458"/>
              <a:gd name="connsiteX9" fmla="*/ 4618366 w 5260657"/>
              <a:gd name="connsiteY9" fmla="*/ 713725 h 4882458"/>
              <a:gd name="connsiteX10" fmla="*/ 3132144 w 5260657"/>
              <a:gd name="connsiteY10" fmla="*/ 3746520 h 4882458"/>
              <a:gd name="connsiteX11" fmla="*/ 2258064 w 5260657"/>
              <a:gd name="connsiteY11" fmla="*/ 3318176 h 4882458"/>
              <a:gd name="connsiteX12" fmla="*/ 1486222 w 5260657"/>
              <a:gd name="connsiteY12" fmla="*/ 0 h 4882458"/>
              <a:gd name="connsiteX13" fmla="*/ 2360302 w 5260657"/>
              <a:gd name="connsiteY13" fmla="*/ 428344 h 4882458"/>
              <a:gd name="connsiteX14" fmla="*/ 874080 w 5260657"/>
              <a:gd name="connsiteY14" fmla="*/ 3461138 h 4882458"/>
              <a:gd name="connsiteX15" fmla="*/ 0 w 5260657"/>
              <a:gd name="connsiteY15" fmla="*/ 3032794 h 48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0657" h="4882458">
                <a:moveTo>
                  <a:pt x="4386577" y="1421321"/>
                </a:moveTo>
                <a:lnTo>
                  <a:pt x="5260657" y="1849664"/>
                </a:lnTo>
                <a:lnTo>
                  <a:pt x="3774435" y="4882458"/>
                </a:lnTo>
                <a:lnTo>
                  <a:pt x="2900355" y="4454115"/>
                </a:lnTo>
                <a:close/>
                <a:moveTo>
                  <a:pt x="2128513" y="1135938"/>
                </a:moveTo>
                <a:lnTo>
                  <a:pt x="3002592" y="1564282"/>
                </a:lnTo>
                <a:lnTo>
                  <a:pt x="1516371" y="4597076"/>
                </a:lnTo>
                <a:lnTo>
                  <a:pt x="642291" y="4168733"/>
                </a:lnTo>
                <a:close/>
                <a:moveTo>
                  <a:pt x="3744286" y="285382"/>
                </a:moveTo>
                <a:lnTo>
                  <a:pt x="4618366" y="713725"/>
                </a:lnTo>
                <a:lnTo>
                  <a:pt x="3132144" y="3746520"/>
                </a:lnTo>
                <a:lnTo>
                  <a:pt x="2258064" y="3318176"/>
                </a:lnTo>
                <a:close/>
                <a:moveTo>
                  <a:pt x="1486222" y="0"/>
                </a:moveTo>
                <a:lnTo>
                  <a:pt x="2360302" y="428344"/>
                </a:lnTo>
                <a:lnTo>
                  <a:pt x="874080" y="3461138"/>
                </a:lnTo>
                <a:lnTo>
                  <a:pt x="0" y="3032794"/>
                </a:lnTo>
                <a:close/>
              </a:path>
            </a:pathLst>
          </a:custGeom>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页2">
    <p:spTree>
      <p:nvGrpSpPr>
        <p:cNvPr id="1" name=""/>
        <p:cNvGrpSpPr/>
        <p:nvPr/>
      </p:nvGrpSpPr>
      <p:grpSpPr>
        <a:xfrm>
          <a:off x="0" y="0"/>
          <a:ext cx="0" cy="0"/>
          <a:chOff x="0" y="0"/>
          <a:chExt cx="0" cy="0"/>
        </a:xfrm>
      </p:grpSpPr>
      <p:sp>
        <p:nvSpPr>
          <p:cNvPr id="19" name="图片占位符 18"/>
          <p:cNvSpPr>
            <a:spLocks noGrp="1"/>
          </p:cNvSpPr>
          <p:nvPr>
            <p:ph type="pic" sz="quarter" idx="10"/>
          </p:nvPr>
        </p:nvSpPr>
        <p:spPr>
          <a:xfrm>
            <a:off x="663677" y="0"/>
            <a:ext cx="5633884" cy="6858000"/>
          </a:xfrm>
          <a:custGeom>
            <a:avLst/>
            <a:gdLst>
              <a:gd name="connsiteX0" fmla="*/ 1914168 w 5633884"/>
              <a:gd name="connsiteY0" fmla="*/ 0 h 6858000"/>
              <a:gd name="connsiteX1" fmla="*/ 5633884 w 5633884"/>
              <a:gd name="connsiteY1" fmla="*/ 0 h 6858000"/>
              <a:gd name="connsiteX2" fmla="*/ 3719716 w 5633884"/>
              <a:gd name="connsiteY2" fmla="*/ 6858000 h 6858000"/>
              <a:gd name="connsiteX3" fmla="*/ 0 w 5633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33884" h="6858000">
                <a:moveTo>
                  <a:pt x="1914168" y="0"/>
                </a:moveTo>
                <a:lnTo>
                  <a:pt x="5633884" y="0"/>
                </a:lnTo>
                <a:lnTo>
                  <a:pt x="3719716"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页3">
    <p:spTree>
      <p:nvGrpSpPr>
        <p:cNvPr id="1" name=""/>
        <p:cNvGrpSpPr/>
        <p:nvPr/>
      </p:nvGrpSpPr>
      <p:grpSpPr>
        <a:xfrm>
          <a:off x="0" y="0"/>
          <a:ext cx="0" cy="0"/>
          <a:chOff x="0" y="0"/>
          <a:chExt cx="0" cy="0"/>
        </a:xfrm>
      </p:grpSpPr>
      <p:sp>
        <p:nvSpPr>
          <p:cNvPr id="6" name="图片占位符 21"/>
          <p:cNvSpPr>
            <a:spLocks noGrp="1"/>
          </p:cNvSpPr>
          <p:nvPr>
            <p:ph type="pic" sz="quarter" idx="10"/>
          </p:nvPr>
        </p:nvSpPr>
        <p:spPr>
          <a:xfrm>
            <a:off x="1239487" y="1080514"/>
            <a:ext cx="5260657" cy="4882458"/>
          </a:xfrm>
          <a:custGeom>
            <a:avLst/>
            <a:gdLst>
              <a:gd name="connsiteX0" fmla="*/ 4386577 w 5260657"/>
              <a:gd name="connsiteY0" fmla="*/ 1421321 h 4882458"/>
              <a:gd name="connsiteX1" fmla="*/ 5260657 w 5260657"/>
              <a:gd name="connsiteY1" fmla="*/ 1849664 h 4882458"/>
              <a:gd name="connsiteX2" fmla="*/ 3774435 w 5260657"/>
              <a:gd name="connsiteY2" fmla="*/ 4882458 h 4882458"/>
              <a:gd name="connsiteX3" fmla="*/ 2900355 w 5260657"/>
              <a:gd name="connsiteY3" fmla="*/ 4454115 h 4882458"/>
              <a:gd name="connsiteX4" fmla="*/ 2128513 w 5260657"/>
              <a:gd name="connsiteY4" fmla="*/ 1135938 h 4882458"/>
              <a:gd name="connsiteX5" fmla="*/ 3002592 w 5260657"/>
              <a:gd name="connsiteY5" fmla="*/ 1564282 h 4882458"/>
              <a:gd name="connsiteX6" fmla="*/ 1516371 w 5260657"/>
              <a:gd name="connsiteY6" fmla="*/ 4597076 h 4882458"/>
              <a:gd name="connsiteX7" fmla="*/ 642291 w 5260657"/>
              <a:gd name="connsiteY7" fmla="*/ 4168733 h 4882458"/>
              <a:gd name="connsiteX8" fmla="*/ 3744286 w 5260657"/>
              <a:gd name="connsiteY8" fmla="*/ 285382 h 4882458"/>
              <a:gd name="connsiteX9" fmla="*/ 4618366 w 5260657"/>
              <a:gd name="connsiteY9" fmla="*/ 713725 h 4882458"/>
              <a:gd name="connsiteX10" fmla="*/ 3132144 w 5260657"/>
              <a:gd name="connsiteY10" fmla="*/ 3746520 h 4882458"/>
              <a:gd name="connsiteX11" fmla="*/ 2258064 w 5260657"/>
              <a:gd name="connsiteY11" fmla="*/ 3318176 h 4882458"/>
              <a:gd name="connsiteX12" fmla="*/ 1486222 w 5260657"/>
              <a:gd name="connsiteY12" fmla="*/ 0 h 4882458"/>
              <a:gd name="connsiteX13" fmla="*/ 2360302 w 5260657"/>
              <a:gd name="connsiteY13" fmla="*/ 428344 h 4882458"/>
              <a:gd name="connsiteX14" fmla="*/ 874080 w 5260657"/>
              <a:gd name="connsiteY14" fmla="*/ 3461138 h 4882458"/>
              <a:gd name="connsiteX15" fmla="*/ 0 w 5260657"/>
              <a:gd name="connsiteY15" fmla="*/ 3032794 h 488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0657" h="4882458">
                <a:moveTo>
                  <a:pt x="4386577" y="1421321"/>
                </a:moveTo>
                <a:lnTo>
                  <a:pt x="5260657" y="1849664"/>
                </a:lnTo>
                <a:lnTo>
                  <a:pt x="3774435" y="4882458"/>
                </a:lnTo>
                <a:lnTo>
                  <a:pt x="2900355" y="4454115"/>
                </a:lnTo>
                <a:close/>
                <a:moveTo>
                  <a:pt x="2128513" y="1135938"/>
                </a:moveTo>
                <a:lnTo>
                  <a:pt x="3002592" y="1564282"/>
                </a:lnTo>
                <a:lnTo>
                  <a:pt x="1516371" y="4597076"/>
                </a:lnTo>
                <a:lnTo>
                  <a:pt x="642291" y="4168733"/>
                </a:lnTo>
                <a:close/>
                <a:moveTo>
                  <a:pt x="3744286" y="285382"/>
                </a:moveTo>
                <a:lnTo>
                  <a:pt x="4618366" y="713725"/>
                </a:lnTo>
                <a:lnTo>
                  <a:pt x="3132144" y="3746520"/>
                </a:lnTo>
                <a:lnTo>
                  <a:pt x="2258064" y="3318176"/>
                </a:lnTo>
                <a:close/>
                <a:moveTo>
                  <a:pt x="1486222" y="0"/>
                </a:moveTo>
                <a:lnTo>
                  <a:pt x="2360302" y="428344"/>
                </a:lnTo>
                <a:lnTo>
                  <a:pt x="874080" y="3461138"/>
                </a:lnTo>
                <a:lnTo>
                  <a:pt x="0" y="3032794"/>
                </a:lnTo>
                <a:close/>
              </a:path>
            </a:pathLst>
          </a:custGeom>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页4">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028021" y="0"/>
            <a:ext cx="5633884" cy="6858000"/>
          </a:xfrm>
          <a:custGeom>
            <a:avLst/>
            <a:gdLst>
              <a:gd name="connsiteX0" fmla="*/ 1914168 w 5633884"/>
              <a:gd name="connsiteY0" fmla="*/ 0 h 6858000"/>
              <a:gd name="connsiteX1" fmla="*/ 5633884 w 5633884"/>
              <a:gd name="connsiteY1" fmla="*/ 0 h 6858000"/>
              <a:gd name="connsiteX2" fmla="*/ 3719716 w 5633884"/>
              <a:gd name="connsiteY2" fmla="*/ 6858000 h 6858000"/>
              <a:gd name="connsiteX3" fmla="*/ 0 w 5633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633884" h="6858000">
                <a:moveTo>
                  <a:pt x="1914168" y="0"/>
                </a:moveTo>
                <a:lnTo>
                  <a:pt x="5633884" y="0"/>
                </a:lnTo>
                <a:lnTo>
                  <a:pt x="3719716" y="6858000"/>
                </a:lnTo>
                <a:lnTo>
                  <a:pt x="0" y="6858000"/>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页5">
    <p:spTree>
      <p:nvGrpSpPr>
        <p:cNvPr id="1" name=""/>
        <p:cNvGrpSpPr/>
        <p:nvPr/>
      </p:nvGrpSpPr>
      <p:grpSpPr>
        <a:xfrm>
          <a:off x="0" y="0"/>
          <a:ext cx="0" cy="0"/>
          <a:chOff x="0" y="0"/>
          <a:chExt cx="0" cy="0"/>
        </a:xfrm>
      </p:grpSpPr>
      <p:sp>
        <p:nvSpPr>
          <p:cNvPr id="19" name="图片占位符 18"/>
          <p:cNvSpPr>
            <a:spLocks noGrp="1"/>
          </p:cNvSpPr>
          <p:nvPr>
            <p:ph type="pic" sz="quarter" idx="10"/>
          </p:nvPr>
        </p:nvSpPr>
        <p:spPr>
          <a:xfrm>
            <a:off x="0" y="1629846"/>
            <a:ext cx="6192823" cy="5228154"/>
          </a:xfrm>
          <a:custGeom>
            <a:avLst/>
            <a:gdLst>
              <a:gd name="connsiteX0" fmla="*/ 5376360 w 6192823"/>
              <a:gd name="connsiteY0" fmla="*/ 2708410 h 5228154"/>
              <a:gd name="connsiteX1" fmla="*/ 6192823 w 6192823"/>
              <a:gd name="connsiteY1" fmla="*/ 3151432 h 5228154"/>
              <a:gd name="connsiteX2" fmla="*/ 5065970 w 6192823"/>
              <a:gd name="connsiteY2" fmla="*/ 5228154 h 5228154"/>
              <a:gd name="connsiteX3" fmla="*/ 4009118 w 6192823"/>
              <a:gd name="connsiteY3" fmla="*/ 5228154 h 5228154"/>
              <a:gd name="connsiteX4" fmla="*/ 4792278 w 6192823"/>
              <a:gd name="connsiteY4" fmla="*/ 1532788 h 5228154"/>
              <a:gd name="connsiteX5" fmla="*/ 5608741 w 6192823"/>
              <a:gd name="connsiteY5" fmla="*/ 1975811 h 5228154"/>
              <a:gd name="connsiteX6" fmla="*/ 3843982 w 6192823"/>
              <a:gd name="connsiteY6" fmla="*/ 5228154 h 5228154"/>
              <a:gd name="connsiteX7" fmla="*/ 2787129 w 6192823"/>
              <a:gd name="connsiteY7" fmla="*/ 5228154 h 5228154"/>
              <a:gd name="connsiteX8" fmla="*/ 531571 w 6192823"/>
              <a:gd name="connsiteY8" fmla="*/ 376812 h 5228154"/>
              <a:gd name="connsiteX9" fmla="*/ 1348035 w 6192823"/>
              <a:gd name="connsiteY9" fmla="*/ 819835 h 5228154"/>
              <a:gd name="connsiteX10" fmla="*/ 0 w 6192823"/>
              <a:gd name="connsiteY10" fmla="*/ 3304180 h 5228154"/>
              <a:gd name="connsiteX11" fmla="*/ 0 w 6192823"/>
              <a:gd name="connsiteY11" fmla="*/ 1356465 h 5228154"/>
              <a:gd name="connsiteX12" fmla="*/ 1821713 w 6192823"/>
              <a:gd name="connsiteY12" fmla="*/ 251208 h 5228154"/>
              <a:gd name="connsiteX13" fmla="*/ 2638177 w 6192823"/>
              <a:gd name="connsiteY13" fmla="*/ 694231 h 5228154"/>
              <a:gd name="connsiteX14" fmla="*/ 178018 w 6192823"/>
              <a:gd name="connsiteY14" fmla="*/ 5228154 h 5228154"/>
              <a:gd name="connsiteX15" fmla="*/ 0 w 6192823"/>
              <a:gd name="connsiteY15" fmla="*/ 5228154 h 5228154"/>
              <a:gd name="connsiteX16" fmla="*/ 0 w 6192823"/>
              <a:gd name="connsiteY16" fmla="*/ 3608515 h 5228154"/>
              <a:gd name="connsiteX17" fmla="*/ 3111856 w 6192823"/>
              <a:gd name="connsiteY17" fmla="*/ 125605 h 5228154"/>
              <a:gd name="connsiteX18" fmla="*/ 3928319 w 6192823"/>
              <a:gd name="connsiteY18" fmla="*/ 568627 h 5228154"/>
              <a:gd name="connsiteX19" fmla="*/ 1400006 w 6192823"/>
              <a:gd name="connsiteY19" fmla="*/ 5228154 h 5228154"/>
              <a:gd name="connsiteX20" fmla="*/ 343154 w 6192823"/>
              <a:gd name="connsiteY20" fmla="*/ 5228154 h 5228154"/>
              <a:gd name="connsiteX21" fmla="*/ 4401998 w 6192823"/>
              <a:gd name="connsiteY21" fmla="*/ 0 h 5228154"/>
              <a:gd name="connsiteX22" fmla="*/ 5218461 w 6192823"/>
              <a:gd name="connsiteY22" fmla="*/ 443023 h 5228154"/>
              <a:gd name="connsiteX23" fmla="*/ 2621994 w 6192823"/>
              <a:gd name="connsiteY23" fmla="*/ 5228154 h 5228154"/>
              <a:gd name="connsiteX24" fmla="*/ 1565141 w 6192823"/>
              <a:gd name="connsiteY24" fmla="*/ 5228154 h 5228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92823" h="5228154">
                <a:moveTo>
                  <a:pt x="5376360" y="2708410"/>
                </a:moveTo>
                <a:lnTo>
                  <a:pt x="6192823" y="3151432"/>
                </a:lnTo>
                <a:lnTo>
                  <a:pt x="5065970" y="5228154"/>
                </a:lnTo>
                <a:lnTo>
                  <a:pt x="4009118" y="5228154"/>
                </a:lnTo>
                <a:close/>
                <a:moveTo>
                  <a:pt x="4792278" y="1532788"/>
                </a:moveTo>
                <a:lnTo>
                  <a:pt x="5608741" y="1975811"/>
                </a:lnTo>
                <a:lnTo>
                  <a:pt x="3843982" y="5228154"/>
                </a:lnTo>
                <a:lnTo>
                  <a:pt x="2787129" y="5228154"/>
                </a:lnTo>
                <a:close/>
                <a:moveTo>
                  <a:pt x="531571" y="376812"/>
                </a:moveTo>
                <a:lnTo>
                  <a:pt x="1348035" y="819835"/>
                </a:lnTo>
                <a:lnTo>
                  <a:pt x="0" y="3304180"/>
                </a:lnTo>
                <a:lnTo>
                  <a:pt x="0" y="1356465"/>
                </a:lnTo>
                <a:close/>
                <a:moveTo>
                  <a:pt x="1821713" y="251208"/>
                </a:moveTo>
                <a:lnTo>
                  <a:pt x="2638177" y="694231"/>
                </a:lnTo>
                <a:lnTo>
                  <a:pt x="178018" y="5228154"/>
                </a:lnTo>
                <a:lnTo>
                  <a:pt x="0" y="5228154"/>
                </a:lnTo>
                <a:lnTo>
                  <a:pt x="0" y="3608515"/>
                </a:lnTo>
                <a:close/>
                <a:moveTo>
                  <a:pt x="3111856" y="125605"/>
                </a:moveTo>
                <a:lnTo>
                  <a:pt x="3928319" y="568627"/>
                </a:lnTo>
                <a:lnTo>
                  <a:pt x="1400006" y="5228154"/>
                </a:lnTo>
                <a:lnTo>
                  <a:pt x="343154" y="5228154"/>
                </a:lnTo>
                <a:close/>
                <a:moveTo>
                  <a:pt x="4401998" y="0"/>
                </a:moveTo>
                <a:lnTo>
                  <a:pt x="5218461" y="443023"/>
                </a:lnTo>
                <a:lnTo>
                  <a:pt x="2621994" y="5228154"/>
                </a:lnTo>
                <a:lnTo>
                  <a:pt x="1565141" y="5228154"/>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页6">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050DD-FEC1-44F4-9EE9-D0B9147A92B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F8E53-0150-45BA-9AC9-13B81CC4476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hyperlink" Target="https://www.pptying.com" TargetMode="Externa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jpe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132" r="20230"/>
          <a:stretch>
            <a:fillRect/>
          </a:stretch>
        </p:blipFill>
        <p:spPr>
          <a:xfrm>
            <a:off x="3623733" y="0"/>
            <a:ext cx="8568267" cy="6858000"/>
          </a:xfrm>
        </p:spPr>
      </p:pic>
      <p:cxnSp>
        <p:nvCxnSpPr>
          <p:cNvPr id="13" name="直接连接符 12"/>
          <p:cNvCxnSpPr/>
          <p:nvPr/>
        </p:nvCxnSpPr>
        <p:spPr>
          <a:xfrm flipV="1">
            <a:off x="7899816" y="0"/>
            <a:ext cx="1377969" cy="1448630"/>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329783" y="1358690"/>
            <a:ext cx="7154150" cy="1234608"/>
            <a:chOff x="329783" y="1358690"/>
            <a:chExt cx="7154150" cy="1234608"/>
          </a:xfrm>
        </p:grpSpPr>
        <p:sp>
          <p:nvSpPr>
            <p:cNvPr id="40" name="矩形 39"/>
            <p:cNvSpPr/>
            <p:nvPr/>
          </p:nvSpPr>
          <p:spPr>
            <a:xfrm>
              <a:off x="329783" y="1358690"/>
              <a:ext cx="7154150" cy="1234608"/>
            </a:xfrm>
            <a:prstGeom prst="rect">
              <a:avLst/>
            </a:prstGeom>
            <a:noFill/>
            <a:ln>
              <a:solidFill>
                <a:srgbClr val="FBAE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72878" y="1514329"/>
              <a:ext cx="7067961" cy="923330"/>
            </a:xfrm>
            <a:prstGeom prst="rect">
              <a:avLst/>
            </a:prstGeom>
            <a:noFill/>
            <a:ln>
              <a:noFill/>
            </a:ln>
          </p:spPr>
          <p:txBody>
            <a:bodyPr wrap="none" rtlCol="0">
              <a:spAutoFit/>
            </a:bodyPr>
            <a:lstStyle/>
            <a:p>
              <a:r>
                <a:rPr lang="zh-CN" altLang="en-US" sz="5400" b="1" dirty="0">
                  <a:solidFill>
                    <a:srgbClr val="FC9127"/>
                  </a:solidFill>
                  <a:latin typeface="微软雅黑" panose="020B0503020204020204" pitchFamily="34" charset="-122"/>
                  <a:ea typeface="微软雅黑" panose="020B0503020204020204" pitchFamily="34" charset="-122"/>
                </a:rPr>
                <a:t>旅游行业宣传</a:t>
              </a:r>
              <a:r>
                <a:rPr lang="en-US" altLang="zh-CN" sz="5400" b="1" dirty="0">
                  <a:solidFill>
                    <a:srgbClr val="FC9127"/>
                  </a:solidFill>
                  <a:latin typeface="微软雅黑" panose="020B0503020204020204" pitchFamily="34" charset="-122"/>
                  <a:ea typeface="微软雅黑" panose="020B0503020204020204" pitchFamily="34" charset="-122"/>
                </a:rPr>
                <a:t>PPT</a:t>
              </a:r>
              <a:r>
                <a:rPr lang="zh-CN" altLang="en-US" sz="5400" b="1" dirty="0">
                  <a:solidFill>
                    <a:srgbClr val="FC9127"/>
                  </a:solidFill>
                  <a:latin typeface="微软雅黑" panose="020B0503020204020204" pitchFamily="34" charset="-122"/>
                  <a:ea typeface="微软雅黑" panose="020B0503020204020204" pitchFamily="34" charset="-122"/>
                </a:rPr>
                <a:t>模板</a:t>
              </a:r>
              <a:endParaRPr lang="zh-CN" altLang="en-US" sz="5400" b="1" dirty="0">
                <a:solidFill>
                  <a:srgbClr val="FC9127"/>
                </a:solidFill>
                <a:latin typeface="微软雅黑" panose="020B0503020204020204" pitchFamily="34" charset="-122"/>
                <a:ea typeface="微软雅黑" panose="020B0503020204020204" pitchFamily="34" charset="-122"/>
              </a:endParaRPr>
            </a:p>
          </p:txBody>
        </p:sp>
      </p:grpSp>
      <p:sp>
        <p:nvSpPr>
          <p:cNvPr id="21" name="文本框 20"/>
          <p:cNvSpPr txBox="1"/>
          <p:nvPr/>
        </p:nvSpPr>
        <p:spPr>
          <a:xfrm>
            <a:off x="421931" y="2407835"/>
            <a:ext cx="2872107" cy="398780"/>
          </a:xfrm>
          <a:prstGeom prst="rect">
            <a:avLst/>
          </a:prstGeom>
          <a:solidFill>
            <a:schemeClr val="bg1"/>
          </a:solidFill>
        </p:spPr>
        <p:txBody>
          <a:bodyPr wrap="square" rtlCol="0">
            <a:spAutoFit/>
          </a:bodyPr>
          <a:lstStyle/>
          <a:p>
            <a:r>
              <a:rPr lang="en-US" altLang="zh-CN" sz="2000" dirty="0">
                <a:solidFill>
                  <a:srgbClr val="C90739"/>
                </a:solidFill>
                <a:latin typeface="微软雅黑" panose="020B0503020204020204" pitchFamily="34" charset="-122"/>
                <a:ea typeface="微软雅黑" panose="020B0503020204020204" pitchFamily="34" charset="-122"/>
              </a:rPr>
              <a:t>PPT</a:t>
            </a:r>
            <a:r>
              <a:rPr lang="zh-CN" altLang="en-US" sz="2000" dirty="0">
                <a:solidFill>
                  <a:srgbClr val="C90739"/>
                </a:solidFill>
                <a:latin typeface="微软雅黑" panose="020B0503020204020204" pitchFamily="34" charset="-122"/>
                <a:ea typeface="微软雅黑" panose="020B0503020204020204" pitchFamily="34" charset="-122"/>
              </a:rPr>
              <a:t>营</a:t>
            </a:r>
            <a:endParaRPr lang="zh-CN" altLang="en-US" sz="2000" dirty="0">
              <a:solidFill>
                <a:srgbClr val="C90739"/>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flipV="1">
            <a:off x="2766861" y="3282846"/>
            <a:ext cx="3400765" cy="357515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22229" y="4799985"/>
            <a:ext cx="1272473" cy="646331"/>
            <a:chOff x="10605768" y="1181804"/>
            <a:chExt cx="1272473" cy="646331"/>
          </a:xfrm>
        </p:grpSpPr>
        <p:sp>
          <p:nvSpPr>
            <p:cNvPr id="33" name="文本框 32"/>
            <p:cNvSpPr txBox="1"/>
            <p:nvPr/>
          </p:nvSpPr>
          <p:spPr>
            <a:xfrm>
              <a:off x="10634796" y="1181804"/>
              <a:ext cx="1243445" cy="646331"/>
            </a:xfrm>
            <a:prstGeom prst="rect">
              <a:avLst/>
            </a:prstGeom>
          </p:spPr>
          <p:txBody>
            <a:bodyPr wrap="square">
              <a:spAutoFit/>
            </a:bodyPr>
            <a:lstStyle>
              <a:defPPr>
                <a:defRPr lang="zh-CN"/>
              </a:defPPr>
              <a:lvl1pPr>
                <a:defRPr sz="1600">
                  <a:solidFill>
                    <a:srgbClr val="000000"/>
                  </a:solidFill>
                  <a:latin typeface="+mj-ea"/>
                  <a:ea typeface="+mj-ea"/>
                </a:defRPr>
              </a:lvl1pPr>
            </a:lstStyle>
            <a:p>
              <a:r>
                <a:rPr lang="en-US" altLang="zh-CN" sz="3600" dirty="0">
                  <a:solidFill>
                    <a:srgbClr val="C00000"/>
                  </a:solidFill>
                  <a:latin typeface="宋体" panose="02010600030101010101" pitchFamily="2" charset="-122"/>
                  <a:ea typeface="宋体" panose="02010600030101010101" pitchFamily="2" charset="-122"/>
                </a:rPr>
                <a:t>LOGO</a:t>
              </a:r>
              <a:endParaRPr lang="zh-CN" altLang="en-US" sz="3600" dirty="0">
                <a:solidFill>
                  <a:srgbClr val="C00000"/>
                </a:solidFill>
                <a:latin typeface="宋体" panose="02010600030101010101" pitchFamily="2" charset="-122"/>
                <a:ea typeface="宋体" panose="02010600030101010101" pitchFamily="2" charset="-122"/>
              </a:endParaRPr>
            </a:p>
          </p:txBody>
        </p:sp>
        <p:sp>
          <p:nvSpPr>
            <p:cNvPr id="34" name="矩形 33"/>
            <p:cNvSpPr/>
            <p:nvPr/>
          </p:nvSpPr>
          <p:spPr>
            <a:xfrm>
              <a:off x="10605768" y="1268672"/>
              <a:ext cx="1148016" cy="537434"/>
            </a:xfrm>
            <a:prstGeom prst="rect">
              <a:avLst/>
            </a:prstGeom>
            <a:noFill/>
            <a:ln>
              <a:solidFill>
                <a:srgbClr val="C90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10512" r="10512"/>
          <a:stretch>
            <a:fillRect/>
          </a:stretch>
        </p:blipFill>
        <p:spPr/>
      </p:pic>
      <p:sp>
        <p:nvSpPr>
          <p:cNvPr id="8" name="文本框 7"/>
          <p:cNvSpPr txBox="1"/>
          <p:nvPr/>
        </p:nvSpPr>
        <p:spPr>
          <a:xfrm>
            <a:off x="6696289" y="1458462"/>
            <a:ext cx="3647152" cy="923330"/>
          </a:xfrm>
          <a:prstGeom prst="rect">
            <a:avLst/>
          </a:prstGeom>
          <a:noFill/>
        </p:spPr>
        <p:txBody>
          <a:bodyPr wrap="none" rtlCol="0">
            <a:spAutoFit/>
          </a:bodyPr>
          <a:lstStyle/>
          <a:p>
            <a:r>
              <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6694718" y="3341914"/>
            <a:ext cx="1723549" cy="461665"/>
          </a:xfrm>
          <a:prstGeom prst="rect">
            <a:avLst/>
          </a:prstGeom>
          <a:noFill/>
        </p:spPr>
        <p:txBody>
          <a:bodyPr wrap="none" rtlCol="0">
            <a:spAutoFit/>
          </a:bodyPr>
          <a:lstStyle/>
          <a:p>
            <a:r>
              <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0"/>
          <p:cNvSpPr txBox="1"/>
          <p:nvPr/>
        </p:nvSpPr>
        <p:spPr>
          <a:xfrm>
            <a:off x="6694718" y="3884212"/>
            <a:ext cx="3547125" cy="1692771"/>
          </a:xfrm>
          <a:prstGeom prst="rect">
            <a:avLst/>
          </a:prstGeom>
          <a:noFill/>
        </p:spPr>
        <p:txBody>
          <a:bodyPr wrap="square" rtlCol="0">
            <a:spAutoFit/>
          </a:bodyPr>
          <a:lstStyle/>
          <a:p>
            <a:pPr>
              <a:lnSpc>
                <a:spcPct val="130000"/>
              </a:lnSpc>
            </a:pPr>
            <a:r>
              <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rPr>
              <a:t>请添加标题请添加标题请添加标题请添加标题请添加标题请添加标题请添加标题请添加标题请添加标题请添加标题请添加标题请添加标题请添加标题请添加标题</a:t>
            </a:r>
            <a:endPar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6183085" y="2017486"/>
          <a:ext cx="5428343" cy="3874104"/>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7907241" y="1081090"/>
            <a:ext cx="1980029" cy="523220"/>
          </a:xfrm>
          <a:prstGeom prst="rect">
            <a:avLst/>
          </a:prstGeom>
          <a:noFill/>
        </p:spPr>
        <p:txBody>
          <a:bodyPr wrap="none" rtlCol="0">
            <a:spAutoFit/>
          </a:bodyPr>
          <a:lstStyle/>
          <a:p>
            <a:r>
              <a:rPr lang="zh-CN" altLang="en-US" sz="2800"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28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文本框 6"/>
          <p:cNvSpPr txBox="1"/>
          <p:nvPr/>
        </p:nvSpPr>
        <p:spPr>
          <a:xfrm>
            <a:off x="1688860" y="1458462"/>
            <a:ext cx="3647152" cy="923330"/>
          </a:xfrm>
          <a:prstGeom prst="rect">
            <a:avLst/>
          </a:prstGeom>
          <a:noFill/>
        </p:spPr>
        <p:txBody>
          <a:bodyPr wrap="none" rtlCol="0">
            <a:spAutoFit/>
          </a:bodyPr>
          <a:lstStyle/>
          <a:p>
            <a:r>
              <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框 7"/>
          <p:cNvSpPr txBox="1"/>
          <p:nvPr/>
        </p:nvSpPr>
        <p:spPr>
          <a:xfrm>
            <a:off x="1687289" y="3341914"/>
            <a:ext cx="1723549" cy="461665"/>
          </a:xfrm>
          <a:prstGeom prst="rect">
            <a:avLst/>
          </a:prstGeom>
          <a:noFill/>
        </p:spPr>
        <p:txBody>
          <a:bodyPr wrap="none" rtlCol="0">
            <a:spAutoFit/>
          </a:bodyPr>
          <a:lstStyle/>
          <a:p>
            <a:r>
              <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文本框 8"/>
          <p:cNvSpPr txBox="1"/>
          <p:nvPr/>
        </p:nvSpPr>
        <p:spPr>
          <a:xfrm>
            <a:off x="1687289" y="3884212"/>
            <a:ext cx="3547125" cy="1692771"/>
          </a:xfrm>
          <a:prstGeom prst="rect">
            <a:avLst/>
          </a:prstGeom>
          <a:noFill/>
        </p:spPr>
        <p:txBody>
          <a:bodyPr wrap="square" rtlCol="0">
            <a:spAutoFit/>
          </a:bodyPr>
          <a:lstStyle/>
          <a:p>
            <a:pPr>
              <a:lnSpc>
                <a:spcPct val="130000"/>
              </a:lnSpc>
            </a:pPr>
            <a:r>
              <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rPr>
              <a:t>请添加标题请添加标题请添加标题请添加标题请添加标题请添加标题请添加标题请添加标题请添加标题请添加标题请添加标题请添加标题请添加标题请添加标题</a:t>
            </a:r>
            <a:endPar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6"/>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l="1084" t="27650" r="2058" b="5710"/>
          <a:stretch>
            <a:fillRect/>
          </a:stretch>
        </p:blipFill>
        <p:spPr/>
      </p:pic>
      <p:cxnSp>
        <p:nvCxnSpPr>
          <p:cNvPr id="4" name="直接连接符 3"/>
          <p:cNvCxnSpPr/>
          <p:nvPr/>
        </p:nvCxnSpPr>
        <p:spPr>
          <a:xfrm rot="5400000" flipH="1">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12876" y="2967335"/>
            <a:ext cx="976549" cy="923330"/>
          </a:xfrm>
          <a:prstGeom prst="rect">
            <a:avLst/>
          </a:prstGeom>
          <a:solidFill>
            <a:schemeClr val="bg1"/>
          </a:solidFill>
        </p:spPr>
        <p:txBody>
          <a:bodyPr wrap="none" rtlCol="0">
            <a:spAutoFit/>
          </a:bodyPr>
          <a:lstStyle/>
          <a:p>
            <a:r>
              <a:rPr lang="en-US" altLang="zh-CN" sz="54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04</a:t>
            </a:r>
            <a:endParaRPr lang="zh-CN" altLang="en-US" sz="54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6" name="文本框 5"/>
          <p:cNvSpPr txBox="1"/>
          <p:nvPr/>
        </p:nvSpPr>
        <p:spPr>
          <a:xfrm>
            <a:off x="6739832" y="2967335"/>
            <a:ext cx="3647152" cy="923330"/>
          </a:xfrm>
          <a:prstGeom prst="rect">
            <a:avLst/>
          </a:prstGeom>
          <a:noFill/>
        </p:spPr>
        <p:txBody>
          <a:bodyPr wrap="none" rtlCol="0">
            <a:spAutoFit/>
          </a:bodyPr>
          <a:lstStyle/>
          <a:p>
            <a:r>
              <a:rPr lang="zh-CN" altLang="en-US" sz="54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l="27827" r="11428"/>
          <a:stretch>
            <a:fillRect/>
          </a:stretch>
        </p:blipFill>
        <p:spPr/>
      </p:pic>
      <p:sp>
        <p:nvSpPr>
          <p:cNvPr id="9" name="文本框 8"/>
          <p:cNvSpPr txBox="1"/>
          <p:nvPr/>
        </p:nvSpPr>
        <p:spPr>
          <a:xfrm>
            <a:off x="1688860" y="1458462"/>
            <a:ext cx="3647152" cy="923330"/>
          </a:xfrm>
          <a:prstGeom prst="rect">
            <a:avLst/>
          </a:prstGeom>
          <a:noFill/>
        </p:spPr>
        <p:txBody>
          <a:bodyPr wrap="none" rtlCol="0">
            <a:spAutoFit/>
          </a:bodyPr>
          <a:lstStyle/>
          <a:p>
            <a:r>
              <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框 9"/>
          <p:cNvSpPr txBox="1"/>
          <p:nvPr/>
        </p:nvSpPr>
        <p:spPr>
          <a:xfrm>
            <a:off x="1687289" y="3341914"/>
            <a:ext cx="1723549" cy="461665"/>
          </a:xfrm>
          <a:prstGeom prst="rect">
            <a:avLst/>
          </a:prstGeom>
          <a:noFill/>
        </p:spPr>
        <p:txBody>
          <a:bodyPr wrap="none" rtlCol="0">
            <a:spAutoFit/>
          </a:bodyPr>
          <a:lstStyle/>
          <a:p>
            <a:r>
              <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0"/>
          <p:cNvSpPr txBox="1"/>
          <p:nvPr/>
        </p:nvSpPr>
        <p:spPr>
          <a:xfrm>
            <a:off x="1687289" y="3884212"/>
            <a:ext cx="3547125" cy="1692771"/>
          </a:xfrm>
          <a:prstGeom prst="rect">
            <a:avLst/>
          </a:prstGeom>
          <a:noFill/>
        </p:spPr>
        <p:txBody>
          <a:bodyPr wrap="square" rtlCol="0">
            <a:spAutoFit/>
          </a:bodyPr>
          <a:lstStyle/>
          <a:p>
            <a:pPr>
              <a:lnSpc>
                <a:spcPct val="130000"/>
              </a:lnSpc>
            </a:pPr>
            <a:r>
              <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rPr>
              <a:t>请添加标题请添加标题请添加标题请添加标题请添加标题请添加标题请添加标题请添加标题请添加标题请添加标题请添加标题请添加标题请添加标题请添加标题</a:t>
            </a:r>
            <a:endPar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6254976" y="2002401"/>
            <a:ext cx="5256213" cy="4319588"/>
            <a:chOff x="6240462" y="1305719"/>
            <a:chExt cx="5256213" cy="4319588"/>
          </a:xfrm>
          <a:solidFill>
            <a:srgbClr val="FBAE94"/>
          </a:solidFill>
        </p:grpSpPr>
        <p:sp>
          <p:nvSpPr>
            <p:cNvPr id="4" name="Freeform 4"/>
            <p:cNvSpPr/>
            <p:nvPr/>
          </p:nvSpPr>
          <p:spPr bwMode="auto">
            <a:xfrm>
              <a:off x="10306050" y="1305719"/>
              <a:ext cx="1190625" cy="1057275"/>
            </a:xfrm>
            <a:custGeom>
              <a:avLst/>
              <a:gdLst>
                <a:gd name="T0" fmla="*/ 332 w 1088"/>
                <a:gd name="T1" fmla="*/ 807 h 988"/>
                <a:gd name="T2" fmla="*/ 394 w 1088"/>
                <a:gd name="T3" fmla="*/ 879 h 988"/>
                <a:gd name="T4" fmla="*/ 441 w 1088"/>
                <a:gd name="T5" fmla="*/ 869 h 988"/>
                <a:gd name="T6" fmla="*/ 502 w 1088"/>
                <a:gd name="T7" fmla="*/ 874 h 988"/>
                <a:gd name="T8" fmla="*/ 567 w 1088"/>
                <a:gd name="T9" fmla="*/ 859 h 988"/>
                <a:gd name="T10" fmla="*/ 614 w 1088"/>
                <a:gd name="T11" fmla="*/ 915 h 988"/>
                <a:gd name="T12" fmla="*/ 651 w 1088"/>
                <a:gd name="T13" fmla="*/ 929 h 988"/>
                <a:gd name="T14" fmla="*/ 695 w 1088"/>
                <a:gd name="T15" fmla="*/ 957 h 988"/>
                <a:gd name="T16" fmla="*/ 707 w 1088"/>
                <a:gd name="T17" fmla="*/ 903 h 988"/>
                <a:gd name="T18" fmla="*/ 754 w 1088"/>
                <a:gd name="T19" fmla="*/ 959 h 988"/>
                <a:gd name="T20" fmla="*/ 797 w 1088"/>
                <a:gd name="T21" fmla="*/ 984 h 988"/>
                <a:gd name="T22" fmla="*/ 843 w 1088"/>
                <a:gd name="T23" fmla="*/ 927 h 988"/>
                <a:gd name="T24" fmla="*/ 873 w 1088"/>
                <a:gd name="T25" fmla="*/ 922 h 988"/>
                <a:gd name="T26" fmla="*/ 922 w 1088"/>
                <a:gd name="T27" fmla="*/ 957 h 988"/>
                <a:gd name="T28" fmla="*/ 964 w 1088"/>
                <a:gd name="T29" fmla="*/ 959 h 988"/>
                <a:gd name="T30" fmla="*/ 950 w 1088"/>
                <a:gd name="T31" fmla="*/ 881 h 988"/>
                <a:gd name="T32" fmla="*/ 929 w 1088"/>
                <a:gd name="T33" fmla="*/ 786 h 988"/>
                <a:gd name="T34" fmla="*/ 1035 w 1088"/>
                <a:gd name="T35" fmla="*/ 744 h 988"/>
                <a:gd name="T36" fmla="*/ 1045 w 1088"/>
                <a:gd name="T37" fmla="*/ 697 h 988"/>
                <a:gd name="T38" fmla="*/ 1058 w 1088"/>
                <a:gd name="T39" fmla="*/ 651 h 988"/>
                <a:gd name="T40" fmla="*/ 1063 w 1088"/>
                <a:gd name="T41" fmla="*/ 468 h 988"/>
                <a:gd name="T42" fmla="*/ 1059 w 1088"/>
                <a:gd name="T43" fmla="*/ 388 h 988"/>
                <a:gd name="T44" fmla="*/ 1053 w 1088"/>
                <a:gd name="T45" fmla="*/ 352 h 988"/>
                <a:gd name="T46" fmla="*/ 983 w 1088"/>
                <a:gd name="T47" fmla="*/ 406 h 988"/>
                <a:gd name="T48" fmla="*/ 909 w 1088"/>
                <a:gd name="T49" fmla="*/ 473 h 988"/>
                <a:gd name="T50" fmla="*/ 777 w 1088"/>
                <a:gd name="T51" fmla="*/ 473 h 988"/>
                <a:gd name="T52" fmla="*/ 761 w 1088"/>
                <a:gd name="T53" fmla="*/ 422 h 988"/>
                <a:gd name="T54" fmla="*/ 715 w 1088"/>
                <a:gd name="T55" fmla="*/ 388 h 988"/>
                <a:gd name="T56" fmla="*/ 629 w 1088"/>
                <a:gd name="T57" fmla="*/ 366 h 988"/>
                <a:gd name="T58" fmla="*/ 559 w 1088"/>
                <a:gd name="T59" fmla="*/ 358 h 988"/>
                <a:gd name="T60" fmla="*/ 497 w 1088"/>
                <a:gd name="T61" fmla="*/ 314 h 988"/>
                <a:gd name="T62" fmla="*/ 467 w 1088"/>
                <a:gd name="T63" fmla="*/ 263 h 988"/>
                <a:gd name="T64" fmla="*/ 424 w 1088"/>
                <a:gd name="T65" fmla="*/ 208 h 988"/>
                <a:gd name="T66" fmla="*/ 370 w 1088"/>
                <a:gd name="T67" fmla="*/ 122 h 988"/>
                <a:gd name="T68" fmla="*/ 313 w 1088"/>
                <a:gd name="T69" fmla="*/ 35 h 988"/>
                <a:gd name="T70" fmla="*/ 221 w 1088"/>
                <a:gd name="T71" fmla="*/ 21 h 988"/>
                <a:gd name="T72" fmla="*/ 118 w 1088"/>
                <a:gd name="T73" fmla="*/ 0 h 988"/>
                <a:gd name="T74" fmla="*/ 4 w 1088"/>
                <a:gd name="T75" fmla="*/ 49 h 988"/>
                <a:gd name="T76" fmla="*/ 0 w 1088"/>
                <a:gd name="T77" fmla="*/ 139 h 988"/>
                <a:gd name="T78" fmla="*/ 50 w 1088"/>
                <a:gd name="T79" fmla="*/ 173 h 988"/>
                <a:gd name="T80" fmla="*/ 110 w 1088"/>
                <a:gd name="T81" fmla="*/ 161 h 988"/>
                <a:gd name="T82" fmla="*/ 123 w 1088"/>
                <a:gd name="T83" fmla="*/ 223 h 988"/>
                <a:gd name="T84" fmla="*/ 197 w 1088"/>
                <a:gd name="T85" fmla="*/ 257 h 988"/>
                <a:gd name="T86" fmla="*/ 242 w 1088"/>
                <a:gd name="T87" fmla="*/ 238 h 988"/>
                <a:gd name="T88" fmla="*/ 370 w 1088"/>
                <a:gd name="T89" fmla="*/ 245 h 988"/>
                <a:gd name="T90" fmla="*/ 350 w 1088"/>
                <a:gd name="T91" fmla="*/ 417 h 988"/>
                <a:gd name="T92" fmla="*/ 332 w 1088"/>
                <a:gd name="T93" fmla="*/ 471 h 988"/>
                <a:gd name="T94" fmla="*/ 325 w 1088"/>
                <a:gd name="T95" fmla="*/ 582 h 988"/>
                <a:gd name="T96" fmla="*/ 295 w 1088"/>
                <a:gd name="T97" fmla="*/ 558 h 988"/>
                <a:gd name="T98" fmla="*/ 229 w 1088"/>
                <a:gd name="T99" fmla="*/ 659 h 988"/>
                <a:gd name="T100" fmla="*/ 202 w 1088"/>
                <a:gd name="T101" fmla="*/ 708 h 988"/>
                <a:gd name="T102" fmla="*/ 295 w 1088"/>
                <a:gd name="T103" fmla="*/ 742 h 988"/>
                <a:gd name="T104" fmla="*/ 295 w 1088"/>
                <a:gd name="T105" fmla="*/ 762 h 988"/>
                <a:gd name="T106" fmla="*/ 262 w 1088"/>
                <a:gd name="T107" fmla="*/ 80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88" h="9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5" name="Freeform 5"/>
            <p:cNvSpPr/>
            <p:nvPr/>
          </p:nvSpPr>
          <p:spPr bwMode="auto">
            <a:xfrm>
              <a:off x="8416925" y="1358107"/>
              <a:ext cx="2314575" cy="2038350"/>
            </a:xfrm>
            <a:custGeom>
              <a:avLst/>
              <a:gdLst>
                <a:gd name="T0" fmla="*/ 690 w 2117"/>
                <a:gd name="T1" fmla="*/ 1843 h 1903"/>
                <a:gd name="T2" fmla="*/ 782 w 2117"/>
                <a:gd name="T3" fmla="*/ 1683 h 1903"/>
                <a:gd name="T4" fmla="*/ 849 w 2117"/>
                <a:gd name="T5" fmla="*/ 1833 h 1903"/>
                <a:gd name="T6" fmla="*/ 932 w 2117"/>
                <a:gd name="T7" fmla="*/ 1866 h 1903"/>
                <a:gd name="T8" fmla="*/ 1039 w 2117"/>
                <a:gd name="T9" fmla="*/ 1706 h 1903"/>
                <a:gd name="T10" fmla="*/ 1151 w 2117"/>
                <a:gd name="T11" fmla="*/ 1652 h 1903"/>
                <a:gd name="T12" fmla="*/ 1279 w 2117"/>
                <a:gd name="T13" fmla="*/ 1550 h 1903"/>
                <a:gd name="T14" fmla="*/ 1356 w 2117"/>
                <a:gd name="T15" fmla="*/ 1448 h 1903"/>
                <a:gd name="T16" fmla="*/ 1430 w 2117"/>
                <a:gd name="T17" fmla="*/ 1334 h 1903"/>
                <a:gd name="T18" fmla="*/ 1505 w 2117"/>
                <a:gd name="T19" fmla="*/ 1339 h 1903"/>
                <a:gd name="T20" fmla="*/ 1591 w 2117"/>
                <a:gd name="T21" fmla="*/ 1312 h 1903"/>
                <a:gd name="T22" fmla="*/ 1700 w 2117"/>
                <a:gd name="T23" fmla="*/ 1303 h 1903"/>
                <a:gd name="T24" fmla="*/ 1803 w 2117"/>
                <a:gd name="T25" fmla="*/ 1342 h 1903"/>
                <a:gd name="T26" fmla="*/ 1859 w 2117"/>
                <a:gd name="T27" fmla="*/ 1300 h 1903"/>
                <a:gd name="T28" fmla="*/ 1967 w 2117"/>
                <a:gd name="T29" fmla="*/ 1198 h 1903"/>
                <a:gd name="T30" fmla="*/ 2060 w 2117"/>
                <a:gd name="T31" fmla="*/ 1146 h 1903"/>
                <a:gd name="T32" fmla="*/ 2085 w 2117"/>
                <a:gd name="T33" fmla="*/ 1060 h 1903"/>
                <a:gd name="T34" fmla="*/ 1971 w 2117"/>
                <a:gd name="T35" fmla="*/ 996 h 1903"/>
                <a:gd name="T36" fmla="*/ 1944 w 2117"/>
                <a:gd name="T37" fmla="*/ 870 h 1903"/>
                <a:gd name="T38" fmla="*/ 1979 w 2117"/>
                <a:gd name="T39" fmla="*/ 828 h 1903"/>
                <a:gd name="T40" fmla="*/ 1992 w 2117"/>
                <a:gd name="T41" fmla="*/ 729 h 1903"/>
                <a:gd name="T42" fmla="*/ 1992 w 2117"/>
                <a:gd name="T43" fmla="*/ 704 h 1903"/>
                <a:gd name="T44" fmla="*/ 2017 w 2117"/>
                <a:gd name="T45" fmla="*/ 518 h 1903"/>
                <a:gd name="T46" fmla="*/ 2058 w 2117"/>
                <a:gd name="T47" fmla="*/ 538 h 1903"/>
                <a:gd name="T48" fmla="*/ 2073 w 2117"/>
                <a:gd name="T49" fmla="*/ 297 h 1903"/>
                <a:gd name="T50" fmla="*/ 1939 w 2117"/>
                <a:gd name="T51" fmla="*/ 194 h 1903"/>
                <a:gd name="T52" fmla="*/ 1836 w 2117"/>
                <a:gd name="T53" fmla="*/ 132 h 1903"/>
                <a:gd name="T54" fmla="*/ 1734 w 2117"/>
                <a:gd name="T55" fmla="*/ 98 h 1903"/>
                <a:gd name="T56" fmla="*/ 1715 w 2117"/>
                <a:gd name="T57" fmla="*/ 0 h 1903"/>
                <a:gd name="T58" fmla="*/ 1674 w 2117"/>
                <a:gd name="T59" fmla="*/ 98 h 1903"/>
                <a:gd name="T60" fmla="*/ 1622 w 2117"/>
                <a:gd name="T61" fmla="*/ 358 h 1903"/>
                <a:gd name="T62" fmla="*/ 1485 w 2117"/>
                <a:gd name="T63" fmla="*/ 463 h 1903"/>
                <a:gd name="T64" fmla="*/ 1393 w 2117"/>
                <a:gd name="T65" fmla="*/ 646 h 1903"/>
                <a:gd name="T66" fmla="*/ 1537 w 2117"/>
                <a:gd name="T67" fmla="*/ 679 h 1903"/>
                <a:gd name="T68" fmla="*/ 1739 w 2117"/>
                <a:gd name="T69" fmla="*/ 746 h 1903"/>
                <a:gd name="T70" fmla="*/ 1596 w 2117"/>
                <a:gd name="T71" fmla="*/ 807 h 1903"/>
                <a:gd name="T72" fmla="*/ 1479 w 2117"/>
                <a:gd name="T73" fmla="*/ 884 h 1903"/>
                <a:gd name="T74" fmla="*/ 1326 w 2117"/>
                <a:gd name="T75" fmla="*/ 1023 h 1903"/>
                <a:gd name="T76" fmla="*/ 1143 w 2117"/>
                <a:gd name="T77" fmla="*/ 1051 h 1903"/>
                <a:gd name="T78" fmla="*/ 1104 w 2117"/>
                <a:gd name="T79" fmla="*/ 1226 h 1903"/>
                <a:gd name="T80" fmla="*/ 825 w 2117"/>
                <a:gd name="T81" fmla="*/ 1345 h 1903"/>
                <a:gd name="T82" fmla="*/ 583 w 2117"/>
                <a:gd name="T83" fmla="*/ 1420 h 1903"/>
                <a:gd name="T84" fmla="*/ 212 w 2117"/>
                <a:gd name="T85" fmla="*/ 1332 h 1903"/>
                <a:gd name="T86" fmla="*/ 12 w 2117"/>
                <a:gd name="T87" fmla="*/ 1398 h 1903"/>
                <a:gd name="T88" fmla="*/ 127 w 2117"/>
                <a:gd name="T89" fmla="*/ 1527 h 1903"/>
                <a:gd name="T90" fmla="*/ 240 w 2117"/>
                <a:gd name="T91" fmla="*/ 1576 h 1903"/>
                <a:gd name="T92" fmla="*/ 274 w 2117"/>
                <a:gd name="T93" fmla="*/ 1678 h 1903"/>
                <a:gd name="T94" fmla="*/ 394 w 2117"/>
                <a:gd name="T95" fmla="*/ 1744 h 1903"/>
                <a:gd name="T96" fmla="*/ 566 w 2117"/>
                <a:gd name="T97" fmla="*/ 1729 h 1903"/>
                <a:gd name="T98" fmla="*/ 510 w 2117"/>
                <a:gd name="T99" fmla="*/ 1819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17" h="1903">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6" name="Freeform 6"/>
            <p:cNvSpPr/>
            <p:nvPr/>
          </p:nvSpPr>
          <p:spPr bwMode="auto">
            <a:xfrm>
              <a:off x="6240462" y="1923257"/>
              <a:ext cx="2101850" cy="1558925"/>
            </a:xfrm>
            <a:custGeom>
              <a:avLst/>
              <a:gdLst>
                <a:gd name="T0" fmla="*/ 1318 w 1922"/>
                <a:gd name="T1" fmla="*/ 50 h 1456"/>
                <a:gd name="T2" fmla="*/ 1377 w 1922"/>
                <a:gd name="T3" fmla="*/ 123 h 1456"/>
                <a:gd name="T4" fmla="*/ 1460 w 1922"/>
                <a:gd name="T5" fmla="*/ 177 h 1456"/>
                <a:gd name="T6" fmla="*/ 1532 w 1922"/>
                <a:gd name="T7" fmla="*/ 319 h 1456"/>
                <a:gd name="T8" fmla="*/ 1492 w 1922"/>
                <a:gd name="T9" fmla="*/ 427 h 1456"/>
                <a:gd name="T10" fmla="*/ 1701 w 1922"/>
                <a:gd name="T11" fmla="*/ 521 h 1456"/>
                <a:gd name="T12" fmla="*/ 1846 w 1922"/>
                <a:gd name="T13" fmla="*/ 627 h 1456"/>
                <a:gd name="T14" fmla="*/ 1921 w 1922"/>
                <a:gd name="T15" fmla="*/ 788 h 1456"/>
                <a:gd name="T16" fmla="*/ 1867 w 1922"/>
                <a:gd name="T17" fmla="*/ 858 h 1456"/>
                <a:gd name="T18" fmla="*/ 1673 w 1922"/>
                <a:gd name="T19" fmla="*/ 965 h 1456"/>
                <a:gd name="T20" fmla="*/ 1645 w 1922"/>
                <a:gd name="T21" fmla="*/ 1133 h 1456"/>
                <a:gd name="T22" fmla="*/ 1370 w 1922"/>
                <a:gd name="T23" fmla="*/ 1215 h 1456"/>
                <a:gd name="T24" fmla="*/ 1419 w 1922"/>
                <a:gd name="T25" fmla="*/ 1367 h 1456"/>
                <a:gd name="T26" fmla="*/ 1389 w 1922"/>
                <a:gd name="T27" fmla="*/ 1416 h 1456"/>
                <a:gd name="T28" fmla="*/ 1349 w 1922"/>
                <a:gd name="T29" fmla="*/ 1455 h 1456"/>
                <a:gd name="T30" fmla="*/ 1240 w 1922"/>
                <a:gd name="T31" fmla="*/ 1427 h 1456"/>
                <a:gd name="T32" fmla="*/ 1053 w 1922"/>
                <a:gd name="T33" fmla="*/ 1401 h 1456"/>
                <a:gd name="T34" fmla="*/ 865 w 1922"/>
                <a:gd name="T35" fmla="*/ 1434 h 1456"/>
                <a:gd name="T36" fmla="*/ 719 w 1922"/>
                <a:gd name="T37" fmla="*/ 1411 h 1456"/>
                <a:gd name="T38" fmla="*/ 553 w 1922"/>
                <a:gd name="T39" fmla="*/ 1425 h 1456"/>
                <a:gd name="T40" fmla="*/ 459 w 1922"/>
                <a:gd name="T41" fmla="*/ 1379 h 1456"/>
                <a:gd name="T42" fmla="*/ 359 w 1922"/>
                <a:gd name="T43" fmla="*/ 1311 h 1456"/>
                <a:gd name="T44" fmla="*/ 146 w 1922"/>
                <a:gd name="T45" fmla="*/ 1272 h 1456"/>
                <a:gd name="T46" fmla="*/ 118 w 1922"/>
                <a:gd name="T47" fmla="*/ 1189 h 1456"/>
                <a:gd name="T48" fmla="*/ 74 w 1922"/>
                <a:gd name="T49" fmla="*/ 1131 h 1456"/>
                <a:gd name="T50" fmla="*/ 41 w 1922"/>
                <a:gd name="T51" fmla="*/ 1074 h 1456"/>
                <a:gd name="T52" fmla="*/ 71 w 1922"/>
                <a:gd name="T53" fmla="*/ 1007 h 1456"/>
                <a:gd name="T54" fmla="*/ 9 w 1922"/>
                <a:gd name="T55" fmla="*/ 926 h 1456"/>
                <a:gd name="T56" fmla="*/ 7 w 1922"/>
                <a:gd name="T57" fmla="*/ 840 h 1456"/>
                <a:gd name="T58" fmla="*/ 44 w 1922"/>
                <a:gd name="T59" fmla="*/ 783 h 1456"/>
                <a:gd name="T60" fmla="*/ 151 w 1922"/>
                <a:gd name="T61" fmla="*/ 746 h 1456"/>
                <a:gd name="T62" fmla="*/ 203 w 1922"/>
                <a:gd name="T63" fmla="*/ 750 h 1456"/>
                <a:gd name="T64" fmla="*/ 267 w 1922"/>
                <a:gd name="T65" fmla="*/ 780 h 1456"/>
                <a:gd name="T66" fmla="*/ 459 w 1922"/>
                <a:gd name="T67" fmla="*/ 713 h 1456"/>
                <a:gd name="T68" fmla="*/ 625 w 1922"/>
                <a:gd name="T69" fmla="*/ 606 h 1456"/>
                <a:gd name="T70" fmla="*/ 676 w 1922"/>
                <a:gd name="T71" fmla="*/ 560 h 1456"/>
                <a:gd name="T72" fmla="*/ 647 w 1922"/>
                <a:gd name="T73" fmla="*/ 380 h 1456"/>
                <a:gd name="T74" fmla="*/ 794 w 1922"/>
                <a:gd name="T75" fmla="*/ 349 h 1456"/>
                <a:gd name="T76" fmla="*/ 857 w 1922"/>
                <a:gd name="T77" fmla="*/ 380 h 1456"/>
                <a:gd name="T78" fmla="*/ 932 w 1922"/>
                <a:gd name="T79" fmla="*/ 183 h 1456"/>
                <a:gd name="T80" fmla="*/ 1048 w 1922"/>
                <a:gd name="T81" fmla="*/ 207 h 1456"/>
                <a:gd name="T82" fmla="*/ 1147 w 1922"/>
                <a:gd name="T83" fmla="*/ 92 h 1456"/>
                <a:gd name="T84" fmla="*/ 1238 w 1922"/>
                <a:gd name="T85" fmla="*/ 41 h 1456"/>
                <a:gd name="T86" fmla="*/ 1310 w 1922"/>
                <a:gd name="T87" fmla="*/ 1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22" h="1456">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w="12700"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 name="Freeform 7"/>
            <p:cNvSpPr/>
            <p:nvPr/>
          </p:nvSpPr>
          <p:spPr bwMode="auto">
            <a:xfrm>
              <a:off x="10356850" y="2493169"/>
              <a:ext cx="596900" cy="568325"/>
            </a:xfrm>
            <a:custGeom>
              <a:avLst/>
              <a:gdLst>
                <a:gd name="T0" fmla="*/ 453 w 548"/>
                <a:gd name="T1" fmla="*/ 368 h 530"/>
                <a:gd name="T2" fmla="*/ 508 w 548"/>
                <a:gd name="T3" fmla="*/ 281 h 530"/>
                <a:gd name="T4" fmla="*/ 547 w 548"/>
                <a:gd name="T5" fmla="*/ 239 h 530"/>
                <a:gd name="T6" fmla="*/ 542 w 548"/>
                <a:gd name="T7" fmla="*/ 197 h 530"/>
                <a:gd name="T8" fmla="*/ 503 w 548"/>
                <a:gd name="T9" fmla="*/ 153 h 530"/>
                <a:gd name="T10" fmla="*/ 497 w 548"/>
                <a:gd name="T11" fmla="*/ 117 h 530"/>
                <a:gd name="T12" fmla="*/ 429 w 548"/>
                <a:gd name="T13" fmla="*/ 22 h 530"/>
                <a:gd name="T14" fmla="*/ 423 w 548"/>
                <a:gd name="T15" fmla="*/ 32 h 530"/>
                <a:gd name="T16" fmla="*/ 411 w 548"/>
                <a:gd name="T17" fmla="*/ 45 h 530"/>
                <a:gd name="T18" fmla="*/ 382 w 548"/>
                <a:gd name="T19" fmla="*/ 13 h 530"/>
                <a:gd name="T20" fmla="*/ 337 w 548"/>
                <a:gd name="T21" fmla="*/ 0 h 530"/>
                <a:gd name="T22" fmla="*/ 337 w 548"/>
                <a:gd name="T23" fmla="*/ 13 h 530"/>
                <a:gd name="T24" fmla="*/ 337 w 548"/>
                <a:gd name="T25" fmla="*/ 32 h 530"/>
                <a:gd name="T26" fmla="*/ 320 w 548"/>
                <a:gd name="T27" fmla="*/ 47 h 530"/>
                <a:gd name="T28" fmla="*/ 283 w 548"/>
                <a:gd name="T29" fmla="*/ 82 h 530"/>
                <a:gd name="T30" fmla="*/ 246 w 548"/>
                <a:gd name="T31" fmla="*/ 82 h 530"/>
                <a:gd name="T32" fmla="*/ 232 w 548"/>
                <a:gd name="T33" fmla="*/ 107 h 530"/>
                <a:gd name="T34" fmla="*/ 218 w 548"/>
                <a:gd name="T35" fmla="*/ 107 h 530"/>
                <a:gd name="T36" fmla="*/ 191 w 548"/>
                <a:gd name="T37" fmla="*/ 134 h 530"/>
                <a:gd name="T38" fmla="*/ 175 w 548"/>
                <a:gd name="T39" fmla="*/ 134 h 530"/>
                <a:gd name="T40" fmla="*/ 144 w 548"/>
                <a:gd name="T41" fmla="*/ 166 h 530"/>
                <a:gd name="T42" fmla="*/ 125 w 548"/>
                <a:gd name="T43" fmla="*/ 171 h 530"/>
                <a:gd name="T44" fmla="*/ 82 w 548"/>
                <a:gd name="T45" fmla="*/ 235 h 530"/>
                <a:gd name="T46" fmla="*/ 55 w 548"/>
                <a:gd name="T47" fmla="*/ 196 h 530"/>
                <a:gd name="T48" fmla="*/ 26 w 548"/>
                <a:gd name="T49" fmla="*/ 176 h 530"/>
                <a:gd name="T50" fmla="*/ 12 w 548"/>
                <a:gd name="T51" fmla="*/ 190 h 530"/>
                <a:gd name="T52" fmla="*/ 28 w 548"/>
                <a:gd name="T53" fmla="*/ 277 h 530"/>
                <a:gd name="T54" fmla="*/ 14 w 548"/>
                <a:gd name="T55" fmla="*/ 307 h 530"/>
                <a:gd name="T56" fmla="*/ 0 w 548"/>
                <a:gd name="T57" fmla="*/ 350 h 530"/>
                <a:gd name="T58" fmla="*/ 42 w 548"/>
                <a:gd name="T59" fmla="*/ 377 h 530"/>
                <a:gd name="T60" fmla="*/ 62 w 548"/>
                <a:gd name="T61" fmla="*/ 380 h 530"/>
                <a:gd name="T62" fmla="*/ 92 w 548"/>
                <a:gd name="T63" fmla="*/ 421 h 530"/>
                <a:gd name="T64" fmla="*/ 115 w 548"/>
                <a:gd name="T65" fmla="*/ 409 h 530"/>
                <a:gd name="T66" fmla="*/ 149 w 548"/>
                <a:gd name="T67" fmla="*/ 368 h 530"/>
                <a:gd name="T68" fmla="*/ 182 w 548"/>
                <a:gd name="T69" fmla="*/ 308 h 530"/>
                <a:gd name="T70" fmla="*/ 240 w 548"/>
                <a:gd name="T71" fmla="*/ 296 h 530"/>
                <a:gd name="T72" fmla="*/ 276 w 548"/>
                <a:gd name="T73" fmla="*/ 332 h 530"/>
                <a:gd name="T74" fmla="*/ 251 w 548"/>
                <a:gd name="T75" fmla="*/ 392 h 530"/>
                <a:gd name="T76" fmla="*/ 218 w 548"/>
                <a:gd name="T77" fmla="*/ 445 h 530"/>
                <a:gd name="T78" fmla="*/ 246 w 548"/>
                <a:gd name="T79" fmla="*/ 467 h 530"/>
                <a:gd name="T80" fmla="*/ 246 w 548"/>
                <a:gd name="T81" fmla="*/ 494 h 530"/>
                <a:gd name="T82" fmla="*/ 223 w 548"/>
                <a:gd name="T83" fmla="*/ 518 h 530"/>
                <a:gd name="T84" fmla="*/ 228 w 548"/>
                <a:gd name="T85" fmla="*/ 529 h 530"/>
                <a:gd name="T86" fmla="*/ 269 w 548"/>
                <a:gd name="T87" fmla="*/ 507 h 530"/>
                <a:gd name="T88" fmla="*/ 330 w 548"/>
                <a:gd name="T89" fmla="*/ 425 h 530"/>
                <a:gd name="T90" fmla="*/ 423 w 548"/>
                <a:gd name="T91" fmla="*/ 374 h 530"/>
                <a:gd name="T92" fmla="*/ 453 w 548"/>
                <a:gd name="T93" fmla="*/ 36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8" h="530">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 name="Freeform 8"/>
            <p:cNvSpPr/>
            <p:nvPr/>
          </p:nvSpPr>
          <p:spPr bwMode="auto">
            <a:xfrm>
              <a:off x="10501312" y="2172494"/>
              <a:ext cx="869950" cy="579438"/>
            </a:xfrm>
            <a:custGeom>
              <a:avLst/>
              <a:gdLst>
                <a:gd name="T0" fmla="*/ 768 w 793"/>
                <a:gd name="T1" fmla="*/ 148 h 540"/>
                <a:gd name="T2" fmla="*/ 705 w 793"/>
                <a:gd name="T3" fmla="*/ 136 h 540"/>
                <a:gd name="T4" fmla="*/ 681 w 793"/>
                <a:gd name="T5" fmla="*/ 133 h 540"/>
                <a:gd name="T6" fmla="*/ 625 w 793"/>
                <a:gd name="T7" fmla="*/ 163 h 540"/>
                <a:gd name="T8" fmla="*/ 600 w 793"/>
                <a:gd name="T9" fmla="*/ 178 h 540"/>
                <a:gd name="T10" fmla="*/ 554 w 793"/>
                <a:gd name="T11" fmla="*/ 144 h 540"/>
                <a:gd name="T12" fmla="*/ 511 w 793"/>
                <a:gd name="T13" fmla="*/ 108 h 540"/>
                <a:gd name="T14" fmla="*/ 504 w 793"/>
                <a:gd name="T15" fmla="*/ 156 h 540"/>
                <a:gd name="T16" fmla="*/ 460 w 793"/>
                <a:gd name="T17" fmla="*/ 108 h 540"/>
                <a:gd name="T18" fmla="*/ 423 w 793"/>
                <a:gd name="T19" fmla="*/ 70 h 540"/>
                <a:gd name="T20" fmla="*/ 342 w 793"/>
                <a:gd name="T21" fmla="*/ 70 h 540"/>
                <a:gd name="T22" fmla="*/ 301 w 793"/>
                <a:gd name="T23" fmla="*/ 39 h 540"/>
                <a:gd name="T24" fmla="*/ 241 w 793"/>
                <a:gd name="T25" fmla="*/ 61 h 540"/>
                <a:gd name="T26" fmla="*/ 180 w 793"/>
                <a:gd name="T27" fmla="*/ 45 h 540"/>
                <a:gd name="T28" fmla="*/ 98 w 793"/>
                <a:gd name="T29" fmla="*/ 9 h 540"/>
                <a:gd name="T30" fmla="*/ 73 w 793"/>
                <a:gd name="T31" fmla="*/ 66 h 540"/>
                <a:gd name="T32" fmla="*/ 0 w 793"/>
                <a:gd name="T33" fmla="*/ 70 h 540"/>
                <a:gd name="T34" fmla="*/ 39 w 793"/>
                <a:gd name="T35" fmla="*/ 108 h 540"/>
                <a:gd name="T36" fmla="*/ 44 w 793"/>
                <a:gd name="T37" fmla="*/ 176 h 540"/>
                <a:gd name="T38" fmla="*/ 66 w 793"/>
                <a:gd name="T39" fmla="*/ 231 h 540"/>
                <a:gd name="T40" fmla="*/ 130 w 793"/>
                <a:gd name="T41" fmla="*/ 195 h 540"/>
                <a:gd name="T42" fmla="*/ 180 w 793"/>
                <a:gd name="T43" fmla="*/ 296 h 540"/>
                <a:gd name="T44" fmla="*/ 208 w 793"/>
                <a:gd name="T45" fmla="*/ 298 h 540"/>
                <a:gd name="T46" fmla="*/ 283 w 793"/>
                <a:gd name="T47" fmla="*/ 344 h 540"/>
                <a:gd name="T48" fmla="*/ 301 w 793"/>
                <a:gd name="T49" fmla="*/ 320 h 540"/>
                <a:gd name="T50" fmla="*/ 375 w 793"/>
                <a:gd name="T51" fmla="*/ 452 h 540"/>
                <a:gd name="T52" fmla="*/ 418 w 793"/>
                <a:gd name="T53" fmla="*/ 539 h 540"/>
                <a:gd name="T54" fmla="*/ 483 w 793"/>
                <a:gd name="T55" fmla="*/ 426 h 540"/>
                <a:gd name="T56" fmla="*/ 534 w 793"/>
                <a:gd name="T57" fmla="*/ 440 h 540"/>
                <a:gd name="T58" fmla="*/ 609 w 793"/>
                <a:gd name="T59" fmla="*/ 415 h 540"/>
                <a:gd name="T60" fmla="*/ 591 w 793"/>
                <a:gd name="T61" fmla="*/ 364 h 540"/>
                <a:gd name="T62" fmla="*/ 664 w 793"/>
                <a:gd name="T63" fmla="*/ 307 h 540"/>
                <a:gd name="T64" fmla="*/ 694 w 793"/>
                <a:gd name="T65" fmla="*/ 252 h 540"/>
                <a:gd name="T66" fmla="*/ 716 w 793"/>
                <a:gd name="T67" fmla="*/ 220 h 540"/>
                <a:gd name="T68" fmla="*/ 745 w 793"/>
                <a:gd name="T69" fmla="*/ 246 h 540"/>
                <a:gd name="T70" fmla="*/ 792 w 793"/>
                <a:gd name="T71" fmla="*/ 16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3" h="540">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 name="Freeform 9"/>
            <p:cNvSpPr/>
            <p:nvPr/>
          </p:nvSpPr>
          <p:spPr bwMode="auto">
            <a:xfrm>
              <a:off x="8342312" y="4345782"/>
              <a:ext cx="947738" cy="962025"/>
            </a:xfrm>
            <a:custGeom>
              <a:avLst/>
              <a:gdLst>
                <a:gd name="T0" fmla="*/ 756 w 867"/>
                <a:gd name="T1" fmla="*/ 139 h 900"/>
                <a:gd name="T2" fmla="*/ 695 w 867"/>
                <a:gd name="T3" fmla="*/ 156 h 900"/>
                <a:gd name="T4" fmla="*/ 671 w 867"/>
                <a:gd name="T5" fmla="*/ 110 h 900"/>
                <a:gd name="T6" fmla="*/ 658 w 867"/>
                <a:gd name="T7" fmla="*/ 78 h 900"/>
                <a:gd name="T8" fmla="*/ 616 w 867"/>
                <a:gd name="T9" fmla="*/ 80 h 900"/>
                <a:gd name="T10" fmla="*/ 591 w 867"/>
                <a:gd name="T11" fmla="*/ 117 h 900"/>
                <a:gd name="T12" fmla="*/ 591 w 867"/>
                <a:gd name="T13" fmla="*/ 157 h 900"/>
                <a:gd name="T14" fmla="*/ 540 w 867"/>
                <a:gd name="T15" fmla="*/ 313 h 900"/>
                <a:gd name="T16" fmla="*/ 497 w 867"/>
                <a:gd name="T17" fmla="*/ 322 h 900"/>
                <a:gd name="T18" fmla="*/ 416 w 867"/>
                <a:gd name="T19" fmla="*/ 345 h 900"/>
                <a:gd name="T20" fmla="*/ 296 w 867"/>
                <a:gd name="T21" fmla="*/ 156 h 900"/>
                <a:gd name="T22" fmla="*/ 255 w 867"/>
                <a:gd name="T23" fmla="*/ 124 h 900"/>
                <a:gd name="T24" fmla="*/ 245 w 867"/>
                <a:gd name="T25" fmla="*/ 80 h 900"/>
                <a:gd name="T26" fmla="*/ 188 w 867"/>
                <a:gd name="T27" fmla="*/ 110 h 900"/>
                <a:gd name="T28" fmla="*/ 163 w 867"/>
                <a:gd name="T29" fmla="*/ 0 h 900"/>
                <a:gd name="T30" fmla="*/ 121 w 867"/>
                <a:gd name="T31" fmla="*/ 44 h 900"/>
                <a:gd name="T32" fmla="*/ 116 w 867"/>
                <a:gd name="T33" fmla="*/ 112 h 900"/>
                <a:gd name="T34" fmla="*/ 88 w 867"/>
                <a:gd name="T35" fmla="*/ 100 h 900"/>
                <a:gd name="T36" fmla="*/ 88 w 867"/>
                <a:gd name="T37" fmla="*/ 182 h 900"/>
                <a:gd name="T38" fmla="*/ 121 w 867"/>
                <a:gd name="T39" fmla="*/ 192 h 900"/>
                <a:gd name="T40" fmla="*/ 117 w 867"/>
                <a:gd name="T41" fmla="*/ 367 h 900"/>
                <a:gd name="T42" fmla="*/ 20 w 867"/>
                <a:gd name="T43" fmla="*/ 482 h 900"/>
                <a:gd name="T44" fmla="*/ 0 w 867"/>
                <a:gd name="T45" fmla="*/ 514 h 900"/>
                <a:gd name="T46" fmla="*/ 2 w 867"/>
                <a:gd name="T47" fmla="*/ 583 h 900"/>
                <a:gd name="T48" fmla="*/ 57 w 867"/>
                <a:gd name="T49" fmla="*/ 572 h 900"/>
                <a:gd name="T50" fmla="*/ 116 w 867"/>
                <a:gd name="T51" fmla="*/ 597 h 900"/>
                <a:gd name="T52" fmla="*/ 133 w 867"/>
                <a:gd name="T53" fmla="*/ 660 h 900"/>
                <a:gd name="T54" fmla="*/ 179 w 867"/>
                <a:gd name="T55" fmla="*/ 672 h 900"/>
                <a:gd name="T56" fmla="*/ 177 w 867"/>
                <a:gd name="T57" fmla="*/ 709 h 900"/>
                <a:gd name="T58" fmla="*/ 160 w 867"/>
                <a:gd name="T59" fmla="*/ 775 h 900"/>
                <a:gd name="T60" fmla="*/ 195 w 867"/>
                <a:gd name="T61" fmla="*/ 790 h 900"/>
                <a:gd name="T62" fmla="*/ 230 w 867"/>
                <a:gd name="T63" fmla="*/ 820 h 900"/>
                <a:gd name="T64" fmla="*/ 297 w 867"/>
                <a:gd name="T65" fmla="*/ 861 h 900"/>
                <a:gd name="T66" fmla="*/ 361 w 867"/>
                <a:gd name="T67" fmla="*/ 841 h 900"/>
                <a:gd name="T68" fmla="*/ 368 w 867"/>
                <a:gd name="T69" fmla="*/ 882 h 900"/>
                <a:gd name="T70" fmla="*/ 409 w 867"/>
                <a:gd name="T71" fmla="*/ 891 h 900"/>
                <a:gd name="T72" fmla="*/ 428 w 867"/>
                <a:gd name="T73" fmla="*/ 886 h 900"/>
                <a:gd name="T74" fmla="*/ 410 w 867"/>
                <a:gd name="T75" fmla="*/ 775 h 900"/>
                <a:gd name="T76" fmla="*/ 465 w 867"/>
                <a:gd name="T77" fmla="*/ 756 h 900"/>
                <a:gd name="T78" fmla="*/ 497 w 867"/>
                <a:gd name="T79" fmla="*/ 728 h 900"/>
                <a:gd name="T80" fmla="*/ 578 w 867"/>
                <a:gd name="T81" fmla="*/ 726 h 900"/>
                <a:gd name="T82" fmla="*/ 616 w 867"/>
                <a:gd name="T83" fmla="*/ 721 h 900"/>
                <a:gd name="T84" fmla="*/ 647 w 867"/>
                <a:gd name="T85" fmla="*/ 745 h 900"/>
                <a:gd name="T86" fmla="*/ 676 w 867"/>
                <a:gd name="T87" fmla="*/ 714 h 900"/>
                <a:gd name="T88" fmla="*/ 713 w 867"/>
                <a:gd name="T89" fmla="*/ 716 h 900"/>
                <a:gd name="T90" fmla="*/ 762 w 867"/>
                <a:gd name="T91" fmla="*/ 660 h 900"/>
                <a:gd name="T92" fmla="*/ 809 w 867"/>
                <a:gd name="T93" fmla="*/ 672 h 900"/>
                <a:gd name="T94" fmla="*/ 846 w 867"/>
                <a:gd name="T95" fmla="*/ 636 h 900"/>
                <a:gd name="T96" fmla="*/ 866 w 867"/>
                <a:gd name="T97" fmla="*/ 595 h 900"/>
                <a:gd name="T98" fmla="*/ 771 w 867"/>
                <a:gd name="T99" fmla="*/ 561 h 900"/>
                <a:gd name="T100" fmla="*/ 734 w 867"/>
                <a:gd name="T101" fmla="*/ 538 h 900"/>
                <a:gd name="T102" fmla="*/ 694 w 867"/>
                <a:gd name="T103" fmla="*/ 512 h 900"/>
                <a:gd name="T104" fmla="*/ 706 w 867"/>
                <a:gd name="T105" fmla="*/ 438 h 900"/>
                <a:gd name="T106" fmla="*/ 695 w 867"/>
                <a:gd name="T107" fmla="*/ 302 h 900"/>
                <a:gd name="T108" fmla="*/ 628 w 867"/>
                <a:gd name="T109" fmla="*/ 306 h 900"/>
                <a:gd name="T110" fmla="*/ 616 w 867"/>
                <a:gd name="T111" fmla="*/ 258 h 900"/>
                <a:gd name="T112" fmla="*/ 630 w 867"/>
                <a:gd name="T113" fmla="*/ 210 h 900"/>
                <a:gd name="T114" fmla="*/ 671 w 867"/>
                <a:gd name="T115" fmla="*/ 207 h 900"/>
                <a:gd name="T116" fmla="*/ 752 w 867"/>
                <a:gd name="T117" fmla="*/ 207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67" h="900">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Freeform 10"/>
            <p:cNvSpPr/>
            <p:nvPr/>
          </p:nvSpPr>
          <p:spPr bwMode="auto">
            <a:xfrm>
              <a:off x="10074275" y="4145757"/>
              <a:ext cx="493712" cy="673100"/>
            </a:xfrm>
            <a:custGeom>
              <a:avLst/>
              <a:gdLst>
                <a:gd name="T0" fmla="*/ 9 w 449"/>
                <a:gd name="T1" fmla="*/ 138 h 630"/>
                <a:gd name="T2" fmla="*/ 38 w 449"/>
                <a:gd name="T3" fmla="*/ 194 h 630"/>
                <a:gd name="T4" fmla="*/ 40 w 449"/>
                <a:gd name="T5" fmla="*/ 223 h 630"/>
                <a:gd name="T6" fmla="*/ 27 w 449"/>
                <a:gd name="T7" fmla="*/ 253 h 630"/>
                <a:gd name="T8" fmla="*/ 4 w 449"/>
                <a:gd name="T9" fmla="*/ 270 h 630"/>
                <a:gd name="T10" fmla="*/ 0 w 449"/>
                <a:gd name="T11" fmla="*/ 322 h 630"/>
                <a:gd name="T12" fmla="*/ 7 w 449"/>
                <a:gd name="T13" fmla="*/ 331 h 630"/>
                <a:gd name="T14" fmla="*/ 19 w 449"/>
                <a:gd name="T15" fmla="*/ 326 h 630"/>
                <a:gd name="T16" fmla="*/ 27 w 449"/>
                <a:gd name="T17" fmla="*/ 331 h 630"/>
                <a:gd name="T18" fmla="*/ 27 w 449"/>
                <a:gd name="T19" fmla="*/ 366 h 630"/>
                <a:gd name="T20" fmla="*/ 40 w 449"/>
                <a:gd name="T21" fmla="*/ 405 h 630"/>
                <a:gd name="T22" fmla="*/ 58 w 449"/>
                <a:gd name="T23" fmla="*/ 412 h 630"/>
                <a:gd name="T24" fmla="*/ 61 w 449"/>
                <a:gd name="T25" fmla="*/ 471 h 630"/>
                <a:gd name="T26" fmla="*/ 50 w 449"/>
                <a:gd name="T27" fmla="*/ 510 h 630"/>
                <a:gd name="T28" fmla="*/ 61 w 449"/>
                <a:gd name="T29" fmla="*/ 528 h 630"/>
                <a:gd name="T30" fmla="*/ 81 w 449"/>
                <a:gd name="T31" fmla="*/ 547 h 630"/>
                <a:gd name="T32" fmla="*/ 126 w 449"/>
                <a:gd name="T33" fmla="*/ 535 h 630"/>
                <a:gd name="T34" fmla="*/ 136 w 449"/>
                <a:gd name="T35" fmla="*/ 553 h 630"/>
                <a:gd name="T36" fmla="*/ 120 w 449"/>
                <a:gd name="T37" fmla="*/ 572 h 630"/>
                <a:gd name="T38" fmla="*/ 97 w 449"/>
                <a:gd name="T39" fmla="*/ 608 h 630"/>
                <a:gd name="T40" fmla="*/ 97 w 449"/>
                <a:gd name="T41" fmla="*/ 618 h 630"/>
                <a:gd name="T42" fmla="*/ 112 w 449"/>
                <a:gd name="T43" fmla="*/ 629 h 630"/>
                <a:gd name="T44" fmla="*/ 209 w 449"/>
                <a:gd name="T45" fmla="*/ 588 h 630"/>
                <a:gd name="T46" fmla="*/ 244 w 449"/>
                <a:gd name="T47" fmla="*/ 608 h 630"/>
                <a:gd name="T48" fmla="*/ 253 w 449"/>
                <a:gd name="T49" fmla="*/ 598 h 630"/>
                <a:gd name="T50" fmla="*/ 244 w 449"/>
                <a:gd name="T51" fmla="*/ 576 h 630"/>
                <a:gd name="T52" fmla="*/ 246 w 449"/>
                <a:gd name="T53" fmla="*/ 562 h 630"/>
                <a:gd name="T54" fmla="*/ 261 w 449"/>
                <a:gd name="T55" fmla="*/ 472 h 630"/>
                <a:gd name="T56" fmla="*/ 275 w 449"/>
                <a:gd name="T57" fmla="*/ 452 h 630"/>
                <a:gd name="T58" fmla="*/ 282 w 449"/>
                <a:gd name="T59" fmla="*/ 427 h 630"/>
                <a:gd name="T60" fmla="*/ 299 w 449"/>
                <a:gd name="T61" fmla="*/ 390 h 630"/>
                <a:gd name="T62" fmla="*/ 289 w 449"/>
                <a:gd name="T63" fmla="*/ 375 h 630"/>
                <a:gd name="T64" fmla="*/ 292 w 449"/>
                <a:gd name="T65" fmla="*/ 344 h 630"/>
                <a:gd name="T66" fmla="*/ 334 w 449"/>
                <a:gd name="T67" fmla="*/ 296 h 630"/>
                <a:gd name="T68" fmla="*/ 333 w 449"/>
                <a:gd name="T69" fmla="*/ 264 h 630"/>
                <a:gd name="T70" fmla="*/ 358 w 449"/>
                <a:gd name="T71" fmla="*/ 218 h 630"/>
                <a:gd name="T72" fmla="*/ 385 w 449"/>
                <a:gd name="T73" fmla="*/ 226 h 630"/>
                <a:gd name="T74" fmla="*/ 438 w 449"/>
                <a:gd name="T75" fmla="*/ 186 h 630"/>
                <a:gd name="T76" fmla="*/ 448 w 449"/>
                <a:gd name="T77" fmla="*/ 166 h 630"/>
                <a:gd name="T78" fmla="*/ 414 w 449"/>
                <a:gd name="T79" fmla="*/ 103 h 630"/>
                <a:gd name="T80" fmla="*/ 392 w 449"/>
                <a:gd name="T81" fmla="*/ 70 h 630"/>
                <a:gd name="T82" fmla="*/ 408 w 449"/>
                <a:gd name="T83" fmla="*/ 56 h 630"/>
                <a:gd name="T84" fmla="*/ 388 w 449"/>
                <a:gd name="T85" fmla="*/ 37 h 630"/>
                <a:gd name="T86" fmla="*/ 336 w 449"/>
                <a:gd name="T87" fmla="*/ 37 h 630"/>
                <a:gd name="T88" fmla="*/ 315 w 449"/>
                <a:gd name="T89" fmla="*/ 12 h 630"/>
                <a:gd name="T90" fmla="*/ 273 w 449"/>
                <a:gd name="T91" fmla="*/ 54 h 630"/>
                <a:gd name="T92" fmla="*/ 258 w 449"/>
                <a:gd name="T93" fmla="*/ 46 h 630"/>
                <a:gd name="T94" fmla="*/ 275 w 449"/>
                <a:gd name="T95" fmla="*/ 14 h 630"/>
                <a:gd name="T96" fmla="*/ 273 w 449"/>
                <a:gd name="T97" fmla="*/ 4 h 630"/>
                <a:gd name="T98" fmla="*/ 258 w 449"/>
                <a:gd name="T99" fmla="*/ 0 h 630"/>
                <a:gd name="T100" fmla="*/ 209 w 449"/>
                <a:gd name="T101" fmla="*/ 27 h 630"/>
                <a:gd name="T102" fmla="*/ 171 w 449"/>
                <a:gd name="T103" fmla="*/ 39 h 630"/>
                <a:gd name="T104" fmla="*/ 138 w 449"/>
                <a:gd name="T105" fmla="*/ 37 h 630"/>
                <a:gd name="T106" fmla="*/ 70 w 449"/>
                <a:gd name="T107" fmla="*/ 100 h 630"/>
                <a:gd name="T108" fmla="*/ 34 w 449"/>
                <a:gd name="T109" fmla="*/ 112 h 630"/>
                <a:gd name="T110" fmla="*/ 9 w 449"/>
                <a:gd name="T111" fmla="*/ 138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 h="630">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 name="Freeform 11"/>
            <p:cNvSpPr/>
            <p:nvPr/>
          </p:nvSpPr>
          <p:spPr bwMode="auto">
            <a:xfrm>
              <a:off x="9002712" y="4342607"/>
              <a:ext cx="657225" cy="541337"/>
            </a:xfrm>
            <a:custGeom>
              <a:avLst/>
              <a:gdLst>
                <a:gd name="T0" fmla="*/ 163 w 600"/>
                <a:gd name="T1" fmla="*/ 169 h 506"/>
                <a:gd name="T2" fmla="*/ 152 w 600"/>
                <a:gd name="T3" fmla="*/ 210 h 506"/>
                <a:gd name="T4" fmla="*/ 126 w 600"/>
                <a:gd name="T5" fmla="*/ 217 h 506"/>
                <a:gd name="T6" fmla="*/ 70 w 600"/>
                <a:gd name="T7" fmla="*/ 210 h 506"/>
                <a:gd name="T8" fmla="*/ 57 w 600"/>
                <a:gd name="T9" fmla="*/ 222 h 506"/>
                <a:gd name="T10" fmla="*/ 28 w 600"/>
                <a:gd name="T11" fmla="*/ 212 h 506"/>
                <a:gd name="T12" fmla="*/ 0 w 600"/>
                <a:gd name="T13" fmla="*/ 249 h 506"/>
                <a:gd name="T14" fmla="*/ 13 w 600"/>
                <a:gd name="T15" fmla="*/ 261 h 506"/>
                <a:gd name="T16" fmla="*/ 13 w 600"/>
                <a:gd name="T17" fmla="*/ 286 h 506"/>
                <a:gd name="T18" fmla="*/ 26 w 600"/>
                <a:gd name="T19" fmla="*/ 308 h 506"/>
                <a:gd name="T20" fmla="*/ 80 w 600"/>
                <a:gd name="T21" fmla="*/ 291 h 506"/>
                <a:gd name="T22" fmla="*/ 95 w 600"/>
                <a:gd name="T23" fmla="*/ 304 h 506"/>
                <a:gd name="T24" fmla="*/ 70 w 600"/>
                <a:gd name="T25" fmla="*/ 407 h 506"/>
                <a:gd name="T26" fmla="*/ 106 w 600"/>
                <a:gd name="T27" fmla="*/ 439 h 506"/>
                <a:gd name="T28" fmla="*/ 94 w 600"/>
                <a:gd name="T29" fmla="*/ 496 h 506"/>
                <a:gd name="T30" fmla="*/ 130 w 600"/>
                <a:gd name="T31" fmla="*/ 500 h 506"/>
                <a:gd name="T32" fmla="*/ 163 w 600"/>
                <a:gd name="T33" fmla="*/ 467 h 506"/>
                <a:gd name="T34" fmla="*/ 177 w 600"/>
                <a:gd name="T35" fmla="*/ 476 h 506"/>
                <a:gd name="T36" fmla="*/ 246 w 600"/>
                <a:gd name="T37" fmla="*/ 505 h 506"/>
                <a:gd name="T38" fmla="*/ 257 w 600"/>
                <a:gd name="T39" fmla="*/ 496 h 506"/>
                <a:gd name="T40" fmla="*/ 260 w 600"/>
                <a:gd name="T41" fmla="*/ 476 h 506"/>
                <a:gd name="T42" fmla="*/ 274 w 600"/>
                <a:gd name="T43" fmla="*/ 463 h 506"/>
                <a:gd name="T44" fmla="*/ 372 w 600"/>
                <a:gd name="T45" fmla="*/ 402 h 506"/>
                <a:gd name="T46" fmla="*/ 386 w 600"/>
                <a:gd name="T47" fmla="*/ 422 h 506"/>
                <a:gd name="T48" fmla="*/ 448 w 600"/>
                <a:gd name="T49" fmla="*/ 439 h 506"/>
                <a:gd name="T50" fmla="*/ 478 w 600"/>
                <a:gd name="T51" fmla="*/ 397 h 506"/>
                <a:gd name="T52" fmla="*/ 493 w 600"/>
                <a:gd name="T53" fmla="*/ 407 h 506"/>
                <a:gd name="T54" fmla="*/ 517 w 600"/>
                <a:gd name="T55" fmla="*/ 407 h 506"/>
                <a:gd name="T56" fmla="*/ 517 w 600"/>
                <a:gd name="T57" fmla="*/ 395 h 506"/>
                <a:gd name="T58" fmla="*/ 548 w 600"/>
                <a:gd name="T59" fmla="*/ 385 h 506"/>
                <a:gd name="T60" fmla="*/ 548 w 600"/>
                <a:gd name="T61" fmla="*/ 377 h 506"/>
                <a:gd name="T62" fmla="*/ 559 w 600"/>
                <a:gd name="T63" fmla="*/ 364 h 506"/>
                <a:gd name="T64" fmla="*/ 566 w 600"/>
                <a:gd name="T65" fmla="*/ 366 h 506"/>
                <a:gd name="T66" fmla="*/ 599 w 600"/>
                <a:gd name="T67" fmla="*/ 337 h 506"/>
                <a:gd name="T68" fmla="*/ 571 w 600"/>
                <a:gd name="T69" fmla="*/ 293 h 506"/>
                <a:gd name="T70" fmla="*/ 585 w 600"/>
                <a:gd name="T71" fmla="*/ 232 h 506"/>
                <a:gd name="T72" fmla="*/ 570 w 600"/>
                <a:gd name="T73" fmla="*/ 212 h 506"/>
                <a:gd name="T74" fmla="*/ 524 w 600"/>
                <a:gd name="T75" fmla="*/ 224 h 506"/>
                <a:gd name="T76" fmla="*/ 519 w 600"/>
                <a:gd name="T77" fmla="*/ 217 h 506"/>
                <a:gd name="T78" fmla="*/ 570 w 600"/>
                <a:gd name="T79" fmla="*/ 164 h 506"/>
                <a:gd name="T80" fmla="*/ 548 w 600"/>
                <a:gd name="T81" fmla="*/ 78 h 506"/>
                <a:gd name="T82" fmla="*/ 514 w 600"/>
                <a:gd name="T83" fmla="*/ 103 h 506"/>
                <a:gd name="T84" fmla="*/ 483 w 600"/>
                <a:gd name="T85" fmla="*/ 74 h 506"/>
                <a:gd name="T86" fmla="*/ 456 w 600"/>
                <a:gd name="T87" fmla="*/ 38 h 506"/>
                <a:gd name="T88" fmla="*/ 452 w 600"/>
                <a:gd name="T89" fmla="*/ 15 h 506"/>
                <a:gd name="T90" fmla="*/ 436 w 600"/>
                <a:gd name="T91" fmla="*/ 10 h 506"/>
                <a:gd name="T92" fmla="*/ 410 w 600"/>
                <a:gd name="T93" fmla="*/ 17 h 506"/>
                <a:gd name="T94" fmla="*/ 372 w 600"/>
                <a:gd name="T95" fmla="*/ 0 h 506"/>
                <a:gd name="T96" fmla="*/ 354 w 600"/>
                <a:gd name="T97" fmla="*/ 41 h 506"/>
                <a:gd name="T98" fmla="*/ 322 w 600"/>
                <a:gd name="T99" fmla="*/ 44 h 506"/>
                <a:gd name="T100" fmla="*/ 298 w 600"/>
                <a:gd name="T101" fmla="*/ 78 h 506"/>
                <a:gd name="T102" fmla="*/ 283 w 600"/>
                <a:gd name="T103" fmla="*/ 71 h 506"/>
                <a:gd name="T104" fmla="*/ 260 w 600"/>
                <a:gd name="T105" fmla="*/ 78 h 506"/>
                <a:gd name="T106" fmla="*/ 225 w 600"/>
                <a:gd name="T107" fmla="*/ 58 h 506"/>
                <a:gd name="T108" fmla="*/ 197 w 600"/>
                <a:gd name="T109" fmla="*/ 90 h 506"/>
                <a:gd name="T110" fmla="*/ 197 w 600"/>
                <a:gd name="T111" fmla="*/ 106 h 506"/>
                <a:gd name="T112" fmla="*/ 252 w 600"/>
                <a:gd name="T113" fmla="*/ 133 h 506"/>
                <a:gd name="T114" fmla="*/ 265 w 600"/>
                <a:gd name="T115" fmla="*/ 156 h 506"/>
                <a:gd name="T116" fmla="*/ 225 w 600"/>
                <a:gd name="T117" fmla="*/ 170 h 506"/>
                <a:gd name="T118" fmla="*/ 163 w 600"/>
                <a:gd name="T119" fmla="*/ 169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0" h="506">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 name="Freeform 12"/>
            <p:cNvSpPr/>
            <p:nvPr/>
          </p:nvSpPr>
          <p:spPr bwMode="auto">
            <a:xfrm>
              <a:off x="8372475" y="3771107"/>
              <a:ext cx="1290637" cy="954087"/>
            </a:xfrm>
            <a:custGeom>
              <a:avLst/>
              <a:gdLst>
                <a:gd name="T0" fmla="*/ 462 w 1181"/>
                <a:gd name="T1" fmla="*/ 75 h 893"/>
                <a:gd name="T2" fmla="*/ 441 w 1181"/>
                <a:gd name="T3" fmla="*/ 27 h 893"/>
                <a:gd name="T4" fmla="*/ 517 w 1181"/>
                <a:gd name="T5" fmla="*/ 0 h 893"/>
                <a:gd name="T6" fmla="*/ 530 w 1181"/>
                <a:gd name="T7" fmla="*/ 52 h 893"/>
                <a:gd name="T8" fmla="*/ 600 w 1181"/>
                <a:gd name="T9" fmla="*/ 111 h 893"/>
                <a:gd name="T10" fmla="*/ 636 w 1181"/>
                <a:gd name="T11" fmla="*/ 111 h 893"/>
                <a:gd name="T12" fmla="*/ 667 w 1181"/>
                <a:gd name="T13" fmla="*/ 166 h 893"/>
                <a:gd name="T14" fmla="*/ 739 w 1181"/>
                <a:gd name="T15" fmla="*/ 160 h 893"/>
                <a:gd name="T16" fmla="*/ 771 w 1181"/>
                <a:gd name="T17" fmla="*/ 135 h 893"/>
                <a:gd name="T18" fmla="*/ 794 w 1181"/>
                <a:gd name="T19" fmla="*/ 160 h 893"/>
                <a:gd name="T20" fmla="*/ 876 w 1181"/>
                <a:gd name="T21" fmla="*/ 150 h 893"/>
                <a:gd name="T22" fmla="*/ 893 w 1181"/>
                <a:gd name="T23" fmla="*/ 171 h 893"/>
                <a:gd name="T24" fmla="*/ 974 w 1181"/>
                <a:gd name="T25" fmla="*/ 207 h 893"/>
                <a:gd name="T26" fmla="*/ 1076 w 1181"/>
                <a:gd name="T27" fmla="*/ 219 h 893"/>
                <a:gd name="T28" fmla="*/ 1124 w 1181"/>
                <a:gd name="T29" fmla="*/ 230 h 893"/>
                <a:gd name="T30" fmla="*/ 1169 w 1181"/>
                <a:gd name="T31" fmla="*/ 262 h 893"/>
                <a:gd name="T32" fmla="*/ 1172 w 1181"/>
                <a:gd name="T33" fmla="*/ 339 h 893"/>
                <a:gd name="T34" fmla="*/ 1115 w 1181"/>
                <a:gd name="T35" fmla="*/ 367 h 893"/>
                <a:gd name="T36" fmla="*/ 1025 w 1181"/>
                <a:gd name="T37" fmla="*/ 398 h 893"/>
                <a:gd name="T38" fmla="*/ 1041 w 1181"/>
                <a:gd name="T39" fmla="*/ 461 h 893"/>
                <a:gd name="T40" fmla="*/ 1110 w 1181"/>
                <a:gd name="T41" fmla="*/ 527 h 893"/>
                <a:gd name="T42" fmla="*/ 1081 w 1181"/>
                <a:gd name="T43" fmla="*/ 633 h 893"/>
                <a:gd name="T44" fmla="*/ 1025 w 1181"/>
                <a:gd name="T45" fmla="*/ 566 h 893"/>
                <a:gd name="T46" fmla="*/ 1004 w 1181"/>
                <a:gd name="T47" fmla="*/ 539 h 893"/>
                <a:gd name="T48" fmla="*/ 942 w 1181"/>
                <a:gd name="T49" fmla="*/ 528 h 893"/>
                <a:gd name="T50" fmla="*/ 893 w 1181"/>
                <a:gd name="T51" fmla="*/ 573 h 893"/>
                <a:gd name="T52" fmla="*/ 857 w 1181"/>
                <a:gd name="T53" fmla="*/ 601 h 893"/>
                <a:gd name="T54" fmla="*/ 799 w 1181"/>
                <a:gd name="T55" fmla="*/ 588 h 893"/>
                <a:gd name="T56" fmla="*/ 771 w 1181"/>
                <a:gd name="T57" fmla="*/ 636 h 893"/>
                <a:gd name="T58" fmla="*/ 839 w 1181"/>
                <a:gd name="T59" fmla="*/ 686 h 893"/>
                <a:gd name="T60" fmla="*/ 739 w 1181"/>
                <a:gd name="T61" fmla="*/ 699 h 893"/>
                <a:gd name="T62" fmla="*/ 710 w 1181"/>
                <a:gd name="T63" fmla="*/ 668 h 893"/>
                <a:gd name="T64" fmla="*/ 649 w 1181"/>
                <a:gd name="T65" fmla="*/ 677 h 893"/>
                <a:gd name="T66" fmla="*/ 636 w 1181"/>
                <a:gd name="T67" fmla="*/ 631 h 893"/>
                <a:gd name="T68" fmla="*/ 600 w 1181"/>
                <a:gd name="T69" fmla="*/ 606 h 893"/>
                <a:gd name="T70" fmla="*/ 597 w 1181"/>
                <a:gd name="T71" fmla="*/ 641 h 893"/>
                <a:gd name="T72" fmla="*/ 561 w 1181"/>
                <a:gd name="T73" fmla="*/ 668 h 893"/>
                <a:gd name="T74" fmla="*/ 505 w 1181"/>
                <a:gd name="T75" fmla="*/ 764 h 893"/>
                <a:gd name="T76" fmla="*/ 488 w 1181"/>
                <a:gd name="T77" fmla="*/ 871 h 893"/>
                <a:gd name="T78" fmla="*/ 414 w 1181"/>
                <a:gd name="T79" fmla="*/ 892 h 893"/>
                <a:gd name="T80" fmla="*/ 304 w 1181"/>
                <a:gd name="T81" fmla="*/ 714 h 893"/>
                <a:gd name="T82" fmla="*/ 244 w 1181"/>
                <a:gd name="T83" fmla="*/ 681 h 893"/>
                <a:gd name="T84" fmla="*/ 247 w 1181"/>
                <a:gd name="T85" fmla="*/ 636 h 893"/>
                <a:gd name="T86" fmla="*/ 192 w 1181"/>
                <a:gd name="T87" fmla="*/ 641 h 893"/>
                <a:gd name="T88" fmla="*/ 142 w 1181"/>
                <a:gd name="T89" fmla="*/ 557 h 893"/>
                <a:gd name="T90" fmla="*/ 132 w 1181"/>
                <a:gd name="T91" fmla="*/ 391 h 893"/>
                <a:gd name="T92" fmla="*/ 124 w 1181"/>
                <a:gd name="T93" fmla="*/ 306 h 893"/>
                <a:gd name="T94" fmla="*/ 0 w 1181"/>
                <a:gd name="T95" fmla="*/ 147 h 893"/>
                <a:gd name="T96" fmla="*/ 16 w 1181"/>
                <a:gd name="T97" fmla="*/ 106 h 893"/>
                <a:gd name="T98" fmla="*/ 184 w 1181"/>
                <a:gd name="T99" fmla="*/ 111 h 893"/>
                <a:gd name="T100" fmla="*/ 240 w 1181"/>
                <a:gd name="T101" fmla="*/ 122 h 893"/>
                <a:gd name="T102" fmla="*/ 327 w 1181"/>
                <a:gd name="T103" fmla="*/ 165 h 893"/>
                <a:gd name="T104" fmla="*/ 337 w 1181"/>
                <a:gd name="T105" fmla="*/ 116 h 893"/>
                <a:gd name="T106" fmla="*/ 392 w 1181"/>
                <a:gd name="T107" fmla="*/ 126 h 893"/>
                <a:gd name="T108" fmla="*/ 446 w 1181"/>
                <a:gd name="T109" fmla="*/ 112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81" h="893">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C90739"/>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 name="Freeform 13"/>
            <p:cNvSpPr/>
            <p:nvPr/>
          </p:nvSpPr>
          <p:spPr bwMode="auto">
            <a:xfrm>
              <a:off x="6488112" y="3407569"/>
              <a:ext cx="2035175" cy="1076325"/>
            </a:xfrm>
            <a:custGeom>
              <a:avLst/>
              <a:gdLst>
                <a:gd name="T0" fmla="*/ 1132 w 1863"/>
                <a:gd name="T1" fmla="*/ 958 h 1005"/>
                <a:gd name="T2" fmla="*/ 1161 w 1863"/>
                <a:gd name="T3" fmla="*/ 990 h 1005"/>
                <a:gd name="T4" fmla="*/ 1256 w 1863"/>
                <a:gd name="T5" fmla="*/ 958 h 1005"/>
                <a:gd name="T6" fmla="*/ 1316 w 1863"/>
                <a:gd name="T7" fmla="*/ 915 h 1005"/>
                <a:gd name="T8" fmla="*/ 1386 w 1863"/>
                <a:gd name="T9" fmla="*/ 887 h 1005"/>
                <a:gd name="T10" fmla="*/ 1461 w 1863"/>
                <a:gd name="T11" fmla="*/ 863 h 1005"/>
                <a:gd name="T12" fmla="*/ 1582 w 1863"/>
                <a:gd name="T13" fmla="*/ 843 h 1005"/>
                <a:gd name="T14" fmla="*/ 1584 w 1863"/>
                <a:gd name="T15" fmla="*/ 887 h 1005"/>
                <a:gd name="T16" fmla="*/ 1622 w 1863"/>
                <a:gd name="T17" fmla="*/ 895 h 1005"/>
                <a:gd name="T18" fmla="*/ 1599 w 1863"/>
                <a:gd name="T19" fmla="*/ 951 h 1005"/>
                <a:gd name="T20" fmla="*/ 1622 w 1863"/>
                <a:gd name="T21" fmla="*/ 958 h 1005"/>
                <a:gd name="T22" fmla="*/ 1725 w 1863"/>
                <a:gd name="T23" fmla="*/ 951 h 1005"/>
                <a:gd name="T24" fmla="*/ 1787 w 1863"/>
                <a:gd name="T25" fmla="*/ 971 h 1005"/>
                <a:gd name="T26" fmla="*/ 1815 w 1863"/>
                <a:gd name="T27" fmla="*/ 983 h 1005"/>
                <a:gd name="T28" fmla="*/ 1820 w 1863"/>
                <a:gd name="T29" fmla="*/ 915 h 1005"/>
                <a:gd name="T30" fmla="*/ 1862 w 1863"/>
                <a:gd name="T31" fmla="*/ 870 h 1005"/>
                <a:gd name="T32" fmla="*/ 1829 w 1863"/>
                <a:gd name="T33" fmla="*/ 655 h 1005"/>
                <a:gd name="T34" fmla="*/ 1792 w 1863"/>
                <a:gd name="T35" fmla="*/ 538 h 1005"/>
                <a:gd name="T36" fmla="*/ 1703 w 1863"/>
                <a:gd name="T37" fmla="*/ 495 h 1005"/>
                <a:gd name="T38" fmla="*/ 1647 w 1863"/>
                <a:gd name="T39" fmla="*/ 602 h 1005"/>
                <a:gd name="T40" fmla="*/ 1540 w 1863"/>
                <a:gd name="T41" fmla="*/ 547 h 1005"/>
                <a:gd name="T42" fmla="*/ 1342 w 1863"/>
                <a:gd name="T43" fmla="*/ 475 h 1005"/>
                <a:gd name="T44" fmla="*/ 1260 w 1863"/>
                <a:gd name="T45" fmla="*/ 463 h 1005"/>
                <a:gd name="T46" fmla="*/ 1102 w 1863"/>
                <a:gd name="T47" fmla="*/ 397 h 1005"/>
                <a:gd name="T48" fmla="*/ 1026 w 1863"/>
                <a:gd name="T49" fmla="*/ 214 h 1005"/>
                <a:gd name="T50" fmla="*/ 1055 w 1863"/>
                <a:gd name="T51" fmla="*/ 157 h 1005"/>
                <a:gd name="T52" fmla="*/ 1054 w 1863"/>
                <a:gd name="T53" fmla="*/ 78 h 1005"/>
                <a:gd name="T54" fmla="*/ 1066 w 1863"/>
                <a:gd name="T55" fmla="*/ 39 h 1005"/>
                <a:gd name="T56" fmla="*/ 927 w 1863"/>
                <a:gd name="T57" fmla="*/ 0 h 1005"/>
                <a:gd name="T58" fmla="*/ 827 w 1863"/>
                <a:gd name="T59" fmla="*/ 13 h 1005"/>
                <a:gd name="T60" fmla="*/ 703 w 1863"/>
                <a:gd name="T61" fmla="*/ 54 h 1005"/>
                <a:gd name="T62" fmla="*/ 578 w 1863"/>
                <a:gd name="T63" fmla="*/ 67 h 1005"/>
                <a:gd name="T64" fmla="*/ 494 w 1863"/>
                <a:gd name="T65" fmla="*/ 24 h 1005"/>
                <a:gd name="T66" fmla="*/ 358 w 1863"/>
                <a:gd name="T67" fmla="*/ 49 h 1005"/>
                <a:gd name="T68" fmla="*/ 304 w 1863"/>
                <a:gd name="T69" fmla="*/ 18 h 1005"/>
                <a:gd name="T70" fmla="*/ 202 w 1863"/>
                <a:gd name="T71" fmla="*/ 28 h 1005"/>
                <a:gd name="T72" fmla="*/ 153 w 1863"/>
                <a:gd name="T73" fmla="*/ 94 h 1005"/>
                <a:gd name="T74" fmla="*/ 124 w 1863"/>
                <a:gd name="T75" fmla="*/ 127 h 1005"/>
                <a:gd name="T76" fmla="*/ 89 w 1863"/>
                <a:gd name="T77" fmla="*/ 147 h 1005"/>
                <a:gd name="T78" fmla="*/ 74 w 1863"/>
                <a:gd name="T79" fmla="*/ 172 h 1005"/>
                <a:gd name="T80" fmla="*/ 101 w 1863"/>
                <a:gd name="T81" fmla="*/ 231 h 1005"/>
                <a:gd name="T82" fmla="*/ 94 w 1863"/>
                <a:gd name="T83" fmla="*/ 288 h 1005"/>
                <a:gd name="T84" fmla="*/ 27 w 1863"/>
                <a:gd name="T85" fmla="*/ 267 h 1005"/>
                <a:gd name="T86" fmla="*/ 0 w 1863"/>
                <a:gd name="T87" fmla="*/ 293 h 1005"/>
                <a:gd name="T88" fmla="*/ 17 w 1863"/>
                <a:gd name="T89" fmla="*/ 347 h 1005"/>
                <a:gd name="T90" fmla="*/ 9 w 1863"/>
                <a:gd name="T91" fmla="*/ 397 h 1005"/>
                <a:gd name="T92" fmla="*/ 43 w 1863"/>
                <a:gd name="T93" fmla="*/ 415 h 1005"/>
                <a:gd name="T94" fmla="*/ 124 w 1863"/>
                <a:gd name="T95" fmla="*/ 495 h 1005"/>
                <a:gd name="T96" fmla="*/ 172 w 1863"/>
                <a:gd name="T97" fmla="*/ 565 h 1005"/>
                <a:gd name="T98" fmla="*/ 205 w 1863"/>
                <a:gd name="T99" fmla="*/ 588 h 1005"/>
                <a:gd name="T100" fmla="*/ 261 w 1863"/>
                <a:gd name="T101" fmla="*/ 584 h 1005"/>
                <a:gd name="T102" fmla="*/ 395 w 1863"/>
                <a:gd name="T103" fmla="*/ 730 h 1005"/>
                <a:gd name="T104" fmla="*/ 435 w 1863"/>
                <a:gd name="T105" fmla="*/ 715 h 1005"/>
                <a:gd name="T106" fmla="*/ 447 w 1863"/>
                <a:gd name="T107" fmla="*/ 771 h 1005"/>
                <a:gd name="T108" fmla="*/ 529 w 1863"/>
                <a:gd name="T109" fmla="*/ 805 h 1005"/>
                <a:gd name="T110" fmla="*/ 596 w 1863"/>
                <a:gd name="T111" fmla="*/ 875 h 1005"/>
                <a:gd name="T112" fmla="*/ 608 w 1863"/>
                <a:gd name="T113" fmla="*/ 905 h 1005"/>
                <a:gd name="T114" fmla="*/ 682 w 1863"/>
                <a:gd name="T115" fmla="*/ 903 h 1005"/>
                <a:gd name="T116" fmla="*/ 813 w 1863"/>
                <a:gd name="T117" fmla="*/ 928 h 1005"/>
                <a:gd name="T118" fmla="*/ 872 w 1863"/>
                <a:gd name="T119" fmla="*/ 946 h 1005"/>
                <a:gd name="T120" fmla="*/ 872 w 1863"/>
                <a:gd name="T121" fmla="*/ 1004 h 1005"/>
                <a:gd name="T122" fmla="*/ 984 w 1863"/>
                <a:gd name="T123" fmla="*/ 918 h 1005"/>
                <a:gd name="T124" fmla="*/ 1073 w 1863"/>
                <a:gd name="T125" fmla="*/ 951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3" h="1005">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4" name="Freeform 14"/>
            <p:cNvSpPr/>
            <p:nvPr/>
          </p:nvSpPr>
          <p:spPr bwMode="auto">
            <a:xfrm>
              <a:off x="9650412" y="3463132"/>
              <a:ext cx="633413" cy="542925"/>
            </a:xfrm>
            <a:custGeom>
              <a:avLst/>
              <a:gdLst>
                <a:gd name="T0" fmla="*/ 67 w 580"/>
                <a:gd name="T1" fmla="*/ 352 h 507"/>
                <a:gd name="T2" fmla="*/ 151 w 580"/>
                <a:gd name="T3" fmla="*/ 423 h 507"/>
                <a:gd name="T4" fmla="*/ 220 w 580"/>
                <a:gd name="T5" fmla="*/ 437 h 507"/>
                <a:gd name="T6" fmla="*/ 282 w 580"/>
                <a:gd name="T7" fmla="*/ 430 h 507"/>
                <a:gd name="T8" fmla="*/ 303 w 580"/>
                <a:gd name="T9" fmla="*/ 437 h 507"/>
                <a:gd name="T10" fmla="*/ 326 w 580"/>
                <a:gd name="T11" fmla="*/ 425 h 507"/>
                <a:gd name="T12" fmla="*/ 340 w 580"/>
                <a:gd name="T13" fmla="*/ 443 h 507"/>
                <a:gd name="T14" fmla="*/ 347 w 580"/>
                <a:gd name="T15" fmla="*/ 465 h 507"/>
                <a:gd name="T16" fmla="*/ 378 w 580"/>
                <a:gd name="T17" fmla="*/ 480 h 507"/>
                <a:gd name="T18" fmla="*/ 418 w 580"/>
                <a:gd name="T19" fmla="*/ 480 h 507"/>
                <a:gd name="T20" fmla="*/ 448 w 580"/>
                <a:gd name="T21" fmla="*/ 506 h 507"/>
                <a:gd name="T22" fmla="*/ 475 w 580"/>
                <a:gd name="T23" fmla="*/ 494 h 507"/>
                <a:gd name="T24" fmla="*/ 496 w 580"/>
                <a:gd name="T25" fmla="*/ 506 h 507"/>
                <a:gd name="T26" fmla="*/ 513 w 580"/>
                <a:gd name="T27" fmla="*/ 471 h 507"/>
                <a:gd name="T28" fmla="*/ 538 w 580"/>
                <a:gd name="T29" fmla="*/ 460 h 507"/>
                <a:gd name="T30" fmla="*/ 543 w 580"/>
                <a:gd name="T31" fmla="*/ 432 h 507"/>
                <a:gd name="T32" fmla="*/ 533 w 580"/>
                <a:gd name="T33" fmla="*/ 382 h 507"/>
                <a:gd name="T34" fmla="*/ 529 w 580"/>
                <a:gd name="T35" fmla="*/ 378 h 507"/>
                <a:gd name="T36" fmla="*/ 503 w 580"/>
                <a:gd name="T37" fmla="*/ 405 h 507"/>
                <a:gd name="T38" fmla="*/ 465 w 580"/>
                <a:gd name="T39" fmla="*/ 374 h 507"/>
                <a:gd name="T40" fmla="*/ 437 w 580"/>
                <a:gd name="T41" fmla="*/ 340 h 507"/>
                <a:gd name="T42" fmla="*/ 465 w 580"/>
                <a:gd name="T43" fmla="*/ 320 h 507"/>
                <a:gd name="T44" fmla="*/ 474 w 580"/>
                <a:gd name="T45" fmla="*/ 286 h 507"/>
                <a:gd name="T46" fmla="*/ 490 w 580"/>
                <a:gd name="T47" fmla="*/ 274 h 507"/>
                <a:gd name="T48" fmla="*/ 489 w 580"/>
                <a:gd name="T49" fmla="*/ 227 h 507"/>
                <a:gd name="T50" fmla="*/ 501 w 580"/>
                <a:gd name="T51" fmla="*/ 217 h 507"/>
                <a:gd name="T52" fmla="*/ 524 w 580"/>
                <a:gd name="T53" fmla="*/ 235 h 507"/>
                <a:gd name="T54" fmla="*/ 538 w 580"/>
                <a:gd name="T55" fmla="*/ 254 h 507"/>
                <a:gd name="T56" fmla="*/ 569 w 580"/>
                <a:gd name="T57" fmla="*/ 235 h 507"/>
                <a:gd name="T58" fmla="*/ 579 w 580"/>
                <a:gd name="T59" fmla="*/ 223 h 507"/>
                <a:gd name="T60" fmla="*/ 574 w 580"/>
                <a:gd name="T61" fmla="*/ 199 h 507"/>
                <a:gd name="T62" fmla="*/ 538 w 580"/>
                <a:gd name="T63" fmla="*/ 181 h 507"/>
                <a:gd name="T64" fmla="*/ 530 w 580"/>
                <a:gd name="T65" fmla="*/ 155 h 507"/>
                <a:gd name="T66" fmla="*/ 469 w 580"/>
                <a:gd name="T67" fmla="*/ 164 h 507"/>
                <a:gd name="T68" fmla="*/ 428 w 580"/>
                <a:gd name="T69" fmla="*/ 131 h 507"/>
                <a:gd name="T70" fmla="*/ 410 w 580"/>
                <a:gd name="T71" fmla="*/ 127 h 507"/>
                <a:gd name="T72" fmla="*/ 410 w 580"/>
                <a:gd name="T73" fmla="*/ 103 h 507"/>
                <a:gd name="T74" fmla="*/ 498 w 580"/>
                <a:gd name="T75" fmla="*/ 9 h 507"/>
                <a:gd name="T76" fmla="*/ 465 w 580"/>
                <a:gd name="T77" fmla="*/ 17 h 507"/>
                <a:gd name="T78" fmla="*/ 445 w 580"/>
                <a:gd name="T79" fmla="*/ 28 h 507"/>
                <a:gd name="T80" fmla="*/ 437 w 580"/>
                <a:gd name="T81" fmla="*/ 17 h 507"/>
                <a:gd name="T82" fmla="*/ 437 w 580"/>
                <a:gd name="T83" fmla="*/ 4 h 507"/>
                <a:gd name="T84" fmla="*/ 423 w 580"/>
                <a:gd name="T85" fmla="*/ 0 h 507"/>
                <a:gd name="T86" fmla="*/ 383 w 580"/>
                <a:gd name="T87" fmla="*/ 14 h 507"/>
                <a:gd name="T88" fmla="*/ 282 w 580"/>
                <a:gd name="T89" fmla="*/ 2 h 507"/>
                <a:gd name="T90" fmla="*/ 277 w 580"/>
                <a:gd name="T91" fmla="*/ 82 h 507"/>
                <a:gd name="T92" fmla="*/ 230 w 580"/>
                <a:gd name="T93" fmla="*/ 121 h 507"/>
                <a:gd name="T94" fmla="*/ 163 w 580"/>
                <a:gd name="T95" fmla="*/ 131 h 507"/>
                <a:gd name="T96" fmla="*/ 72 w 580"/>
                <a:gd name="T97" fmla="*/ 190 h 507"/>
                <a:gd name="T98" fmla="*/ 0 w 580"/>
                <a:gd name="T99" fmla="*/ 211 h 507"/>
                <a:gd name="T100" fmla="*/ 0 w 580"/>
                <a:gd name="T101" fmla="*/ 223 h 507"/>
                <a:gd name="T102" fmla="*/ 67 w 580"/>
                <a:gd name="T103" fmla="*/ 322 h 507"/>
                <a:gd name="T104" fmla="*/ 67 w 580"/>
                <a:gd name="T105" fmla="*/ 352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0" h="507">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5" name="Freeform 15"/>
            <p:cNvSpPr/>
            <p:nvPr/>
          </p:nvSpPr>
          <p:spPr bwMode="auto">
            <a:xfrm>
              <a:off x="7613650" y="3136107"/>
              <a:ext cx="1317625" cy="915987"/>
            </a:xfrm>
            <a:custGeom>
              <a:avLst/>
              <a:gdLst>
                <a:gd name="T0" fmla="*/ 98 w 1202"/>
                <a:gd name="T1" fmla="*/ 320 h 856"/>
                <a:gd name="T2" fmla="*/ 154 w 1202"/>
                <a:gd name="T3" fmla="*/ 281 h 856"/>
                <a:gd name="T4" fmla="*/ 129 w 1202"/>
                <a:gd name="T5" fmla="*/ 266 h 856"/>
                <a:gd name="T6" fmla="*/ 166 w 1202"/>
                <a:gd name="T7" fmla="*/ 232 h 856"/>
                <a:gd name="T8" fmla="*/ 122 w 1202"/>
                <a:gd name="T9" fmla="*/ 140 h 856"/>
                <a:gd name="T10" fmla="*/ 149 w 1202"/>
                <a:gd name="T11" fmla="*/ 56 h 856"/>
                <a:gd name="T12" fmla="*/ 392 w 1202"/>
                <a:gd name="T13" fmla="*/ 0 h 856"/>
                <a:gd name="T14" fmla="*/ 539 w 1202"/>
                <a:gd name="T15" fmla="*/ 31 h 856"/>
                <a:gd name="T16" fmla="*/ 623 w 1202"/>
                <a:gd name="T17" fmla="*/ 80 h 856"/>
                <a:gd name="T18" fmla="*/ 705 w 1202"/>
                <a:gd name="T19" fmla="*/ 49 h 856"/>
                <a:gd name="T20" fmla="*/ 811 w 1202"/>
                <a:gd name="T21" fmla="*/ 37 h 856"/>
                <a:gd name="T22" fmla="*/ 944 w 1202"/>
                <a:gd name="T23" fmla="*/ 73 h 856"/>
                <a:gd name="T24" fmla="*/ 1028 w 1202"/>
                <a:gd name="T25" fmla="*/ 169 h 856"/>
                <a:gd name="T26" fmla="*/ 1103 w 1202"/>
                <a:gd name="T27" fmla="*/ 197 h 856"/>
                <a:gd name="T28" fmla="*/ 1175 w 1202"/>
                <a:gd name="T29" fmla="*/ 329 h 856"/>
                <a:gd name="T30" fmla="*/ 1193 w 1202"/>
                <a:gd name="T31" fmla="*/ 423 h 856"/>
                <a:gd name="T32" fmla="*/ 1154 w 1202"/>
                <a:gd name="T33" fmla="*/ 484 h 856"/>
                <a:gd name="T34" fmla="*/ 1108 w 1202"/>
                <a:gd name="T35" fmla="*/ 526 h 856"/>
                <a:gd name="T36" fmla="*/ 1088 w 1202"/>
                <a:gd name="T37" fmla="*/ 587 h 856"/>
                <a:gd name="T38" fmla="*/ 1037 w 1202"/>
                <a:gd name="T39" fmla="*/ 557 h 856"/>
                <a:gd name="T40" fmla="*/ 1040 w 1202"/>
                <a:gd name="T41" fmla="*/ 601 h 856"/>
                <a:gd name="T42" fmla="*/ 1117 w 1202"/>
                <a:gd name="T43" fmla="*/ 643 h 856"/>
                <a:gd name="T44" fmla="*/ 1156 w 1202"/>
                <a:gd name="T45" fmla="*/ 663 h 856"/>
                <a:gd name="T46" fmla="*/ 1141 w 1202"/>
                <a:gd name="T47" fmla="*/ 700 h 856"/>
                <a:gd name="T48" fmla="*/ 1088 w 1202"/>
                <a:gd name="T49" fmla="*/ 713 h 856"/>
                <a:gd name="T50" fmla="*/ 1033 w 1202"/>
                <a:gd name="T51" fmla="*/ 703 h 856"/>
                <a:gd name="T52" fmla="*/ 1023 w 1202"/>
                <a:gd name="T53" fmla="*/ 753 h 856"/>
                <a:gd name="T54" fmla="*/ 934 w 1202"/>
                <a:gd name="T55" fmla="*/ 709 h 856"/>
                <a:gd name="T56" fmla="*/ 880 w 1202"/>
                <a:gd name="T57" fmla="*/ 699 h 856"/>
                <a:gd name="T58" fmla="*/ 711 w 1202"/>
                <a:gd name="T59" fmla="*/ 694 h 856"/>
                <a:gd name="T60" fmla="*/ 695 w 1202"/>
                <a:gd name="T61" fmla="*/ 735 h 856"/>
                <a:gd name="T62" fmla="*/ 677 w 1202"/>
                <a:gd name="T63" fmla="*/ 780 h 856"/>
                <a:gd name="T64" fmla="*/ 519 w 1202"/>
                <a:gd name="T65" fmla="*/ 835 h 856"/>
                <a:gd name="T66" fmla="*/ 451 w 1202"/>
                <a:gd name="T67" fmla="*/ 749 h 856"/>
                <a:gd name="T68" fmla="*/ 256 w 1202"/>
                <a:gd name="T69" fmla="*/ 718 h 856"/>
                <a:gd name="T70" fmla="*/ 182 w 1202"/>
                <a:gd name="T71" fmla="*/ 672 h 856"/>
                <a:gd name="T72" fmla="*/ 1 w 1202"/>
                <a:gd name="T73" fmla="*/ 506 h 856"/>
                <a:gd name="T74" fmla="*/ 28 w 1202"/>
                <a:gd name="T75" fmla="*/ 454 h 856"/>
                <a:gd name="T76" fmla="*/ 51 w 1202"/>
                <a:gd name="T77" fmla="*/ 356 h 856"/>
                <a:gd name="T78" fmla="*/ 58 w 1202"/>
                <a:gd name="T79" fmla="*/ 30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02" h="856">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6" name="Freeform 16"/>
            <p:cNvSpPr/>
            <p:nvPr/>
          </p:nvSpPr>
          <p:spPr bwMode="auto">
            <a:xfrm>
              <a:off x="9078912" y="3159919"/>
              <a:ext cx="271463" cy="474663"/>
            </a:xfrm>
            <a:custGeom>
              <a:avLst/>
              <a:gdLst>
                <a:gd name="T0" fmla="*/ 232 w 252"/>
                <a:gd name="T1" fmla="*/ 247 h 443"/>
                <a:gd name="T2" fmla="*/ 236 w 252"/>
                <a:gd name="T3" fmla="*/ 200 h 443"/>
                <a:gd name="T4" fmla="*/ 251 w 252"/>
                <a:gd name="T5" fmla="*/ 178 h 443"/>
                <a:gd name="T6" fmla="*/ 246 w 252"/>
                <a:gd name="T7" fmla="*/ 156 h 443"/>
                <a:gd name="T8" fmla="*/ 165 w 252"/>
                <a:gd name="T9" fmla="*/ 127 h 443"/>
                <a:gd name="T10" fmla="*/ 174 w 252"/>
                <a:gd name="T11" fmla="*/ 96 h 443"/>
                <a:gd name="T12" fmla="*/ 196 w 252"/>
                <a:gd name="T13" fmla="*/ 61 h 443"/>
                <a:gd name="T14" fmla="*/ 181 w 252"/>
                <a:gd name="T15" fmla="*/ 7 h 443"/>
                <a:gd name="T16" fmla="*/ 174 w 252"/>
                <a:gd name="T17" fmla="*/ 0 h 443"/>
                <a:gd name="T18" fmla="*/ 124 w 252"/>
                <a:gd name="T19" fmla="*/ 34 h 443"/>
                <a:gd name="T20" fmla="*/ 102 w 252"/>
                <a:gd name="T21" fmla="*/ 111 h 443"/>
                <a:gd name="T22" fmla="*/ 91 w 252"/>
                <a:gd name="T23" fmla="*/ 165 h 443"/>
                <a:gd name="T24" fmla="*/ 52 w 252"/>
                <a:gd name="T25" fmla="*/ 200 h 443"/>
                <a:gd name="T26" fmla="*/ 28 w 252"/>
                <a:gd name="T27" fmla="*/ 210 h 443"/>
                <a:gd name="T28" fmla="*/ 0 w 252"/>
                <a:gd name="T29" fmla="*/ 214 h 443"/>
                <a:gd name="T30" fmla="*/ 63 w 252"/>
                <a:gd name="T31" fmla="*/ 299 h 443"/>
                <a:gd name="T32" fmla="*/ 80 w 252"/>
                <a:gd name="T33" fmla="*/ 356 h 443"/>
                <a:gd name="T34" fmla="*/ 72 w 252"/>
                <a:gd name="T35" fmla="*/ 389 h 443"/>
                <a:gd name="T36" fmla="*/ 115 w 252"/>
                <a:gd name="T37" fmla="*/ 413 h 443"/>
                <a:gd name="T38" fmla="*/ 115 w 252"/>
                <a:gd name="T39" fmla="*/ 429 h 443"/>
                <a:gd name="T40" fmla="*/ 156 w 252"/>
                <a:gd name="T41" fmla="*/ 442 h 443"/>
                <a:gd name="T42" fmla="*/ 169 w 252"/>
                <a:gd name="T43" fmla="*/ 442 h 443"/>
                <a:gd name="T44" fmla="*/ 169 w 252"/>
                <a:gd name="T45" fmla="*/ 408 h 443"/>
                <a:gd name="T46" fmla="*/ 200 w 252"/>
                <a:gd name="T47" fmla="*/ 402 h 443"/>
                <a:gd name="T48" fmla="*/ 210 w 252"/>
                <a:gd name="T49" fmla="*/ 361 h 443"/>
                <a:gd name="T50" fmla="*/ 186 w 252"/>
                <a:gd name="T51" fmla="*/ 344 h 443"/>
                <a:gd name="T52" fmla="*/ 169 w 252"/>
                <a:gd name="T53" fmla="*/ 327 h 443"/>
                <a:gd name="T54" fmla="*/ 176 w 252"/>
                <a:gd name="T55" fmla="*/ 251 h 443"/>
                <a:gd name="T56" fmla="*/ 192 w 252"/>
                <a:gd name="T57" fmla="*/ 239 h 443"/>
                <a:gd name="T58" fmla="*/ 223 w 252"/>
                <a:gd name="T59" fmla="*/ 252 h 443"/>
                <a:gd name="T60" fmla="*/ 232 w 252"/>
                <a:gd name="T61" fmla="*/ 24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2" h="443">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7" name="Freeform 17"/>
            <p:cNvSpPr/>
            <p:nvPr/>
          </p:nvSpPr>
          <p:spPr bwMode="auto">
            <a:xfrm>
              <a:off x="9904412" y="2690019"/>
              <a:ext cx="557213" cy="785813"/>
            </a:xfrm>
            <a:custGeom>
              <a:avLst/>
              <a:gdLst>
                <a:gd name="T0" fmla="*/ 201 w 507"/>
                <a:gd name="T1" fmla="*/ 710 h 733"/>
                <a:gd name="T2" fmla="*/ 243 w 507"/>
                <a:gd name="T3" fmla="*/ 572 h 733"/>
                <a:gd name="T4" fmla="*/ 336 w 507"/>
                <a:gd name="T5" fmla="*/ 514 h 733"/>
                <a:gd name="T6" fmla="*/ 359 w 507"/>
                <a:gd name="T7" fmla="*/ 457 h 733"/>
                <a:gd name="T8" fmla="*/ 317 w 507"/>
                <a:gd name="T9" fmla="*/ 434 h 733"/>
                <a:gd name="T10" fmla="*/ 268 w 507"/>
                <a:gd name="T11" fmla="*/ 411 h 733"/>
                <a:gd name="T12" fmla="*/ 242 w 507"/>
                <a:gd name="T13" fmla="*/ 340 h 733"/>
                <a:gd name="T14" fmla="*/ 195 w 507"/>
                <a:gd name="T15" fmla="*/ 346 h 733"/>
                <a:gd name="T16" fmla="*/ 146 w 507"/>
                <a:gd name="T17" fmla="*/ 334 h 733"/>
                <a:gd name="T18" fmla="*/ 183 w 507"/>
                <a:gd name="T19" fmla="*/ 261 h 733"/>
                <a:gd name="T20" fmla="*/ 221 w 507"/>
                <a:gd name="T21" fmla="*/ 186 h 733"/>
                <a:gd name="T22" fmla="*/ 293 w 507"/>
                <a:gd name="T23" fmla="*/ 216 h 733"/>
                <a:gd name="T24" fmla="*/ 318 w 507"/>
                <a:gd name="T25" fmla="*/ 266 h 733"/>
                <a:gd name="T26" fmla="*/ 324 w 507"/>
                <a:gd name="T27" fmla="*/ 309 h 733"/>
                <a:gd name="T28" fmla="*/ 364 w 507"/>
                <a:gd name="T29" fmla="*/ 354 h 733"/>
                <a:gd name="T30" fmla="*/ 464 w 507"/>
                <a:gd name="T31" fmla="*/ 326 h 733"/>
                <a:gd name="T32" fmla="*/ 506 w 507"/>
                <a:gd name="T33" fmla="*/ 243 h 733"/>
                <a:gd name="T34" fmla="*/ 455 w 507"/>
                <a:gd name="T35" fmla="*/ 199 h 733"/>
                <a:gd name="T36" fmla="*/ 428 w 507"/>
                <a:gd name="T37" fmla="*/ 128 h 733"/>
                <a:gd name="T38" fmla="*/ 336 w 507"/>
                <a:gd name="T39" fmla="*/ 80 h 733"/>
                <a:gd name="T40" fmla="*/ 286 w 507"/>
                <a:gd name="T41" fmla="*/ 0 h 733"/>
                <a:gd name="T42" fmla="*/ 221 w 507"/>
                <a:gd name="T43" fmla="*/ 46 h 733"/>
                <a:gd name="T44" fmla="*/ 224 w 507"/>
                <a:gd name="T45" fmla="*/ 82 h 733"/>
                <a:gd name="T46" fmla="*/ 163 w 507"/>
                <a:gd name="T47" fmla="*/ 103 h 733"/>
                <a:gd name="T48" fmla="*/ 129 w 507"/>
                <a:gd name="T49" fmla="*/ 112 h 733"/>
                <a:gd name="T50" fmla="*/ 73 w 507"/>
                <a:gd name="T51" fmla="*/ 130 h 733"/>
                <a:gd name="T52" fmla="*/ 58 w 507"/>
                <a:gd name="T53" fmla="*/ 82 h 733"/>
                <a:gd name="T54" fmla="*/ 9 w 507"/>
                <a:gd name="T55" fmla="*/ 150 h 733"/>
                <a:gd name="T56" fmla="*/ 32 w 507"/>
                <a:gd name="T57" fmla="*/ 258 h 733"/>
                <a:gd name="T58" fmla="*/ 58 w 507"/>
                <a:gd name="T59" fmla="*/ 326 h 733"/>
                <a:gd name="T60" fmla="*/ 68 w 507"/>
                <a:gd name="T61" fmla="*/ 406 h 733"/>
                <a:gd name="T62" fmla="*/ 7 w 507"/>
                <a:gd name="T63" fmla="*/ 496 h 733"/>
                <a:gd name="T64" fmla="*/ 65 w 507"/>
                <a:gd name="T65" fmla="*/ 584 h 733"/>
                <a:gd name="T66" fmla="*/ 45 w 507"/>
                <a:gd name="T67" fmla="*/ 644 h 733"/>
                <a:gd name="T68" fmla="*/ 23 w 507"/>
                <a:gd name="T69" fmla="*/ 691 h 733"/>
                <a:gd name="T70" fmla="*/ 143 w 507"/>
                <a:gd name="T71" fmla="*/ 732 h 733"/>
                <a:gd name="T72" fmla="*/ 197 w 507"/>
                <a:gd name="T73" fmla="*/ 722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7" h="733">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8" name="Freeform 18"/>
            <p:cNvSpPr/>
            <p:nvPr/>
          </p:nvSpPr>
          <p:spPr bwMode="auto">
            <a:xfrm>
              <a:off x="10196512" y="2966244"/>
              <a:ext cx="114300" cy="184150"/>
            </a:xfrm>
            <a:custGeom>
              <a:avLst/>
              <a:gdLst>
                <a:gd name="T0" fmla="*/ 86 w 105"/>
                <a:gd name="T1" fmla="*/ 159 h 173"/>
                <a:gd name="T2" fmla="*/ 60 w 105"/>
                <a:gd name="T3" fmla="*/ 172 h 173"/>
                <a:gd name="T4" fmla="*/ 14 w 105"/>
                <a:gd name="T5" fmla="*/ 162 h 173"/>
                <a:gd name="T6" fmla="*/ 3 w 105"/>
                <a:gd name="T7" fmla="*/ 150 h 173"/>
                <a:gd name="T8" fmla="*/ 0 w 105"/>
                <a:gd name="T9" fmla="*/ 74 h 173"/>
                <a:gd name="T10" fmla="*/ 41 w 105"/>
                <a:gd name="T11" fmla="*/ 57 h 173"/>
                <a:gd name="T12" fmla="*/ 37 w 105"/>
                <a:gd name="T13" fmla="*/ 43 h 173"/>
                <a:gd name="T14" fmla="*/ 44 w 105"/>
                <a:gd name="T15" fmla="*/ 14 h 173"/>
                <a:gd name="T16" fmla="*/ 47 w 105"/>
                <a:gd name="T17" fmla="*/ 0 h 173"/>
                <a:gd name="T18" fmla="*/ 62 w 105"/>
                <a:gd name="T19" fmla="*/ 8 h 173"/>
                <a:gd name="T20" fmla="*/ 69 w 105"/>
                <a:gd name="T21" fmla="*/ 33 h 173"/>
                <a:gd name="T22" fmla="*/ 66 w 105"/>
                <a:gd name="T23" fmla="*/ 50 h 173"/>
                <a:gd name="T24" fmla="*/ 99 w 105"/>
                <a:gd name="T25" fmla="*/ 74 h 173"/>
                <a:gd name="T26" fmla="*/ 104 w 105"/>
                <a:gd name="T27" fmla="*/ 93 h 173"/>
                <a:gd name="T28" fmla="*/ 86 w 105"/>
                <a:gd name="T29" fmla="*/ 107 h 173"/>
                <a:gd name="T30" fmla="*/ 78 w 105"/>
                <a:gd name="T31" fmla="*/ 139 h 173"/>
                <a:gd name="T32" fmla="*/ 86 w 105"/>
                <a:gd name="T33" fmla="*/ 1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73">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9" name="Freeform 19"/>
            <p:cNvSpPr/>
            <p:nvPr/>
          </p:nvSpPr>
          <p:spPr bwMode="auto">
            <a:xfrm>
              <a:off x="10061575" y="2886869"/>
              <a:ext cx="180975" cy="182563"/>
            </a:xfrm>
            <a:custGeom>
              <a:avLst/>
              <a:gdLst>
                <a:gd name="T0" fmla="*/ 125 w 164"/>
                <a:gd name="T1" fmla="*/ 141 h 169"/>
                <a:gd name="T2" fmla="*/ 124 w 164"/>
                <a:gd name="T3" fmla="*/ 118 h 169"/>
                <a:gd name="T4" fmla="*/ 117 w 164"/>
                <a:gd name="T5" fmla="*/ 100 h 169"/>
                <a:gd name="T6" fmla="*/ 159 w 164"/>
                <a:gd name="T7" fmla="*/ 84 h 169"/>
                <a:gd name="T8" fmla="*/ 163 w 164"/>
                <a:gd name="T9" fmla="*/ 69 h 169"/>
                <a:gd name="T10" fmla="*/ 152 w 164"/>
                <a:gd name="T11" fmla="*/ 30 h 169"/>
                <a:gd name="T12" fmla="*/ 139 w 164"/>
                <a:gd name="T13" fmla="*/ 30 h 169"/>
                <a:gd name="T14" fmla="*/ 74 w 164"/>
                <a:gd name="T15" fmla="*/ 0 h 169"/>
                <a:gd name="T16" fmla="*/ 47 w 164"/>
                <a:gd name="T17" fmla="*/ 30 h 169"/>
                <a:gd name="T18" fmla="*/ 35 w 164"/>
                <a:gd name="T19" fmla="*/ 66 h 169"/>
                <a:gd name="T20" fmla="*/ 5 w 164"/>
                <a:gd name="T21" fmla="*/ 109 h 169"/>
                <a:gd name="T22" fmla="*/ 0 w 164"/>
                <a:gd name="T23" fmla="*/ 139 h 169"/>
                <a:gd name="T24" fmla="*/ 11 w 164"/>
                <a:gd name="T25" fmla="*/ 159 h 169"/>
                <a:gd name="T26" fmla="*/ 57 w 164"/>
                <a:gd name="T27" fmla="*/ 156 h 169"/>
                <a:gd name="T28" fmla="*/ 81 w 164"/>
                <a:gd name="T29" fmla="*/ 168 h 169"/>
                <a:gd name="T30" fmla="*/ 103 w 164"/>
                <a:gd name="T31" fmla="*/ 151 h 169"/>
                <a:gd name="T32" fmla="*/ 125 w 164"/>
                <a:gd name="T33" fmla="*/ 14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69">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0" name="Freeform 20"/>
            <p:cNvSpPr/>
            <p:nvPr/>
          </p:nvSpPr>
          <p:spPr bwMode="auto">
            <a:xfrm>
              <a:off x="9632950" y="2961482"/>
              <a:ext cx="352425" cy="717550"/>
            </a:xfrm>
            <a:custGeom>
              <a:avLst/>
              <a:gdLst>
                <a:gd name="T0" fmla="*/ 21 w 323"/>
                <a:gd name="T1" fmla="*/ 671 h 672"/>
                <a:gd name="T2" fmla="*/ 90 w 323"/>
                <a:gd name="T3" fmla="*/ 650 h 672"/>
                <a:gd name="T4" fmla="*/ 179 w 323"/>
                <a:gd name="T5" fmla="*/ 592 h 672"/>
                <a:gd name="T6" fmla="*/ 241 w 323"/>
                <a:gd name="T7" fmla="*/ 580 h 672"/>
                <a:gd name="T8" fmla="*/ 288 w 323"/>
                <a:gd name="T9" fmla="*/ 542 h 672"/>
                <a:gd name="T10" fmla="*/ 293 w 323"/>
                <a:gd name="T11" fmla="*/ 462 h 672"/>
                <a:gd name="T12" fmla="*/ 270 w 323"/>
                <a:gd name="T13" fmla="*/ 433 h 672"/>
                <a:gd name="T14" fmla="*/ 278 w 323"/>
                <a:gd name="T15" fmla="*/ 406 h 672"/>
                <a:gd name="T16" fmla="*/ 293 w 323"/>
                <a:gd name="T17" fmla="*/ 386 h 672"/>
                <a:gd name="T18" fmla="*/ 296 w 323"/>
                <a:gd name="T19" fmla="*/ 351 h 672"/>
                <a:gd name="T20" fmla="*/ 312 w 323"/>
                <a:gd name="T21" fmla="*/ 326 h 672"/>
                <a:gd name="T22" fmla="*/ 288 w 323"/>
                <a:gd name="T23" fmla="*/ 278 h 672"/>
                <a:gd name="T24" fmla="*/ 253 w 323"/>
                <a:gd name="T25" fmla="*/ 238 h 672"/>
                <a:gd name="T26" fmla="*/ 274 w 323"/>
                <a:gd name="T27" fmla="*/ 174 h 672"/>
                <a:gd name="T28" fmla="*/ 314 w 323"/>
                <a:gd name="T29" fmla="*/ 148 h 672"/>
                <a:gd name="T30" fmla="*/ 322 w 323"/>
                <a:gd name="T31" fmla="*/ 105 h 672"/>
                <a:gd name="T32" fmla="*/ 305 w 323"/>
                <a:gd name="T33" fmla="*/ 68 h 672"/>
                <a:gd name="T34" fmla="*/ 305 w 323"/>
                <a:gd name="T35" fmla="*/ 25 h 672"/>
                <a:gd name="T36" fmla="*/ 278 w 323"/>
                <a:gd name="T37" fmla="*/ 0 h 672"/>
                <a:gd name="T38" fmla="*/ 215 w 323"/>
                <a:gd name="T39" fmla="*/ 32 h 672"/>
                <a:gd name="T40" fmla="*/ 205 w 323"/>
                <a:gd name="T41" fmla="*/ 22 h 672"/>
                <a:gd name="T42" fmla="*/ 172 w 323"/>
                <a:gd name="T43" fmla="*/ 48 h 672"/>
                <a:gd name="T44" fmla="*/ 144 w 323"/>
                <a:gd name="T45" fmla="*/ 45 h 672"/>
                <a:gd name="T46" fmla="*/ 90 w 323"/>
                <a:gd name="T47" fmla="*/ 123 h 672"/>
                <a:gd name="T48" fmla="*/ 75 w 323"/>
                <a:gd name="T49" fmla="*/ 123 h 672"/>
                <a:gd name="T50" fmla="*/ 45 w 323"/>
                <a:gd name="T51" fmla="*/ 148 h 672"/>
                <a:gd name="T52" fmla="*/ 47 w 323"/>
                <a:gd name="T53" fmla="*/ 181 h 672"/>
                <a:gd name="T54" fmla="*/ 33 w 323"/>
                <a:gd name="T55" fmla="*/ 211 h 672"/>
                <a:gd name="T56" fmla="*/ 28 w 323"/>
                <a:gd name="T57" fmla="*/ 252 h 672"/>
                <a:gd name="T58" fmla="*/ 2 w 323"/>
                <a:gd name="T59" fmla="*/ 292 h 672"/>
                <a:gd name="T60" fmla="*/ 31 w 323"/>
                <a:gd name="T61" fmla="*/ 351 h 672"/>
                <a:gd name="T62" fmla="*/ 21 w 323"/>
                <a:gd name="T63" fmla="*/ 386 h 672"/>
                <a:gd name="T64" fmla="*/ 0 w 323"/>
                <a:gd name="T65" fmla="*/ 423 h 672"/>
                <a:gd name="T66" fmla="*/ 31 w 323"/>
                <a:gd name="T67" fmla="*/ 567 h 672"/>
                <a:gd name="T68" fmla="*/ 10 w 323"/>
                <a:gd name="T69" fmla="*/ 640 h 672"/>
                <a:gd name="T70" fmla="*/ 21 w 323"/>
                <a:gd name="T71" fmla="*/ 67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3" h="672">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 name="Freeform 21"/>
            <p:cNvSpPr/>
            <p:nvPr/>
          </p:nvSpPr>
          <p:spPr bwMode="auto">
            <a:xfrm>
              <a:off x="10198100" y="2978944"/>
              <a:ext cx="41275" cy="58738"/>
            </a:xfrm>
            <a:custGeom>
              <a:avLst/>
              <a:gdLst>
                <a:gd name="T0" fmla="*/ 37 w 38"/>
                <a:gd name="T1" fmla="*/ 0 h 53"/>
                <a:gd name="T2" fmla="*/ 31 w 38"/>
                <a:gd name="T3" fmla="*/ 27 h 53"/>
                <a:gd name="T4" fmla="*/ 34 w 38"/>
                <a:gd name="T5" fmla="*/ 39 h 53"/>
                <a:gd name="T6" fmla="*/ 8 w 38"/>
                <a:gd name="T7" fmla="*/ 52 h 53"/>
                <a:gd name="T8" fmla="*/ 5 w 38"/>
                <a:gd name="T9" fmla="*/ 30 h 53"/>
                <a:gd name="T10" fmla="*/ 0 w 38"/>
                <a:gd name="T11" fmla="*/ 15 h 53"/>
                <a:gd name="T12" fmla="*/ 37 w 38"/>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8" h="53">
                  <a:moveTo>
                    <a:pt x="37" y="0"/>
                  </a:moveTo>
                  <a:lnTo>
                    <a:pt x="31" y="27"/>
                  </a:lnTo>
                  <a:lnTo>
                    <a:pt x="34" y="39"/>
                  </a:lnTo>
                  <a:lnTo>
                    <a:pt x="8" y="52"/>
                  </a:lnTo>
                  <a:lnTo>
                    <a:pt x="5" y="30"/>
                  </a:lnTo>
                  <a:lnTo>
                    <a:pt x="0" y="15"/>
                  </a:lnTo>
                  <a:lnTo>
                    <a:pt x="37" y="0"/>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 name="Freeform 22"/>
            <p:cNvSpPr/>
            <p:nvPr/>
          </p:nvSpPr>
          <p:spPr bwMode="auto">
            <a:xfrm>
              <a:off x="10169525" y="5060157"/>
              <a:ext cx="79375" cy="55562"/>
            </a:xfrm>
            <a:custGeom>
              <a:avLst/>
              <a:gdLst>
                <a:gd name="T0" fmla="*/ 4 w 72"/>
                <a:gd name="T1" fmla="*/ 13 h 49"/>
                <a:gd name="T2" fmla="*/ 30 w 72"/>
                <a:gd name="T3" fmla="*/ 18 h 49"/>
                <a:gd name="T4" fmla="*/ 57 w 72"/>
                <a:gd name="T5" fmla="*/ 0 h 49"/>
                <a:gd name="T6" fmla="*/ 71 w 72"/>
                <a:gd name="T7" fmla="*/ 36 h 49"/>
                <a:gd name="T8" fmla="*/ 42 w 72"/>
                <a:gd name="T9" fmla="*/ 48 h 49"/>
                <a:gd name="T10" fmla="*/ 6 w 72"/>
                <a:gd name="T11" fmla="*/ 45 h 49"/>
                <a:gd name="T12" fmla="*/ 0 w 72"/>
                <a:gd name="T13" fmla="*/ 18 h 49"/>
                <a:gd name="T14" fmla="*/ 4 w 72"/>
                <a:gd name="T15" fmla="*/ 13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49">
                  <a:moveTo>
                    <a:pt x="4" y="13"/>
                  </a:moveTo>
                  <a:lnTo>
                    <a:pt x="30" y="18"/>
                  </a:lnTo>
                  <a:lnTo>
                    <a:pt x="57" y="0"/>
                  </a:lnTo>
                  <a:lnTo>
                    <a:pt x="71" y="36"/>
                  </a:lnTo>
                  <a:lnTo>
                    <a:pt x="42" y="48"/>
                  </a:lnTo>
                  <a:lnTo>
                    <a:pt x="6" y="45"/>
                  </a:lnTo>
                  <a:lnTo>
                    <a:pt x="0" y="18"/>
                  </a:lnTo>
                  <a:lnTo>
                    <a:pt x="4" y="1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Freeform 23"/>
            <p:cNvSpPr/>
            <p:nvPr/>
          </p:nvSpPr>
          <p:spPr bwMode="auto">
            <a:xfrm>
              <a:off x="9709150" y="4709319"/>
              <a:ext cx="798512" cy="646113"/>
            </a:xfrm>
            <a:custGeom>
              <a:avLst/>
              <a:gdLst>
                <a:gd name="T0" fmla="*/ 214 w 729"/>
                <a:gd name="T1" fmla="*/ 87 h 604"/>
                <a:gd name="T2" fmla="*/ 224 w 729"/>
                <a:gd name="T3" fmla="*/ 49 h 604"/>
                <a:gd name="T4" fmla="*/ 291 w 729"/>
                <a:gd name="T5" fmla="*/ 70 h 604"/>
                <a:gd name="T6" fmla="*/ 289 w 729"/>
                <a:gd name="T7" fmla="*/ 39 h 604"/>
                <a:gd name="T8" fmla="*/ 317 w 729"/>
                <a:gd name="T9" fmla="*/ 4 h 604"/>
                <a:gd name="T10" fmla="*/ 392 w 729"/>
                <a:gd name="T11" fmla="*/ 0 h 604"/>
                <a:gd name="T12" fmla="*/ 458 w 729"/>
                <a:gd name="T13" fmla="*/ 7 h 604"/>
                <a:gd name="T14" fmla="*/ 452 w 729"/>
                <a:gd name="T15" fmla="*/ 44 h 604"/>
                <a:gd name="T16" fmla="*/ 426 w 729"/>
                <a:gd name="T17" fmla="*/ 89 h 604"/>
                <a:gd name="T18" fmla="*/ 542 w 729"/>
                <a:gd name="T19" fmla="*/ 59 h 604"/>
                <a:gd name="T20" fmla="*/ 585 w 729"/>
                <a:gd name="T21" fmla="*/ 70 h 604"/>
                <a:gd name="T22" fmla="*/ 578 w 729"/>
                <a:gd name="T23" fmla="*/ 34 h 604"/>
                <a:gd name="T24" fmla="*/ 654 w 729"/>
                <a:gd name="T25" fmla="*/ 57 h 604"/>
                <a:gd name="T26" fmla="*/ 698 w 729"/>
                <a:gd name="T27" fmla="*/ 89 h 604"/>
                <a:gd name="T28" fmla="*/ 708 w 729"/>
                <a:gd name="T29" fmla="*/ 167 h 604"/>
                <a:gd name="T30" fmla="*/ 675 w 729"/>
                <a:gd name="T31" fmla="*/ 206 h 604"/>
                <a:gd name="T32" fmla="*/ 612 w 729"/>
                <a:gd name="T33" fmla="*/ 258 h 604"/>
                <a:gd name="T34" fmla="*/ 580 w 729"/>
                <a:gd name="T35" fmla="*/ 268 h 604"/>
                <a:gd name="T36" fmla="*/ 566 w 729"/>
                <a:gd name="T37" fmla="*/ 275 h 604"/>
                <a:gd name="T38" fmla="*/ 514 w 729"/>
                <a:gd name="T39" fmla="*/ 293 h 604"/>
                <a:gd name="T40" fmla="*/ 474 w 729"/>
                <a:gd name="T41" fmla="*/ 296 h 604"/>
                <a:gd name="T42" fmla="*/ 376 w 729"/>
                <a:gd name="T43" fmla="*/ 285 h 604"/>
                <a:gd name="T44" fmla="*/ 389 w 729"/>
                <a:gd name="T45" fmla="*/ 354 h 604"/>
                <a:gd name="T46" fmla="*/ 327 w 729"/>
                <a:gd name="T47" fmla="*/ 399 h 604"/>
                <a:gd name="T48" fmla="*/ 263 w 729"/>
                <a:gd name="T49" fmla="*/ 418 h 604"/>
                <a:gd name="T50" fmla="*/ 189 w 729"/>
                <a:gd name="T51" fmla="*/ 450 h 604"/>
                <a:gd name="T52" fmla="*/ 70 w 729"/>
                <a:gd name="T53" fmla="*/ 502 h 604"/>
                <a:gd name="T54" fmla="*/ 88 w 729"/>
                <a:gd name="T55" fmla="*/ 582 h 604"/>
                <a:gd name="T56" fmla="*/ 35 w 729"/>
                <a:gd name="T57" fmla="*/ 599 h 604"/>
                <a:gd name="T58" fmla="*/ 8 w 729"/>
                <a:gd name="T59" fmla="*/ 491 h 604"/>
                <a:gd name="T60" fmla="*/ 33 w 729"/>
                <a:gd name="T61" fmla="*/ 431 h 604"/>
                <a:gd name="T62" fmla="*/ 61 w 729"/>
                <a:gd name="T63" fmla="*/ 403 h 604"/>
                <a:gd name="T64" fmla="*/ 98 w 729"/>
                <a:gd name="T65" fmla="*/ 352 h 604"/>
                <a:gd name="T66" fmla="*/ 153 w 729"/>
                <a:gd name="T67" fmla="*/ 246 h 604"/>
                <a:gd name="T68" fmla="*/ 194 w 729"/>
                <a:gd name="T69" fmla="*/ 170 h 604"/>
                <a:gd name="T70" fmla="*/ 194 w 729"/>
                <a:gd name="T71" fmla="*/ 103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9" h="604">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C90739"/>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4" name="Freeform 24"/>
            <p:cNvSpPr/>
            <p:nvPr/>
          </p:nvSpPr>
          <p:spPr bwMode="auto">
            <a:xfrm>
              <a:off x="9112250" y="4641057"/>
              <a:ext cx="822325" cy="581025"/>
            </a:xfrm>
            <a:custGeom>
              <a:avLst/>
              <a:gdLst>
                <a:gd name="T0" fmla="*/ 34 w 753"/>
                <a:gd name="T1" fmla="*/ 211 h 542"/>
                <a:gd name="T2" fmla="*/ 80 w 753"/>
                <a:gd name="T3" fmla="*/ 187 h 542"/>
                <a:gd name="T4" fmla="*/ 159 w 753"/>
                <a:gd name="T5" fmla="*/ 207 h 542"/>
                <a:gd name="T6" fmla="*/ 175 w 753"/>
                <a:gd name="T7" fmla="*/ 173 h 542"/>
                <a:gd name="T8" fmla="*/ 284 w 753"/>
                <a:gd name="T9" fmla="*/ 133 h 542"/>
                <a:gd name="T10" fmla="*/ 373 w 753"/>
                <a:gd name="T11" fmla="*/ 107 h 542"/>
                <a:gd name="T12" fmla="*/ 410 w 753"/>
                <a:gd name="T13" fmla="*/ 117 h 542"/>
                <a:gd name="T14" fmla="*/ 438 w 753"/>
                <a:gd name="T15" fmla="*/ 95 h 542"/>
                <a:gd name="T16" fmla="*/ 450 w 753"/>
                <a:gd name="T17" fmla="*/ 73 h 542"/>
                <a:gd name="T18" fmla="*/ 489 w 753"/>
                <a:gd name="T19" fmla="*/ 46 h 542"/>
                <a:gd name="T20" fmla="*/ 537 w 753"/>
                <a:gd name="T21" fmla="*/ 19 h 542"/>
                <a:gd name="T22" fmla="*/ 557 w 753"/>
                <a:gd name="T23" fmla="*/ 44 h 542"/>
                <a:gd name="T24" fmla="*/ 606 w 753"/>
                <a:gd name="T25" fmla="*/ 9 h 542"/>
                <a:gd name="T26" fmla="*/ 656 w 753"/>
                <a:gd name="T27" fmla="*/ 9 h 542"/>
                <a:gd name="T28" fmla="*/ 681 w 753"/>
                <a:gd name="T29" fmla="*/ 47 h 542"/>
                <a:gd name="T30" fmla="*/ 651 w 753"/>
                <a:gd name="T31" fmla="*/ 119 h 542"/>
                <a:gd name="T32" fmla="*/ 651 w 753"/>
                <a:gd name="T33" fmla="*/ 151 h 542"/>
                <a:gd name="T34" fmla="*/ 700 w 753"/>
                <a:gd name="T35" fmla="*/ 176 h 542"/>
                <a:gd name="T36" fmla="*/ 736 w 753"/>
                <a:gd name="T37" fmla="*/ 164 h 542"/>
                <a:gd name="T38" fmla="*/ 736 w 753"/>
                <a:gd name="T39" fmla="*/ 231 h 542"/>
                <a:gd name="T40" fmla="*/ 694 w 753"/>
                <a:gd name="T41" fmla="*/ 308 h 542"/>
                <a:gd name="T42" fmla="*/ 640 w 753"/>
                <a:gd name="T43" fmla="*/ 413 h 542"/>
                <a:gd name="T44" fmla="*/ 603 w 753"/>
                <a:gd name="T45" fmla="*/ 465 h 542"/>
                <a:gd name="T46" fmla="*/ 574 w 753"/>
                <a:gd name="T47" fmla="*/ 493 h 542"/>
                <a:gd name="T48" fmla="*/ 485 w 753"/>
                <a:gd name="T49" fmla="*/ 541 h 542"/>
                <a:gd name="T50" fmla="*/ 417 w 753"/>
                <a:gd name="T51" fmla="*/ 503 h 542"/>
                <a:gd name="T52" fmla="*/ 347 w 753"/>
                <a:gd name="T53" fmla="*/ 541 h 542"/>
                <a:gd name="T54" fmla="*/ 232 w 753"/>
                <a:gd name="T55" fmla="*/ 499 h 542"/>
                <a:gd name="T56" fmla="*/ 237 w 753"/>
                <a:gd name="T57" fmla="*/ 418 h 542"/>
                <a:gd name="T58" fmla="*/ 185 w 753"/>
                <a:gd name="T59" fmla="*/ 404 h 542"/>
                <a:gd name="T60" fmla="*/ 147 w 753"/>
                <a:gd name="T61" fmla="*/ 404 h 542"/>
                <a:gd name="T62" fmla="*/ 127 w 753"/>
                <a:gd name="T63" fmla="*/ 346 h 542"/>
                <a:gd name="T64" fmla="*/ 161 w 753"/>
                <a:gd name="T65" fmla="*/ 337 h 542"/>
                <a:gd name="T66" fmla="*/ 159 w 753"/>
                <a:gd name="T67" fmla="*/ 289 h 542"/>
                <a:gd name="T68" fmla="*/ 62 w 753"/>
                <a:gd name="T69" fmla="*/ 249 h 542"/>
                <a:gd name="T70" fmla="*/ 14 w 753"/>
                <a:gd name="T71" fmla="*/ 249 h 542"/>
                <a:gd name="T72" fmla="*/ 0 w 753"/>
                <a:gd name="T73" fmla="*/ 207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3" h="542">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Freeform 25"/>
            <p:cNvSpPr/>
            <p:nvPr/>
          </p:nvSpPr>
          <p:spPr bwMode="auto">
            <a:xfrm>
              <a:off x="9566275" y="4210844"/>
              <a:ext cx="569912" cy="622300"/>
            </a:xfrm>
            <a:custGeom>
              <a:avLst/>
              <a:gdLst>
                <a:gd name="T0" fmla="*/ 446 w 521"/>
                <a:gd name="T1" fmla="*/ 70 h 582"/>
                <a:gd name="T2" fmla="*/ 435 w 521"/>
                <a:gd name="T3" fmla="*/ 21 h 582"/>
                <a:gd name="T4" fmla="*/ 399 w 521"/>
                <a:gd name="T5" fmla="*/ 28 h 582"/>
                <a:gd name="T6" fmla="*/ 371 w 521"/>
                <a:gd name="T7" fmla="*/ 46 h 582"/>
                <a:gd name="T8" fmla="*/ 343 w 521"/>
                <a:gd name="T9" fmla="*/ 26 h 582"/>
                <a:gd name="T10" fmla="*/ 295 w 521"/>
                <a:gd name="T11" fmla="*/ 33 h 582"/>
                <a:gd name="T12" fmla="*/ 141 w 521"/>
                <a:gd name="T13" fmla="*/ 0 h 582"/>
                <a:gd name="T14" fmla="*/ 151 w 521"/>
                <a:gd name="T15" fmla="*/ 39 h 582"/>
                <a:gd name="T16" fmla="*/ 82 w 521"/>
                <a:gd name="T17" fmla="*/ 39 h 582"/>
                <a:gd name="T18" fmla="*/ 25 w 521"/>
                <a:gd name="T19" fmla="*/ 110 h 582"/>
                <a:gd name="T20" fmla="*/ 49 w 521"/>
                <a:gd name="T21" fmla="*/ 277 h 582"/>
                <a:gd name="T22" fmla="*/ 4 w 521"/>
                <a:gd name="T23" fmla="*/ 338 h 582"/>
                <a:gd name="T24" fmla="*/ 63 w 521"/>
                <a:gd name="T25" fmla="*/ 345 h 582"/>
                <a:gd name="T26" fmla="*/ 76 w 521"/>
                <a:gd name="T27" fmla="*/ 451 h 582"/>
                <a:gd name="T28" fmla="*/ 124 w 521"/>
                <a:gd name="T29" fmla="*/ 423 h 582"/>
                <a:gd name="T30" fmla="*/ 144 w 521"/>
                <a:gd name="T31" fmla="*/ 447 h 582"/>
                <a:gd name="T32" fmla="*/ 194 w 521"/>
                <a:gd name="T33" fmla="*/ 414 h 582"/>
                <a:gd name="T34" fmla="*/ 242 w 521"/>
                <a:gd name="T35" fmla="*/ 414 h 582"/>
                <a:gd name="T36" fmla="*/ 267 w 521"/>
                <a:gd name="T37" fmla="*/ 452 h 582"/>
                <a:gd name="T38" fmla="*/ 237 w 521"/>
                <a:gd name="T39" fmla="*/ 524 h 582"/>
                <a:gd name="T40" fmla="*/ 237 w 521"/>
                <a:gd name="T41" fmla="*/ 555 h 582"/>
                <a:gd name="T42" fmla="*/ 288 w 521"/>
                <a:gd name="T43" fmla="*/ 581 h 582"/>
                <a:gd name="T44" fmla="*/ 323 w 521"/>
                <a:gd name="T45" fmla="*/ 568 h 582"/>
                <a:gd name="T46" fmla="*/ 343 w 521"/>
                <a:gd name="T47" fmla="*/ 524 h 582"/>
                <a:gd name="T48" fmla="*/ 378 w 521"/>
                <a:gd name="T49" fmla="*/ 517 h 582"/>
                <a:gd name="T50" fmla="*/ 426 w 521"/>
                <a:gd name="T51" fmla="*/ 522 h 582"/>
                <a:gd name="T52" fmla="*/ 419 w 521"/>
                <a:gd name="T53" fmla="*/ 493 h 582"/>
                <a:gd name="T54" fmla="*/ 492 w 521"/>
                <a:gd name="T55" fmla="*/ 482 h 582"/>
                <a:gd name="T56" fmla="*/ 509 w 521"/>
                <a:gd name="T57" fmla="*/ 447 h 582"/>
                <a:gd name="T58" fmla="*/ 517 w 521"/>
                <a:gd name="T59" fmla="*/ 350 h 582"/>
                <a:gd name="T60" fmla="*/ 485 w 521"/>
                <a:gd name="T61" fmla="*/ 303 h 582"/>
                <a:gd name="T62" fmla="*/ 476 w 521"/>
                <a:gd name="T63" fmla="*/ 264 h 582"/>
                <a:gd name="T64" fmla="*/ 458 w 521"/>
                <a:gd name="T65" fmla="*/ 260 h 582"/>
                <a:gd name="T66" fmla="*/ 485 w 521"/>
                <a:gd name="T67" fmla="*/ 190 h 582"/>
                <a:gd name="T68" fmla="*/ 497 w 521"/>
                <a:gd name="T69" fmla="*/ 13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1" h="582">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6" name="Freeform 26"/>
            <p:cNvSpPr/>
            <p:nvPr/>
          </p:nvSpPr>
          <p:spPr bwMode="auto">
            <a:xfrm>
              <a:off x="9499600" y="3842544"/>
              <a:ext cx="801687" cy="490538"/>
            </a:xfrm>
            <a:custGeom>
              <a:avLst/>
              <a:gdLst>
                <a:gd name="T0" fmla="*/ 99 w 733"/>
                <a:gd name="T1" fmla="*/ 420 h 456"/>
                <a:gd name="T2" fmla="*/ 184 w 733"/>
                <a:gd name="T3" fmla="*/ 400 h 456"/>
                <a:gd name="T4" fmla="*/ 189 w 733"/>
                <a:gd name="T5" fmla="*/ 356 h 456"/>
                <a:gd name="T6" fmla="*/ 315 w 733"/>
                <a:gd name="T7" fmla="*/ 351 h 456"/>
                <a:gd name="T8" fmla="*/ 375 w 733"/>
                <a:gd name="T9" fmla="*/ 391 h 456"/>
                <a:gd name="T10" fmla="*/ 427 w 733"/>
                <a:gd name="T11" fmla="*/ 363 h 456"/>
                <a:gd name="T12" fmla="*/ 448 w 733"/>
                <a:gd name="T13" fmla="*/ 391 h 456"/>
                <a:gd name="T14" fmla="*/ 486 w 733"/>
                <a:gd name="T15" fmla="*/ 349 h 456"/>
                <a:gd name="T16" fmla="*/ 498 w 733"/>
                <a:gd name="T17" fmla="*/ 400 h 456"/>
                <a:gd name="T18" fmla="*/ 530 w 733"/>
                <a:gd name="T19" fmla="*/ 420 h 456"/>
                <a:gd name="T20" fmla="*/ 591 w 733"/>
                <a:gd name="T21" fmla="*/ 384 h 456"/>
                <a:gd name="T22" fmla="*/ 692 w 733"/>
                <a:gd name="T23" fmla="*/ 322 h 456"/>
                <a:gd name="T24" fmla="*/ 684 w 733"/>
                <a:gd name="T25" fmla="*/ 222 h 456"/>
                <a:gd name="T26" fmla="*/ 693 w 733"/>
                <a:gd name="T27" fmla="*/ 187 h 456"/>
                <a:gd name="T28" fmla="*/ 628 w 733"/>
                <a:gd name="T29" fmla="*/ 153 h 456"/>
                <a:gd name="T30" fmla="*/ 582 w 733"/>
                <a:gd name="T31" fmla="*/ 153 h 456"/>
                <a:gd name="T32" fmla="*/ 513 w 733"/>
                <a:gd name="T33" fmla="*/ 128 h 456"/>
                <a:gd name="T34" fmla="*/ 476 w 733"/>
                <a:gd name="T35" fmla="*/ 91 h 456"/>
                <a:gd name="T36" fmla="*/ 439 w 733"/>
                <a:gd name="T37" fmla="*/ 85 h 456"/>
                <a:gd name="T38" fmla="*/ 358 w 733"/>
                <a:gd name="T39" fmla="*/ 85 h 456"/>
                <a:gd name="T40" fmla="*/ 210 w 733"/>
                <a:gd name="T41" fmla="*/ 0 h 456"/>
                <a:gd name="T42" fmla="*/ 180 w 733"/>
                <a:gd name="T43" fmla="*/ 10 h 456"/>
                <a:gd name="T44" fmla="*/ 87 w 733"/>
                <a:gd name="T45" fmla="*/ 10 h 456"/>
                <a:gd name="T46" fmla="*/ 99 w 733"/>
                <a:gd name="T47" fmla="*/ 42 h 456"/>
                <a:gd name="T48" fmla="*/ 142 w 733"/>
                <a:gd name="T49" fmla="*/ 52 h 456"/>
                <a:gd name="T50" fmla="*/ 94 w 733"/>
                <a:gd name="T51" fmla="*/ 85 h 456"/>
                <a:gd name="T52" fmla="*/ 94 w 733"/>
                <a:gd name="T53" fmla="*/ 123 h 456"/>
                <a:gd name="T54" fmla="*/ 122 w 733"/>
                <a:gd name="T55" fmla="*/ 164 h 456"/>
                <a:gd name="T56" fmla="*/ 154 w 733"/>
                <a:gd name="T57" fmla="*/ 249 h 456"/>
                <a:gd name="T58" fmla="*/ 133 w 733"/>
                <a:gd name="T59" fmla="*/ 264 h 456"/>
                <a:gd name="T60" fmla="*/ 19 w 733"/>
                <a:gd name="T61" fmla="*/ 308 h 456"/>
                <a:gd name="T62" fmla="*/ 14 w 733"/>
                <a:gd name="T63" fmla="*/ 346 h 456"/>
                <a:gd name="T64" fmla="*/ 36 w 733"/>
                <a:gd name="T65" fmla="*/ 393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 h="456">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7" name="Freeform 27"/>
            <p:cNvSpPr/>
            <p:nvPr/>
          </p:nvSpPr>
          <p:spPr bwMode="auto">
            <a:xfrm>
              <a:off x="9607550" y="5393532"/>
              <a:ext cx="258762" cy="231775"/>
            </a:xfrm>
            <a:custGeom>
              <a:avLst/>
              <a:gdLst>
                <a:gd name="T0" fmla="*/ 237 w 238"/>
                <a:gd name="T1" fmla="*/ 36 h 215"/>
                <a:gd name="T2" fmla="*/ 192 w 238"/>
                <a:gd name="T3" fmla="*/ 110 h 215"/>
                <a:gd name="T4" fmla="*/ 192 w 238"/>
                <a:gd name="T5" fmla="*/ 144 h 215"/>
                <a:gd name="T6" fmla="*/ 105 w 238"/>
                <a:gd name="T7" fmla="*/ 214 h 215"/>
                <a:gd name="T8" fmla="*/ 18 w 238"/>
                <a:gd name="T9" fmla="*/ 182 h 215"/>
                <a:gd name="T10" fmla="*/ 0 w 238"/>
                <a:gd name="T11" fmla="*/ 120 h 215"/>
                <a:gd name="T12" fmla="*/ 4 w 238"/>
                <a:gd name="T13" fmla="*/ 90 h 215"/>
                <a:gd name="T14" fmla="*/ 54 w 238"/>
                <a:gd name="T15" fmla="*/ 43 h 215"/>
                <a:gd name="T16" fmla="*/ 69 w 238"/>
                <a:gd name="T17" fmla="*/ 28 h 215"/>
                <a:gd name="T18" fmla="*/ 150 w 238"/>
                <a:gd name="T19" fmla="*/ 16 h 215"/>
                <a:gd name="T20" fmla="*/ 186 w 238"/>
                <a:gd name="T21" fmla="*/ 12 h 215"/>
                <a:gd name="T22" fmla="*/ 198 w 238"/>
                <a:gd name="T23" fmla="*/ 0 h 215"/>
                <a:gd name="T24" fmla="*/ 224 w 238"/>
                <a:gd name="T25" fmla="*/ 4 h 215"/>
                <a:gd name="T26" fmla="*/ 237 w 238"/>
                <a:gd name="T27" fmla="*/ 3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215">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 name="Oval 28"/>
            <p:cNvSpPr>
              <a:spLocks noChangeArrowheads="1"/>
            </p:cNvSpPr>
            <p:nvPr/>
          </p:nvSpPr>
          <p:spPr bwMode="auto">
            <a:xfrm>
              <a:off x="10526712" y="3910807"/>
              <a:ext cx="66675" cy="65087"/>
            </a:xfrm>
            <a:prstGeom prst="ellipse">
              <a:avLst/>
            </a:prstGeom>
            <a:grpFill/>
            <a:ln w="9525">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52121" tIns="26060" rIns="52121" bIns="26060"/>
            <a:lstStyle/>
            <a:p>
              <a:endParaRPr lang="zh-CN" altLang="zh-CN"/>
            </a:p>
          </p:txBody>
        </p:sp>
        <p:sp>
          <p:nvSpPr>
            <p:cNvPr id="29" name="Freeform 29"/>
            <p:cNvSpPr/>
            <p:nvPr/>
          </p:nvSpPr>
          <p:spPr bwMode="auto">
            <a:xfrm>
              <a:off x="8059737" y="2767807"/>
              <a:ext cx="1417638" cy="1185862"/>
            </a:xfrm>
            <a:custGeom>
              <a:avLst/>
              <a:gdLst>
                <a:gd name="T0" fmla="*/ 0 w 1299"/>
                <a:gd name="T1" fmla="*/ 207 h 1107"/>
                <a:gd name="T2" fmla="*/ 49 w 1299"/>
                <a:gd name="T3" fmla="*/ 157 h 1107"/>
                <a:gd name="T4" fmla="*/ 200 w 1299"/>
                <a:gd name="T5" fmla="*/ 71 h 1107"/>
                <a:gd name="T6" fmla="*/ 237 w 1299"/>
                <a:gd name="T7" fmla="*/ 19 h 1107"/>
                <a:gd name="T8" fmla="*/ 269 w 1299"/>
                <a:gd name="T9" fmla="*/ 2 h 1107"/>
                <a:gd name="T10" fmla="*/ 327 w 1299"/>
                <a:gd name="T11" fmla="*/ 39 h 1107"/>
                <a:gd name="T12" fmla="*/ 332 w 1299"/>
                <a:gd name="T13" fmla="*/ 149 h 1107"/>
                <a:gd name="T14" fmla="*/ 412 w 1299"/>
                <a:gd name="T15" fmla="*/ 244 h 1107"/>
                <a:gd name="T16" fmla="*/ 542 w 1299"/>
                <a:gd name="T17" fmla="*/ 212 h 1107"/>
                <a:gd name="T18" fmla="*/ 577 w 1299"/>
                <a:gd name="T19" fmla="*/ 239 h 1107"/>
                <a:gd name="T20" fmla="*/ 519 w 1299"/>
                <a:gd name="T21" fmla="*/ 299 h 1107"/>
                <a:gd name="T22" fmla="*/ 580 w 1299"/>
                <a:gd name="T23" fmla="*/ 362 h 1107"/>
                <a:gd name="T24" fmla="*/ 609 w 1299"/>
                <a:gd name="T25" fmla="*/ 371 h 1107"/>
                <a:gd name="T26" fmla="*/ 639 w 1299"/>
                <a:gd name="T27" fmla="*/ 417 h 1107"/>
                <a:gd name="T28" fmla="*/ 756 w 1299"/>
                <a:gd name="T29" fmla="*/ 419 h 1107"/>
                <a:gd name="T30" fmla="*/ 868 w 1299"/>
                <a:gd name="T31" fmla="*/ 374 h 1107"/>
                <a:gd name="T32" fmla="*/ 879 w 1299"/>
                <a:gd name="T33" fmla="*/ 446 h 1107"/>
                <a:gd name="T34" fmla="*/ 849 w 1299"/>
                <a:gd name="T35" fmla="*/ 485 h 1107"/>
                <a:gd name="T36" fmla="*/ 840 w 1299"/>
                <a:gd name="T37" fmla="*/ 543 h 1107"/>
                <a:gd name="T38" fmla="*/ 923 w 1299"/>
                <a:gd name="T39" fmla="*/ 576 h 1107"/>
                <a:gd name="T40" fmla="*/ 1005 w 1299"/>
                <a:gd name="T41" fmla="*/ 719 h 1107"/>
                <a:gd name="T42" fmla="*/ 1041 w 1299"/>
                <a:gd name="T43" fmla="*/ 777 h 1107"/>
                <a:gd name="T44" fmla="*/ 1083 w 1299"/>
                <a:gd name="T45" fmla="*/ 806 h 1107"/>
                <a:gd name="T46" fmla="*/ 1096 w 1299"/>
                <a:gd name="T47" fmla="*/ 772 h 1107"/>
                <a:gd name="T48" fmla="*/ 1138 w 1299"/>
                <a:gd name="T49" fmla="*/ 724 h 1107"/>
                <a:gd name="T50" fmla="*/ 1096 w 1299"/>
                <a:gd name="T51" fmla="*/ 689 h 1107"/>
                <a:gd name="T52" fmla="*/ 1120 w 1299"/>
                <a:gd name="T53" fmla="*/ 600 h 1107"/>
                <a:gd name="T54" fmla="*/ 1162 w 1299"/>
                <a:gd name="T55" fmla="*/ 609 h 1107"/>
                <a:gd name="T56" fmla="*/ 1247 w 1299"/>
                <a:gd name="T57" fmla="*/ 662 h 1107"/>
                <a:gd name="T58" fmla="*/ 1298 w 1299"/>
                <a:gd name="T59" fmla="*/ 714 h 1107"/>
                <a:gd name="T60" fmla="*/ 1288 w 1299"/>
                <a:gd name="T61" fmla="*/ 784 h 1107"/>
                <a:gd name="T62" fmla="*/ 1223 w 1299"/>
                <a:gd name="T63" fmla="*/ 806 h 1107"/>
                <a:gd name="T64" fmla="*/ 1214 w 1299"/>
                <a:gd name="T65" fmla="*/ 824 h 1107"/>
                <a:gd name="T66" fmla="*/ 1167 w 1299"/>
                <a:gd name="T67" fmla="*/ 843 h 1107"/>
                <a:gd name="T68" fmla="*/ 1113 w 1299"/>
                <a:gd name="T69" fmla="*/ 830 h 1107"/>
                <a:gd name="T70" fmla="*/ 1113 w 1299"/>
                <a:gd name="T71" fmla="*/ 855 h 1107"/>
                <a:gd name="T72" fmla="*/ 1091 w 1299"/>
                <a:gd name="T73" fmla="*/ 892 h 1107"/>
                <a:gd name="T74" fmla="*/ 1101 w 1299"/>
                <a:gd name="T75" fmla="*/ 962 h 1107"/>
                <a:gd name="T76" fmla="*/ 1106 w 1299"/>
                <a:gd name="T77" fmla="*/ 996 h 1107"/>
                <a:gd name="T78" fmla="*/ 1046 w 1299"/>
                <a:gd name="T79" fmla="*/ 1008 h 1107"/>
                <a:gd name="T80" fmla="*/ 1053 w 1299"/>
                <a:gd name="T81" fmla="*/ 1070 h 1107"/>
                <a:gd name="T82" fmla="*/ 1020 w 1299"/>
                <a:gd name="T83" fmla="*/ 1095 h 1107"/>
                <a:gd name="T84" fmla="*/ 948 w 1299"/>
                <a:gd name="T85" fmla="*/ 1101 h 1107"/>
                <a:gd name="T86" fmla="*/ 917 w 1299"/>
                <a:gd name="T87" fmla="*/ 1046 h 1107"/>
                <a:gd name="T88" fmla="*/ 881 w 1299"/>
                <a:gd name="T89" fmla="*/ 1046 h 1107"/>
                <a:gd name="T90" fmla="*/ 812 w 1299"/>
                <a:gd name="T91" fmla="*/ 987 h 1107"/>
                <a:gd name="T92" fmla="*/ 798 w 1299"/>
                <a:gd name="T93" fmla="*/ 934 h 1107"/>
                <a:gd name="T94" fmla="*/ 723 w 1299"/>
                <a:gd name="T95" fmla="*/ 962 h 1107"/>
                <a:gd name="T96" fmla="*/ 704 w 1299"/>
                <a:gd name="T97" fmla="*/ 992 h 1107"/>
                <a:gd name="T98" fmla="*/ 626 w 1299"/>
                <a:gd name="T99" fmla="*/ 948 h 1107"/>
                <a:gd name="T100" fmla="*/ 623 w 1299"/>
                <a:gd name="T101" fmla="*/ 904 h 1107"/>
                <a:gd name="T102" fmla="*/ 674 w 1299"/>
                <a:gd name="T103" fmla="*/ 934 h 1107"/>
                <a:gd name="T104" fmla="*/ 695 w 1299"/>
                <a:gd name="T105" fmla="*/ 873 h 1107"/>
                <a:gd name="T106" fmla="*/ 741 w 1299"/>
                <a:gd name="T107" fmla="*/ 830 h 1107"/>
                <a:gd name="T108" fmla="*/ 779 w 1299"/>
                <a:gd name="T109" fmla="*/ 770 h 1107"/>
                <a:gd name="T110" fmla="*/ 761 w 1299"/>
                <a:gd name="T111" fmla="*/ 675 h 1107"/>
                <a:gd name="T112" fmla="*/ 690 w 1299"/>
                <a:gd name="T113" fmla="*/ 543 h 1107"/>
                <a:gd name="T114" fmla="*/ 614 w 1299"/>
                <a:gd name="T115" fmla="*/ 514 h 1107"/>
                <a:gd name="T116" fmla="*/ 531 w 1299"/>
                <a:gd name="T117" fmla="*/ 419 h 1107"/>
                <a:gd name="T118" fmla="*/ 397 w 1299"/>
                <a:gd name="T119" fmla="*/ 382 h 1107"/>
                <a:gd name="T120" fmla="*/ 292 w 1299"/>
                <a:gd name="T121" fmla="*/ 394 h 1107"/>
                <a:gd name="T122" fmla="*/ 209 w 1299"/>
                <a:gd name="T123" fmla="*/ 427 h 1107"/>
                <a:gd name="T124" fmla="*/ 125 w 1299"/>
                <a:gd name="T125" fmla="*/ 37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9" h="1107">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0" name="Freeform 30"/>
            <p:cNvSpPr/>
            <p:nvPr/>
          </p:nvSpPr>
          <p:spPr bwMode="auto">
            <a:xfrm>
              <a:off x="9201150" y="3112294"/>
              <a:ext cx="530225" cy="908050"/>
            </a:xfrm>
            <a:custGeom>
              <a:avLst/>
              <a:gdLst>
                <a:gd name="T0" fmla="*/ 401 w 482"/>
                <a:gd name="T1" fmla="*/ 504 h 849"/>
                <a:gd name="T2" fmla="*/ 390 w 482"/>
                <a:gd name="T3" fmla="*/ 287 h 849"/>
                <a:gd name="T4" fmla="*/ 424 w 482"/>
                <a:gd name="T5" fmla="*/ 213 h 849"/>
                <a:gd name="T6" fmla="*/ 421 w 482"/>
                <a:gd name="T7" fmla="*/ 114 h 849"/>
                <a:gd name="T8" fmla="*/ 441 w 482"/>
                <a:gd name="T9" fmla="*/ 44 h 849"/>
                <a:gd name="T10" fmla="*/ 426 w 482"/>
                <a:gd name="T11" fmla="*/ 0 h 849"/>
                <a:gd name="T12" fmla="*/ 353 w 482"/>
                <a:gd name="T13" fmla="*/ 25 h 849"/>
                <a:gd name="T14" fmla="*/ 327 w 482"/>
                <a:gd name="T15" fmla="*/ 86 h 849"/>
                <a:gd name="T16" fmla="*/ 299 w 482"/>
                <a:gd name="T17" fmla="*/ 109 h 849"/>
                <a:gd name="T18" fmla="*/ 205 w 482"/>
                <a:gd name="T19" fmla="*/ 217 h 849"/>
                <a:gd name="T20" fmla="*/ 136 w 482"/>
                <a:gd name="T21" fmla="*/ 213 h 849"/>
                <a:gd name="T22" fmla="*/ 118 w 482"/>
                <a:gd name="T23" fmla="*/ 283 h 849"/>
                <a:gd name="T24" fmla="*/ 205 w 482"/>
                <a:gd name="T25" fmla="*/ 337 h 849"/>
                <a:gd name="T26" fmla="*/ 257 w 482"/>
                <a:gd name="T27" fmla="*/ 389 h 849"/>
                <a:gd name="T28" fmla="*/ 247 w 482"/>
                <a:gd name="T29" fmla="*/ 458 h 849"/>
                <a:gd name="T30" fmla="*/ 181 w 482"/>
                <a:gd name="T31" fmla="*/ 480 h 849"/>
                <a:gd name="T32" fmla="*/ 171 w 482"/>
                <a:gd name="T33" fmla="*/ 497 h 849"/>
                <a:gd name="T34" fmla="*/ 122 w 482"/>
                <a:gd name="T35" fmla="*/ 517 h 849"/>
                <a:gd name="T36" fmla="*/ 68 w 482"/>
                <a:gd name="T37" fmla="*/ 504 h 849"/>
                <a:gd name="T38" fmla="*/ 68 w 482"/>
                <a:gd name="T39" fmla="*/ 529 h 849"/>
                <a:gd name="T40" fmla="*/ 45 w 482"/>
                <a:gd name="T41" fmla="*/ 566 h 849"/>
                <a:gd name="T42" fmla="*/ 55 w 482"/>
                <a:gd name="T43" fmla="*/ 636 h 849"/>
                <a:gd name="T44" fmla="*/ 60 w 482"/>
                <a:gd name="T45" fmla="*/ 670 h 849"/>
                <a:gd name="T46" fmla="*/ 0 w 482"/>
                <a:gd name="T47" fmla="*/ 682 h 849"/>
                <a:gd name="T48" fmla="*/ 7 w 482"/>
                <a:gd name="T49" fmla="*/ 744 h 849"/>
                <a:gd name="T50" fmla="*/ 30 w 482"/>
                <a:gd name="T51" fmla="*/ 769 h 849"/>
                <a:gd name="T52" fmla="*/ 113 w 482"/>
                <a:gd name="T53" fmla="*/ 759 h 849"/>
                <a:gd name="T54" fmla="*/ 131 w 482"/>
                <a:gd name="T55" fmla="*/ 779 h 849"/>
                <a:gd name="T56" fmla="*/ 213 w 482"/>
                <a:gd name="T57" fmla="*/ 815 h 849"/>
                <a:gd name="T58" fmla="*/ 317 w 482"/>
                <a:gd name="T59" fmla="*/ 827 h 849"/>
                <a:gd name="T60" fmla="*/ 367 w 482"/>
                <a:gd name="T61" fmla="*/ 839 h 849"/>
                <a:gd name="T62" fmla="*/ 356 w 482"/>
                <a:gd name="T63" fmla="*/ 792 h 849"/>
                <a:gd name="T64" fmla="*/ 401 w 482"/>
                <a:gd name="T65" fmla="*/ 747 h 849"/>
                <a:gd name="T66" fmla="*/ 390 w 482"/>
                <a:gd name="T67" fmla="*/ 725 h 849"/>
                <a:gd name="T68" fmla="*/ 346 w 482"/>
                <a:gd name="T69" fmla="*/ 697 h 849"/>
                <a:gd name="T70" fmla="*/ 431 w 482"/>
                <a:gd name="T71" fmla="*/ 688 h 849"/>
                <a:gd name="T72" fmla="*/ 458 w 482"/>
                <a:gd name="T73" fmla="*/ 694 h 849"/>
                <a:gd name="T74" fmla="*/ 481 w 482"/>
                <a:gd name="T75" fmla="*/ 647 h 849"/>
                <a:gd name="T76" fmla="*/ 412 w 482"/>
                <a:gd name="T77" fmla="*/ 534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2" h="849">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1" name="Freeform 31"/>
            <p:cNvSpPr/>
            <p:nvPr/>
          </p:nvSpPr>
          <p:spPr bwMode="auto">
            <a:xfrm>
              <a:off x="10131425" y="3625057"/>
              <a:ext cx="493712" cy="582612"/>
            </a:xfrm>
            <a:custGeom>
              <a:avLst/>
              <a:gdLst>
                <a:gd name="T0" fmla="*/ 108 w 451"/>
                <a:gd name="T1" fmla="*/ 0 h 543"/>
                <a:gd name="T2" fmla="*/ 186 w 451"/>
                <a:gd name="T3" fmla="*/ 46 h 543"/>
                <a:gd name="T4" fmla="*/ 247 w 451"/>
                <a:gd name="T5" fmla="*/ 73 h 543"/>
                <a:gd name="T6" fmla="*/ 276 w 451"/>
                <a:gd name="T7" fmla="*/ 77 h 543"/>
                <a:gd name="T8" fmla="*/ 292 w 451"/>
                <a:gd name="T9" fmla="*/ 143 h 543"/>
                <a:gd name="T10" fmla="*/ 339 w 451"/>
                <a:gd name="T11" fmla="*/ 171 h 543"/>
                <a:gd name="T12" fmla="*/ 376 w 451"/>
                <a:gd name="T13" fmla="*/ 148 h 543"/>
                <a:gd name="T14" fmla="*/ 388 w 451"/>
                <a:gd name="T15" fmla="*/ 187 h 543"/>
                <a:gd name="T16" fmla="*/ 344 w 451"/>
                <a:gd name="T17" fmla="*/ 212 h 543"/>
                <a:gd name="T18" fmla="*/ 328 w 451"/>
                <a:gd name="T19" fmla="*/ 244 h 543"/>
                <a:gd name="T20" fmla="*/ 376 w 451"/>
                <a:gd name="T21" fmla="*/ 292 h 543"/>
                <a:gd name="T22" fmla="*/ 450 w 451"/>
                <a:gd name="T23" fmla="*/ 328 h 543"/>
                <a:gd name="T24" fmla="*/ 438 w 451"/>
                <a:gd name="T25" fmla="*/ 388 h 543"/>
                <a:gd name="T26" fmla="*/ 438 w 451"/>
                <a:gd name="T27" fmla="*/ 418 h 543"/>
                <a:gd name="T28" fmla="*/ 398 w 451"/>
                <a:gd name="T29" fmla="*/ 441 h 543"/>
                <a:gd name="T30" fmla="*/ 364 w 451"/>
                <a:gd name="T31" fmla="*/ 534 h 543"/>
                <a:gd name="T32" fmla="*/ 337 w 451"/>
                <a:gd name="T33" fmla="*/ 521 h 543"/>
                <a:gd name="T34" fmla="*/ 264 w 451"/>
                <a:gd name="T35" fmla="*/ 496 h 543"/>
                <a:gd name="T36" fmla="*/ 207 w 451"/>
                <a:gd name="T37" fmla="*/ 531 h 543"/>
                <a:gd name="T38" fmla="*/ 223 w 451"/>
                <a:gd name="T39" fmla="*/ 490 h 543"/>
                <a:gd name="T40" fmla="*/ 159 w 451"/>
                <a:gd name="T41" fmla="*/ 512 h 543"/>
                <a:gd name="T42" fmla="*/ 127 w 451"/>
                <a:gd name="T43" fmla="*/ 398 h 543"/>
                <a:gd name="T44" fmla="*/ 98 w 451"/>
                <a:gd name="T45" fmla="*/ 380 h 543"/>
                <a:gd name="T46" fmla="*/ 73 w 451"/>
                <a:gd name="T47" fmla="*/ 320 h 543"/>
                <a:gd name="T48" fmla="*/ 103 w 451"/>
                <a:gd name="T49" fmla="*/ 281 h 543"/>
                <a:gd name="T50" fmla="*/ 88 w 451"/>
                <a:gd name="T51" fmla="*/ 226 h 543"/>
                <a:gd name="T52" fmla="*/ 27 w 451"/>
                <a:gd name="T53" fmla="*/ 223 h 543"/>
                <a:gd name="T54" fmla="*/ 27 w 451"/>
                <a:gd name="T55" fmla="*/ 169 h 543"/>
                <a:gd name="T56" fmla="*/ 50 w 451"/>
                <a:gd name="T57" fmla="*/ 123 h 543"/>
                <a:gd name="T58" fmla="*/ 61 w 451"/>
                <a:gd name="T59" fmla="*/ 65 h 543"/>
                <a:gd name="T60" fmla="*/ 98 w 451"/>
                <a:gd name="T61" fmla="*/ 103 h 543"/>
                <a:gd name="T62" fmla="*/ 136 w 451"/>
                <a:gd name="T63" fmla="*/ 71 h 543"/>
                <a:gd name="T64" fmla="*/ 98 w 451"/>
                <a:gd name="T65" fmla="*/ 29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1" h="543">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2" name="Freeform 32"/>
            <p:cNvSpPr/>
            <p:nvPr/>
          </p:nvSpPr>
          <p:spPr bwMode="auto">
            <a:xfrm>
              <a:off x="10250487" y="3539332"/>
              <a:ext cx="584200" cy="454025"/>
            </a:xfrm>
            <a:custGeom>
              <a:avLst/>
              <a:gdLst>
                <a:gd name="T0" fmla="*/ 494 w 533"/>
                <a:gd name="T1" fmla="*/ 338 h 427"/>
                <a:gd name="T2" fmla="*/ 483 w 533"/>
                <a:gd name="T3" fmla="*/ 374 h 427"/>
                <a:gd name="T4" fmla="*/ 468 w 533"/>
                <a:gd name="T5" fmla="*/ 394 h 427"/>
                <a:gd name="T6" fmla="*/ 441 w 533"/>
                <a:gd name="T7" fmla="*/ 426 h 427"/>
                <a:gd name="T8" fmla="*/ 398 w 533"/>
                <a:gd name="T9" fmla="*/ 418 h 427"/>
                <a:gd name="T10" fmla="*/ 365 w 533"/>
                <a:gd name="T11" fmla="*/ 399 h 427"/>
                <a:gd name="T12" fmla="*/ 343 w 533"/>
                <a:gd name="T13" fmla="*/ 409 h 427"/>
                <a:gd name="T14" fmla="*/ 272 w 533"/>
                <a:gd name="T15" fmla="*/ 400 h 427"/>
                <a:gd name="T16" fmla="*/ 270 w 533"/>
                <a:gd name="T17" fmla="*/ 373 h 427"/>
                <a:gd name="T18" fmla="*/ 232 w 533"/>
                <a:gd name="T19" fmla="*/ 347 h 427"/>
                <a:gd name="T20" fmla="*/ 222 w 533"/>
                <a:gd name="T21" fmla="*/ 324 h 427"/>
                <a:gd name="T22" fmla="*/ 237 w 533"/>
                <a:gd name="T23" fmla="*/ 306 h 427"/>
                <a:gd name="T24" fmla="*/ 237 w 533"/>
                <a:gd name="T25" fmla="*/ 292 h 427"/>
                <a:gd name="T26" fmla="*/ 237 w 533"/>
                <a:gd name="T27" fmla="*/ 274 h 427"/>
                <a:gd name="T28" fmla="*/ 282 w 533"/>
                <a:gd name="T29" fmla="*/ 267 h 427"/>
                <a:gd name="T30" fmla="*/ 284 w 533"/>
                <a:gd name="T31" fmla="*/ 249 h 427"/>
                <a:gd name="T32" fmla="*/ 270 w 533"/>
                <a:gd name="T33" fmla="*/ 229 h 427"/>
                <a:gd name="T34" fmla="*/ 244 w 533"/>
                <a:gd name="T35" fmla="*/ 227 h 427"/>
                <a:gd name="T36" fmla="*/ 232 w 533"/>
                <a:gd name="T37" fmla="*/ 251 h 427"/>
                <a:gd name="T38" fmla="*/ 196 w 533"/>
                <a:gd name="T39" fmla="*/ 245 h 427"/>
                <a:gd name="T40" fmla="*/ 186 w 533"/>
                <a:gd name="T41" fmla="*/ 225 h 427"/>
                <a:gd name="T42" fmla="*/ 162 w 533"/>
                <a:gd name="T43" fmla="*/ 213 h 427"/>
                <a:gd name="T44" fmla="*/ 169 w 533"/>
                <a:gd name="T45" fmla="*/ 158 h 427"/>
                <a:gd name="T46" fmla="*/ 164 w 533"/>
                <a:gd name="T47" fmla="*/ 152 h 427"/>
                <a:gd name="T48" fmla="*/ 139 w 533"/>
                <a:gd name="T49" fmla="*/ 154 h 427"/>
                <a:gd name="T50" fmla="*/ 123 w 533"/>
                <a:gd name="T51" fmla="*/ 139 h 427"/>
                <a:gd name="T52" fmla="*/ 78 w 533"/>
                <a:gd name="T53" fmla="*/ 127 h 427"/>
                <a:gd name="T54" fmla="*/ 54 w 533"/>
                <a:gd name="T55" fmla="*/ 103 h 427"/>
                <a:gd name="T56" fmla="*/ 0 w 533"/>
                <a:gd name="T57" fmla="*/ 80 h 427"/>
                <a:gd name="T58" fmla="*/ 4 w 533"/>
                <a:gd name="T59" fmla="*/ 56 h 427"/>
                <a:gd name="T60" fmla="*/ 27 w 533"/>
                <a:gd name="T61" fmla="*/ 49 h 427"/>
                <a:gd name="T62" fmla="*/ 66 w 533"/>
                <a:gd name="T63" fmla="*/ 80 h 427"/>
                <a:gd name="T64" fmla="*/ 78 w 533"/>
                <a:gd name="T65" fmla="*/ 80 h 427"/>
                <a:gd name="T66" fmla="*/ 116 w 533"/>
                <a:gd name="T67" fmla="*/ 78 h 427"/>
                <a:gd name="T68" fmla="*/ 136 w 533"/>
                <a:gd name="T69" fmla="*/ 61 h 427"/>
                <a:gd name="T70" fmla="*/ 166 w 533"/>
                <a:gd name="T71" fmla="*/ 85 h 427"/>
                <a:gd name="T72" fmla="*/ 180 w 533"/>
                <a:gd name="T73" fmla="*/ 63 h 427"/>
                <a:gd name="T74" fmla="*/ 181 w 533"/>
                <a:gd name="T75" fmla="*/ 51 h 427"/>
                <a:gd name="T76" fmla="*/ 206 w 533"/>
                <a:gd name="T77" fmla="*/ 36 h 427"/>
                <a:gd name="T78" fmla="*/ 214 w 533"/>
                <a:gd name="T79" fmla="*/ 4 h 427"/>
                <a:gd name="T80" fmla="*/ 237 w 533"/>
                <a:gd name="T81" fmla="*/ 0 h 427"/>
                <a:gd name="T82" fmla="*/ 300 w 533"/>
                <a:gd name="T83" fmla="*/ 44 h 427"/>
                <a:gd name="T84" fmla="*/ 343 w 533"/>
                <a:gd name="T85" fmla="*/ 61 h 427"/>
                <a:gd name="T86" fmla="*/ 427 w 533"/>
                <a:gd name="T87" fmla="*/ 200 h 427"/>
                <a:gd name="T88" fmla="*/ 422 w 533"/>
                <a:gd name="T89" fmla="*/ 213 h 427"/>
                <a:gd name="T90" fmla="*/ 479 w 533"/>
                <a:gd name="T91" fmla="*/ 240 h 427"/>
                <a:gd name="T92" fmla="*/ 494 w 533"/>
                <a:gd name="T93" fmla="*/ 264 h 427"/>
                <a:gd name="T94" fmla="*/ 519 w 533"/>
                <a:gd name="T95" fmla="*/ 276 h 427"/>
                <a:gd name="T96" fmla="*/ 532 w 533"/>
                <a:gd name="T97" fmla="*/ 302 h 427"/>
                <a:gd name="T98" fmla="*/ 515 w 533"/>
                <a:gd name="T99" fmla="*/ 308 h 427"/>
                <a:gd name="T100" fmla="*/ 487 w 533"/>
                <a:gd name="T101" fmla="*/ 298 h 427"/>
                <a:gd name="T102" fmla="*/ 446 w 533"/>
                <a:gd name="T103" fmla="*/ 298 h 427"/>
                <a:gd name="T104" fmla="*/ 409 w 533"/>
                <a:gd name="T105" fmla="*/ 286 h 427"/>
                <a:gd name="T106" fmla="*/ 398 w 533"/>
                <a:gd name="T107" fmla="*/ 298 h 427"/>
                <a:gd name="T108" fmla="*/ 429 w 533"/>
                <a:gd name="T109" fmla="*/ 308 h 427"/>
                <a:gd name="T110" fmla="*/ 463 w 533"/>
                <a:gd name="T111" fmla="*/ 323 h 427"/>
                <a:gd name="T112" fmla="*/ 494 w 533"/>
                <a:gd name="T113" fmla="*/ 338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3" h="427">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3" name="Freeform 33"/>
            <p:cNvSpPr/>
            <p:nvPr/>
          </p:nvSpPr>
          <p:spPr bwMode="auto">
            <a:xfrm>
              <a:off x="10769600" y="3906044"/>
              <a:ext cx="82550" cy="85725"/>
            </a:xfrm>
            <a:custGeom>
              <a:avLst/>
              <a:gdLst>
                <a:gd name="T0" fmla="*/ 32 w 76"/>
                <a:gd name="T1" fmla="*/ 79 h 80"/>
                <a:gd name="T2" fmla="*/ 0 w 76"/>
                <a:gd name="T3" fmla="*/ 52 h 80"/>
                <a:gd name="T4" fmla="*/ 14 w 76"/>
                <a:gd name="T5" fmla="*/ 33 h 80"/>
                <a:gd name="T6" fmla="*/ 25 w 76"/>
                <a:gd name="T7" fmla="*/ 0 h 80"/>
                <a:gd name="T8" fmla="*/ 58 w 76"/>
                <a:gd name="T9" fmla="*/ 13 h 80"/>
                <a:gd name="T10" fmla="*/ 75 w 76"/>
                <a:gd name="T11" fmla="*/ 35 h 80"/>
                <a:gd name="T12" fmla="*/ 64 w 76"/>
                <a:gd name="T13" fmla="*/ 52 h 80"/>
                <a:gd name="T14" fmla="*/ 32 w 76"/>
                <a:gd name="T15" fmla="*/ 79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0">
                  <a:moveTo>
                    <a:pt x="32" y="79"/>
                  </a:moveTo>
                  <a:lnTo>
                    <a:pt x="0" y="52"/>
                  </a:lnTo>
                  <a:lnTo>
                    <a:pt x="14" y="33"/>
                  </a:lnTo>
                  <a:lnTo>
                    <a:pt x="25" y="0"/>
                  </a:lnTo>
                  <a:lnTo>
                    <a:pt x="58" y="13"/>
                  </a:lnTo>
                  <a:lnTo>
                    <a:pt x="75" y="35"/>
                  </a:lnTo>
                  <a:lnTo>
                    <a:pt x="64" y="52"/>
                  </a:lnTo>
                  <a:lnTo>
                    <a:pt x="32" y="7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4" name="Freeform 34"/>
            <p:cNvSpPr/>
            <p:nvPr/>
          </p:nvSpPr>
          <p:spPr bwMode="auto">
            <a:xfrm>
              <a:off x="10348912" y="4326732"/>
              <a:ext cx="450850" cy="550862"/>
            </a:xfrm>
            <a:custGeom>
              <a:avLst/>
              <a:gdLst>
                <a:gd name="T0" fmla="*/ 0 w 410"/>
                <a:gd name="T1" fmla="*/ 393 h 515"/>
                <a:gd name="T2" fmla="*/ 15 w 410"/>
                <a:gd name="T3" fmla="*/ 305 h 515"/>
                <a:gd name="T4" fmla="*/ 30 w 410"/>
                <a:gd name="T5" fmla="*/ 284 h 515"/>
                <a:gd name="T6" fmla="*/ 36 w 410"/>
                <a:gd name="T7" fmla="*/ 259 h 515"/>
                <a:gd name="T8" fmla="*/ 52 w 410"/>
                <a:gd name="T9" fmla="*/ 222 h 515"/>
                <a:gd name="T10" fmla="*/ 43 w 410"/>
                <a:gd name="T11" fmla="*/ 208 h 515"/>
                <a:gd name="T12" fmla="*/ 45 w 410"/>
                <a:gd name="T13" fmla="*/ 176 h 515"/>
                <a:gd name="T14" fmla="*/ 87 w 410"/>
                <a:gd name="T15" fmla="*/ 128 h 515"/>
                <a:gd name="T16" fmla="*/ 86 w 410"/>
                <a:gd name="T17" fmla="*/ 97 h 515"/>
                <a:gd name="T18" fmla="*/ 111 w 410"/>
                <a:gd name="T19" fmla="*/ 50 h 515"/>
                <a:gd name="T20" fmla="*/ 139 w 410"/>
                <a:gd name="T21" fmla="*/ 58 h 515"/>
                <a:gd name="T22" fmla="*/ 192 w 410"/>
                <a:gd name="T23" fmla="*/ 19 h 515"/>
                <a:gd name="T24" fmla="*/ 202 w 410"/>
                <a:gd name="T25" fmla="*/ 0 h 515"/>
                <a:gd name="T26" fmla="*/ 235 w 410"/>
                <a:gd name="T27" fmla="*/ 4 h 515"/>
                <a:gd name="T28" fmla="*/ 251 w 410"/>
                <a:gd name="T29" fmla="*/ 48 h 515"/>
                <a:gd name="T30" fmla="*/ 265 w 410"/>
                <a:gd name="T31" fmla="*/ 78 h 515"/>
                <a:gd name="T32" fmla="*/ 300 w 410"/>
                <a:gd name="T33" fmla="*/ 78 h 515"/>
                <a:gd name="T34" fmla="*/ 319 w 410"/>
                <a:gd name="T35" fmla="*/ 50 h 515"/>
                <a:gd name="T36" fmla="*/ 352 w 410"/>
                <a:gd name="T37" fmla="*/ 82 h 515"/>
                <a:gd name="T38" fmla="*/ 409 w 410"/>
                <a:gd name="T39" fmla="*/ 63 h 515"/>
                <a:gd name="T40" fmla="*/ 374 w 410"/>
                <a:gd name="T41" fmla="*/ 145 h 515"/>
                <a:gd name="T42" fmla="*/ 352 w 410"/>
                <a:gd name="T43" fmla="*/ 135 h 515"/>
                <a:gd name="T44" fmla="*/ 340 w 410"/>
                <a:gd name="T45" fmla="*/ 144 h 515"/>
                <a:gd name="T46" fmla="*/ 338 w 410"/>
                <a:gd name="T47" fmla="*/ 150 h 515"/>
                <a:gd name="T48" fmla="*/ 357 w 410"/>
                <a:gd name="T49" fmla="*/ 172 h 515"/>
                <a:gd name="T50" fmla="*/ 352 w 410"/>
                <a:gd name="T51" fmla="*/ 249 h 515"/>
                <a:gd name="T52" fmla="*/ 357 w 410"/>
                <a:gd name="T53" fmla="*/ 273 h 515"/>
                <a:gd name="T54" fmla="*/ 352 w 410"/>
                <a:gd name="T55" fmla="*/ 281 h 515"/>
                <a:gd name="T56" fmla="*/ 327 w 410"/>
                <a:gd name="T57" fmla="*/ 276 h 515"/>
                <a:gd name="T58" fmla="*/ 315 w 410"/>
                <a:gd name="T59" fmla="*/ 290 h 515"/>
                <a:gd name="T60" fmla="*/ 324 w 410"/>
                <a:gd name="T61" fmla="*/ 311 h 515"/>
                <a:gd name="T62" fmla="*/ 295 w 410"/>
                <a:gd name="T63" fmla="*/ 337 h 515"/>
                <a:gd name="T64" fmla="*/ 303 w 410"/>
                <a:gd name="T65" fmla="*/ 347 h 515"/>
                <a:gd name="T66" fmla="*/ 275 w 410"/>
                <a:gd name="T67" fmla="*/ 362 h 515"/>
                <a:gd name="T68" fmla="*/ 279 w 410"/>
                <a:gd name="T69" fmla="*/ 381 h 515"/>
                <a:gd name="T70" fmla="*/ 270 w 410"/>
                <a:gd name="T71" fmla="*/ 391 h 515"/>
                <a:gd name="T72" fmla="*/ 235 w 410"/>
                <a:gd name="T73" fmla="*/ 391 h 515"/>
                <a:gd name="T74" fmla="*/ 215 w 410"/>
                <a:gd name="T75" fmla="*/ 408 h 515"/>
                <a:gd name="T76" fmla="*/ 212 w 410"/>
                <a:gd name="T77" fmla="*/ 415 h 515"/>
                <a:gd name="T78" fmla="*/ 229 w 410"/>
                <a:gd name="T79" fmla="*/ 427 h 515"/>
                <a:gd name="T80" fmla="*/ 210 w 410"/>
                <a:gd name="T81" fmla="*/ 457 h 515"/>
                <a:gd name="T82" fmla="*/ 185 w 410"/>
                <a:gd name="T83" fmla="*/ 489 h 515"/>
                <a:gd name="T84" fmla="*/ 173 w 410"/>
                <a:gd name="T85" fmla="*/ 485 h 515"/>
                <a:gd name="T86" fmla="*/ 149 w 410"/>
                <a:gd name="T87" fmla="*/ 514 h 515"/>
                <a:gd name="T88" fmla="*/ 119 w 410"/>
                <a:gd name="T89" fmla="*/ 450 h 515"/>
                <a:gd name="T90" fmla="*/ 92 w 410"/>
                <a:gd name="T91" fmla="*/ 415 h 515"/>
                <a:gd name="T92" fmla="*/ 75 w 410"/>
                <a:gd name="T93" fmla="*/ 417 h 515"/>
                <a:gd name="T94" fmla="*/ 63 w 410"/>
                <a:gd name="T95" fmla="*/ 408 h 515"/>
                <a:gd name="T96" fmla="*/ 0 w 410"/>
                <a:gd name="T97" fmla="*/ 39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0" h="515">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5" name="Freeform 35"/>
            <p:cNvSpPr/>
            <p:nvPr/>
          </p:nvSpPr>
          <p:spPr bwMode="auto">
            <a:xfrm>
              <a:off x="10490200" y="3945732"/>
              <a:ext cx="395287" cy="452437"/>
            </a:xfrm>
            <a:custGeom>
              <a:avLst/>
              <a:gdLst>
                <a:gd name="T0" fmla="*/ 261 w 361"/>
                <a:gd name="T1" fmla="*/ 399 h 420"/>
                <a:gd name="T2" fmla="*/ 205 w 361"/>
                <a:gd name="T3" fmla="*/ 419 h 420"/>
                <a:gd name="T4" fmla="*/ 172 w 361"/>
                <a:gd name="T5" fmla="*/ 386 h 420"/>
                <a:gd name="T6" fmla="*/ 152 w 361"/>
                <a:gd name="T7" fmla="*/ 414 h 420"/>
                <a:gd name="T8" fmla="*/ 118 w 361"/>
                <a:gd name="T9" fmla="*/ 414 h 420"/>
                <a:gd name="T10" fmla="*/ 104 w 361"/>
                <a:gd name="T11" fmla="*/ 384 h 420"/>
                <a:gd name="T12" fmla="*/ 88 w 361"/>
                <a:gd name="T13" fmla="*/ 340 h 420"/>
                <a:gd name="T14" fmla="*/ 55 w 361"/>
                <a:gd name="T15" fmla="*/ 336 h 420"/>
                <a:gd name="T16" fmla="*/ 22 w 361"/>
                <a:gd name="T17" fmla="*/ 272 h 420"/>
                <a:gd name="T18" fmla="*/ 0 w 361"/>
                <a:gd name="T19" fmla="*/ 241 h 420"/>
                <a:gd name="T20" fmla="*/ 15 w 361"/>
                <a:gd name="T21" fmla="*/ 226 h 420"/>
                <a:gd name="T22" fmla="*/ 22 w 361"/>
                <a:gd name="T23" fmla="*/ 219 h 420"/>
                <a:gd name="T24" fmla="*/ 57 w 361"/>
                <a:gd name="T25" fmla="*/ 168 h 420"/>
                <a:gd name="T26" fmla="*/ 55 w 361"/>
                <a:gd name="T27" fmla="*/ 126 h 420"/>
                <a:gd name="T28" fmla="*/ 68 w 361"/>
                <a:gd name="T29" fmla="*/ 108 h 420"/>
                <a:gd name="T30" fmla="*/ 94 w 361"/>
                <a:gd name="T31" fmla="*/ 104 h 420"/>
                <a:gd name="T32" fmla="*/ 104 w 361"/>
                <a:gd name="T33" fmla="*/ 92 h 420"/>
                <a:gd name="T34" fmla="*/ 94 w 361"/>
                <a:gd name="T35" fmla="*/ 73 h 420"/>
                <a:gd name="T36" fmla="*/ 106 w 361"/>
                <a:gd name="T37" fmla="*/ 51 h 420"/>
                <a:gd name="T38" fmla="*/ 106 w 361"/>
                <a:gd name="T39" fmla="*/ 14 h 420"/>
                <a:gd name="T40" fmla="*/ 128 w 361"/>
                <a:gd name="T41" fmla="*/ 4 h 420"/>
                <a:gd name="T42" fmla="*/ 160 w 361"/>
                <a:gd name="T43" fmla="*/ 24 h 420"/>
                <a:gd name="T44" fmla="*/ 205 w 361"/>
                <a:gd name="T45" fmla="*/ 31 h 420"/>
                <a:gd name="T46" fmla="*/ 230 w 361"/>
                <a:gd name="T47" fmla="*/ 0 h 420"/>
                <a:gd name="T48" fmla="*/ 266 w 361"/>
                <a:gd name="T49" fmla="*/ 28 h 420"/>
                <a:gd name="T50" fmla="*/ 250 w 361"/>
                <a:gd name="T51" fmla="*/ 37 h 420"/>
                <a:gd name="T52" fmla="*/ 232 w 361"/>
                <a:gd name="T53" fmla="*/ 64 h 420"/>
                <a:gd name="T54" fmla="*/ 205 w 361"/>
                <a:gd name="T55" fmla="*/ 73 h 420"/>
                <a:gd name="T56" fmla="*/ 198 w 361"/>
                <a:gd name="T57" fmla="*/ 79 h 420"/>
                <a:gd name="T58" fmla="*/ 220 w 361"/>
                <a:gd name="T59" fmla="*/ 94 h 420"/>
                <a:gd name="T60" fmla="*/ 270 w 361"/>
                <a:gd name="T61" fmla="*/ 73 h 420"/>
                <a:gd name="T62" fmla="*/ 350 w 361"/>
                <a:gd name="T63" fmla="*/ 105 h 420"/>
                <a:gd name="T64" fmla="*/ 360 w 361"/>
                <a:gd name="T65" fmla="*/ 174 h 420"/>
                <a:gd name="T66" fmla="*/ 326 w 361"/>
                <a:gd name="T67" fmla="*/ 174 h 420"/>
                <a:gd name="T68" fmla="*/ 324 w 361"/>
                <a:gd name="T69" fmla="*/ 194 h 420"/>
                <a:gd name="T70" fmla="*/ 340 w 361"/>
                <a:gd name="T71" fmla="*/ 224 h 420"/>
                <a:gd name="T72" fmla="*/ 326 w 361"/>
                <a:gd name="T73" fmla="*/ 241 h 420"/>
                <a:gd name="T74" fmla="*/ 343 w 361"/>
                <a:gd name="T75" fmla="*/ 266 h 420"/>
                <a:gd name="T76" fmla="*/ 316 w 361"/>
                <a:gd name="T77" fmla="*/ 300 h 420"/>
                <a:gd name="T78" fmla="*/ 306 w 361"/>
                <a:gd name="T79" fmla="*/ 284 h 420"/>
                <a:gd name="T80" fmla="*/ 266 w 361"/>
                <a:gd name="T81" fmla="*/ 384 h 420"/>
                <a:gd name="T82" fmla="*/ 261 w 361"/>
                <a:gd name="T83" fmla="*/ 39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1" h="420">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6" name="Freeform 36"/>
            <p:cNvSpPr/>
            <p:nvPr/>
          </p:nvSpPr>
          <p:spPr bwMode="auto">
            <a:xfrm>
              <a:off x="10845800" y="4674394"/>
              <a:ext cx="168275" cy="333375"/>
            </a:xfrm>
            <a:custGeom>
              <a:avLst/>
              <a:gdLst>
                <a:gd name="T0" fmla="*/ 0 w 152"/>
                <a:gd name="T1" fmla="*/ 151 h 313"/>
                <a:gd name="T2" fmla="*/ 0 w 152"/>
                <a:gd name="T3" fmla="*/ 200 h 313"/>
                <a:gd name="T4" fmla="*/ 10 w 152"/>
                <a:gd name="T5" fmla="*/ 252 h 313"/>
                <a:gd name="T6" fmla="*/ 40 w 152"/>
                <a:gd name="T7" fmla="*/ 271 h 313"/>
                <a:gd name="T8" fmla="*/ 59 w 152"/>
                <a:gd name="T9" fmla="*/ 312 h 313"/>
                <a:gd name="T10" fmla="*/ 70 w 152"/>
                <a:gd name="T11" fmla="*/ 252 h 313"/>
                <a:gd name="T12" fmla="*/ 99 w 152"/>
                <a:gd name="T13" fmla="*/ 217 h 313"/>
                <a:gd name="T14" fmla="*/ 151 w 152"/>
                <a:gd name="T15" fmla="*/ 65 h 313"/>
                <a:gd name="T16" fmla="*/ 151 w 152"/>
                <a:gd name="T17" fmla="*/ 16 h 313"/>
                <a:gd name="T18" fmla="*/ 124 w 152"/>
                <a:gd name="T19" fmla="*/ 0 h 313"/>
                <a:gd name="T20" fmla="*/ 75 w 152"/>
                <a:gd name="T21" fmla="*/ 21 h 313"/>
                <a:gd name="T22" fmla="*/ 0 w 152"/>
                <a:gd name="T23" fmla="*/ 15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2" h="313">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w="9525" cap="flat" cmpd="sng">
              <a:solidFill>
                <a:schemeClr val="bg1"/>
              </a:solidFill>
              <a:prstDash val="solid"/>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7" name="Freeform 37"/>
            <p:cNvSpPr/>
            <p:nvPr/>
          </p:nvSpPr>
          <p:spPr bwMode="auto">
            <a:xfrm>
              <a:off x="10088562" y="3190082"/>
              <a:ext cx="692150" cy="447675"/>
            </a:xfrm>
            <a:custGeom>
              <a:avLst/>
              <a:gdLst>
                <a:gd name="T0" fmla="*/ 139 w 629"/>
                <a:gd name="T1" fmla="*/ 403 h 418"/>
                <a:gd name="T2" fmla="*/ 144 w 629"/>
                <a:gd name="T3" fmla="*/ 380 h 418"/>
                <a:gd name="T4" fmla="*/ 166 w 629"/>
                <a:gd name="T5" fmla="*/ 373 h 418"/>
                <a:gd name="T6" fmla="*/ 206 w 629"/>
                <a:gd name="T7" fmla="*/ 403 h 418"/>
                <a:gd name="T8" fmla="*/ 219 w 629"/>
                <a:gd name="T9" fmla="*/ 403 h 418"/>
                <a:gd name="T10" fmla="*/ 258 w 629"/>
                <a:gd name="T11" fmla="*/ 401 h 418"/>
                <a:gd name="T12" fmla="*/ 279 w 629"/>
                <a:gd name="T13" fmla="*/ 384 h 418"/>
                <a:gd name="T14" fmla="*/ 310 w 629"/>
                <a:gd name="T15" fmla="*/ 408 h 418"/>
                <a:gd name="T16" fmla="*/ 323 w 629"/>
                <a:gd name="T17" fmla="*/ 386 h 418"/>
                <a:gd name="T18" fmla="*/ 325 w 629"/>
                <a:gd name="T19" fmla="*/ 376 h 418"/>
                <a:gd name="T20" fmla="*/ 350 w 629"/>
                <a:gd name="T21" fmla="*/ 360 h 418"/>
                <a:gd name="T22" fmla="*/ 359 w 629"/>
                <a:gd name="T23" fmla="*/ 327 h 418"/>
                <a:gd name="T24" fmla="*/ 382 w 629"/>
                <a:gd name="T25" fmla="*/ 322 h 418"/>
                <a:gd name="T26" fmla="*/ 454 w 629"/>
                <a:gd name="T27" fmla="*/ 208 h 418"/>
                <a:gd name="T28" fmla="*/ 440 w 629"/>
                <a:gd name="T29" fmla="*/ 190 h 418"/>
                <a:gd name="T30" fmla="*/ 454 w 629"/>
                <a:gd name="T31" fmla="*/ 178 h 418"/>
                <a:gd name="T32" fmla="*/ 470 w 629"/>
                <a:gd name="T33" fmla="*/ 183 h 418"/>
                <a:gd name="T34" fmla="*/ 491 w 629"/>
                <a:gd name="T35" fmla="*/ 172 h 418"/>
                <a:gd name="T36" fmla="*/ 503 w 629"/>
                <a:gd name="T37" fmla="*/ 144 h 418"/>
                <a:gd name="T38" fmla="*/ 560 w 629"/>
                <a:gd name="T39" fmla="*/ 94 h 418"/>
                <a:gd name="T40" fmla="*/ 604 w 629"/>
                <a:gd name="T41" fmla="*/ 78 h 418"/>
                <a:gd name="T42" fmla="*/ 628 w 629"/>
                <a:gd name="T43" fmla="*/ 59 h 418"/>
                <a:gd name="T44" fmla="*/ 621 w 629"/>
                <a:gd name="T45" fmla="*/ 18 h 418"/>
                <a:gd name="T46" fmla="*/ 592 w 629"/>
                <a:gd name="T47" fmla="*/ 15 h 418"/>
                <a:gd name="T48" fmla="*/ 522 w 629"/>
                <a:gd name="T49" fmla="*/ 22 h 418"/>
                <a:gd name="T50" fmla="*/ 476 w 629"/>
                <a:gd name="T51" fmla="*/ 0 h 418"/>
                <a:gd name="T52" fmla="*/ 449 w 629"/>
                <a:gd name="T53" fmla="*/ 4 h 418"/>
                <a:gd name="T54" fmla="*/ 378 w 629"/>
                <a:gd name="T55" fmla="*/ 94 h 418"/>
                <a:gd name="T56" fmla="*/ 359 w 629"/>
                <a:gd name="T57" fmla="*/ 104 h 418"/>
                <a:gd name="T58" fmla="*/ 312 w 629"/>
                <a:gd name="T59" fmla="*/ 86 h 418"/>
                <a:gd name="T60" fmla="*/ 310 w 629"/>
                <a:gd name="T61" fmla="*/ 63 h 418"/>
                <a:gd name="T62" fmla="*/ 300 w 629"/>
                <a:gd name="T63" fmla="*/ 25 h 418"/>
                <a:gd name="T64" fmla="*/ 274 w 629"/>
                <a:gd name="T65" fmla="*/ 9 h 418"/>
                <a:gd name="T66" fmla="*/ 235 w 629"/>
                <a:gd name="T67" fmla="*/ 20 h 418"/>
                <a:gd name="T68" fmla="*/ 209 w 629"/>
                <a:gd name="T69" fmla="*/ 2 h 418"/>
                <a:gd name="T70" fmla="*/ 171 w 629"/>
                <a:gd name="T71" fmla="*/ 49 h 418"/>
                <a:gd name="T72" fmla="*/ 131 w 629"/>
                <a:gd name="T73" fmla="*/ 59 h 418"/>
                <a:gd name="T74" fmla="*/ 75 w 629"/>
                <a:gd name="T75" fmla="*/ 107 h 418"/>
                <a:gd name="T76" fmla="*/ 16 w 629"/>
                <a:gd name="T77" fmla="*/ 216 h 418"/>
                <a:gd name="T78" fmla="*/ 32 w 629"/>
                <a:gd name="T79" fmla="*/ 244 h 418"/>
                <a:gd name="T80" fmla="*/ 28 w 629"/>
                <a:gd name="T81" fmla="*/ 256 h 418"/>
                <a:gd name="T82" fmla="*/ 28 w 629"/>
                <a:gd name="T83" fmla="*/ 269 h 418"/>
                <a:gd name="T84" fmla="*/ 36 w 629"/>
                <a:gd name="T85" fmla="*/ 280 h 418"/>
                <a:gd name="T86" fmla="*/ 55 w 629"/>
                <a:gd name="T87" fmla="*/ 269 h 418"/>
                <a:gd name="T88" fmla="*/ 88 w 629"/>
                <a:gd name="T89" fmla="*/ 261 h 418"/>
                <a:gd name="T90" fmla="*/ 0 w 629"/>
                <a:gd name="T91" fmla="*/ 355 h 418"/>
                <a:gd name="T92" fmla="*/ 0 w 629"/>
                <a:gd name="T93" fmla="*/ 380 h 418"/>
                <a:gd name="T94" fmla="*/ 18 w 629"/>
                <a:gd name="T95" fmla="*/ 384 h 418"/>
                <a:gd name="T96" fmla="*/ 59 w 629"/>
                <a:gd name="T97" fmla="*/ 417 h 418"/>
                <a:gd name="T98" fmla="*/ 121 w 629"/>
                <a:gd name="T99" fmla="*/ 408 h 418"/>
                <a:gd name="T100" fmla="*/ 139 w 629"/>
                <a:gd name="T101" fmla="*/ 40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9" h="418">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rgbClr val="C90739"/>
            </a:solid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38" name="Freeform 38"/>
            <p:cNvSpPr>
              <a:spLocks noChangeAspect="1"/>
            </p:cNvSpPr>
            <p:nvPr/>
          </p:nvSpPr>
          <p:spPr bwMode="auto">
            <a:xfrm>
              <a:off x="9120187" y="3964782"/>
              <a:ext cx="544513" cy="488950"/>
            </a:xfrm>
            <a:custGeom>
              <a:avLst/>
              <a:gdLst>
                <a:gd name="T0" fmla="*/ 87 w 353"/>
                <a:gd name="T1" fmla="*/ 307 h 330"/>
                <a:gd name="T2" fmla="*/ 117 w 353"/>
                <a:gd name="T3" fmla="*/ 285 h 330"/>
                <a:gd name="T4" fmla="*/ 156 w 353"/>
                <a:gd name="T5" fmla="*/ 253 h 330"/>
                <a:gd name="T6" fmla="*/ 215 w 353"/>
                <a:gd name="T7" fmla="*/ 261 h 330"/>
                <a:gd name="T8" fmla="*/ 219 w 353"/>
                <a:gd name="T9" fmla="*/ 285 h 330"/>
                <a:gd name="T10" fmla="*/ 296 w 353"/>
                <a:gd name="T11" fmla="*/ 316 h 330"/>
                <a:gd name="T12" fmla="*/ 255 w 353"/>
                <a:gd name="T13" fmla="*/ 208 h 330"/>
                <a:gd name="T14" fmla="*/ 236 w 353"/>
                <a:gd name="T15" fmla="*/ 169 h 330"/>
                <a:gd name="T16" fmla="*/ 239 w 353"/>
                <a:gd name="T17" fmla="*/ 136 h 330"/>
                <a:gd name="T18" fmla="*/ 294 w 353"/>
                <a:gd name="T19" fmla="*/ 129 h 330"/>
                <a:gd name="T20" fmla="*/ 336 w 353"/>
                <a:gd name="T21" fmla="*/ 102 h 330"/>
                <a:gd name="T22" fmla="*/ 353 w 353"/>
                <a:gd name="T23" fmla="*/ 91 h 330"/>
                <a:gd name="T24" fmla="*/ 344 w 353"/>
                <a:gd name="T25" fmla="*/ 52 h 330"/>
                <a:gd name="T26" fmla="*/ 302 w 353"/>
                <a:gd name="T27" fmla="*/ 24 h 330"/>
                <a:gd name="T28" fmla="*/ 260 w 353"/>
                <a:gd name="T29" fmla="*/ 15 h 330"/>
                <a:gd name="T30" fmla="*/ 215 w 353"/>
                <a:gd name="T31" fmla="*/ 0 h 330"/>
                <a:gd name="T32" fmla="*/ 221 w 353"/>
                <a:gd name="T33" fmla="*/ 31 h 330"/>
                <a:gd name="T34" fmla="*/ 222 w 353"/>
                <a:gd name="T35" fmla="*/ 48 h 330"/>
                <a:gd name="T36" fmla="*/ 204 w 353"/>
                <a:gd name="T37" fmla="*/ 66 h 330"/>
                <a:gd name="T38" fmla="*/ 195 w 353"/>
                <a:gd name="T39" fmla="*/ 94 h 330"/>
                <a:gd name="T40" fmla="*/ 183 w 353"/>
                <a:gd name="T41" fmla="*/ 115 h 330"/>
                <a:gd name="T42" fmla="*/ 153 w 353"/>
                <a:gd name="T43" fmla="*/ 117 h 330"/>
                <a:gd name="T44" fmla="*/ 150 w 353"/>
                <a:gd name="T45" fmla="*/ 138 h 330"/>
                <a:gd name="T46" fmla="*/ 132 w 353"/>
                <a:gd name="T47" fmla="*/ 172 h 330"/>
                <a:gd name="T48" fmla="*/ 107 w 353"/>
                <a:gd name="T49" fmla="*/ 178 h 330"/>
                <a:gd name="T50" fmla="*/ 101 w 353"/>
                <a:gd name="T51" fmla="*/ 153 h 330"/>
                <a:gd name="T52" fmla="*/ 69 w 353"/>
                <a:gd name="T53" fmla="*/ 168 h 330"/>
                <a:gd name="T54" fmla="*/ 44 w 353"/>
                <a:gd name="T55" fmla="*/ 147 h 330"/>
                <a:gd name="T56" fmla="*/ 26 w 353"/>
                <a:gd name="T57" fmla="*/ 163 h 330"/>
                <a:gd name="T58" fmla="*/ 24 w 353"/>
                <a:gd name="T59" fmla="*/ 193 h 330"/>
                <a:gd name="T60" fmla="*/ 6 w 353"/>
                <a:gd name="T61" fmla="*/ 208 h 330"/>
                <a:gd name="T62" fmla="*/ 11 w 353"/>
                <a:gd name="T63" fmla="*/ 229 h 330"/>
                <a:gd name="T64" fmla="*/ 30 w 353"/>
                <a:gd name="T65" fmla="*/ 243 h 330"/>
                <a:gd name="T66" fmla="*/ 39 w 353"/>
                <a:gd name="T67" fmla="*/ 268 h 330"/>
                <a:gd name="T68" fmla="*/ 63 w 353"/>
                <a:gd name="T69" fmla="*/ 273 h 330"/>
                <a:gd name="T70" fmla="*/ 77 w 353"/>
                <a:gd name="T71" fmla="*/ 298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3" h="330">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w="12700" cap="flat"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40" name="文本框 39"/>
          <p:cNvSpPr txBox="1"/>
          <p:nvPr/>
        </p:nvSpPr>
        <p:spPr>
          <a:xfrm>
            <a:off x="1688860" y="1195718"/>
            <a:ext cx="3647152" cy="923330"/>
          </a:xfrm>
          <a:prstGeom prst="rect">
            <a:avLst/>
          </a:prstGeom>
          <a:noFill/>
        </p:spPr>
        <p:txBody>
          <a:bodyPr wrap="none" rtlCol="0">
            <a:spAutoFit/>
          </a:bodyPr>
          <a:lstStyle/>
          <a:p>
            <a:r>
              <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文本框 40"/>
          <p:cNvSpPr txBox="1"/>
          <p:nvPr/>
        </p:nvSpPr>
        <p:spPr>
          <a:xfrm>
            <a:off x="1687289" y="2979055"/>
            <a:ext cx="1723549" cy="461665"/>
          </a:xfrm>
          <a:prstGeom prst="rect">
            <a:avLst/>
          </a:prstGeom>
          <a:noFill/>
        </p:spPr>
        <p:txBody>
          <a:bodyPr wrap="none" rtlCol="0">
            <a:spAutoFit/>
          </a:bodyPr>
          <a:lstStyle/>
          <a:p>
            <a:r>
              <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2400" dirty="0">
              <a:solidFill>
                <a:srgbClr val="FC9127"/>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2" name="文本框 41"/>
          <p:cNvSpPr txBox="1"/>
          <p:nvPr/>
        </p:nvSpPr>
        <p:spPr>
          <a:xfrm>
            <a:off x="1687289" y="3521353"/>
            <a:ext cx="3547125" cy="1692771"/>
          </a:xfrm>
          <a:prstGeom prst="rect">
            <a:avLst/>
          </a:prstGeom>
          <a:noFill/>
        </p:spPr>
        <p:txBody>
          <a:bodyPr wrap="square" rtlCol="0">
            <a:spAutoFit/>
          </a:bodyPr>
          <a:lstStyle/>
          <a:p>
            <a:pPr>
              <a:lnSpc>
                <a:spcPct val="130000"/>
              </a:lnSpc>
            </a:pPr>
            <a:r>
              <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rPr>
              <a:t>请添加标题请添加标题请添加标题请添加标题请添加标题请添加标题请添加标题请添加标题请添加标题请添加标题请添加标题请添加标题请添加标题请添加标题</a:t>
            </a:r>
            <a:endParaRPr lang="zh-CN" altLang="en-US" sz="1600" dirty="0">
              <a:solidFill>
                <a:srgbClr val="FBAE94"/>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3" name="文本框 42"/>
          <p:cNvSpPr txBox="1"/>
          <p:nvPr/>
        </p:nvSpPr>
        <p:spPr>
          <a:xfrm>
            <a:off x="8110902" y="1195718"/>
            <a:ext cx="2236510" cy="584775"/>
          </a:xfrm>
          <a:prstGeom prst="rect">
            <a:avLst/>
          </a:prstGeom>
          <a:noFill/>
        </p:spPr>
        <p:txBody>
          <a:bodyPr wrap="none" rtlCol="0">
            <a:spAutoFit/>
          </a:bodyPr>
          <a:lstStyle/>
          <a:p>
            <a:r>
              <a:rPr lang="zh-CN" altLang="en-US" sz="3200"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32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4" name="等腰三角形 43"/>
          <p:cNvSpPr/>
          <p:nvPr/>
        </p:nvSpPr>
        <p:spPr>
          <a:xfrm flipV="1">
            <a:off x="8297638" y="2861122"/>
            <a:ext cx="1187222" cy="2008188"/>
          </a:xfrm>
          <a:prstGeom prst="triangle">
            <a:avLst/>
          </a:prstGeom>
          <a:gradFill flip="none" rotWithShape="1">
            <a:gsLst>
              <a:gs pos="100000">
                <a:schemeClr val="accent3">
                  <a:lumMod val="40000"/>
                  <a:lumOff val="60000"/>
                  <a:alpha val="49000"/>
                </a:schemeClr>
              </a:gs>
              <a:gs pos="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8286411" y="2124980"/>
            <a:ext cx="1209676" cy="1209676"/>
          </a:xfrm>
          <a:prstGeom prst="ellipse">
            <a:avLst/>
          </a:prstGeom>
          <a:solidFill>
            <a:schemeClr val="bg1"/>
          </a:solidFill>
          <a:ln w="38100">
            <a:gradFill flip="none" rotWithShape="1">
              <a:gsLst>
                <a:gs pos="13000">
                  <a:srgbClr val="E7E7E7"/>
                </a:gs>
                <a:gs pos="100000">
                  <a:schemeClr val="bg1">
                    <a:lumMod val="65000"/>
                  </a:schemeClr>
                </a:gs>
                <a:gs pos="0">
                  <a:schemeClr val="bg1"/>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8576900" y="2274581"/>
            <a:ext cx="628698" cy="338554"/>
          </a:xfrm>
          <a:prstGeom prst="rect">
            <a:avLst/>
          </a:prstGeom>
          <a:noFill/>
        </p:spPr>
        <p:txBody>
          <a:bodyPr wrap="none" rtlCol="0">
            <a:spAutoFit/>
          </a:bodyPr>
          <a:lstStyle/>
          <a:p>
            <a:r>
              <a:rPr lang="en-US" altLang="zh-CN" sz="1600" b="1" dirty="0">
                <a:solidFill>
                  <a:srgbClr val="C90739"/>
                </a:solidFill>
                <a:latin typeface="微软雅黑" panose="020B0503020204020204" pitchFamily="34" charset="-122"/>
                <a:ea typeface="微软雅黑" panose="020B0503020204020204" pitchFamily="34" charset="-122"/>
                <a:cs typeface="Arial" panose="020B0604020202020204" pitchFamily="34" charset="0"/>
              </a:rPr>
              <a:t>20%</a:t>
            </a:r>
            <a:endParaRPr lang="zh-CN" altLang="en-US" sz="1600" b="1"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8" name="文本框 47"/>
          <p:cNvSpPr txBox="1"/>
          <p:nvPr/>
        </p:nvSpPr>
        <p:spPr>
          <a:xfrm>
            <a:off x="8328875" y="2622660"/>
            <a:ext cx="1124748" cy="553998"/>
          </a:xfrm>
          <a:prstGeom prst="rect">
            <a:avLst/>
          </a:prstGeom>
          <a:noFill/>
        </p:spPr>
        <p:txBody>
          <a:bodyPr wrap="square" rtlCol="0">
            <a:spAutoFit/>
          </a:bodyPr>
          <a:lstStyle/>
          <a:p>
            <a:pPr algn="ctr"/>
            <a:r>
              <a:rPr lang="zh-CN" altLang="en-US" sz="1000" dirty="0">
                <a:solidFill>
                  <a:srgbClr val="FBAE94"/>
                </a:solidFill>
                <a:latin typeface="微软雅黑" panose="020B0503020204020204" pitchFamily="34" charset="-122"/>
                <a:ea typeface="微软雅黑" panose="020B0503020204020204" pitchFamily="34" charset="-122"/>
                <a:cs typeface="Arial" panose="020B0604020202020204" pitchFamily="34" charset="0"/>
              </a:rPr>
              <a:t>请添加内容请添加内容请添加内容请添加内容</a:t>
            </a:r>
            <a:endParaRPr lang="zh-CN" altLang="en-US" sz="1000" dirty="0">
              <a:solidFill>
                <a:srgbClr val="C90739"/>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20572" y="2064657"/>
            <a:ext cx="5950857" cy="27286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14514" y="3465513"/>
            <a:ext cx="31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071428" y="3465513"/>
            <a:ext cx="31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56000" y="5744255"/>
            <a:ext cx="10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659947" y="5862234"/>
            <a:ext cx="2872107" cy="398780"/>
          </a:xfrm>
          <a:prstGeom prst="rect">
            <a:avLst/>
          </a:prstGeom>
          <a:no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rPr>
              <a:t>PPT</a:t>
            </a:r>
            <a:r>
              <a:rPr lang="zh-CN" altLang="en-US" sz="2000" dirty="0">
                <a:solidFill>
                  <a:schemeClr val="bg1"/>
                </a:solidFill>
                <a:latin typeface="微软雅黑" panose="020B0503020204020204" pitchFamily="34" charset="-122"/>
                <a:ea typeface="微软雅黑" panose="020B0503020204020204" pitchFamily="34" charset="-122"/>
              </a:rPr>
              <a:t>营</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3616539" y="2525488"/>
            <a:ext cx="4958922" cy="1015663"/>
          </a:xfrm>
          <a:prstGeom prst="rect">
            <a:avLst/>
          </a:prstGeom>
          <a:noFill/>
        </p:spPr>
        <p:txBody>
          <a:bodyPr wrap="none" rtlCol="0">
            <a:spAutoFit/>
          </a:bodyPr>
          <a:lstStyle/>
          <a:p>
            <a:r>
              <a:rPr lang="en-US" altLang="zh-CN" sz="6000" b="1" dirty="0">
                <a:solidFill>
                  <a:schemeClr val="bg1"/>
                </a:solidFill>
                <a:latin typeface="Arial" panose="020B0604020202020204" pitchFamily="34" charset="0"/>
                <a:cs typeface="Arial" panose="020B0604020202020204" pitchFamily="34" charset="0"/>
              </a:rPr>
              <a:t>THANK  YOU</a:t>
            </a:r>
            <a:endParaRPr lang="zh-CN" altLang="en-US" sz="6000" b="1" dirty="0">
              <a:solidFill>
                <a:schemeClr val="bg1"/>
              </a:solidFill>
              <a:latin typeface="Arial" panose="020B0604020202020204" pitchFamily="34" charset="0"/>
              <a:cs typeface="Arial" panose="020B0604020202020204" pitchFamily="34" charset="0"/>
            </a:endParaRPr>
          </a:p>
        </p:txBody>
      </p:sp>
      <p:sp>
        <p:nvSpPr>
          <p:cNvPr id="17" name="文本框 16"/>
          <p:cNvSpPr txBox="1"/>
          <p:nvPr/>
        </p:nvSpPr>
        <p:spPr>
          <a:xfrm>
            <a:off x="3746799" y="3655643"/>
            <a:ext cx="4698402" cy="769441"/>
          </a:xfrm>
          <a:prstGeom prst="rect">
            <a:avLst/>
          </a:prstGeom>
          <a:noFill/>
        </p:spPr>
        <p:txBody>
          <a:bodyPr wrap="none" rtlCol="0">
            <a:spAutoFit/>
          </a:bodyPr>
          <a:lstStyle/>
          <a:p>
            <a:r>
              <a:rPr lang="en-US" altLang="zh-CN" sz="4400" dirty="0">
                <a:solidFill>
                  <a:schemeClr val="bg1">
                    <a:alpha val="70000"/>
                  </a:schemeClr>
                </a:solidFill>
                <a:latin typeface="Arial" panose="020B0604020202020204" pitchFamily="34" charset="0"/>
                <a:cs typeface="Arial" panose="020B0604020202020204" pitchFamily="34" charset="0"/>
              </a:rPr>
              <a:t>FOR  WATCHING</a:t>
            </a:r>
            <a:endParaRPr lang="zh-CN" altLang="en-US" sz="4400" dirty="0">
              <a:solidFill>
                <a:schemeClr val="bg1">
                  <a:alpha val="7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占位符 26"/>
          <p:cNvPicPr>
            <a:picLocks noGrp="1" noChangeAspect="1"/>
          </p:cNvPicPr>
          <p:nvPr>
            <p:ph type="pic" sz="quarter" idx="13"/>
          </p:nvPr>
        </p:nvPicPr>
        <p:blipFill rotWithShape="1">
          <a:blip r:embed="rId1" cstate="print">
            <a:extLst>
              <a:ext uri="{28A0092B-C50C-407E-A947-70E740481C1C}">
                <a14:useLocalDpi xmlns:a14="http://schemas.microsoft.com/office/drawing/2010/main" val="0"/>
              </a:ext>
            </a:extLst>
          </a:blip>
          <a:srcRect t="27908" b="5479"/>
          <a:stretch>
            <a:fillRect/>
          </a:stretch>
        </p:blipFill>
        <p:spPr>
          <a:xfrm>
            <a:off x="9320213" y="2378075"/>
            <a:ext cx="2028825" cy="2027238"/>
          </a:xfrm>
        </p:spPr>
      </p:pic>
      <p:pic>
        <p:nvPicPr>
          <p:cNvPr id="26" name="图片占位符 25"/>
          <p:cNvPicPr>
            <a:picLocks noGrp="1" noChangeAspect="1"/>
          </p:cNvPicPr>
          <p:nvPr>
            <p:ph type="pic" sz="quarter" idx="12"/>
          </p:nvPr>
        </p:nvPicPr>
        <p:blipFill rotWithShape="1">
          <a:blip r:embed="rId2" cstate="print">
            <a:extLst>
              <a:ext uri="{28A0092B-C50C-407E-A947-70E740481C1C}">
                <a14:useLocalDpi xmlns:a14="http://schemas.microsoft.com/office/drawing/2010/main" val="0"/>
              </a:ext>
            </a:extLst>
          </a:blip>
          <a:srcRect l="6843" r="26567"/>
          <a:stretch>
            <a:fillRect/>
          </a:stretch>
        </p:blipFill>
        <p:spPr>
          <a:xfrm>
            <a:off x="6484938" y="1243013"/>
            <a:ext cx="2027237" cy="2027237"/>
          </a:xfrm>
        </p:spPr>
      </p:pic>
      <p:pic>
        <p:nvPicPr>
          <p:cNvPr id="25" name="图片占位符 24"/>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0037" t="-3" r="7521" b="3"/>
          <a:stretch>
            <a:fillRect/>
          </a:stretch>
        </p:blipFill>
        <p:spPr>
          <a:xfrm>
            <a:off x="3649663" y="2378075"/>
            <a:ext cx="2027237" cy="2027238"/>
          </a:xfrm>
        </p:spPr>
      </p:pic>
      <p:pic>
        <p:nvPicPr>
          <p:cNvPr id="24" name="图片占位符 23"/>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24991" r="24991"/>
          <a:stretch>
            <a:fillRect/>
          </a:stretch>
        </p:blipFill>
        <p:spPr>
          <a:xfrm>
            <a:off x="812800" y="1243013"/>
            <a:ext cx="2028825" cy="2027237"/>
          </a:xfrm>
        </p:spPr>
      </p:pic>
      <p:cxnSp>
        <p:nvCxnSpPr>
          <p:cNvPr id="7" name="直接连接符 6"/>
          <p:cNvCxnSpPr/>
          <p:nvPr/>
        </p:nvCxnSpPr>
        <p:spPr>
          <a:xfrm flipH="1">
            <a:off x="1813302" y="3272049"/>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662071" y="4398783"/>
            <a:ext cx="455" cy="1296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481847" y="3272049"/>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333725" y="4398783"/>
            <a:ext cx="0" cy="1296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53539" y="4778559"/>
            <a:ext cx="771365" cy="707886"/>
          </a:xfrm>
          <a:prstGeom prst="rect">
            <a:avLst/>
          </a:prstGeom>
          <a:solidFill>
            <a:schemeClr val="bg1"/>
          </a:solidFill>
        </p:spPr>
        <p:txBody>
          <a:bodyPr wrap="none" rtlCol="0">
            <a:spAutoFit/>
          </a:bodyPr>
          <a:lstStyle/>
          <a:p>
            <a:r>
              <a:rPr lang="en-US" altLang="zh-CN" sz="40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01</a:t>
            </a:r>
            <a:endParaRPr lang="zh-CN" altLang="en-US" sz="40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12" name="文本框 11"/>
          <p:cNvSpPr txBox="1"/>
          <p:nvPr/>
        </p:nvSpPr>
        <p:spPr>
          <a:xfrm>
            <a:off x="4290584" y="4778559"/>
            <a:ext cx="771365" cy="707886"/>
          </a:xfrm>
          <a:prstGeom prst="rect">
            <a:avLst/>
          </a:prstGeom>
          <a:solidFill>
            <a:schemeClr val="bg1"/>
          </a:solidFill>
        </p:spPr>
        <p:txBody>
          <a:bodyPr wrap="none" rtlCol="0">
            <a:spAutoFit/>
          </a:bodyPr>
          <a:lstStyle/>
          <a:p>
            <a:r>
              <a:rPr lang="en-US" altLang="zh-CN" sz="40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02</a:t>
            </a:r>
            <a:endParaRPr lang="zh-CN" altLang="en-US" sz="40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13" name="文本框 12"/>
          <p:cNvSpPr txBox="1"/>
          <p:nvPr/>
        </p:nvSpPr>
        <p:spPr>
          <a:xfrm>
            <a:off x="7121948" y="4778559"/>
            <a:ext cx="771365" cy="707886"/>
          </a:xfrm>
          <a:prstGeom prst="rect">
            <a:avLst/>
          </a:prstGeom>
          <a:solidFill>
            <a:schemeClr val="bg1"/>
          </a:solidFill>
        </p:spPr>
        <p:txBody>
          <a:bodyPr wrap="none" rtlCol="0">
            <a:spAutoFit/>
          </a:bodyPr>
          <a:lstStyle/>
          <a:p>
            <a:r>
              <a:rPr lang="en-US" altLang="zh-CN" sz="40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03</a:t>
            </a:r>
            <a:endParaRPr lang="zh-CN" altLang="en-US" sz="40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14" name="文本框 13"/>
          <p:cNvSpPr txBox="1"/>
          <p:nvPr/>
        </p:nvSpPr>
        <p:spPr>
          <a:xfrm>
            <a:off x="9955538" y="4778559"/>
            <a:ext cx="771365" cy="707886"/>
          </a:xfrm>
          <a:prstGeom prst="rect">
            <a:avLst/>
          </a:prstGeom>
          <a:solidFill>
            <a:schemeClr val="bg1"/>
          </a:solidFill>
        </p:spPr>
        <p:txBody>
          <a:bodyPr wrap="none" rtlCol="0">
            <a:spAutoFit/>
          </a:bodyPr>
          <a:lstStyle/>
          <a:p>
            <a:r>
              <a:rPr lang="en-US" altLang="zh-CN" sz="40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04</a:t>
            </a:r>
            <a:endParaRPr lang="zh-CN" altLang="en-US" sz="40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15" name="文本框 14"/>
          <p:cNvSpPr txBox="1"/>
          <p:nvPr/>
        </p:nvSpPr>
        <p:spPr>
          <a:xfrm>
            <a:off x="567753" y="5775965"/>
            <a:ext cx="2492990" cy="646331"/>
          </a:xfrm>
          <a:prstGeom prst="rect">
            <a:avLst/>
          </a:prstGeom>
          <a:noFill/>
        </p:spPr>
        <p:txBody>
          <a:bodyPr wrap="none" rtlCol="0">
            <a:spAutoFit/>
          </a:bodyPr>
          <a:lstStyle/>
          <a:p>
            <a:r>
              <a:rPr lang="zh-CN" altLang="en-US" sz="36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3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文本框 15"/>
          <p:cNvSpPr txBox="1"/>
          <p:nvPr/>
        </p:nvSpPr>
        <p:spPr>
          <a:xfrm>
            <a:off x="3428090" y="5775965"/>
            <a:ext cx="2492990" cy="646331"/>
          </a:xfrm>
          <a:prstGeom prst="rect">
            <a:avLst/>
          </a:prstGeom>
          <a:noFill/>
        </p:spPr>
        <p:txBody>
          <a:bodyPr wrap="none" rtlCol="0">
            <a:spAutoFit/>
          </a:bodyPr>
          <a:lstStyle/>
          <a:p>
            <a:r>
              <a:rPr lang="zh-CN" altLang="en-US" sz="36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3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nvSpPr>
        <p:spPr>
          <a:xfrm>
            <a:off x="6241933" y="5775965"/>
            <a:ext cx="2492990" cy="646331"/>
          </a:xfrm>
          <a:prstGeom prst="rect">
            <a:avLst/>
          </a:prstGeom>
          <a:noFill/>
        </p:spPr>
        <p:txBody>
          <a:bodyPr wrap="none" rtlCol="0">
            <a:spAutoFit/>
          </a:bodyPr>
          <a:lstStyle/>
          <a:p>
            <a:r>
              <a:rPr lang="zh-CN" altLang="en-US" sz="36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3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文本框 17"/>
          <p:cNvSpPr txBox="1"/>
          <p:nvPr/>
        </p:nvSpPr>
        <p:spPr>
          <a:xfrm>
            <a:off x="9102269" y="5775965"/>
            <a:ext cx="2492990" cy="646331"/>
          </a:xfrm>
          <a:prstGeom prst="rect">
            <a:avLst/>
          </a:prstGeom>
          <a:noFill/>
        </p:spPr>
        <p:txBody>
          <a:bodyPr wrap="none" rtlCol="0">
            <a:spAutoFit/>
          </a:bodyPr>
          <a:lstStyle/>
          <a:p>
            <a:r>
              <a:rPr lang="zh-CN" altLang="en-US" sz="36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3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18"/>
          <p:cNvSpPr txBox="1"/>
          <p:nvPr/>
        </p:nvSpPr>
        <p:spPr>
          <a:xfrm>
            <a:off x="5497032" y="347174"/>
            <a:ext cx="1210588" cy="707886"/>
          </a:xfrm>
          <a:prstGeom prst="rect">
            <a:avLst/>
          </a:prstGeom>
          <a:noFill/>
        </p:spPr>
        <p:txBody>
          <a:bodyPr wrap="none" rtlCol="0">
            <a:spAutoFit/>
          </a:bodyPr>
          <a:lstStyle/>
          <a:p>
            <a:r>
              <a:rPr lang="zh-CN" altLang="en-US" sz="4000" dirty="0">
                <a:solidFill>
                  <a:srgbClr val="FC9127"/>
                </a:solidFill>
                <a:latin typeface="微软雅黑" panose="020B0503020204020204" pitchFamily="34" charset="-122"/>
                <a:ea typeface="微软雅黑" panose="020B0503020204020204" pitchFamily="34" charset="-122"/>
                <a:cs typeface="Arial" panose="020B0604020202020204" pitchFamily="34" charset="0"/>
              </a:rPr>
              <a:t>目录</a:t>
            </a:r>
            <a:endParaRPr lang="zh-CN" altLang="en-US" sz="4000" dirty="0">
              <a:solidFill>
                <a:srgbClr val="FC9127"/>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23"/>
          <p:cNvPicPr>
            <a:picLocks noGrp="1" noChangeAspect="1"/>
          </p:cNvPicPr>
          <p:nvPr>
            <p:ph type="pic" sz="quarter" idx="10"/>
          </p:nvPr>
        </p:nvPicPr>
        <p:blipFill>
          <a:blip r:embed="rId1" cstate="print">
            <a:extLst>
              <a:ext uri="{28A0092B-C50C-407E-A947-70E740481C1C}">
                <a14:useLocalDpi xmlns:a14="http://schemas.microsoft.com/office/drawing/2010/main" val="0"/>
              </a:ext>
            </a:extLst>
          </a:blip>
          <a:srcRect l="25031" r="25031"/>
          <a:stretch>
            <a:fillRect/>
          </a:stretch>
        </p:blipFill>
        <p:spPr/>
      </p:pic>
      <p:cxnSp>
        <p:nvCxnSpPr>
          <p:cNvPr id="12" name="直接连接符 11"/>
          <p:cNvCxnSpPr/>
          <p:nvPr/>
        </p:nvCxnSpPr>
        <p:spPr>
          <a:xfrm rot="5400000" flipH="1">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27390" y="2967335"/>
            <a:ext cx="976549" cy="923330"/>
          </a:xfrm>
          <a:prstGeom prst="rect">
            <a:avLst/>
          </a:prstGeom>
          <a:solidFill>
            <a:schemeClr val="bg1"/>
          </a:solidFill>
        </p:spPr>
        <p:txBody>
          <a:bodyPr wrap="none" rtlCol="0">
            <a:spAutoFit/>
          </a:bodyPr>
          <a:lstStyle/>
          <a:p>
            <a:r>
              <a:rPr lang="en-US" altLang="zh-CN" sz="54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01</a:t>
            </a:r>
            <a:endParaRPr lang="zh-CN" altLang="en-US" sz="54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14" name="文本框 13"/>
          <p:cNvSpPr txBox="1"/>
          <p:nvPr/>
        </p:nvSpPr>
        <p:spPr>
          <a:xfrm>
            <a:off x="6739832" y="2967335"/>
            <a:ext cx="3647152" cy="923330"/>
          </a:xfrm>
          <a:prstGeom prst="rect">
            <a:avLst/>
          </a:prstGeom>
          <a:noFill/>
        </p:spPr>
        <p:txBody>
          <a:bodyPr wrap="none" rtlCol="0">
            <a:spAutoFit/>
          </a:bodyPr>
          <a:lstStyle/>
          <a:p>
            <a:r>
              <a:rPr lang="zh-CN" altLang="en-US" sz="54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304145" y="1798816"/>
            <a:ext cx="902811" cy="523220"/>
          </a:xfrm>
          <a:prstGeom prst="rect">
            <a:avLst/>
          </a:prstGeom>
          <a:noFill/>
        </p:spPr>
        <p:txBody>
          <a:bodyPr wrap="none" rtlCol="0">
            <a:spAutoFit/>
          </a:bodyPr>
          <a:lstStyle/>
          <a:p>
            <a:r>
              <a:rPr lang="zh-CN" altLang="en-US" sz="2800" b="1" dirty="0">
                <a:solidFill>
                  <a:srgbClr val="FC9127"/>
                </a:solidFill>
                <a:latin typeface="微软雅黑" panose="020B0503020204020204" pitchFamily="34" charset="-122"/>
                <a:ea typeface="微软雅黑" panose="020B0503020204020204" pitchFamily="34" charset="-122"/>
              </a:rPr>
              <a:t>右边</a:t>
            </a:r>
            <a:endParaRPr lang="zh-CN" altLang="en-US" sz="2800" b="1" dirty="0">
              <a:solidFill>
                <a:srgbClr val="FC9127"/>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304145" y="2383433"/>
            <a:ext cx="1261884" cy="523220"/>
          </a:xfrm>
          <a:prstGeom prst="rect">
            <a:avLst/>
          </a:prstGeom>
          <a:noFill/>
        </p:spPr>
        <p:txBody>
          <a:bodyPr wrap="none" rtlCol="0">
            <a:spAutoFit/>
          </a:bodyPr>
          <a:lstStyle/>
          <a:p>
            <a:r>
              <a:rPr lang="zh-CN" altLang="en-US" sz="2800" b="1" dirty="0">
                <a:solidFill>
                  <a:srgbClr val="FC9127"/>
                </a:solidFill>
                <a:latin typeface="微软雅黑" panose="020B0503020204020204" pitchFamily="34" charset="-122"/>
                <a:ea typeface="微软雅黑" panose="020B0503020204020204" pitchFamily="34" charset="-122"/>
              </a:rPr>
              <a:t>的图片</a:t>
            </a:r>
            <a:endParaRPr lang="zh-CN" altLang="en-US" sz="2800" b="1" dirty="0">
              <a:solidFill>
                <a:srgbClr val="FC9127"/>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304145" y="2968050"/>
            <a:ext cx="1980029" cy="523220"/>
          </a:xfrm>
          <a:prstGeom prst="rect">
            <a:avLst/>
          </a:prstGeom>
          <a:noFill/>
        </p:spPr>
        <p:txBody>
          <a:bodyPr wrap="none" rtlCol="0">
            <a:spAutoFit/>
          </a:bodyPr>
          <a:lstStyle/>
          <a:p>
            <a:r>
              <a:rPr lang="zh-CN" altLang="en-US" sz="2800" b="1" dirty="0">
                <a:solidFill>
                  <a:srgbClr val="FC9127"/>
                </a:solidFill>
                <a:latin typeface="微软雅黑" panose="020B0503020204020204" pitchFamily="34" charset="-122"/>
                <a:ea typeface="微软雅黑" panose="020B0503020204020204" pitchFamily="34" charset="-122"/>
              </a:rPr>
              <a:t>可随意替换</a:t>
            </a:r>
            <a:endParaRPr lang="zh-CN" altLang="en-US" sz="2800" b="1" dirty="0">
              <a:solidFill>
                <a:srgbClr val="FC9127"/>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304145" y="4032355"/>
            <a:ext cx="3762530" cy="1465401"/>
          </a:xfrm>
          <a:prstGeom prst="rect">
            <a:avLst/>
          </a:prstGeom>
          <a:noFill/>
        </p:spPr>
        <p:txBody>
          <a:bodyPr wrap="square" rtlCol="0">
            <a:spAutoFit/>
          </a:bodyPr>
          <a:lstStyle/>
          <a:p>
            <a:pPr>
              <a:lnSpc>
                <a:spcPct val="130000"/>
              </a:lnSpc>
            </a:pPr>
            <a:r>
              <a:rPr lang="zh-CN" altLang="en-US" sz="1400" dirty="0">
                <a:solidFill>
                  <a:srgbClr val="D3C2B2"/>
                </a:solidFill>
                <a:latin typeface="微软雅黑" panose="020B0503020204020204" pitchFamily="34" charset="-122"/>
                <a:ea typeface="微软雅黑" panose="020B0503020204020204" pitchFamily="34" charset="-122"/>
              </a:rPr>
              <a:t>直接删除图片，并粘贴新图片即可。直接删除图片，并粘贴新图片即可。直接删除图片，并粘贴新图片即可。直接删除图片，并粘贴新图片即可。直接删除图片，并粘贴新图片即可。直接删除图片，并粘贴新图片即可</a:t>
            </a:r>
            <a:endParaRPr lang="zh-CN" altLang="en-US" sz="1400" dirty="0">
              <a:solidFill>
                <a:srgbClr val="D3C2B2"/>
              </a:solidFill>
              <a:latin typeface="微软雅黑" panose="020B0503020204020204" pitchFamily="34" charset="-122"/>
              <a:ea typeface="微软雅黑" panose="020B0503020204020204" pitchFamily="34" charset="-122"/>
            </a:endParaRPr>
          </a:p>
        </p:txBody>
      </p:sp>
      <p:pic>
        <p:nvPicPr>
          <p:cNvPr id="17" name="图片占位符 16"/>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30444" t="3546" r="16015" b="8135"/>
          <a:stretch>
            <a:fillRect/>
          </a:stretch>
        </p:blip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l="28546" r="16680"/>
          <a:stretch>
            <a:fillRect/>
          </a:stretch>
        </p:blipFill>
        <p:spPr/>
      </p:pic>
      <p:grpSp>
        <p:nvGrpSpPr>
          <p:cNvPr id="44" name="组合 43"/>
          <p:cNvGrpSpPr/>
          <p:nvPr/>
        </p:nvGrpSpPr>
        <p:grpSpPr>
          <a:xfrm>
            <a:off x="5718888" y="754742"/>
            <a:ext cx="2851200" cy="454923"/>
            <a:chOff x="5588260" y="754742"/>
            <a:chExt cx="2851200" cy="454923"/>
          </a:xfrm>
        </p:grpSpPr>
        <p:sp>
          <p:nvSpPr>
            <p:cNvPr id="36" name="矩形 35"/>
            <p:cNvSpPr/>
            <p:nvPr/>
          </p:nvSpPr>
          <p:spPr>
            <a:xfrm>
              <a:off x="5588260" y="754742"/>
              <a:ext cx="2851200" cy="454923"/>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5697470" y="823139"/>
              <a:ext cx="2415926" cy="338554"/>
            </a:xfrm>
            <a:prstGeom prst="rect">
              <a:avLst/>
            </a:prstGeom>
            <a:noFill/>
            <a:ln w="25400">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此处可添加标签此</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5428599" y="1465425"/>
            <a:ext cx="3686370" cy="475348"/>
            <a:chOff x="5297971" y="1465425"/>
            <a:chExt cx="3686370" cy="475348"/>
          </a:xfrm>
        </p:grpSpPr>
        <p:sp>
          <p:nvSpPr>
            <p:cNvPr id="37" name="矩形 36"/>
            <p:cNvSpPr/>
            <p:nvPr/>
          </p:nvSpPr>
          <p:spPr>
            <a:xfrm>
              <a:off x="5297971" y="1465425"/>
              <a:ext cx="3686370"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5370545" y="1533822"/>
              <a:ext cx="3178369" cy="338554"/>
            </a:xfrm>
            <a:prstGeom prst="rect">
              <a:avLst/>
            </a:prstGeom>
            <a:noFill/>
            <a:ln w="25400">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此处可添加标签此处可添加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6632217" y="3566398"/>
            <a:ext cx="1980029" cy="400110"/>
          </a:xfrm>
          <a:prstGeom prst="rect">
            <a:avLst/>
          </a:prstGeom>
          <a:noFill/>
        </p:spPr>
        <p:txBody>
          <a:bodyPr wrap="none" rtlCol="0">
            <a:spAutoFit/>
          </a:bodyPr>
          <a:lstStyle/>
          <a:p>
            <a:r>
              <a:rPr lang="zh-CN" altLang="en-US" sz="2000" dirty="0">
                <a:solidFill>
                  <a:srgbClr val="C90739"/>
                </a:solidFill>
                <a:latin typeface="微软雅黑" panose="020B0503020204020204" pitchFamily="34" charset="-122"/>
                <a:ea typeface="微软雅黑" panose="020B0503020204020204" pitchFamily="34" charset="-122"/>
              </a:rPr>
              <a:t>此处可添加标题</a:t>
            </a:r>
            <a:endParaRPr lang="zh-CN" altLang="en-US" sz="2000" dirty="0">
              <a:solidFill>
                <a:srgbClr val="C90739"/>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6370960" y="4724926"/>
            <a:ext cx="1980029" cy="400110"/>
          </a:xfrm>
          <a:prstGeom prst="rect">
            <a:avLst/>
          </a:prstGeom>
          <a:noFill/>
        </p:spPr>
        <p:txBody>
          <a:bodyPr wrap="none" rtlCol="0">
            <a:spAutoFit/>
          </a:bodyPr>
          <a:lstStyle/>
          <a:p>
            <a:r>
              <a:rPr lang="zh-CN" altLang="en-US" sz="2000" dirty="0">
                <a:solidFill>
                  <a:srgbClr val="C90739"/>
                </a:solidFill>
                <a:latin typeface="微软雅黑" panose="020B0503020204020204" pitchFamily="34" charset="-122"/>
                <a:ea typeface="微软雅黑" panose="020B0503020204020204" pitchFamily="34" charset="-122"/>
              </a:rPr>
              <a:t>此处可添加标签</a:t>
            </a:r>
            <a:endParaRPr lang="zh-CN" altLang="en-US" sz="2000" dirty="0">
              <a:solidFill>
                <a:srgbClr val="C90739"/>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632217" y="3944831"/>
            <a:ext cx="3400723" cy="549061"/>
          </a:xfrm>
          <a:prstGeom prst="rect">
            <a:avLst/>
          </a:prstGeom>
          <a:noFill/>
        </p:spPr>
        <p:txBody>
          <a:bodyPr wrap="square" rtlCol="0">
            <a:spAutoFit/>
          </a:bodyPr>
          <a:lstStyle/>
          <a:p>
            <a:pPr>
              <a:lnSpc>
                <a:spcPct val="130000"/>
              </a:lnSpc>
            </a:pPr>
            <a:r>
              <a:rPr lang="zh-CN" altLang="en-US" sz="1200" dirty="0">
                <a:solidFill>
                  <a:srgbClr val="FBAE94"/>
                </a:solidFill>
                <a:latin typeface="微软雅黑" panose="020B0503020204020204" pitchFamily="34" charset="-122"/>
                <a:ea typeface="微软雅黑" panose="020B0503020204020204" pitchFamily="34" charset="-122"/>
              </a:rPr>
              <a:t>请输入正文请输入正文请输入正文请输入正文请输入正文请输入正文请输入正文</a:t>
            </a:r>
            <a:endParaRPr lang="zh-CN" altLang="en-US" sz="1200" dirty="0">
              <a:solidFill>
                <a:srgbClr val="FBAE94"/>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370960" y="5132812"/>
            <a:ext cx="3400723" cy="549061"/>
          </a:xfrm>
          <a:prstGeom prst="rect">
            <a:avLst/>
          </a:prstGeom>
          <a:noFill/>
        </p:spPr>
        <p:txBody>
          <a:bodyPr wrap="square" rtlCol="0">
            <a:spAutoFit/>
          </a:bodyPr>
          <a:lstStyle/>
          <a:p>
            <a:pPr>
              <a:lnSpc>
                <a:spcPct val="130000"/>
              </a:lnSpc>
            </a:pPr>
            <a:r>
              <a:rPr lang="zh-CN" altLang="en-US" sz="1200" dirty="0">
                <a:solidFill>
                  <a:srgbClr val="FBAE94"/>
                </a:solidFill>
                <a:latin typeface="微软雅黑" panose="020B0503020204020204" pitchFamily="34" charset="-122"/>
                <a:ea typeface="微软雅黑" panose="020B0503020204020204" pitchFamily="34" charset="-122"/>
              </a:rPr>
              <a:t>请输入正文请输入正文请输入正文请输入正文请输入正文请输入正文请输入正文</a:t>
            </a:r>
            <a:endParaRPr lang="zh-CN" altLang="en-US" sz="1200" dirty="0">
              <a:solidFill>
                <a:srgbClr val="FBAE94"/>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5268946" y="2190425"/>
            <a:ext cx="3301142" cy="475348"/>
            <a:chOff x="5138318" y="2190425"/>
            <a:chExt cx="3301142" cy="475348"/>
          </a:xfrm>
        </p:grpSpPr>
        <p:sp>
          <p:nvSpPr>
            <p:cNvPr id="38" name="矩形 37"/>
            <p:cNvSpPr/>
            <p:nvPr/>
          </p:nvSpPr>
          <p:spPr>
            <a:xfrm>
              <a:off x="5138318" y="2190425"/>
              <a:ext cx="3301142"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247768" y="2258822"/>
              <a:ext cx="2618976" cy="338554"/>
            </a:xfrm>
            <a:prstGeom prst="rect">
              <a:avLst/>
            </a:prstGeom>
            <a:noFill/>
            <a:ln w="25400">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此处可添加标签此处</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6201246" y="4017671"/>
            <a:ext cx="282200" cy="375944"/>
            <a:chOff x="5712812" y="3771900"/>
            <a:chExt cx="548548" cy="730770"/>
          </a:xfrm>
        </p:grpSpPr>
        <p:cxnSp>
          <p:nvCxnSpPr>
            <p:cNvPr id="18" name="直接连接符 17"/>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939989" y="5205652"/>
            <a:ext cx="282200" cy="375944"/>
            <a:chOff x="5712812" y="3771900"/>
            <a:chExt cx="548548" cy="730770"/>
          </a:xfrm>
        </p:grpSpPr>
        <p:cxnSp>
          <p:nvCxnSpPr>
            <p:cNvPr id="31" name="直接连接符 30"/>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24"/>
          <p:cNvPicPr>
            <a:picLocks noGrp="1" noChangeAspect="1"/>
          </p:cNvPicPr>
          <p:nvPr>
            <p:ph type="pic" sz="quarter" idx="10"/>
          </p:nvPr>
        </p:nvPicPr>
        <p:blipFill rotWithShape="1">
          <a:blip r:embed="rId1">
            <a:extLst>
              <a:ext uri="{28A0092B-C50C-407E-A947-70E740481C1C}">
                <a14:useLocalDpi xmlns:a14="http://schemas.microsoft.com/office/drawing/2010/main" val="0"/>
              </a:ext>
            </a:extLst>
          </a:blip>
          <a:srcRect l="29058" r="8500"/>
          <a:stretch>
            <a:fillRect/>
          </a:stretch>
        </p:blipFill>
        <p:spPr/>
      </p:pic>
      <p:cxnSp>
        <p:nvCxnSpPr>
          <p:cNvPr id="6" name="直接连接符 5"/>
          <p:cNvCxnSpPr/>
          <p:nvPr/>
        </p:nvCxnSpPr>
        <p:spPr>
          <a:xfrm rot="5400000" flipH="1">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912876" y="2967335"/>
            <a:ext cx="976549" cy="923330"/>
          </a:xfrm>
          <a:prstGeom prst="rect">
            <a:avLst/>
          </a:prstGeom>
          <a:solidFill>
            <a:schemeClr val="bg1"/>
          </a:solidFill>
        </p:spPr>
        <p:txBody>
          <a:bodyPr wrap="none" rtlCol="0">
            <a:spAutoFit/>
          </a:bodyPr>
          <a:lstStyle/>
          <a:p>
            <a:r>
              <a:rPr lang="en-US" altLang="zh-CN" sz="54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02</a:t>
            </a:r>
            <a:endParaRPr lang="zh-CN" altLang="en-US" sz="54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8" name="文本框 7"/>
          <p:cNvSpPr txBox="1"/>
          <p:nvPr/>
        </p:nvSpPr>
        <p:spPr>
          <a:xfrm>
            <a:off x="6739832" y="2967335"/>
            <a:ext cx="3647152" cy="923330"/>
          </a:xfrm>
          <a:prstGeom prst="rect">
            <a:avLst/>
          </a:prstGeom>
          <a:noFill/>
        </p:spPr>
        <p:txBody>
          <a:bodyPr wrap="none" rtlCol="0">
            <a:spAutoFit/>
          </a:bodyPr>
          <a:lstStyle/>
          <a:p>
            <a:r>
              <a:rPr lang="zh-CN" altLang="en-US" sz="54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313061" y="1798816"/>
            <a:ext cx="902811" cy="523220"/>
          </a:xfrm>
          <a:prstGeom prst="rect">
            <a:avLst/>
          </a:prstGeom>
          <a:noFill/>
        </p:spPr>
        <p:txBody>
          <a:bodyPr wrap="none" rtlCol="0">
            <a:spAutoFit/>
          </a:bodyPr>
          <a:lstStyle/>
          <a:p>
            <a:r>
              <a:rPr lang="zh-CN" altLang="en-US" sz="2800" b="1" dirty="0">
                <a:solidFill>
                  <a:srgbClr val="C90739"/>
                </a:solidFill>
                <a:latin typeface="微软雅黑" panose="020B0503020204020204" pitchFamily="34" charset="-122"/>
                <a:ea typeface="微软雅黑" panose="020B0503020204020204" pitchFamily="34" charset="-122"/>
              </a:rPr>
              <a:t>左边</a:t>
            </a:r>
            <a:endParaRPr lang="zh-CN" altLang="en-US" sz="2800" b="1" dirty="0">
              <a:solidFill>
                <a:srgbClr val="C90739"/>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7313061" y="2383433"/>
            <a:ext cx="1261884" cy="523220"/>
          </a:xfrm>
          <a:prstGeom prst="rect">
            <a:avLst/>
          </a:prstGeom>
          <a:noFill/>
        </p:spPr>
        <p:txBody>
          <a:bodyPr wrap="none" rtlCol="0">
            <a:spAutoFit/>
          </a:bodyPr>
          <a:lstStyle/>
          <a:p>
            <a:r>
              <a:rPr lang="zh-CN" altLang="en-US" sz="2800" b="1" dirty="0">
                <a:solidFill>
                  <a:srgbClr val="C90739"/>
                </a:solidFill>
                <a:latin typeface="微软雅黑" panose="020B0503020204020204" pitchFamily="34" charset="-122"/>
                <a:ea typeface="微软雅黑" panose="020B0503020204020204" pitchFamily="34" charset="-122"/>
              </a:rPr>
              <a:t>的图片</a:t>
            </a:r>
            <a:endParaRPr lang="zh-CN" altLang="en-US" sz="2800" b="1" dirty="0">
              <a:solidFill>
                <a:srgbClr val="C90739"/>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313061" y="2968050"/>
            <a:ext cx="1980029" cy="523220"/>
          </a:xfrm>
          <a:prstGeom prst="rect">
            <a:avLst/>
          </a:prstGeom>
          <a:noFill/>
        </p:spPr>
        <p:txBody>
          <a:bodyPr wrap="none" rtlCol="0">
            <a:spAutoFit/>
          </a:bodyPr>
          <a:lstStyle/>
          <a:p>
            <a:r>
              <a:rPr lang="zh-CN" altLang="en-US" sz="2800" b="1" dirty="0">
                <a:solidFill>
                  <a:srgbClr val="C90739"/>
                </a:solidFill>
                <a:latin typeface="微软雅黑" panose="020B0503020204020204" pitchFamily="34" charset="-122"/>
                <a:ea typeface="微软雅黑" panose="020B0503020204020204" pitchFamily="34" charset="-122"/>
              </a:rPr>
              <a:t>可随意替换</a:t>
            </a:r>
            <a:endParaRPr lang="zh-CN" altLang="en-US" sz="2800" b="1" dirty="0">
              <a:solidFill>
                <a:srgbClr val="C90739"/>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7313061" y="4032355"/>
            <a:ext cx="3762530" cy="1465401"/>
          </a:xfrm>
          <a:prstGeom prst="rect">
            <a:avLst/>
          </a:prstGeom>
          <a:noFill/>
        </p:spPr>
        <p:txBody>
          <a:bodyPr wrap="square" rtlCol="0">
            <a:spAutoFit/>
          </a:bodyPr>
          <a:lstStyle/>
          <a:p>
            <a:pPr>
              <a:lnSpc>
                <a:spcPct val="130000"/>
              </a:lnSpc>
            </a:pPr>
            <a:r>
              <a:rPr lang="zh-CN" altLang="en-US" sz="1400" dirty="0">
                <a:solidFill>
                  <a:srgbClr val="FBAE94"/>
                </a:solidFill>
                <a:latin typeface="微软雅黑" panose="020B0503020204020204" pitchFamily="34" charset="-122"/>
                <a:ea typeface="微软雅黑" panose="020B0503020204020204" pitchFamily="34" charset="-122"/>
              </a:rPr>
              <a:t>直接删除图片，并粘贴新图片即可。直接删除图片，并粘贴新图片即可。直接删除图片，并粘贴新图片即可。直接删除图片，并粘贴新图片即可。直接删除图片，并粘贴新图片即可。直接删除图片，并粘贴新图片即可</a:t>
            </a:r>
            <a:endParaRPr lang="zh-CN" altLang="en-US" sz="1400" dirty="0">
              <a:solidFill>
                <a:srgbClr val="FBAE94"/>
              </a:solidFill>
              <a:latin typeface="微软雅黑" panose="020B0503020204020204" pitchFamily="34" charset="-122"/>
              <a:ea typeface="微软雅黑" panose="020B0503020204020204" pitchFamily="34" charset="-122"/>
            </a:endParaRPr>
          </a:p>
        </p:txBody>
      </p:sp>
      <p:pic>
        <p:nvPicPr>
          <p:cNvPr id="11" name="图片占位符 10"/>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l="17269" t="9162" r="18190" b="1106"/>
          <a:stretch>
            <a:fillRect/>
          </a:stretch>
        </p:blip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l="1086" r="44086"/>
          <a:stretch>
            <a:fillRect/>
          </a:stretch>
        </p:blipFill>
        <p:spPr/>
      </p:pic>
      <p:grpSp>
        <p:nvGrpSpPr>
          <p:cNvPr id="10" name="组合 9"/>
          <p:cNvGrpSpPr/>
          <p:nvPr/>
        </p:nvGrpSpPr>
        <p:grpSpPr>
          <a:xfrm>
            <a:off x="1161403" y="754742"/>
            <a:ext cx="2851200" cy="454923"/>
            <a:chOff x="5588260" y="754742"/>
            <a:chExt cx="2851200" cy="454923"/>
          </a:xfrm>
        </p:grpSpPr>
        <p:sp>
          <p:nvSpPr>
            <p:cNvPr id="11" name="矩形 10"/>
            <p:cNvSpPr/>
            <p:nvPr/>
          </p:nvSpPr>
          <p:spPr>
            <a:xfrm>
              <a:off x="5588260" y="754742"/>
              <a:ext cx="2851200" cy="454923"/>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5697470" y="823139"/>
              <a:ext cx="2415926" cy="338554"/>
            </a:xfrm>
            <a:prstGeom prst="rect">
              <a:avLst/>
            </a:prstGeom>
            <a:noFill/>
            <a:ln w="25400">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此处可添加标签此</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161403" y="1465425"/>
            <a:ext cx="3686370" cy="475348"/>
            <a:chOff x="5297971" y="1465425"/>
            <a:chExt cx="3686370" cy="475348"/>
          </a:xfrm>
        </p:grpSpPr>
        <p:sp>
          <p:nvSpPr>
            <p:cNvPr id="14" name="矩形 13"/>
            <p:cNvSpPr/>
            <p:nvPr/>
          </p:nvSpPr>
          <p:spPr>
            <a:xfrm>
              <a:off x="5297971" y="1465425"/>
              <a:ext cx="3686370"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370545" y="1533822"/>
              <a:ext cx="3178369" cy="338554"/>
            </a:xfrm>
            <a:prstGeom prst="rect">
              <a:avLst/>
            </a:prstGeom>
            <a:noFill/>
            <a:ln w="25400">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此处可添加标签此处可添加</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161403" y="2190425"/>
            <a:ext cx="3301142" cy="475348"/>
            <a:chOff x="5138318" y="2190425"/>
            <a:chExt cx="3301142" cy="475348"/>
          </a:xfrm>
        </p:grpSpPr>
        <p:sp>
          <p:nvSpPr>
            <p:cNvPr id="17" name="矩形 16"/>
            <p:cNvSpPr/>
            <p:nvPr/>
          </p:nvSpPr>
          <p:spPr>
            <a:xfrm>
              <a:off x="5138318" y="2190425"/>
              <a:ext cx="3301142"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5247768" y="2258822"/>
              <a:ext cx="2618976" cy="338554"/>
            </a:xfrm>
            <a:prstGeom prst="rect">
              <a:avLst/>
            </a:prstGeom>
            <a:noFill/>
            <a:ln w="25400">
              <a:noFill/>
            </a:ln>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此处可添加标签此处</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8010242" y="1755796"/>
            <a:ext cx="1980029" cy="400110"/>
          </a:xfrm>
          <a:prstGeom prst="rect">
            <a:avLst/>
          </a:prstGeom>
          <a:noFill/>
        </p:spPr>
        <p:txBody>
          <a:bodyPr wrap="none" rtlCol="0">
            <a:spAutoFit/>
          </a:bodyPr>
          <a:lstStyle/>
          <a:p>
            <a:r>
              <a:rPr lang="zh-CN" altLang="en-US" sz="2000" dirty="0">
                <a:solidFill>
                  <a:srgbClr val="C90739"/>
                </a:solidFill>
                <a:latin typeface="微软雅黑" panose="020B0503020204020204" pitchFamily="34" charset="-122"/>
                <a:ea typeface="微软雅黑" panose="020B0503020204020204" pitchFamily="34" charset="-122"/>
              </a:rPr>
              <a:t>此处可添加标题</a:t>
            </a:r>
            <a:endParaRPr lang="zh-CN" altLang="en-US" sz="2000" dirty="0">
              <a:solidFill>
                <a:srgbClr val="C90739"/>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748985" y="2914324"/>
            <a:ext cx="1980029" cy="400110"/>
          </a:xfrm>
          <a:prstGeom prst="rect">
            <a:avLst/>
          </a:prstGeom>
          <a:noFill/>
        </p:spPr>
        <p:txBody>
          <a:bodyPr wrap="none" rtlCol="0">
            <a:spAutoFit/>
          </a:bodyPr>
          <a:lstStyle/>
          <a:p>
            <a:r>
              <a:rPr lang="zh-CN" altLang="en-US" sz="2000" dirty="0">
                <a:solidFill>
                  <a:srgbClr val="C90739"/>
                </a:solidFill>
                <a:latin typeface="微软雅黑" panose="020B0503020204020204" pitchFamily="34" charset="-122"/>
                <a:ea typeface="微软雅黑" panose="020B0503020204020204" pitchFamily="34" charset="-122"/>
              </a:rPr>
              <a:t>此处可添加标签</a:t>
            </a:r>
            <a:endParaRPr lang="zh-CN" altLang="en-US" sz="2000" dirty="0">
              <a:solidFill>
                <a:srgbClr val="C90739"/>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010242" y="2134229"/>
            <a:ext cx="3400723" cy="549061"/>
          </a:xfrm>
          <a:prstGeom prst="rect">
            <a:avLst/>
          </a:prstGeom>
          <a:noFill/>
        </p:spPr>
        <p:txBody>
          <a:bodyPr wrap="square" rtlCol="0">
            <a:spAutoFit/>
          </a:bodyPr>
          <a:lstStyle/>
          <a:p>
            <a:pPr>
              <a:lnSpc>
                <a:spcPct val="130000"/>
              </a:lnSpc>
            </a:pPr>
            <a:r>
              <a:rPr lang="zh-CN" altLang="en-US" sz="1200" dirty="0">
                <a:solidFill>
                  <a:srgbClr val="FBAE94"/>
                </a:solidFill>
                <a:latin typeface="微软雅黑" panose="020B0503020204020204" pitchFamily="34" charset="-122"/>
                <a:ea typeface="微软雅黑" panose="020B0503020204020204" pitchFamily="34" charset="-122"/>
              </a:rPr>
              <a:t>请输入正文请输入正文请输入正文请输入正文请输入正文请输入正文请输入正文</a:t>
            </a:r>
            <a:endParaRPr lang="zh-CN" altLang="en-US" sz="1200" dirty="0">
              <a:solidFill>
                <a:srgbClr val="FBAE94"/>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7748985" y="3322210"/>
            <a:ext cx="3400723" cy="549061"/>
          </a:xfrm>
          <a:prstGeom prst="rect">
            <a:avLst/>
          </a:prstGeom>
          <a:noFill/>
        </p:spPr>
        <p:txBody>
          <a:bodyPr wrap="square" rtlCol="0">
            <a:spAutoFit/>
          </a:bodyPr>
          <a:lstStyle/>
          <a:p>
            <a:pPr>
              <a:lnSpc>
                <a:spcPct val="130000"/>
              </a:lnSpc>
            </a:pPr>
            <a:r>
              <a:rPr lang="zh-CN" altLang="en-US" sz="1200" dirty="0">
                <a:solidFill>
                  <a:srgbClr val="FBAE94"/>
                </a:solidFill>
                <a:latin typeface="微软雅黑" panose="020B0503020204020204" pitchFamily="34" charset="-122"/>
                <a:ea typeface="微软雅黑" panose="020B0503020204020204" pitchFamily="34" charset="-122"/>
              </a:rPr>
              <a:t>请输入正文请输入正文请输入正文请输入正文请输入正文请输入正文请输入正文</a:t>
            </a:r>
            <a:endParaRPr lang="zh-CN" altLang="en-US" sz="1200" dirty="0">
              <a:solidFill>
                <a:srgbClr val="FBAE94"/>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7579271" y="2207069"/>
            <a:ext cx="282200" cy="375944"/>
            <a:chOff x="5712812" y="3771900"/>
            <a:chExt cx="548548" cy="730770"/>
          </a:xfrm>
        </p:grpSpPr>
        <p:cxnSp>
          <p:nvCxnSpPr>
            <p:cNvPr id="27" name="直接连接符 26"/>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7318014" y="3395050"/>
            <a:ext cx="282200" cy="375944"/>
            <a:chOff x="5712812" y="3771900"/>
            <a:chExt cx="548548" cy="730770"/>
          </a:xfrm>
        </p:grpSpPr>
        <p:cxnSp>
          <p:nvCxnSpPr>
            <p:cNvPr id="32" name="直接连接符 31"/>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7533500" y="4123970"/>
            <a:ext cx="1980029" cy="400110"/>
          </a:xfrm>
          <a:prstGeom prst="rect">
            <a:avLst/>
          </a:prstGeom>
          <a:noFill/>
        </p:spPr>
        <p:txBody>
          <a:bodyPr wrap="none" rtlCol="0">
            <a:spAutoFit/>
          </a:bodyPr>
          <a:lstStyle/>
          <a:p>
            <a:r>
              <a:rPr lang="zh-CN" altLang="en-US" sz="2000" dirty="0">
                <a:solidFill>
                  <a:srgbClr val="C90739"/>
                </a:solidFill>
                <a:latin typeface="微软雅黑" panose="020B0503020204020204" pitchFamily="34" charset="-122"/>
                <a:ea typeface="微软雅黑" panose="020B0503020204020204" pitchFamily="34" charset="-122"/>
              </a:rPr>
              <a:t>此处可添加标签</a:t>
            </a:r>
            <a:endParaRPr lang="zh-CN" altLang="en-US" sz="2000" dirty="0">
              <a:solidFill>
                <a:srgbClr val="C90739"/>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7533500" y="4531856"/>
            <a:ext cx="3400723" cy="549061"/>
          </a:xfrm>
          <a:prstGeom prst="rect">
            <a:avLst/>
          </a:prstGeom>
          <a:noFill/>
        </p:spPr>
        <p:txBody>
          <a:bodyPr wrap="square" rtlCol="0">
            <a:spAutoFit/>
          </a:bodyPr>
          <a:lstStyle/>
          <a:p>
            <a:pPr>
              <a:lnSpc>
                <a:spcPct val="130000"/>
              </a:lnSpc>
            </a:pPr>
            <a:r>
              <a:rPr lang="zh-CN" altLang="en-US" sz="1200" dirty="0">
                <a:solidFill>
                  <a:srgbClr val="FBAE94"/>
                </a:solidFill>
                <a:latin typeface="微软雅黑" panose="020B0503020204020204" pitchFamily="34" charset="-122"/>
                <a:ea typeface="微软雅黑" panose="020B0503020204020204" pitchFamily="34" charset="-122"/>
              </a:rPr>
              <a:t>请输入正文请输入正文请输入正文请输入正文请输入正文请输入正文请输入正文</a:t>
            </a:r>
            <a:endParaRPr lang="zh-CN" altLang="en-US" sz="1200" dirty="0">
              <a:solidFill>
                <a:srgbClr val="FBAE94"/>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7102529" y="4604696"/>
            <a:ext cx="282200" cy="375944"/>
            <a:chOff x="5712812" y="3771900"/>
            <a:chExt cx="548548" cy="730770"/>
          </a:xfrm>
        </p:grpSpPr>
        <p:cxnSp>
          <p:nvCxnSpPr>
            <p:cNvPr id="39" name="直接连接符 38"/>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25"/>
          <p:cNvPicPr>
            <a:picLocks noGrp="1" noChangeAspect="1"/>
          </p:cNvPicPr>
          <p:nvPr>
            <p:ph type="pic" sz="quarter" idx="10"/>
          </p:nvPr>
        </p:nvPicPr>
        <p:blipFill rotWithShape="1">
          <a:blip r:embed="rId1" cstate="print">
            <a:extLst>
              <a:ext uri="{28A0092B-C50C-407E-A947-70E740481C1C}">
                <a14:useLocalDpi xmlns:a14="http://schemas.microsoft.com/office/drawing/2010/main" val="0"/>
              </a:ext>
            </a:extLst>
          </a:blip>
          <a:srcRect l="8126" r="25284"/>
          <a:stretch>
            <a:fillRect/>
          </a:stretch>
        </p:blipFill>
        <p:spPr/>
      </p:pic>
      <p:cxnSp>
        <p:nvCxnSpPr>
          <p:cNvPr id="5" name="直接连接符 4"/>
          <p:cNvCxnSpPr/>
          <p:nvPr/>
        </p:nvCxnSpPr>
        <p:spPr>
          <a:xfrm rot="5400000" flipH="1">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912876" y="2967335"/>
            <a:ext cx="976549" cy="923330"/>
          </a:xfrm>
          <a:prstGeom prst="rect">
            <a:avLst/>
          </a:prstGeom>
          <a:solidFill>
            <a:schemeClr val="bg1"/>
          </a:solidFill>
        </p:spPr>
        <p:txBody>
          <a:bodyPr wrap="none" rtlCol="0">
            <a:spAutoFit/>
          </a:bodyPr>
          <a:lstStyle/>
          <a:p>
            <a:r>
              <a:rPr lang="en-US" altLang="zh-CN" sz="5400" dirty="0">
                <a:solidFill>
                  <a:srgbClr val="FC9127"/>
                </a:solidFill>
                <a:latin typeface="Adobe Gothic Std B" panose="020B0800000000000000" pitchFamily="34" charset="-128"/>
                <a:ea typeface="Adobe Gothic Std B" panose="020B0800000000000000" pitchFamily="34" charset="-128"/>
                <a:cs typeface="Arial" panose="020B0604020202020204" pitchFamily="34" charset="0"/>
              </a:rPr>
              <a:t>03</a:t>
            </a:r>
            <a:endParaRPr lang="zh-CN" altLang="en-US" sz="5400" dirty="0">
              <a:solidFill>
                <a:srgbClr val="FC9127"/>
              </a:solidFill>
              <a:latin typeface="Adobe Gothic Std B" panose="020B0800000000000000" pitchFamily="34" charset="-128"/>
              <a:ea typeface="宋体" panose="02010600030101010101" pitchFamily="2" charset="-122"/>
              <a:cs typeface="Arial" panose="020B0604020202020204" pitchFamily="34" charset="0"/>
            </a:endParaRPr>
          </a:p>
        </p:txBody>
      </p:sp>
      <p:sp>
        <p:nvSpPr>
          <p:cNvPr id="7" name="文本框 6"/>
          <p:cNvSpPr txBox="1"/>
          <p:nvPr/>
        </p:nvSpPr>
        <p:spPr>
          <a:xfrm>
            <a:off x="6739832" y="2967335"/>
            <a:ext cx="3647152" cy="923330"/>
          </a:xfrm>
          <a:prstGeom prst="rect">
            <a:avLst/>
          </a:prstGeom>
          <a:noFill/>
        </p:spPr>
        <p:txBody>
          <a:bodyPr wrap="none" rtlCol="0">
            <a:spAutoFit/>
          </a:bodyPr>
          <a:lstStyle/>
          <a:p>
            <a:r>
              <a:rPr lang="zh-CN" altLang="en-US" sz="5400" dirty="0">
                <a:latin typeface="微软雅黑" panose="020B0503020204020204" pitchFamily="34" charset="-122"/>
                <a:ea typeface="微软雅黑" panose="020B0503020204020204" pitchFamily="34" charset="-122"/>
                <a:cs typeface="Arial" panose="020B0604020202020204" pitchFamily="34" charset="0"/>
              </a:rPr>
              <a:t>请添加标题</a:t>
            </a:r>
            <a:endParaRPr lang="zh-CN" altLang="en-US" sz="5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974</Words>
  <Application>WPS 演示</Application>
  <PresentationFormat>宽屏</PresentationFormat>
  <Paragraphs>131</Paragraphs>
  <Slides>16</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16</vt:i4>
      </vt:variant>
    </vt:vector>
  </HeadingPairs>
  <TitlesOfParts>
    <vt:vector size="31" baseType="lpstr">
      <vt:lpstr>Arial</vt:lpstr>
      <vt:lpstr>宋体</vt:lpstr>
      <vt:lpstr>Wingdings</vt:lpstr>
      <vt:lpstr>微软雅黑</vt:lpstr>
      <vt:lpstr>Adobe Gothic Std B</vt:lpstr>
      <vt:lpstr>Yu Gothic UI Semibold</vt:lpstr>
      <vt:lpstr>Meiryo</vt:lpstr>
      <vt:lpstr>Yu Gothic UI</vt:lpstr>
      <vt:lpstr>Arial Narrow</vt:lpstr>
      <vt:lpstr>Calibri</vt:lpstr>
      <vt:lpstr>等线</vt:lpstr>
      <vt:lpstr>Arial Unicode MS</vt:lpstr>
      <vt:lpstr>等线 Light</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Years later</cp:lastModifiedBy>
  <cp:revision>54</cp:revision>
  <dcterms:created xsi:type="dcterms:W3CDTF">2016-05-20T21:55:00Z</dcterms:created>
  <dcterms:modified xsi:type="dcterms:W3CDTF">2024-04-06T18:19:36Z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DE958EE072D641FE95EC6E5C14F0A3EF_13</vt:lpwstr>
  </property>
  <property fmtid="{D5CDD505-2E9C-101B-9397-08002B2CF9AE}" pid="3" name="KSOProductBuildVer">
    <vt:lpwstr>2052-12.1.0.16417</vt:lpwstr>
  </property>
</Properties>
</file>